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45"/>
  </p:notesMasterIdLst>
  <p:sldIdLst>
    <p:sldId id="256" r:id="rId2"/>
    <p:sldId id="257" r:id="rId3"/>
    <p:sldId id="325" r:id="rId4"/>
    <p:sldId id="260" r:id="rId5"/>
    <p:sldId id="259" r:id="rId6"/>
    <p:sldId id="258" r:id="rId7"/>
    <p:sldId id="262" r:id="rId8"/>
    <p:sldId id="261" r:id="rId9"/>
    <p:sldId id="264" r:id="rId10"/>
    <p:sldId id="326" r:id="rId11"/>
    <p:sldId id="327" r:id="rId12"/>
    <p:sldId id="265" r:id="rId13"/>
    <p:sldId id="316" r:id="rId14"/>
    <p:sldId id="328" r:id="rId15"/>
    <p:sldId id="329" r:id="rId16"/>
    <p:sldId id="268" r:id="rId17"/>
    <p:sldId id="269" r:id="rId18"/>
    <p:sldId id="330" r:id="rId19"/>
    <p:sldId id="272" r:id="rId20"/>
    <p:sldId id="331" r:id="rId21"/>
    <p:sldId id="271" r:id="rId22"/>
    <p:sldId id="274" r:id="rId23"/>
    <p:sldId id="275" r:id="rId24"/>
    <p:sldId id="332" r:id="rId25"/>
    <p:sldId id="333" r:id="rId26"/>
    <p:sldId id="276" r:id="rId27"/>
    <p:sldId id="334" r:id="rId28"/>
    <p:sldId id="335" r:id="rId29"/>
    <p:sldId id="336" r:id="rId30"/>
    <p:sldId id="278" r:id="rId31"/>
    <p:sldId id="321" r:id="rId32"/>
    <p:sldId id="337" r:id="rId33"/>
    <p:sldId id="338" r:id="rId34"/>
    <p:sldId id="324" r:id="rId35"/>
    <p:sldId id="282" r:id="rId36"/>
    <p:sldId id="339" r:id="rId37"/>
    <p:sldId id="340" r:id="rId38"/>
    <p:sldId id="284" r:id="rId39"/>
    <p:sldId id="286" r:id="rId40"/>
    <p:sldId id="288" r:id="rId41"/>
    <p:sldId id="291" r:id="rId42"/>
    <p:sldId id="341" r:id="rId43"/>
    <p:sldId id="342" r:id="rId44"/>
  </p:sldIdLst>
  <p:sldSz cx="9144000" cy="5143500" type="screen16x9"/>
  <p:notesSz cx="6858000" cy="9144000"/>
  <p:embeddedFontLst>
    <p:embeddedFont>
      <p:font typeface="Itim" panose="020B0604020202020204" charset="-34"/>
      <p:regular r:id="rId46"/>
    </p:embeddedFont>
    <p:embeddedFont>
      <p:font typeface="Caveat Brush" panose="020B0604020202020204" charset="0"/>
      <p:regular r:id="rId47"/>
    </p:embeddedFont>
    <p:embeddedFont>
      <p:font typeface="Raleway" panose="020B0604020202020204" charset="0"/>
      <p:regular r:id="rId48"/>
      <p:bold r:id="rId49"/>
      <p:italic r:id="rId50"/>
      <p:boldItalic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3A40"/>
    <a:srgbClr val="41545B"/>
    <a:srgbClr val="DAB183"/>
    <a:srgbClr val="FFFCA6"/>
    <a:srgbClr val="AED6D6"/>
    <a:srgbClr val="FF9680"/>
    <a:srgbClr val="0042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695EBB7-FB39-4A30-842B-E7F0F96FDE41}">
  <a:tblStyle styleId="{9695EBB7-FB39-4A30-842B-E7F0F96FDE4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3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9" name="Google Shape;7149;g9eef0a043f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0" name="Google Shape;7150;g9eef0a043f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6" name="Google Shape;7356;g9eef0a043f_0_2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7" name="Google Shape;7357;g9eef0a043f_0_25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92772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3" name="Google Shape;7533;g540b121389_2_6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4" name="Google Shape;7534;g540b121389_2_6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2" name="Google Shape;7602;g540b121389_2_6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3" name="Google Shape;7603;g540b121389_2_6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12831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2" name="Google Shape;7602;g540b121389_2_6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3" name="Google Shape;7603;g540b121389_2_6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47278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2" name="Google Shape;7602;g540b121389_2_6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3" name="Google Shape;7603;g540b121389_2_6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95503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1" name="Google Shape;7771;g9eef0a043f_0_4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2" name="Google Shape;7772;g9eef0a043f_0_4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8" name="Google Shape;7818;g9eef0a043f_0_46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9" name="Google Shape;7819;g9eef0a043f_0_46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8" name="Google Shape;7818;g9eef0a043f_0_46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9" name="Google Shape;7819;g9eef0a043f_0_46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54853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1" name="Google Shape;8061;g9eef0a043f_0_5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62" name="Google Shape;8062;g9eef0a043f_0_54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6" name="Google Shape;7356;g9eef0a043f_0_2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7" name="Google Shape;7357;g9eef0a043f_0_25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0987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6" name="Google Shape;7206;g9eef0a043f_0_7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7" name="Google Shape;7207;g9eef0a043f_0_7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5" name="Google Shape;8055;g9eef0a043f_0_46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6" name="Google Shape;8056;g9eef0a043f_0_46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0" name="Google Shape;8210;g9eef0a043f_0_78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11" name="Google Shape;8211;g9eef0a043f_0_78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5" name="Google Shape;8235;g9eef0a043f_0_78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6" name="Google Shape;8236;g9eef0a043f_0_78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5" name="Google Shape;8235;g9eef0a043f_0_78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6" name="Google Shape;8236;g9eef0a043f_0_78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47067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6" name="Google Shape;7356;g9eef0a043f_0_2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7" name="Google Shape;7357;g9eef0a043f_0_25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74724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8" name="Google Shape;8258;g9eef0a043f_0_114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59" name="Google Shape;8259;g9eef0a043f_0_114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5" name="Google Shape;8385;g9eef0a043f_0_79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86" name="Google Shape;8386;g9eef0a043f_0_79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5" name="Google Shape;8365;g9eef0a043f_0_78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66" name="Google Shape;8366;g9eef0a043f_0_78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64918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5" name="Google Shape;8365;g9eef0a043f_0_78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66" name="Google Shape;8366;g9eef0a043f_0_78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15268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6" name="Google Shape;7356;g9eef0a043f_0_2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7" name="Google Shape;7357;g9eef0a043f_0_25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6615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6" name="Google Shape;7206;g9eef0a043f_0_7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7" name="Google Shape;7207;g9eef0a043f_0_7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50784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1" name="Google Shape;8581;g9eef0a043f_0_80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82" name="Google Shape;8582;g9eef0a043f_0_80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37030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4" name="Google Shape;8594;g9eef0a043f_0_8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5" name="Google Shape;8595;g9eef0a043f_0_8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1" name="Google Shape;8581;g9eef0a043f_0_80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82" name="Google Shape;8582;g9eef0a043f_0_80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08220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4" name="Google Shape;8594;g9eef0a043f_0_8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5" name="Google Shape;8595;g9eef0a043f_0_8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35927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7" name="Google Shape;8807;g540b121389_2_2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08" name="Google Shape;8808;g540b121389_2_2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4" name="Google Shape;8824;g9eef0a043f_0_8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25" name="Google Shape;8825;g9eef0a043f_0_8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8" name="Google Shape;8848;g9eef0a043f_0_87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49" name="Google Shape;8849;g9eef0a043f_0_87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7" name="Google Shape;9247;g9eef0a043f_2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8" name="Google Shape;9248;g9eef0a043f_2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9" name="Google Shape;7149;g9eef0a043f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0" name="Google Shape;7150;g9eef0a043f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9115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6" name="Google Shape;7306;g9eef0a043f_0_1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7" name="Google Shape;7307;g9eef0a043f_0_1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9" name="Google Shape;7299;g9eef0a043f_0_1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0" name="Google Shape;7300;g9eef0a043f_0_1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5" name="Google Shape;7245;g9fe55af377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6" name="Google Shape;7246;g9fe55af377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6" name="Google Shape;7356;g9eef0a043f_0_2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7" name="Google Shape;7357;g9eef0a043f_0_25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7" name="Google Shape;7317;g9eef0a043f_0_1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8" name="Google Shape;7318;g9eef0a043f_0_1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7" name="Google Shape;7487;g9eef0a043f_0_30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8" name="Google Shape;7488;g9eef0a043f_0_30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1625100" y="1153123"/>
            <a:ext cx="5893800" cy="23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body" idx="1"/>
          </p:nvPr>
        </p:nvSpPr>
        <p:spPr>
          <a:xfrm>
            <a:off x="1925850" y="3369725"/>
            <a:ext cx="5292300" cy="84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-244596" y="-161512"/>
            <a:ext cx="1516028" cy="866745"/>
          </a:xfrm>
          <a:custGeom>
            <a:avLst/>
            <a:gdLst/>
            <a:ahLst/>
            <a:cxnLst/>
            <a:rect l="l" t="t" r="r" b="b"/>
            <a:pathLst>
              <a:path w="16599" h="9794" extrusionOk="0">
                <a:moveTo>
                  <a:pt x="1" y="5801"/>
                </a:moveTo>
                <a:lnTo>
                  <a:pt x="15086" y="1"/>
                </a:lnTo>
                <a:cubicBezTo>
                  <a:pt x="15086" y="1"/>
                  <a:pt x="14756" y="544"/>
                  <a:pt x="14874" y="828"/>
                </a:cubicBezTo>
                <a:cubicBezTo>
                  <a:pt x="14992" y="1123"/>
                  <a:pt x="15618" y="1288"/>
                  <a:pt x="15618" y="1288"/>
                </a:cubicBezTo>
                <a:cubicBezTo>
                  <a:pt x="15618" y="1288"/>
                  <a:pt x="15287" y="1891"/>
                  <a:pt x="15464" y="2174"/>
                </a:cubicBezTo>
                <a:cubicBezTo>
                  <a:pt x="15630" y="2375"/>
                  <a:pt x="15831" y="2564"/>
                  <a:pt x="16055" y="2706"/>
                </a:cubicBezTo>
                <a:cubicBezTo>
                  <a:pt x="16055" y="2706"/>
                  <a:pt x="15642" y="3698"/>
                  <a:pt x="16598" y="4029"/>
                </a:cubicBezTo>
                <a:lnTo>
                  <a:pt x="1643" y="9794"/>
                </a:lnTo>
                <a:cubicBezTo>
                  <a:pt x="1643" y="9794"/>
                  <a:pt x="1879" y="9144"/>
                  <a:pt x="1785" y="8908"/>
                </a:cubicBezTo>
                <a:cubicBezTo>
                  <a:pt x="1690" y="8660"/>
                  <a:pt x="1100" y="8459"/>
                  <a:pt x="1100" y="8459"/>
                </a:cubicBezTo>
                <a:cubicBezTo>
                  <a:pt x="1100" y="8459"/>
                  <a:pt x="1430" y="7821"/>
                  <a:pt x="1289" y="7478"/>
                </a:cubicBezTo>
                <a:cubicBezTo>
                  <a:pt x="1147" y="7124"/>
                  <a:pt x="592" y="6982"/>
                  <a:pt x="592" y="6982"/>
                </a:cubicBezTo>
                <a:cubicBezTo>
                  <a:pt x="592" y="6982"/>
                  <a:pt x="851" y="6604"/>
                  <a:pt x="722" y="6274"/>
                </a:cubicBezTo>
                <a:cubicBezTo>
                  <a:pt x="580" y="5943"/>
                  <a:pt x="1" y="5801"/>
                  <a:pt x="1" y="580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flipH="1">
            <a:off x="7887116" y="-161512"/>
            <a:ext cx="1516028" cy="866745"/>
          </a:xfrm>
          <a:custGeom>
            <a:avLst/>
            <a:gdLst/>
            <a:ahLst/>
            <a:cxnLst/>
            <a:rect l="l" t="t" r="r" b="b"/>
            <a:pathLst>
              <a:path w="16599" h="9794" extrusionOk="0">
                <a:moveTo>
                  <a:pt x="1" y="5801"/>
                </a:moveTo>
                <a:lnTo>
                  <a:pt x="15086" y="1"/>
                </a:lnTo>
                <a:cubicBezTo>
                  <a:pt x="15086" y="1"/>
                  <a:pt x="14756" y="544"/>
                  <a:pt x="14874" y="828"/>
                </a:cubicBezTo>
                <a:cubicBezTo>
                  <a:pt x="14992" y="1123"/>
                  <a:pt x="15618" y="1288"/>
                  <a:pt x="15618" y="1288"/>
                </a:cubicBezTo>
                <a:cubicBezTo>
                  <a:pt x="15618" y="1288"/>
                  <a:pt x="15287" y="1891"/>
                  <a:pt x="15464" y="2174"/>
                </a:cubicBezTo>
                <a:cubicBezTo>
                  <a:pt x="15630" y="2375"/>
                  <a:pt x="15831" y="2564"/>
                  <a:pt x="16055" y="2706"/>
                </a:cubicBezTo>
                <a:cubicBezTo>
                  <a:pt x="16055" y="2706"/>
                  <a:pt x="15642" y="3698"/>
                  <a:pt x="16598" y="4029"/>
                </a:cubicBezTo>
                <a:lnTo>
                  <a:pt x="1643" y="9794"/>
                </a:lnTo>
                <a:cubicBezTo>
                  <a:pt x="1643" y="9794"/>
                  <a:pt x="1879" y="9144"/>
                  <a:pt x="1785" y="8908"/>
                </a:cubicBezTo>
                <a:cubicBezTo>
                  <a:pt x="1690" y="8660"/>
                  <a:pt x="1100" y="8459"/>
                  <a:pt x="1100" y="8459"/>
                </a:cubicBezTo>
                <a:cubicBezTo>
                  <a:pt x="1100" y="8459"/>
                  <a:pt x="1430" y="7821"/>
                  <a:pt x="1289" y="7478"/>
                </a:cubicBezTo>
                <a:cubicBezTo>
                  <a:pt x="1147" y="7124"/>
                  <a:pt x="592" y="6982"/>
                  <a:pt x="592" y="6982"/>
                </a:cubicBezTo>
                <a:cubicBezTo>
                  <a:pt x="592" y="6982"/>
                  <a:pt x="851" y="6604"/>
                  <a:pt x="722" y="6274"/>
                </a:cubicBezTo>
                <a:cubicBezTo>
                  <a:pt x="580" y="5943"/>
                  <a:pt x="1" y="5801"/>
                  <a:pt x="1" y="580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-346382" y="790541"/>
            <a:ext cx="2258379" cy="640553"/>
            <a:chOff x="-2810250" y="3572525"/>
            <a:chExt cx="2106500" cy="597475"/>
          </a:xfrm>
        </p:grpSpPr>
        <p:sp>
          <p:nvSpPr>
            <p:cNvPr id="16" name="Google Shape;16;p2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" name="Google Shape;126;p2"/>
          <p:cNvGrpSpPr/>
          <p:nvPr/>
        </p:nvGrpSpPr>
        <p:grpSpPr>
          <a:xfrm>
            <a:off x="7629873" y="4385269"/>
            <a:ext cx="1773362" cy="564914"/>
            <a:chOff x="-4380075" y="3780200"/>
            <a:chExt cx="1637000" cy="521475"/>
          </a:xfrm>
        </p:grpSpPr>
        <p:sp>
          <p:nvSpPr>
            <p:cNvPr id="127" name="Google Shape;127;p2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5"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0" name="Google Shape;1890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1" name="Google Shape;1891;p14"/>
          <p:cNvSpPr txBox="1">
            <a:spLocks noGrp="1"/>
          </p:cNvSpPr>
          <p:nvPr>
            <p:ph type="subTitle" idx="1"/>
          </p:nvPr>
        </p:nvSpPr>
        <p:spPr>
          <a:xfrm>
            <a:off x="1839913" y="3429700"/>
            <a:ext cx="22725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00" b="1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92" name="Google Shape;1892;p14"/>
          <p:cNvSpPr txBox="1">
            <a:spLocks noGrp="1"/>
          </p:cNvSpPr>
          <p:nvPr>
            <p:ph type="subTitle" idx="2"/>
          </p:nvPr>
        </p:nvSpPr>
        <p:spPr>
          <a:xfrm>
            <a:off x="5562876" y="3462723"/>
            <a:ext cx="22446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00" b="1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93" name="Google Shape;1893;p14"/>
          <p:cNvSpPr txBox="1">
            <a:spLocks noGrp="1"/>
          </p:cNvSpPr>
          <p:nvPr>
            <p:ph type="subTitle" idx="3"/>
          </p:nvPr>
        </p:nvSpPr>
        <p:spPr>
          <a:xfrm>
            <a:off x="1839901" y="2041273"/>
            <a:ext cx="22725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00" b="1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94" name="Google Shape;1894;p14"/>
          <p:cNvSpPr txBox="1">
            <a:spLocks noGrp="1"/>
          </p:cNvSpPr>
          <p:nvPr>
            <p:ph type="subTitle" idx="4"/>
          </p:nvPr>
        </p:nvSpPr>
        <p:spPr>
          <a:xfrm>
            <a:off x="5562876" y="2041273"/>
            <a:ext cx="22446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00" b="1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95" name="Google Shape;1895;p14"/>
          <p:cNvSpPr txBox="1">
            <a:spLocks noGrp="1"/>
          </p:cNvSpPr>
          <p:nvPr>
            <p:ph type="subTitle" idx="5"/>
          </p:nvPr>
        </p:nvSpPr>
        <p:spPr>
          <a:xfrm>
            <a:off x="1839901" y="2606177"/>
            <a:ext cx="25062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96" name="Google Shape;1896;p14"/>
          <p:cNvSpPr txBox="1">
            <a:spLocks noGrp="1"/>
          </p:cNvSpPr>
          <p:nvPr>
            <p:ph type="subTitle" idx="6"/>
          </p:nvPr>
        </p:nvSpPr>
        <p:spPr>
          <a:xfrm>
            <a:off x="5562876" y="2606717"/>
            <a:ext cx="25062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97" name="Google Shape;1897;p14"/>
          <p:cNvSpPr txBox="1">
            <a:spLocks noGrp="1"/>
          </p:cNvSpPr>
          <p:nvPr>
            <p:ph type="subTitle" idx="7"/>
          </p:nvPr>
        </p:nvSpPr>
        <p:spPr>
          <a:xfrm>
            <a:off x="1839901" y="3993854"/>
            <a:ext cx="25062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98" name="Google Shape;1898;p14"/>
          <p:cNvSpPr txBox="1">
            <a:spLocks noGrp="1"/>
          </p:cNvSpPr>
          <p:nvPr>
            <p:ph type="subTitle" idx="8"/>
          </p:nvPr>
        </p:nvSpPr>
        <p:spPr>
          <a:xfrm>
            <a:off x="5562876" y="3993854"/>
            <a:ext cx="25062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99" name="Google Shape;1899;p14"/>
          <p:cNvSpPr txBox="1">
            <a:spLocks noGrp="1"/>
          </p:cNvSpPr>
          <p:nvPr>
            <p:ph type="title" hasCustomPrompt="1"/>
          </p:nvPr>
        </p:nvSpPr>
        <p:spPr>
          <a:xfrm>
            <a:off x="4787600" y="3429712"/>
            <a:ext cx="7425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1900" name="Google Shape;1900;p14"/>
          <p:cNvSpPr txBox="1">
            <a:spLocks noGrp="1"/>
          </p:cNvSpPr>
          <p:nvPr>
            <p:ph type="title" idx="9" hasCustomPrompt="1"/>
          </p:nvPr>
        </p:nvSpPr>
        <p:spPr>
          <a:xfrm>
            <a:off x="4787600" y="2041273"/>
            <a:ext cx="7425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1901" name="Google Shape;1901;p14"/>
          <p:cNvSpPr txBox="1">
            <a:spLocks noGrp="1"/>
          </p:cNvSpPr>
          <p:nvPr>
            <p:ph type="title" idx="13" hasCustomPrompt="1"/>
          </p:nvPr>
        </p:nvSpPr>
        <p:spPr>
          <a:xfrm>
            <a:off x="1074924" y="3429712"/>
            <a:ext cx="7425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1902" name="Google Shape;1902;p14"/>
          <p:cNvSpPr txBox="1">
            <a:spLocks noGrp="1"/>
          </p:cNvSpPr>
          <p:nvPr>
            <p:ph type="title" idx="14" hasCustomPrompt="1"/>
          </p:nvPr>
        </p:nvSpPr>
        <p:spPr>
          <a:xfrm>
            <a:off x="1074924" y="2041273"/>
            <a:ext cx="7425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1903" name="Google Shape;1903;p14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1904" name="Google Shape;1904;p14"/>
          <p:cNvGrpSpPr/>
          <p:nvPr/>
        </p:nvGrpSpPr>
        <p:grpSpPr>
          <a:xfrm>
            <a:off x="7037488" y="540000"/>
            <a:ext cx="2106500" cy="597475"/>
            <a:chOff x="-2810250" y="3572525"/>
            <a:chExt cx="2106500" cy="597475"/>
          </a:xfrm>
        </p:grpSpPr>
        <p:sp>
          <p:nvSpPr>
            <p:cNvPr id="1905" name="Google Shape;1905;p14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14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14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14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14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14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14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14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14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14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14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14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14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14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14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14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14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14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14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14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14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14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14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14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14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14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14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14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14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14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14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14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14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14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14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14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14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14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14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14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14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14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14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14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14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14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14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14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14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14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14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14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14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14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14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14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14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14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14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14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14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14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14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14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14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14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14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14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14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14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14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14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14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14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14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14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14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14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14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14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14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14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14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14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14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14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14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14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14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14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14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14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14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14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14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14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14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14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14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14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14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14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14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14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14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14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14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14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14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14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5" name="Google Shape;2015;p14"/>
          <p:cNvGrpSpPr/>
          <p:nvPr/>
        </p:nvGrpSpPr>
        <p:grpSpPr>
          <a:xfrm flipH="1">
            <a:off x="-430712" y="4537184"/>
            <a:ext cx="2106500" cy="597475"/>
            <a:chOff x="-2810250" y="3572525"/>
            <a:chExt cx="2106500" cy="597475"/>
          </a:xfrm>
        </p:grpSpPr>
        <p:sp>
          <p:nvSpPr>
            <p:cNvPr id="2016" name="Google Shape;2016;p14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14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14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14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14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14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14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14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14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14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14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14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14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14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14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14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14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14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14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14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14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14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14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14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14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14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14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14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14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14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14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14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14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14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14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14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14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14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14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14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14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14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14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14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14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14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14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14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14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14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14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14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14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14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14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14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14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14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14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14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14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14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14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14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14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14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14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14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14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14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14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14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14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14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14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14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14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14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14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14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14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14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14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14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14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14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14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14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14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14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14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14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14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14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14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14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14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14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14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14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14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14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14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14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14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14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14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14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14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14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ONE_COLUMN_TEXT_1_1">
    <p:spTree>
      <p:nvGrpSpPr>
        <p:cNvPr id="1" name="Shape 2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7" name="Google Shape;2127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8" name="Google Shape;2128;p15"/>
          <p:cNvSpPr txBox="1">
            <a:spLocks noGrp="1"/>
          </p:cNvSpPr>
          <p:nvPr>
            <p:ph type="title"/>
          </p:nvPr>
        </p:nvSpPr>
        <p:spPr>
          <a:xfrm>
            <a:off x="580914" y="1255513"/>
            <a:ext cx="4398300" cy="173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29" name="Google Shape;2129;p15"/>
          <p:cNvSpPr txBox="1">
            <a:spLocks noGrp="1"/>
          </p:cNvSpPr>
          <p:nvPr>
            <p:ph type="body" idx="1"/>
          </p:nvPr>
        </p:nvSpPr>
        <p:spPr>
          <a:xfrm>
            <a:off x="929664" y="3198588"/>
            <a:ext cx="3700800" cy="90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2130" name="Google Shape;2130;p15"/>
          <p:cNvGrpSpPr/>
          <p:nvPr/>
        </p:nvGrpSpPr>
        <p:grpSpPr>
          <a:xfrm>
            <a:off x="-778350" y="601575"/>
            <a:ext cx="2106500" cy="597475"/>
            <a:chOff x="-2810250" y="3572525"/>
            <a:chExt cx="2106500" cy="597475"/>
          </a:xfrm>
        </p:grpSpPr>
        <p:sp>
          <p:nvSpPr>
            <p:cNvPr id="2131" name="Google Shape;2131;p15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15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15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15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15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15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15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15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15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15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15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15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15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15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15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15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15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15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15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15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15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15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15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15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15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15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15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15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15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15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15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15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15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15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15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15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15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15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15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15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15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15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15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15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15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15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15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15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15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15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15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15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15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15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15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15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15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15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15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15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15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15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15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15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15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15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15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15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15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15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15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15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15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15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15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15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15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15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15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15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15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15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15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15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15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15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15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15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15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15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15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15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15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15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15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15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15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15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15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15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15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15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15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15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15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15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15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15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15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15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1" name="Google Shape;2241;p15"/>
          <p:cNvGrpSpPr/>
          <p:nvPr/>
        </p:nvGrpSpPr>
        <p:grpSpPr>
          <a:xfrm>
            <a:off x="7507000" y="4622025"/>
            <a:ext cx="1637000" cy="521475"/>
            <a:chOff x="-4380075" y="3780200"/>
            <a:chExt cx="1637000" cy="521475"/>
          </a:xfrm>
        </p:grpSpPr>
        <p:sp>
          <p:nvSpPr>
            <p:cNvPr id="2242" name="Google Shape;2242;p15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15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15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15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15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15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15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15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15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15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15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15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15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15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15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15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15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15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15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15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15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15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15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15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15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15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15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15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15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15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15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15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15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15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15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15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15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15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15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15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15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15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15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15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15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15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15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15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15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15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15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15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15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15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15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15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15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15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15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15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15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15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15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15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15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15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15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15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6">
    <p:spTree>
      <p:nvGrpSpPr>
        <p:cNvPr id="1" name="Shape 2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1" name="Google Shape;2311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2" name="Google Shape;2312;p16"/>
          <p:cNvSpPr txBox="1">
            <a:spLocks noGrp="1"/>
          </p:cNvSpPr>
          <p:nvPr>
            <p:ph type="subTitle" idx="1"/>
          </p:nvPr>
        </p:nvSpPr>
        <p:spPr>
          <a:xfrm>
            <a:off x="1299261" y="1727887"/>
            <a:ext cx="6536700" cy="12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313" name="Google Shape;2313;p16"/>
          <p:cNvSpPr txBox="1">
            <a:spLocks noGrp="1"/>
          </p:cNvSpPr>
          <p:nvPr>
            <p:ph type="ctrTitle"/>
          </p:nvPr>
        </p:nvSpPr>
        <p:spPr>
          <a:xfrm>
            <a:off x="5010925" y="3107337"/>
            <a:ext cx="2825100" cy="46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grpSp>
        <p:nvGrpSpPr>
          <p:cNvPr id="2314" name="Google Shape;2314;p16"/>
          <p:cNvGrpSpPr/>
          <p:nvPr/>
        </p:nvGrpSpPr>
        <p:grpSpPr>
          <a:xfrm>
            <a:off x="0" y="4603500"/>
            <a:ext cx="2106500" cy="597475"/>
            <a:chOff x="-2810250" y="3572525"/>
            <a:chExt cx="2106500" cy="597475"/>
          </a:xfrm>
        </p:grpSpPr>
        <p:sp>
          <p:nvSpPr>
            <p:cNvPr id="2315" name="Google Shape;2315;p1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1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1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1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1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1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1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1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1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1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1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1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1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1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1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1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1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1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1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1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1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1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1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1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1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1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1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1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1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1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1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1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1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1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1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1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1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1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1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1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1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1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1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1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1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1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1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1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1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1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1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1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1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1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1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1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1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1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1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1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1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1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1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1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1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1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1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1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1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1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1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1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1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1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1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1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1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1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1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1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1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1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1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1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1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1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1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1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1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1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1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1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1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1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1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1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1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1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1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1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1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1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1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1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1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1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1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1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1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1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5" name="Google Shape;2425;p16"/>
          <p:cNvGrpSpPr/>
          <p:nvPr/>
        </p:nvGrpSpPr>
        <p:grpSpPr>
          <a:xfrm flipH="1">
            <a:off x="7696200" y="550600"/>
            <a:ext cx="2106500" cy="597475"/>
            <a:chOff x="-2810250" y="3572525"/>
            <a:chExt cx="2106500" cy="597475"/>
          </a:xfrm>
        </p:grpSpPr>
        <p:sp>
          <p:nvSpPr>
            <p:cNvPr id="2426" name="Google Shape;2426;p1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1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1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1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1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1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1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1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1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1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1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1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1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1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1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1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1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1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1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1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1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1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1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1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1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1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1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1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1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1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1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1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1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1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1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1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1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1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1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1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1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1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1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1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1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1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1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1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1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1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1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1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1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1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1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1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1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1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1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1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1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1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1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1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1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1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1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1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1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1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1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1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1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1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1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1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1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1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1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1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1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1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1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1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1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1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1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1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1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1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1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1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1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1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1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1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1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1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1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1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1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1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1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1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1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1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1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1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1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1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36" name="Google Shape;2536;p16"/>
          <p:cNvPicPr preferRelativeResize="0"/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 rot="-2976215">
            <a:off x="6883871" y="3813840"/>
            <a:ext cx="2763900" cy="1812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7" name="Google Shape;2537;p16"/>
          <p:cNvPicPr preferRelativeResize="0"/>
          <p:nvPr/>
        </p:nvPicPr>
        <p:blipFill>
          <a:blip r:embed="rId4">
            <a:alphaModFix amt="66000"/>
          </a:blip>
          <a:stretch>
            <a:fillRect/>
          </a:stretch>
        </p:blipFill>
        <p:spPr>
          <a:xfrm rot="3667399">
            <a:off x="-161568" y="-1450279"/>
            <a:ext cx="1962538" cy="37189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16_1_1">
    <p:spTree>
      <p:nvGrpSpPr>
        <p:cNvPr id="1" name="Shape 3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0" name="Google Shape;3190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91" name="Google Shape;3191;p20"/>
          <p:cNvSpPr txBox="1">
            <a:spLocks noGrp="1"/>
          </p:cNvSpPr>
          <p:nvPr>
            <p:ph type="subTitle" idx="1"/>
          </p:nvPr>
        </p:nvSpPr>
        <p:spPr>
          <a:xfrm>
            <a:off x="3767775" y="1926660"/>
            <a:ext cx="1584600" cy="64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000" b="1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192" name="Google Shape;3192;p20"/>
          <p:cNvSpPr txBox="1">
            <a:spLocks noGrp="1"/>
          </p:cNvSpPr>
          <p:nvPr>
            <p:ph type="subTitle" idx="2"/>
          </p:nvPr>
        </p:nvSpPr>
        <p:spPr>
          <a:xfrm>
            <a:off x="6279850" y="2476381"/>
            <a:ext cx="1967700" cy="64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000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193" name="Google Shape;3193;p20"/>
          <p:cNvSpPr txBox="1">
            <a:spLocks noGrp="1"/>
          </p:cNvSpPr>
          <p:nvPr>
            <p:ph type="subTitle" idx="3"/>
          </p:nvPr>
        </p:nvSpPr>
        <p:spPr>
          <a:xfrm>
            <a:off x="900014" y="2476381"/>
            <a:ext cx="1967700" cy="64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000" b="1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194" name="Google Shape;3194;p20"/>
          <p:cNvSpPr txBox="1">
            <a:spLocks noGrp="1"/>
          </p:cNvSpPr>
          <p:nvPr>
            <p:ph type="subTitle" idx="4"/>
          </p:nvPr>
        </p:nvSpPr>
        <p:spPr>
          <a:xfrm>
            <a:off x="3406730" y="2592314"/>
            <a:ext cx="2322600" cy="8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5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195" name="Google Shape;3195;p20"/>
          <p:cNvSpPr txBox="1">
            <a:spLocks noGrp="1"/>
          </p:cNvSpPr>
          <p:nvPr>
            <p:ph type="subTitle" idx="5"/>
          </p:nvPr>
        </p:nvSpPr>
        <p:spPr>
          <a:xfrm>
            <a:off x="6102401" y="3145275"/>
            <a:ext cx="2322600" cy="8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5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196" name="Google Shape;3196;p20"/>
          <p:cNvSpPr txBox="1">
            <a:spLocks noGrp="1"/>
          </p:cNvSpPr>
          <p:nvPr>
            <p:ph type="subTitle" idx="6"/>
          </p:nvPr>
        </p:nvSpPr>
        <p:spPr>
          <a:xfrm>
            <a:off x="722575" y="3141926"/>
            <a:ext cx="2322600" cy="8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5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grpSp>
        <p:nvGrpSpPr>
          <p:cNvPr id="3197" name="Google Shape;3197;p20"/>
          <p:cNvGrpSpPr/>
          <p:nvPr/>
        </p:nvGrpSpPr>
        <p:grpSpPr>
          <a:xfrm>
            <a:off x="8020525" y="4467113"/>
            <a:ext cx="2106500" cy="597475"/>
            <a:chOff x="-2810250" y="3572525"/>
            <a:chExt cx="2106500" cy="597475"/>
          </a:xfrm>
        </p:grpSpPr>
        <p:sp>
          <p:nvSpPr>
            <p:cNvPr id="3198" name="Google Shape;3198;p20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20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20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20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20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20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20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20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20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20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20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20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20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20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20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20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20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20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20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20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20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20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20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20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20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20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20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20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20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20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20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20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20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20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20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20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20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20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20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20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20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20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20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20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20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20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20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20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20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20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20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20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20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20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20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20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20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20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20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20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20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20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20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20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20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20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20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20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20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20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20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20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20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20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20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20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20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20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20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20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20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20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20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20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20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20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20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20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20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20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20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20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20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20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20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20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20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20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20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20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20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20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20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20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20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20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20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20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20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20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08" name="Google Shape;3308;p20"/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8020526" y="604319"/>
            <a:ext cx="2619999" cy="46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9" name="Google Shape;3309;p20"/>
          <p:cNvPicPr preferRelativeResize="0"/>
          <p:nvPr/>
        </p:nvPicPr>
        <p:blipFill>
          <a:blip r:embed="rId4">
            <a:alphaModFix amt="68000"/>
          </a:blip>
          <a:stretch>
            <a:fillRect/>
          </a:stretch>
        </p:blipFill>
        <p:spPr>
          <a:xfrm>
            <a:off x="-357474" y="4599169"/>
            <a:ext cx="2619999" cy="465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10" name="Google Shape;3310;p20"/>
          <p:cNvGrpSpPr/>
          <p:nvPr/>
        </p:nvGrpSpPr>
        <p:grpSpPr>
          <a:xfrm>
            <a:off x="-530175" y="538288"/>
            <a:ext cx="2106500" cy="597475"/>
            <a:chOff x="-2810250" y="3572525"/>
            <a:chExt cx="2106500" cy="597475"/>
          </a:xfrm>
        </p:grpSpPr>
        <p:sp>
          <p:nvSpPr>
            <p:cNvPr id="3311" name="Google Shape;3311;p20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20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20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20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20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20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20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20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20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20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20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20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20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20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20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20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20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20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20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20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20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20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20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20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20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20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20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20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20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20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20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20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20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20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20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20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20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20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20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20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20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20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20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20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20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20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20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20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20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20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20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20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20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20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20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20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20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20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20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20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20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20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20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20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20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20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20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20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20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20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20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20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20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20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20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20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20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20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20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20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20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20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20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20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20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20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20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20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20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20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20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20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20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20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20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20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20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20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20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20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20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20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20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20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20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20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20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20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20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20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716550" y="65557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6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3" name="Google Shape;3423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24" name="Google Shape;3424;p21"/>
          <p:cNvGrpSpPr/>
          <p:nvPr/>
        </p:nvGrpSpPr>
        <p:grpSpPr>
          <a:xfrm>
            <a:off x="8020525" y="4467113"/>
            <a:ext cx="2106500" cy="597475"/>
            <a:chOff x="-2810250" y="3572525"/>
            <a:chExt cx="2106500" cy="597475"/>
          </a:xfrm>
        </p:grpSpPr>
        <p:sp>
          <p:nvSpPr>
            <p:cNvPr id="3425" name="Google Shape;3425;p21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21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21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21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21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21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21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21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21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21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21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21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21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21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21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21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21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21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21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21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21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21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21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21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21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21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21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21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21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21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21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21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21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21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21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21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21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21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21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21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21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21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21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21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21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21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21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21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21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21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21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21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21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21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21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21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21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21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21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21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21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21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21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21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21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21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21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21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21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21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21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21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21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21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21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21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21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21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21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21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21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21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21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21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21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21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21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21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21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21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21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21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21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21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21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21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21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21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21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21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21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21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21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21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21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21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21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21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21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21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535" name="Google Shape;3535;p21"/>
          <p:cNvPicPr preferRelativeResize="0"/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>
            <a:off x="7120776" y="649069"/>
            <a:ext cx="2619999" cy="46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6" name="Google Shape;3536;p21"/>
          <p:cNvPicPr preferRelativeResize="0"/>
          <p:nvPr/>
        </p:nvPicPr>
        <p:blipFill>
          <a:blip r:embed="rId4">
            <a:alphaModFix amt="73000"/>
          </a:blip>
          <a:stretch>
            <a:fillRect/>
          </a:stretch>
        </p:blipFill>
        <p:spPr>
          <a:xfrm>
            <a:off x="-1043674" y="4533144"/>
            <a:ext cx="2619999" cy="465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37" name="Google Shape;3537;p21"/>
          <p:cNvGrpSpPr/>
          <p:nvPr/>
        </p:nvGrpSpPr>
        <p:grpSpPr>
          <a:xfrm>
            <a:off x="-530175" y="538288"/>
            <a:ext cx="2106500" cy="597475"/>
            <a:chOff x="-2810250" y="3572525"/>
            <a:chExt cx="2106500" cy="597475"/>
          </a:xfrm>
        </p:grpSpPr>
        <p:sp>
          <p:nvSpPr>
            <p:cNvPr id="3538" name="Google Shape;3538;p21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21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21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21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21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21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21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21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21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21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21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21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21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21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21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21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21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21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21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21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21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21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21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21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21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21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21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21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21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21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21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21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21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21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21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21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21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21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21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21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21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21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21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21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21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21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21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21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21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21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21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21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21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21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21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21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21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21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21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21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21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21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21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21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21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21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21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21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21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21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21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21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21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21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21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21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21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21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21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21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21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21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21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21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21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21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21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21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48" name="Google Shape;3648;p21"/>
          <p:cNvSpPr txBox="1">
            <a:spLocks noGrp="1"/>
          </p:cNvSpPr>
          <p:nvPr>
            <p:ph type="subTitle" idx="1"/>
          </p:nvPr>
        </p:nvSpPr>
        <p:spPr>
          <a:xfrm>
            <a:off x="1378966" y="3375250"/>
            <a:ext cx="25062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000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3649" name="Google Shape;3649;p21"/>
          <p:cNvSpPr txBox="1">
            <a:spLocks noGrp="1"/>
          </p:cNvSpPr>
          <p:nvPr>
            <p:ph type="subTitle" idx="2"/>
          </p:nvPr>
        </p:nvSpPr>
        <p:spPr>
          <a:xfrm>
            <a:off x="5261566" y="3375250"/>
            <a:ext cx="25062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000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3650" name="Google Shape;3650;p21"/>
          <p:cNvSpPr txBox="1">
            <a:spLocks noGrp="1"/>
          </p:cNvSpPr>
          <p:nvPr>
            <p:ph type="subTitle" idx="3"/>
          </p:nvPr>
        </p:nvSpPr>
        <p:spPr>
          <a:xfrm>
            <a:off x="1378966" y="1835800"/>
            <a:ext cx="25062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000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3651" name="Google Shape;3651;p21"/>
          <p:cNvSpPr txBox="1">
            <a:spLocks noGrp="1"/>
          </p:cNvSpPr>
          <p:nvPr>
            <p:ph type="subTitle" idx="4"/>
          </p:nvPr>
        </p:nvSpPr>
        <p:spPr>
          <a:xfrm>
            <a:off x="5261566" y="1835800"/>
            <a:ext cx="25062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000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3652" name="Google Shape;3652;p21"/>
          <p:cNvSpPr txBox="1">
            <a:spLocks noGrp="1"/>
          </p:cNvSpPr>
          <p:nvPr>
            <p:ph type="subTitle" idx="5"/>
          </p:nvPr>
        </p:nvSpPr>
        <p:spPr>
          <a:xfrm>
            <a:off x="1378966" y="2352146"/>
            <a:ext cx="250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653" name="Google Shape;3653;p21"/>
          <p:cNvSpPr txBox="1">
            <a:spLocks noGrp="1"/>
          </p:cNvSpPr>
          <p:nvPr>
            <p:ph type="subTitle" idx="6"/>
          </p:nvPr>
        </p:nvSpPr>
        <p:spPr>
          <a:xfrm>
            <a:off x="5246700" y="2352146"/>
            <a:ext cx="250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654" name="Google Shape;3654;p21"/>
          <p:cNvSpPr txBox="1">
            <a:spLocks noGrp="1"/>
          </p:cNvSpPr>
          <p:nvPr>
            <p:ph type="subTitle" idx="7"/>
          </p:nvPr>
        </p:nvSpPr>
        <p:spPr>
          <a:xfrm>
            <a:off x="1378966" y="3856333"/>
            <a:ext cx="250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655" name="Google Shape;3655;p21"/>
          <p:cNvSpPr txBox="1">
            <a:spLocks noGrp="1"/>
          </p:cNvSpPr>
          <p:nvPr>
            <p:ph type="subTitle" idx="8"/>
          </p:nvPr>
        </p:nvSpPr>
        <p:spPr>
          <a:xfrm>
            <a:off x="5261566" y="3856333"/>
            <a:ext cx="250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656" name="Google Shape;3656;p21"/>
          <p:cNvSpPr txBox="1">
            <a:spLocks noGrp="1"/>
          </p:cNvSpPr>
          <p:nvPr>
            <p:ph type="title"/>
          </p:nvPr>
        </p:nvSpPr>
        <p:spPr>
          <a:xfrm>
            <a:off x="716550" y="65557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CUSTOM_6_1">
    <p:spTree>
      <p:nvGrpSpPr>
        <p:cNvPr id="1" name="Shape 3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8" name="Google Shape;3658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59" name="Google Shape;3659;p22"/>
          <p:cNvSpPr txBox="1">
            <a:spLocks noGrp="1"/>
          </p:cNvSpPr>
          <p:nvPr>
            <p:ph type="subTitle" idx="1"/>
          </p:nvPr>
        </p:nvSpPr>
        <p:spPr>
          <a:xfrm>
            <a:off x="600131" y="3083184"/>
            <a:ext cx="20436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000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3660" name="Google Shape;3660;p22"/>
          <p:cNvSpPr txBox="1">
            <a:spLocks noGrp="1"/>
          </p:cNvSpPr>
          <p:nvPr>
            <p:ph type="subTitle" idx="2"/>
          </p:nvPr>
        </p:nvSpPr>
        <p:spPr>
          <a:xfrm>
            <a:off x="6499803" y="3083184"/>
            <a:ext cx="20436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000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3661" name="Google Shape;3661;p22"/>
          <p:cNvSpPr txBox="1">
            <a:spLocks noGrp="1"/>
          </p:cNvSpPr>
          <p:nvPr>
            <p:ph type="subTitle" idx="3"/>
          </p:nvPr>
        </p:nvSpPr>
        <p:spPr>
          <a:xfrm>
            <a:off x="600131" y="1941313"/>
            <a:ext cx="20436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000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3662" name="Google Shape;3662;p22"/>
          <p:cNvSpPr txBox="1">
            <a:spLocks noGrp="1"/>
          </p:cNvSpPr>
          <p:nvPr>
            <p:ph type="subTitle" idx="4"/>
          </p:nvPr>
        </p:nvSpPr>
        <p:spPr>
          <a:xfrm>
            <a:off x="6499803" y="1941313"/>
            <a:ext cx="20436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000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3663" name="Google Shape;3663;p22"/>
          <p:cNvSpPr txBox="1">
            <a:spLocks noGrp="1"/>
          </p:cNvSpPr>
          <p:nvPr>
            <p:ph type="subTitle" idx="5"/>
          </p:nvPr>
        </p:nvSpPr>
        <p:spPr>
          <a:xfrm>
            <a:off x="600131" y="2247668"/>
            <a:ext cx="2043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664" name="Google Shape;3664;p22"/>
          <p:cNvSpPr txBox="1">
            <a:spLocks noGrp="1"/>
          </p:cNvSpPr>
          <p:nvPr>
            <p:ph type="subTitle" idx="6"/>
          </p:nvPr>
        </p:nvSpPr>
        <p:spPr>
          <a:xfrm>
            <a:off x="6499803" y="2247668"/>
            <a:ext cx="2043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665" name="Google Shape;3665;p22"/>
          <p:cNvSpPr txBox="1">
            <a:spLocks noGrp="1"/>
          </p:cNvSpPr>
          <p:nvPr>
            <p:ph type="subTitle" idx="7"/>
          </p:nvPr>
        </p:nvSpPr>
        <p:spPr>
          <a:xfrm>
            <a:off x="600131" y="3356118"/>
            <a:ext cx="2043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666" name="Google Shape;3666;p22"/>
          <p:cNvSpPr txBox="1">
            <a:spLocks noGrp="1"/>
          </p:cNvSpPr>
          <p:nvPr>
            <p:ph type="subTitle" idx="8"/>
          </p:nvPr>
        </p:nvSpPr>
        <p:spPr>
          <a:xfrm>
            <a:off x="6499803" y="3356118"/>
            <a:ext cx="2043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667" name="Google Shape;3667;p22"/>
          <p:cNvSpPr txBox="1">
            <a:spLocks noGrp="1"/>
          </p:cNvSpPr>
          <p:nvPr>
            <p:ph type="title"/>
          </p:nvPr>
        </p:nvSpPr>
        <p:spPr>
          <a:xfrm>
            <a:off x="716550" y="65557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668" name="Google Shape;3668;p22"/>
          <p:cNvSpPr txBox="1">
            <a:spLocks noGrp="1"/>
          </p:cNvSpPr>
          <p:nvPr>
            <p:ph type="title" idx="9" hasCustomPrompt="1"/>
          </p:nvPr>
        </p:nvSpPr>
        <p:spPr>
          <a:xfrm>
            <a:off x="3664009" y="1969786"/>
            <a:ext cx="863700" cy="79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669" name="Google Shape;3669;p22"/>
          <p:cNvSpPr txBox="1">
            <a:spLocks noGrp="1"/>
          </p:cNvSpPr>
          <p:nvPr>
            <p:ph type="title" idx="13" hasCustomPrompt="1"/>
          </p:nvPr>
        </p:nvSpPr>
        <p:spPr>
          <a:xfrm>
            <a:off x="3664009" y="3086761"/>
            <a:ext cx="863700" cy="79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670" name="Google Shape;3670;p22"/>
          <p:cNvSpPr txBox="1">
            <a:spLocks noGrp="1"/>
          </p:cNvSpPr>
          <p:nvPr>
            <p:ph type="title" idx="14" hasCustomPrompt="1"/>
          </p:nvPr>
        </p:nvSpPr>
        <p:spPr>
          <a:xfrm>
            <a:off x="4633708" y="1969786"/>
            <a:ext cx="825900" cy="79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671" name="Google Shape;3671;p22"/>
          <p:cNvSpPr txBox="1">
            <a:spLocks noGrp="1"/>
          </p:cNvSpPr>
          <p:nvPr>
            <p:ph type="title" idx="15" hasCustomPrompt="1"/>
          </p:nvPr>
        </p:nvSpPr>
        <p:spPr>
          <a:xfrm>
            <a:off x="4633708" y="3086761"/>
            <a:ext cx="825900" cy="79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3672" name="Google Shape;3672;p22"/>
          <p:cNvGrpSpPr/>
          <p:nvPr/>
        </p:nvGrpSpPr>
        <p:grpSpPr>
          <a:xfrm>
            <a:off x="-1185137" y="840925"/>
            <a:ext cx="2106500" cy="597475"/>
            <a:chOff x="-2810250" y="3572525"/>
            <a:chExt cx="2106500" cy="597475"/>
          </a:xfrm>
        </p:grpSpPr>
        <p:sp>
          <p:nvSpPr>
            <p:cNvPr id="3673" name="Google Shape;3673;p22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22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22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22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22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22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22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22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22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22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22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22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22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22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22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22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22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22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22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22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22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22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22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22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22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22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22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22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22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22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22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22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22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22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22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22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22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22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22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22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22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22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22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22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22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22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22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22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22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22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22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22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22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22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22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22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22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22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22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22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22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22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22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22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22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22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22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22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22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22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22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22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22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22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22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22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22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22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22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22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22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22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22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22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22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22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22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22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22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22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22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22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22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22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22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22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22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22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22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22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22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22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22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22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22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22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22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22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22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22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83" name="Google Shape;3783;p22"/>
          <p:cNvGrpSpPr/>
          <p:nvPr/>
        </p:nvGrpSpPr>
        <p:grpSpPr>
          <a:xfrm>
            <a:off x="7738988" y="4488250"/>
            <a:ext cx="1637000" cy="521475"/>
            <a:chOff x="-4380075" y="3780200"/>
            <a:chExt cx="1637000" cy="521475"/>
          </a:xfrm>
        </p:grpSpPr>
        <p:sp>
          <p:nvSpPr>
            <p:cNvPr id="3784" name="Google Shape;3784;p22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22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22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22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22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22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22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22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22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22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22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22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22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22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22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22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22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22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22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22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22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22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22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22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22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22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22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22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22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22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22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22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22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22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22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22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22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22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22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22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22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22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22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22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22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22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22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22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22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22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22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22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22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22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22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22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22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22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22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22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22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22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22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22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22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22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22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22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852" name="Google Shape;3852;p22"/>
          <p:cNvPicPr preferRelativeResize="0"/>
          <p:nvPr/>
        </p:nvPicPr>
        <p:blipFill>
          <a:blip r:embed="rId3">
            <a:alphaModFix amt="52000"/>
          </a:blip>
          <a:stretch>
            <a:fillRect/>
          </a:stretch>
        </p:blipFill>
        <p:spPr>
          <a:xfrm>
            <a:off x="7370661" y="331788"/>
            <a:ext cx="3543300" cy="73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3" name="Google Shape;3853;p22"/>
          <p:cNvPicPr preferRelativeResize="0"/>
          <p:nvPr/>
        </p:nvPicPr>
        <p:blipFill rotWithShape="1">
          <a:blip r:embed="rId4">
            <a:alphaModFix amt="58000"/>
          </a:blip>
          <a:srcRect l="6060" r="-6059"/>
          <a:stretch/>
        </p:blipFill>
        <p:spPr>
          <a:xfrm>
            <a:off x="-1047375" y="4636612"/>
            <a:ext cx="3793026" cy="6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4">
    <p:spTree>
      <p:nvGrpSpPr>
        <p:cNvPr id="1" name="Shape 3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5" name="Google Shape;385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56" name="Google Shape;3856;p23"/>
          <p:cNvGrpSpPr/>
          <p:nvPr/>
        </p:nvGrpSpPr>
        <p:grpSpPr>
          <a:xfrm>
            <a:off x="8020525" y="4467113"/>
            <a:ext cx="2106500" cy="597475"/>
            <a:chOff x="-2810250" y="3572525"/>
            <a:chExt cx="2106500" cy="597475"/>
          </a:xfrm>
        </p:grpSpPr>
        <p:sp>
          <p:nvSpPr>
            <p:cNvPr id="3857" name="Google Shape;3857;p23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23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23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23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23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23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23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23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23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23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23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23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23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23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23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23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23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23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23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23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23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23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23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23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23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23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23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23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23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23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23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23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23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23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23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23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23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23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23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23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23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23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23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23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23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23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23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23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23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23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23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23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23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23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23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23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23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23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23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23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23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23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23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23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23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23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23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23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23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23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23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23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23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23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23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23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23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23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23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23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23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23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23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23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23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23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23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23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23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23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23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23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23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23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23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23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23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23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23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23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967" name="Google Shape;3967;p23"/>
          <p:cNvPicPr preferRelativeResize="0"/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7120776" y="649069"/>
            <a:ext cx="2619999" cy="46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8" name="Google Shape;3968;p23"/>
          <p:cNvPicPr preferRelativeResize="0"/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-1043674" y="4533144"/>
            <a:ext cx="2619999" cy="465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69" name="Google Shape;3969;p23"/>
          <p:cNvGrpSpPr/>
          <p:nvPr/>
        </p:nvGrpSpPr>
        <p:grpSpPr>
          <a:xfrm>
            <a:off x="-530175" y="538288"/>
            <a:ext cx="2106500" cy="597475"/>
            <a:chOff x="-2810250" y="3572525"/>
            <a:chExt cx="2106500" cy="597475"/>
          </a:xfrm>
        </p:grpSpPr>
        <p:sp>
          <p:nvSpPr>
            <p:cNvPr id="3970" name="Google Shape;3970;p23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23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23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23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23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23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23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23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23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23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23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23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23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23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23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23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23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23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23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23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23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23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23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23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23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23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23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23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23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23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23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23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23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23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23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23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23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23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23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23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23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23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23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23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23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23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23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23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23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23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23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23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23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23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23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23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23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23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23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23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23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23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23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23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23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23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23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23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23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23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23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23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23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23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23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23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23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23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23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23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23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23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23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23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23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23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23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23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23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23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23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23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23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23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23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23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23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23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23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23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80" name="Google Shape;4080;p23"/>
          <p:cNvSpPr txBox="1">
            <a:spLocks noGrp="1"/>
          </p:cNvSpPr>
          <p:nvPr>
            <p:ph type="title"/>
          </p:nvPr>
        </p:nvSpPr>
        <p:spPr>
          <a:xfrm>
            <a:off x="716550" y="65557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4_1">
    <p:spTree>
      <p:nvGrpSpPr>
        <p:cNvPr id="1" name="Shape 4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2" name="Google Shape;4082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83" name="Google Shape;4083;p24"/>
          <p:cNvGrpSpPr/>
          <p:nvPr/>
        </p:nvGrpSpPr>
        <p:grpSpPr>
          <a:xfrm>
            <a:off x="7745300" y="453413"/>
            <a:ext cx="2106500" cy="597475"/>
            <a:chOff x="-2810250" y="3572525"/>
            <a:chExt cx="2106500" cy="597475"/>
          </a:xfrm>
        </p:grpSpPr>
        <p:sp>
          <p:nvSpPr>
            <p:cNvPr id="4084" name="Google Shape;4084;p24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24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24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24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24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24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24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24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24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24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24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24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24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24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24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24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24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24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2" name="Google Shape;4102;p24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3" name="Google Shape;4103;p24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24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24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24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24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24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24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24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24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24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24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24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24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24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24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24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24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24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24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24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24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24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24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24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24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24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24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24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24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24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24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24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24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24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24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24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24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24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24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24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24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24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24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24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24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24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24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24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24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24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24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24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24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24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24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24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24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24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24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24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24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24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24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24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24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8" name="Google Shape;4168;p24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9" name="Google Shape;4169;p24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0" name="Google Shape;4170;p24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1" name="Google Shape;4171;p24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2" name="Google Shape;4172;p24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3" name="Google Shape;4173;p24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4" name="Google Shape;4174;p24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5" name="Google Shape;4175;p24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4176;p24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24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8" name="Google Shape;4178;p24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9" name="Google Shape;4179;p24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0" name="Google Shape;4180;p24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24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24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24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4" name="Google Shape;4184;p24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5" name="Google Shape;4185;p24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6" name="Google Shape;4186;p24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7" name="Google Shape;4187;p24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8" name="Google Shape;4188;p24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9" name="Google Shape;4189;p24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0" name="Google Shape;4190;p24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24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4192;p24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24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194" name="Google Shape;4194;p24"/>
          <p:cNvPicPr preferRelativeResize="0"/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>
            <a:off x="7745301" y="4636594"/>
            <a:ext cx="2619999" cy="46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5" name="Google Shape;4195;p24"/>
          <p:cNvPicPr preferRelativeResize="0"/>
          <p:nvPr/>
        </p:nvPicPr>
        <p:blipFill>
          <a:blip r:embed="rId4">
            <a:alphaModFix amt="73000"/>
          </a:blip>
          <a:stretch>
            <a:fillRect/>
          </a:stretch>
        </p:blipFill>
        <p:spPr>
          <a:xfrm>
            <a:off x="-1557174" y="655569"/>
            <a:ext cx="2619999" cy="465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96" name="Google Shape;4196;p24"/>
          <p:cNvGrpSpPr/>
          <p:nvPr/>
        </p:nvGrpSpPr>
        <p:grpSpPr>
          <a:xfrm>
            <a:off x="-1043675" y="4210088"/>
            <a:ext cx="2106500" cy="597475"/>
            <a:chOff x="-2810250" y="3572525"/>
            <a:chExt cx="2106500" cy="597475"/>
          </a:xfrm>
        </p:grpSpPr>
        <p:sp>
          <p:nvSpPr>
            <p:cNvPr id="4197" name="Google Shape;4197;p24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24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24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24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24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24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24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24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24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24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24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24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24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24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24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24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24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24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24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24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24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24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24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24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24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24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24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24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24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24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24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24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24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24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24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24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24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24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24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24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4237;p24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4238;p24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24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24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24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24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24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24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24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24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24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24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24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24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24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24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24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24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24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24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24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24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24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24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24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24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24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24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24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24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24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24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24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24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24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24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24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24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24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24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24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24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24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24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24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24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24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24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24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24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24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24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24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24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24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24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24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24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24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24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24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24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24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24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24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24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24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24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24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24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07" name="Google Shape;4307;p24"/>
          <p:cNvSpPr txBox="1">
            <a:spLocks noGrp="1"/>
          </p:cNvSpPr>
          <p:nvPr>
            <p:ph type="title"/>
          </p:nvPr>
        </p:nvSpPr>
        <p:spPr>
          <a:xfrm>
            <a:off x="716550" y="65557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4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9" name="Google Shape;4309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10" name="Google Shape;4310;p25"/>
          <p:cNvSpPr txBox="1">
            <a:spLocks noGrp="1"/>
          </p:cNvSpPr>
          <p:nvPr>
            <p:ph type="subTitle" idx="1"/>
          </p:nvPr>
        </p:nvSpPr>
        <p:spPr>
          <a:xfrm>
            <a:off x="804150" y="3222265"/>
            <a:ext cx="25062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000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2"/>
          </p:nvPr>
        </p:nvSpPr>
        <p:spPr>
          <a:xfrm>
            <a:off x="5833650" y="3222265"/>
            <a:ext cx="25062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000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subTitle" idx="3"/>
          </p:nvPr>
        </p:nvSpPr>
        <p:spPr>
          <a:xfrm>
            <a:off x="804150" y="1678052"/>
            <a:ext cx="25062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000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4"/>
          </p:nvPr>
        </p:nvSpPr>
        <p:spPr>
          <a:xfrm>
            <a:off x="5833650" y="1678052"/>
            <a:ext cx="25062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000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subTitle" idx="5"/>
          </p:nvPr>
        </p:nvSpPr>
        <p:spPr>
          <a:xfrm>
            <a:off x="3318900" y="3222265"/>
            <a:ext cx="25062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000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6"/>
          </p:nvPr>
        </p:nvSpPr>
        <p:spPr>
          <a:xfrm>
            <a:off x="3318900" y="1678052"/>
            <a:ext cx="25062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000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subTitle" idx="7"/>
          </p:nvPr>
        </p:nvSpPr>
        <p:spPr>
          <a:xfrm>
            <a:off x="804150" y="2118757"/>
            <a:ext cx="250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8"/>
          </p:nvPr>
        </p:nvSpPr>
        <p:spPr>
          <a:xfrm>
            <a:off x="5833650" y="2118757"/>
            <a:ext cx="250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subTitle" idx="9"/>
          </p:nvPr>
        </p:nvSpPr>
        <p:spPr>
          <a:xfrm>
            <a:off x="804150" y="3632580"/>
            <a:ext cx="250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subTitle" idx="13"/>
          </p:nvPr>
        </p:nvSpPr>
        <p:spPr>
          <a:xfrm>
            <a:off x="5833650" y="3632580"/>
            <a:ext cx="250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4"/>
          </p:nvPr>
        </p:nvSpPr>
        <p:spPr>
          <a:xfrm>
            <a:off x="3318900" y="2118757"/>
            <a:ext cx="250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21" name="Google Shape;4321;p25"/>
          <p:cNvSpPr txBox="1">
            <a:spLocks noGrp="1"/>
          </p:cNvSpPr>
          <p:nvPr>
            <p:ph type="subTitle" idx="15"/>
          </p:nvPr>
        </p:nvSpPr>
        <p:spPr>
          <a:xfrm>
            <a:off x="3318900" y="3632580"/>
            <a:ext cx="250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4322" name="Google Shape;4322;p25"/>
          <p:cNvGrpSpPr/>
          <p:nvPr/>
        </p:nvGrpSpPr>
        <p:grpSpPr>
          <a:xfrm>
            <a:off x="8020525" y="4467113"/>
            <a:ext cx="2106500" cy="597475"/>
            <a:chOff x="-2810250" y="3572525"/>
            <a:chExt cx="2106500" cy="597475"/>
          </a:xfrm>
        </p:grpSpPr>
        <p:sp>
          <p:nvSpPr>
            <p:cNvPr id="4323" name="Google Shape;4323;p25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25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5" name="Google Shape;4325;p25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6" name="Google Shape;4326;p25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25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25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25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25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25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2" name="Google Shape;4332;p25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3" name="Google Shape;4333;p25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4" name="Google Shape;4334;p25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5" name="Google Shape;4335;p25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6" name="Google Shape;4336;p25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7" name="Google Shape;4337;p25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8" name="Google Shape;4338;p25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9" name="Google Shape;4339;p25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340;p25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25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2" name="Google Shape;4342;p25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3" name="Google Shape;4343;p25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25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5" name="Google Shape;4345;p25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6" name="Google Shape;4346;p25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25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8" name="Google Shape;4348;p25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9" name="Google Shape;4349;p25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25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1" name="Google Shape;4351;p25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2" name="Google Shape;4352;p25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3" name="Google Shape;4353;p25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4" name="Google Shape;4354;p25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5" name="Google Shape;4355;p25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6" name="Google Shape;4356;p25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7" name="Google Shape;4357;p25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8" name="Google Shape;4358;p25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9" name="Google Shape;4359;p25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0" name="Google Shape;4360;p25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1" name="Google Shape;4361;p25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2" name="Google Shape;4362;p25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3" name="Google Shape;4363;p25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25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5" name="Google Shape;4365;p25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6" name="Google Shape;4366;p25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7" name="Google Shape;4367;p25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8" name="Google Shape;4368;p25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9" name="Google Shape;4369;p25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0" name="Google Shape;4370;p25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1" name="Google Shape;4371;p25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2" name="Google Shape;4372;p25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3" name="Google Shape;4373;p25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4" name="Google Shape;4374;p25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5" name="Google Shape;4375;p25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6" name="Google Shape;4376;p25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7" name="Google Shape;4377;p25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8" name="Google Shape;4378;p25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9" name="Google Shape;4379;p25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0" name="Google Shape;4380;p25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1" name="Google Shape;4381;p25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2" name="Google Shape;4382;p25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3" name="Google Shape;4383;p25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4" name="Google Shape;4384;p25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5" name="Google Shape;4385;p25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6" name="Google Shape;4386;p25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7" name="Google Shape;4387;p25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8" name="Google Shape;4388;p25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9" name="Google Shape;4389;p25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0" name="Google Shape;4390;p25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1" name="Google Shape;4391;p25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2" name="Google Shape;4392;p25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3" name="Google Shape;4393;p25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4" name="Google Shape;4394;p25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5" name="Google Shape;4395;p25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6" name="Google Shape;4396;p25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7" name="Google Shape;4397;p25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8" name="Google Shape;4398;p25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9" name="Google Shape;4399;p25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0" name="Google Shape;4400;p25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1" name="Google Shape;4401;p25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2" name="Google Shape;4402;p25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3" name="Google Shape;4403;p25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4" name="Google Shape;4404;p25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5" name="Google Shape;4405;p25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6" name="Google Shape;4406;p25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7" name="Google Shape;4407;p25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8" name="Google Shape;4408;p25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9" name="Google Shape;4409;p25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0" name="Google Shape;4410;p25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1" name="Google Shape;4411;p25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25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25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25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25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6" name="Google Shape;4416;p25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7" name="Google Shape;4417;p25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8" name="Google Shape;4418;p25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9" name="Google Shape;4419;p25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0" name="Google Shape;4420;p25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1" name="Google Shape;4421;p25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2" name="Google Shape;4422;p25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25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25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25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25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25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25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25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25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25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25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33" name="Google Shape;4433;p25"/>
          <p:cNvGrpSpPr/>
          <p:nvPr/>
        </p:nvGrpSpPr>
        <p:grpSpPr>
          <a:xfrm>
            <a:off x="-530175" y="538288"/>
            <a:ext cx="2106500" cy="597475"/>
            <a:chOff x="-2810250" y="3572525"/>
            <a:chExt cx="2106500" cy="597475"/>
          </a:xfrm>
        </p:grpSpPr>
        <p:sp>
          <p:nvSpPr>
            <p:cNvPr id="4434" name="Google Shape;4434;p25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25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25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25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25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25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25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25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25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25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25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25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25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25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25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25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25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25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25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25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25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25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25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25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25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25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0" name="Google Shape;4460;p25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25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25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25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25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5" name="Google Shape;4465;p25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6" name="Google Shape;4466;p25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7" name="Google Shape;4467;p25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8" name="Google Shape;4468;p25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9" name="Google Shape;4469;p25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0" name="Google Shape;4470;p25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1" name="Google Shape;4471;p25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2" name="Google Shape;4472;p25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3" name="Google Shape;4473;p25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4" name="Google Shape;4474;p25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5" name="Google Shape;4475;p25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6" name="Google Shape;4476;p25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7" name="Google Shape;4477;p25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8" name="Google Shape;4478;p25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25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0" name="Google Shape;4480;p25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1" name="Google Shape;4481;p25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2" name="Google Shape;4482;p25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3" name="Google Shape;4483;p25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4" name="Google Shape;4484;p25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5" name="Google Shape;4485;p25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25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7" name="Google Shape;4487;p25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25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9" name="Google Shape;4489;p25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0" name="Google Shape;4490;p25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25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25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25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25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25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25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25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25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25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25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1" name="Google Shape;4501;p25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25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25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25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5" name="Google Shape;4505;p25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6" name="Google Shape;4506;p25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25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25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25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0" name="Google Shape;4510;p25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1" name="Google Shape;4511;p25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2" name="Google Shape;4512;p25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3" name="Google Shape;4513;p25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4" name="Google Shape;4514;p25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5" name="Google Shape;4515;p25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6" name="Google Shape;4516;p25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7" name="Google Shape;4517;p25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8" name="Google Shape;4518;p25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9" name="Google Shape;4519;p25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0" name="Google Shape;4520;p25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25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25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3" name="Google Shape;4523;p25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4" name="Google Shape;4524;p25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25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25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25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25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25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25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25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25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25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25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25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25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25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25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25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25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25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25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25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44" name="Google Shape;4544;p25"/>
          <p:cNvSpPr txBox="1">
            <a:spLocks noGrp="1"/>
          </p:cNvSpPr>
          <p:nvPr>
            <p:ph type="title"/>
          </p:nvPr>
        </p:nvSpPr>
        <p:spPr>
          <a:xfrm>
            <a:off x="716550" y="65557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"/>
          <p:cNvSpPr txBox="1">
            <a:spLocks noGrp="1"/>
          </p:cNvSpPr>
          <p:nvPr>
            <p:ph type="subTitle" idx="1"/>
          </p:nvPr>
        </p:nvSpPr>
        <p:spPr>
          <a:xfrm>
            <a:off x="3140316" y="3410225"/>
            <a:ext cx="2864100" cy="68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98" name="Google Shape;198;p3"/>
          <p:cNvSpPr txBox="1">
            <a:spLocks noGrp="1"/>
          </p:cNvSpPr>
          <p:nvPr>
            <p:ph type="title"/>
          </p:nvPr>
        </p:nvSpPr>
        <p:spPr>
          <a:xfrm>
            <a:off x="3104616" y="2197022"/>
            <a:ext cx="2935500" cy="14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99" name="Google Shape;199;p3"/>
          <p:cNvSpPr txBox="1">
            <a:spLocks noGrp="1"/>
          </p:cNvSpPr>
          <p:nvPr>
            <p:ph type="title" idx="2" hasCustomPrompt="1"/>
          </p:nvPr>
        </p:nvSpPr>
        <p:spPr>
          <a:xfrm>
            <a:off x="3844116" y="1425648"/>
            <a:ext cx="1456500" cy="103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grpSp>
        <p:nvGrpSpPr>
          <p:cNvPr id="200" name="Google Shape;200;p3"/>
          <p:cNvGrpSpPr/>
          <p:nvPr/>
        </p:nvGrpSpPr>
        <p:grpSpPr>
          <a:xfrm>
            <a:off x="-1185137" y="840925"/>
            <a:ext cx="2106500" cy="597475"/>
            <a:chOff x="-2810250" y="3572525"/>
            <a:chExt cx="2106500" cy="597475"/>
          </a:xfrm>
        </p:grpSpPr>
        <p:sp>
          <p:nvSpPr>
            <p:cNvPr id="201" name="Google Shape;201;p3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1" name="Google Shape;311;p3"/>
          <p:cNvGrpSpPr/>
          <p:nvPr/>
        </p:nvGrpSpPr>
        <p:grpSpPr>
          <a:xfrm>
            <a:off x="7738988" y="4488250"/>
            <a:ext cx="1637000" cy="521475"/>
            <a:chOff x="-4380075" y="3780200"/>
            <a:chExt cx="1637000" cy="521475"/>
          </a:xfrm>
        </p:grpSpPr>
        <p:sp>
          <p:nvSpPr>
            <p:cNvPr id="312" name="Google Shape;312;p3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80" name="Google Shape;380;p3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6785838" y="562625"/>
            <a:ext cx="3543300" cy="73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"/>
          <p:cNvPicPr preferRelativeResize="0"/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-731575" y="4507037"/>
            <a:ext cx="3793026" cy="6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1">
    <p:spTree>
      <p:nvGrpSpPr>
        <p:cNvPr id="1" name="Shape 4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6" name="Google Shape;4546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7" name="Google Shape;4547;p26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7932301" y="593644"/>
            <a:ext cx="2619999" cy="46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8" name="Google Shape;4548;p26"/>
          <p:cNvPicPr preferRelativeResize="0"/>
          <p:nvPr/>
        </p:nvPicPr>
        <p:blipFill>
          <a:blip r:embed="rId4">
            <a:alphaModFix amt="67000"/>
          </a:blip>
          <a:stretch>
            <a:fillRect/>
          </a:stretch>
        </p:blipFill>
        <p:spPr>
          <a:xfrm>
            <a:off x="-1147274" y="4717619"/>
            <a:ext cx="2619999" cy="465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49" name="Google Shape;4549;p26"/>
          <p:cNvGrpSpPr/>
          <p:nvPr/>
        </p:nvGrpSpPr>
        <p:grpSpPr>
          <a:xfrm>
            <a:off x="-496862" y="700300"/>
            <a:ext cx="2106500" cy="597475"/>
            <a:chOff x="-2810250" y="3572525"/>
            <a:chExt cx="2106500" cy="597475"/>
          </a:xfrm>
        </p:grpSpPr>
        <p:sp>
          <p:nvSpPr>
            <p:cNvPr id="4550" name="Google Shape;4550;p2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2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2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2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2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2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2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2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2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2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2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2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2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2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2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2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2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2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2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2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2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2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2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2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2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2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2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2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2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2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2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2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2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2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2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2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2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2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2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2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2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2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2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2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2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2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2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2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2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2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2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2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2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2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2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2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2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2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2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2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2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2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2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2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2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2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2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2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2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2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2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2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2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2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2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2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2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2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2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2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2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2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2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2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2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2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2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2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2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2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2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2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2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2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2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2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2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2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8" name="Google Shape;4648;p2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2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2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2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2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2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2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2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2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2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2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2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60" name="Google Shape;4660;p26"/>
          <p:cNvGrpSpPr/>
          <p:nvPr/>
        </p:nvGrpSpPr>
        <p:grpSpPr>
          <a:xfrm>
            <a:off x="5682038" y="4596875"/>
            <a:ext cx="1637000" cy="521475"/>
            <a:chOff x="-4380075" y="3780200"/>
            <a:chExt cx="1637000" cy="521475"/>
          </a:xfrm>
        </p:grpSpPr>
        <p:sp>
          <p:nvSpPr>
            <p:cNvPr id="4661" name="Google Shape;4661;p26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26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26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26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26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26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26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26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26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26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26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26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26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26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26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26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26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26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26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26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26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26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26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26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26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26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26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26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26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26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26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4692;p26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26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26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26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26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26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26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26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26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26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26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26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26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26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26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26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26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26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26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26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26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26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26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26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26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26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26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26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26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26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26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26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26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26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26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26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26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29" name="Google Shape;4729;p26"/>
          <p:cNvSpPr txBox="1">
            <a:spLocks noGrp="1"/>
          </p:cNvSpPr>
          <p:nvPr>
            <p:ph type="title"/>
          </p:nvPr>
        </p:nvSpPr>
        <p:spPr>
          <a:xfrm>
            <a:off x="716550" y="65557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APTION_ONLY_1">
    <p:spTree>
      <p:nvGrpSpPr>
        <p:cNvPr id="1" name="Shape 4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1" name="Google Shape;4731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32" name="Google Shape;4732;p27"/>
          <p:cNvGrpSpPr/>
          <p:nvPr/>
        </p:nvGrpSpPr>
        <p:grpSpPr>
          <a:xfrm>
            <a:off x="-496862" y="700300"/>
            <a:ext cx="2106500" cy="597475"/>
            <a:chOff x="-2810250" y="3572525"/>
            <a:chExt cx="2106500" cy="597475"/>
          </a:xfrm>
        </p:grpSpPr>
        <p:sp>
          <p:nvSpPr>
            <p:cNvPr id="4733" name="Google Shape;4733;p27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27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27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27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27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27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27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27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27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27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27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27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27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27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27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27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27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27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27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27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27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27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27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27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27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27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27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27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27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27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27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27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27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27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27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27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27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27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27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27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27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27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27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27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27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27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27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27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27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27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27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27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27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27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27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27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27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27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27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27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27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27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27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27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27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27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27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27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27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27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27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27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27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27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27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27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27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27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27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27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27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27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27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27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27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27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27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27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27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27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27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27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27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27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27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27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27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27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27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27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27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27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27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27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27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27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27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27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27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2" name="Google Shape;4842;p27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43" name="Google Shape;4843;p27"/>
          <p:cNvGrpSpPr/>
          <p:nvPr/>
        </p:nvGrpSpPr>
        <p:grpSpPr>
          <a:xfrm>
            <a:off x="7806538" y="4636600"/>
            <a:ext cx="1637000" cy="521475"/>
            <a:chOff x="-4380075" y="3780200"/>
            <a:chExt cx="1637000" cy="521475"/>
          </a:xfrm>
        </p:grpSpPr>
        <p:sp>
          <p:nvSpPr>
            <p:cNvPr id="4844" name="Google Shape;4844;p27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27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27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27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4848;p27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27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27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27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27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27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27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27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27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27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27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9" name="Google Shape;4859;p27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0" name="Google Shape;4860;p27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27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27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27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27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27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27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27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27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27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4870;p27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4871;p27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2" name="Google Shape;4872;p27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4873;p27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4" name="Google Shape;4874;p27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27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27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4877;p27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8" name="Google Shape;4878;p27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27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27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27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27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27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27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27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27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27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8" name="Google Shape;4888;p27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9" name="Google Shape;4889;p27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27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27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27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27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27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27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27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27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27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27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27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27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27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27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27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27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27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27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27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27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27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27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12" name="Google Shape;4912;p27"/>
          <p:cNvSpPr txBox="1">
            <a:spLocks noGrp="1"/>
          </p:cNvSpPr>
          <p:nvPr>
            <p:ph type="title"/>
          </p:nvPr>
        </p:nvSpPr>
        <p:spPr>
          <a:xfrm>
            <a:off x="716550" y="65557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 and text">
  <p:cSld name="CUSTOM_8">
    <p:spTree>
      <p:nvGrpSpPr>
        <p:cNvPr id="1" name="Shape 4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4" name="Google Shape;4914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15" name="Google Shape;4915;p28"/>
          <p:cNvSpPr txBox="1">
            <a:spLocks noGrp="1"/>
          </p:cNvSpPr>
          <p:nvPr>
            <p:ph type="title" hasCustomPrompt="1"/>
          </p:nvPr>
        </p:nvSpPr>
        <p:spPr>
          <a:xfrm>
            <a:off x="2907000" y="1038388"/>
            <a:ext cx="3330000" cy="79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916" name="Google Shape;4916;p28"/>
          <p:cNvSpPr txBox="1">
            <a:spLocks noGrp="1"/>
          </p:cNvSpPr>
          <p:nvPr>
            <p:ph type="title" idx="2" hasCustomPrompt="1"/>
          </p:nvPr>
        </p:nvSpPr>
        <p:spPr>
          <a:xfrm>
            <a:off x="804575" y="2965572"/>
            <a:ext cx="3330000" cy="79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917" name="Google Shape;4917;p28"/>
          <p:cNvSpPr txBox="1">
            <a:spLocks noGrp="1"/>
          </p:cNvSpPr>
          <p:nvPr>
            <p:ph type="title" idx="3" hasCustomPrompt="1"/>
          </p:nvPr>
        </p:nvSpPr>
        <p:spPr>
          <a:xfrm>
            <a:off x="5100775" y="2952750"/>
            <a:ext cx="3330000" cy="79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918" name="Google Shape;4918;p28"/>
          <p:cNvSpPr txBox="1">
            <a:spLocks noGrp="1"/>
          </p:cNvSpPr>
          <p:nvPr>
            <p:ph type="subTitle" idx="1"/>
          </p:nvPr>
        </p:nvSpPr>
        <p:spPr>
          <a:xfrm>
            <a:off x="3005850" y="1834313"/>
            <a:ext cx="3132300" cy="79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919" name="Google Shape;4919;p28"/>
          <p:cNvSpPr txBox="1">
            <a:spLocks noGrp="1"/>
          </p:cNvSpPr>
          <p:nvPr>
            <p:ph type="subTitle" idx="4"/>
          </p:nvPr>
        </p:nvSpPr>
        <p:spPr>
          <a:xfrm>
            <a:off x="713225" y="3765989"/>
            <a:ext cx="3330000" cy="79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920" name="Google Shape;4920;p28"/>
          <p:cNvSpPr txBox="1">
            <a:spLocks noGrp="1"/>
          </p:cNvSpPr>
          <p:nvPr>
            <p:ph type="subTitle" idx="5"/>
          </p:nvPr>
        </p:nvSpPr>
        <p:spPr>
          <a:xfrm>
            <a:off x="5199625" y="3765989"/>
            <a:ext cx="3132300" cy="79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4921" name="Google Shape;4921;p28"/>
          <p:cNvGrpSpPr/>
          <p:nvPr/>
        </p:nvGrpSpPr>
        <p:grpSpPr>
          <a:xfrm>
            <a:off x="7037488" y="4160450"/>
            <a:ext cx="2106500" cy="597475"/>
            <a:chOff x="-2810250" y="3572525"/>
            <a:chExt cx="2106500" cy="597475"/>
          </a:xfrm>
        </p:grpSpPr>
        <p:sp>
          <p:nvSpPr>
            <p:cNvPr id="4922" name="Google Shape;4922;p28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28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28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28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28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28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28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28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28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28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28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28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28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28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28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28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28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28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28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28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28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28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28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28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6" name="Google Shape;4946;p28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7" name="Google Shape;4947;p28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8" name="Google Shape;4948;p28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9" name="Google Shape;4949;p28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4950;p28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4951;p28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2" name="Google Shape;4952;p28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3" name="Google Shape;4953;p28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4" name="Google Shape;4954;p28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5" name="Google Shape;4955;p28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6" name="Google Shape;4956;p28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7" name="Google Shape;4957;p28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8" name="Google Shape;4958;p28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9" name="Google Shape;4959;p28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0" name="Google Shape;4960;p28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1" name="Google Shape;4961;p28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2" name="Google Shape;4962;p28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3" name="Google Shape;4963;p28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4" name="Google Shape;4964;p28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5" name="Google Shape;4965;p28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6" name="Google Shape;4966;p28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7" name="Google Shape;4967;p28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8" name="Google Shape;4968;p28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9" name="Google Shape;4969;p28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0" name="Google Shape;4970;p28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1" name="Google Shape;4971;p28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2" name="Google Shape;4972;p28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3" name="Google Shape;4973;p28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4" name="Google Shape;4974;p28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5" name="Google Shape;4975;p28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6" name="Google Shape;4976;p28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7" name="Google Shape;4977;p28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8" name="Google Shape;4978;p28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9" name="Google Shape;4979;p28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0" name="Google Shape;4980;p28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1" name="Google Shape;4981;p28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2" name="Google Shape;4982;p28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3" name="Google Shape;4983;p28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4" name="Google Shape;4984;p28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5" name="Google Shape;4985;p28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6" name="Google Shape;4986;p28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7" name="Google Shape;4987;p28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8" name="Google Shape;4988;p28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9" name="Google Shape;4989;p28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0" name="Google Shape;4990;p28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1" name="Google Shape;4991;p28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2" name="Google Shape;4992;p28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28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28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5" name="Google Shape;4995;p28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6" name="Google Shape;4996;p28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7" name="Google Shape;4997;p28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8" name="Google Shape;4998;p28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28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28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28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28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28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28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28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28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28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28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28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28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28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28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28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28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28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28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28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28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28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28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28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28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28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28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28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28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28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28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28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28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28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32" name="Google Shape;5032;p28"/>
          <p:cNvGrpSpPr/>
          <p:nvPr/>
        </p:nvGrpSpPr>
        <p:grpSpPr>
          <a:xfrm flipH="1">
            <a:off x="-12" y="757134"/>
            <a:ext cx="2106500" cy="597475"/>
            <a:chOff x="-2810250" y="3572525"/>
            <a:chExt cx="2106500" cy="597475"/>
          </a:xfrm>
        </p:grpSpPr>
        <p:sp>
          <p:nvSpPr>
            <p:cNvPr id="5033" name="Google Shape;5033;p28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28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28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28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28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28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28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28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28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28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28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28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28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28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28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28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28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28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28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28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28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28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28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28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28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28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28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28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28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28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28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28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28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28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28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28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28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28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28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28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28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28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28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28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28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28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28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28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28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28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28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28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28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28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28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28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28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28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28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28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28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28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28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28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28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28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28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28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28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28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28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28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28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28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28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28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28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28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28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28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28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28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28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28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28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28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28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28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28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28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28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28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28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28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28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28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28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28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28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28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28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28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28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28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28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28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28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28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28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28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143" name="Google Shape;5143;p28"/>
          <p:cNvPicPr preferRelativeResize="0"/>
          <p:nvPr/>
        </p:nvPicPr>
        <p:blipFill>
          <a:blip r:embed="rId3">
            <a:alphaModFix amt="76000"/>
          </a:blip>
          <a:stretch>
            <a:fillRect/>
          </a:stretch>
        </p:blipFill>
        <p:spPr>
          <a:xfrm>
            <a:off x="7924350" y="423462"/>
            <a:ext cx="3793026" cy="6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9">
    <p:spTree>
      <p:nvGrpSpPr>
        <p:cNvPr id="1" name="Shape 5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6" name="Google Shape;5266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67" name="Google Shape;5267;p30"/>
          <p:cNvSpPr txBox="1">
            <a:spLocks noGrp="1"/>
          </p:cNvSpPr>
          <p:nvPr>
            <p:ph type="subTitle" idx="1"/>
          </p:nvPr>
        </p:nvSpPr>
        <p:spPr>
          <a:xfrm>
            <a:off x="899356" y="2429150"/>
            <a:ext cx="3471600" cy="159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268" name="Google Shape;5268;p30"/>
          <p:cNvSpPr txBox="1">
            <a:spLocks noGrp="1"/>
          </p:cNvSpPr>
          <p:nvPr>
            <p:ph type="title"/>
          </p:nvPr>
        </p:nvSpPr>
        <p:spPr>
          <a:xfrm>
            <a:off x="859456" y="1757000"/>
            <a:ext cx="35514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5269" name="Google Shape;5269;p30"/>
          <p:cNvGrpSpPr/>
          <p:nvPr/>
        </p:nvGrpSpPr>
        <p:grpSpPr>
          <a:xfrm>
            <a:off x="0" y="4603500"/>
            <a:ext cx="2106500" cy="597475"/>
            <a:chOff x="-2810250" y="3572525"/>
            <a:chExt cx="2106500" cy="597475"/>
          </a:xfrm>
        </p:grpSpPr>
        <p:sp>
          <p:nvSpPr>
            <p:cNvPr id="5270" name="Google Shape;5270;p30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1" name="Google Shape;5271;p30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2" name="Google Shape;5272;p30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3" name="Google Shape;5273;p30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4" name="Google Shape;5274;p30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5" name="Google Shape;5275;p30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6" name="Google Shape;5276;p30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7" name="Google Shape;5277;p30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8" name="Google Shape;5278;p30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9" name="Google Shape;5279;p30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0" name="Google Shape;5280;p30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1" name="Google Shape;5281;p30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2" name="Google Shape;5282;p30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3" name="Google Shape;5283;p30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4" name="Google Shape;5284;p30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5" name="Google Shape;5285;p30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6" name="Google Shape;5286;p30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7" name="Google Shape;5287;p30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8" name="Google Shape;5288;p30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9" name="Google Shape;5289;p30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0" name="Google Shape;5290;p30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1" name="Google Shape;5291;p30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2" name="Google Shape;5292;p30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3" name="Google Shape;5293;p30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4" name="Google Shape;5294;p30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5" name="Google Shape;5295;p30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6" name="Google Shape;5296;p30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7" name="Google Shape;5297;p30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8" name="Google Shape;5298;p30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9" name="Google Shape;5299;p30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0" name="Google Shape;5300;p30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1" name="Google Shape;5301;p30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2" name="Google Shape;5302;p30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3" name="Google Shape;5303;p30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4" name="Google Shape;5304;p30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5" name="Google Shape;5305;p30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6" name="Google Shape;5306;p30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7" name="Google Shape;5307;p30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8" name="Google Shape;5308;p30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9" name="Google Shape;5309;p30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0" name="Google Shape;5310;p30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1" name="Google Shape;5311;p30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2" name="Google Shape;5312;p30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3" name="Google Shape;5313;p30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4" name="Google Shape;5314;p30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5" name="Google Shape;5315;p30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6" name="Google Shape;5316;p30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7" name="Google Shape;5317;p30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8" name="Google Shape;5318;p30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9" name="Google Shape;5319;p30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0" name="Google Shape;5320;p30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1" name="Google Shape;5321;p30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2" name="Google Shape;5322;p30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3" name="Google Shape;5323;p30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4" name="Google Shape;5324;p30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5" name="Google Shape;5325;p30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6" name="Google Shape;5326;p30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7" name="Google Shape;5327;p30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8" name="Google Shape;5328;p30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9" name="Google Shape;5329;p30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0" name="Google Shape;5330;p30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1" name="Google Shape;5331;p30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2" name="Google Shape;5332;p30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3" name="Google Shape;5333;p30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4" name="Google Shape;5334;p30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5" name="Google Shape;5335;p30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6" name="Google Shape;5336;p30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7" name="Google Shape;5337;p30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8" name="Google Shape;5338;p30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9" name="Google Shape;5339;p30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0" name="Google Shape;5340;p30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1" name="Google Shape;5341;p30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2" name="Google Shape;5342;p30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3" name="Google Shape;5343;p30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4" name="Google Shape;5344;p30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5" name="Google Shape;5345;p30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6" name="Google Shape;5346;p30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7" name="Google Shape;5347;p30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8" name="Google Shape;5348;p30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9" name="Google Shape;5349;p30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0" name="Google Shape;5350;p30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1" name="Google Shape;5351;p30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2" name="Google Shape;5352;p30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3" name="Google Shape;5353;p30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4" name="Google Shape;5354;p30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5" name="Google Shape;5355;p30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6" name="Google Shape;5356;p30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7" name="Google Shape;5357;p30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8" name="Google Shape;5358;p30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9" name="Google Shape;5359;p30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0" name="Google Shape;5360;p30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1" name="Google Shape;5361;p30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2" name="Google Shape;5362;p30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3" name="Google Shape;5363;p30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4" name="Google Shape;5364;p30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5" name="Google Shape;5365;p30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6" name="Google Shape;5366;p30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7" name="Google Shape;5367;p30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8" name="Google Shape;5368;p30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9" name="Google Shape;5369;p30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0" name="Google Shape;5370;p30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1" name="Google Shape;5371;p30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2" name="Google Shape;5372;p30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3" name="Google Shape;5373;p30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4" name="Google Shape;5374;p30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5" name="Google Shape;5375;p30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6" name="Google Shape;5376;p30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7" name="Google Shape;5377;p30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8" name="Google Shape;5378;p30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9" name="Google Shape;5379;p30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80" name="Google Shape;5380;p30"/>
          <p:cNvGrpSpPr/>
          <p:nvPr/>
        </p:nvGrpSpPr>
        <p:grpSpPr>
          <a:xfrm flipH="1">
            <a:off x="7696200" y="550600"/>
            <a:ext cx="2106500" cy="597475"/>
            <a:chOff x="-2810250" y="3572525"/>
            <a:chExt cx="2106500" cy="597475"/>
          </a:xfrm>
        </p:grpSpPr>
        <p:sp>
          <p:nvSpPr>
            <p:cNvPr id="5381" name="Google Shape;5381;p30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2" name="Google Shape;5382;p30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3" name="Google Shape;5383;p30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4" name="Google Shape;5384;p30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5" name="Google Shape;5385;p30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6" name="Google Shape;5386;p30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7" name="Google Shape;5387;p30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8" name="Google Shape;5388;p30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9" name="Google Shape;5389;p30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0" name="Google Shape;5390;p30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1" name="Google Shape;5391;p30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2" name="Google Shape;5392;p30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3" name="Google Shape;5393;p30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4" name="Google Shape;5394;p30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5" name="Google Shape;5395;p30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6" name="Google Shape;5396;p30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7" name="Google Shape;5397;p30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8" name="Google Shape;5398;p30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9" name="Google Shape;5399;p30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0" name="Google Shape;5400;p30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1" name="Google Shape;5401;p30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2" name="Google Shape;5402;p30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3" name="Google Shape;5403;p30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4" name="Google Shape;5404;p30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5" name="Google Shape;5405;p30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6" name="Google Shape;5406;p30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7" name="Google Shape;5407;p30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8" name="Google Shape;5408;p30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9" name="Google Shape;5409;p30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0" name="Google Shape;5410;p30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1" name="Google Shape;5411;p30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2" name="Google Shape;5412;p30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3" name="Google Shape;5413;p30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4" name="Google Shape;5414;p30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5" name="Google Shape;5415;p30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6" name="Google Shape;5416;p30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7" name="Google Shape;5417;p30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8" name="Google Shape;5418;p30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9" name="Google Shape;5419;p30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0" name="Google Shape;5420;p30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1" name="Google Shape;5421;p30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2" name="Google Shape;5422;p30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3" name="Google Shape;5423;p30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4" name="Google Shape;5424;p30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5" name="Google Shape;5425;p30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6" name="Google Shape;5426;p30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7" name="Google Shape;5427;p30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8" name="Google Shape;5428;p30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9" name="Google Shape;5429;p30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0" name="Google Shape;5430;p30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1" name="Google Shape;5431;p30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2" name="Google Shape;5432;p30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3" name="Google Shape;5433;p30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4" name="Google Shape;5434;p30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5" name="Google Shape;5435;p30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6" name="Google Shape;5436;p30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7" name="Google Shape;5437;p30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8" name="Google Shape;5438;p30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9" name="Google Shape;5439;p30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0" name="Google Shape;5440;p30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1" name="Google Shape;5441;p30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2" name="Google Shape;5442;p30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3" name="Google Shape;5443;p30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4" name="Google Shape;5444;p30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5" name="Google Shape;5445;p30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6" name="Google Shape;5446;p30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7" name="Google Shape;5447;p30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8" name="Google Shape;5448;p30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9" name="Google Shape;5449;p30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0" name="Google Shape;5450;p30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1" name="Google Shape;5451;p30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2" name="Google Shape;5452;p30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3" name="Google Shape;5453;p30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4" name="Google Shape;5454;p30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5" name="Google Shape;5455;p30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6" name="Google Shape;5456;p30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7" name="Google Shape;5457;p30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8" name="Google Shape;5458;p30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9" name="Google Shape;5459;p30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0" name="Google Shape;5460;p30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1" name="Google Shape;5461;p30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2" name="Google Shape;5462;p30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3" name="Google Shape;5463;p30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4" name="Google Shape;5464;p30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5" name="Google Shape;5465;p30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6" name="Google Shape;5466;p30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7" name="Google Shape;5467;p30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8" name="Google Shape;5468;p30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9" name="Google Shape;5469;p30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0" name="Google Shape;5470;p30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1" name="Google Shape;5471;p30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2" name="Google Shape;5472;p30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3" name="Google Shape;5473;p30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4" name="Google Shape;5474;p30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5" name="Google Shape;5475;p30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6" name="Google Shape;5476;p30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7" name="Google Shape;5477;p30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8" name="Google Shape;5478;p30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9" name="Google Shape;5479;p30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0" name="Google Shape;5480;p30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1" name="Google Shape;5481;p30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2" name="Google Shape;5482;p30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3" name="Google Shape;5483;p30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4" name="Google Shape;5484;p30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5" name="Google Shape;5485;p30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6" name="Google Shape;5486;p30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7" name="Google Shape;5487;p30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8" name="Google Shape;5488;p30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9" name="Google Shape;5489;p30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0" name="Google Shape;5490;p30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491" name="Google Shape;5491;p30"/>
          <p:cNvPicPr preferRelativeResize="0"/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 rot="-2976215">
            <a:off x="-1032329" y="-451210"/>
            <a:ext cx="2763900" cy="1812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2" name="Google Shape;5492;p30"/>
          <p:cNvPicPr preferRelativeResize="0"/>
          <p:nvPr/>
        </p:nvPicPr>
        <p:blipFill>
          <a:blip r:embed="rId4">
            <a:alphaModFix amt="66000"/>
          </a:blip>
          <a:stretch>
            <a:fillRect/>
          </a:stretch>
        </p:blipFill>
        <p:spPr>
          <a:xfrm rot="3667399">
            <a:off x="8190832" y="3042784"/>
            <a:ext cx="1962538" cy="37189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9">
    <p:spTree>
      <p:nvGrpSpPr>
        <p:cNvPr id="1" name="Shape 6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6" name="Google Shape;6136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137" name="Google Shape;6137;p34"/>
          <p:cNvSpPr txBox="1">
            <a:spLocks noGrp="1"/>
          </p:cNvSpPr>
          <p:nvPr>
            <p:ph type="subTitle" idx="1"/>
          </p:nvPr>
        </p:nvSpPr>
        <p:spPr>
          <a:xfrm>
            <a:off x="3396689" y="3153975"/>
            <a:ext cx="3857100" cy="12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138" name="Google Shape;6138;p34"/>
          <p:cNvSpPr txBox="1">
            <a:spLocks noGrp="1"/>
          </p:cNvSpPr>
          <p:nvPr>
            <p:ph type="title"/>
          </p:nvPr>
        </p:nvSpPr>
        <p:spPr>
          <a:xfrm>
            <a:off x="714875" y="646650"/>
            <a:ext cx="7714200" cy="59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6139" name="Google Shape;6139;p34"/>
          <p:cNvGrpSpPr/>
          <p:nvPr/>
        </p:nvGrpSpPr>
        <p:grpSpPr>
          <a:xfrm>
            <a:off x="-942425" y="646563"/>
            <a:ext cx="2106500" cy="597475"/>
            <a:chOff x="-2810250" y="3572525"/>
            <a:chExt cx="2106500" cy="597475"/>
          </a:xfrm>
        </p:grpSpPr>
        <p:sp>
          <p:nvSpPr>
            <p:cNvPr id="6140" name="Google Shape;6140;p34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1" name="Google Shape;6141;p34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2" name="Google Shape;6142;p34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3" name="Google Shape;6143;p34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4" name="Google Shape;6144;p34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5" name="Google Shape;6145;p34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6" name="Google Shape;6146;p34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7" name="Google Shape;6147;p34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8" name="Google Shape;6148;p34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9" name="Google Shape;6149;p34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0" name="Google Shape;6150;p34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1" name="Google Shape;6151;p34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2" name="Google Shape;6152;p34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3" name="Google Shape;6153;p34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4" name="Google Shape;6154;p34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5" name="Google Shape;6155;p34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6" name="Google Shape;6156;p34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7" name="Google Shape;6157;p34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8" name="Google Shape;6158;p34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9" name="Google Shape;6159;p34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0" name="Google Shape;6160;p34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1" name="Google Shape;6161;p34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2" name="Google Shape;6162;p34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3" name="Google Shape;6163;p34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4" name="Google Shape;6164;p34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5" name="Google Shape;6165;p34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6" name="Google Shape;6166;p34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7" name="Google Shape;6167;p34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8" name="Google Shape;6168;p34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9" name="Google Shape;6169;p34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0" name="Google Shape;6170;p34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1" name="Google Shape;6171;p34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2" name="Google Shape;6172;p34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3" name="Google Shape;6173;p34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4" name="Google Shape;6174;p34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5" name="Google Shape;6175;p34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6" name="Google Shape;6176;p34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7" name="Google Shape;6177;p34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8" name="Google Shape;6178;p34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9" name="Google Shape;6179;p34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0" name="Google Shape;6180;p34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1" name="Google Shape;6181;p34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2" name="Google Shape;6182;p34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3" name="Google Shape;6183;p34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4" name="Google Shape;6184;p34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5" name="Google Shape;6185;p34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6" name="Google Shape;6186;p34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7" name="Google Shape;6187;p34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8" name="Google Shape;6188;p34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9" name="Google Shape;6189;p34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0" name="Google Shape;6190;p34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1" name="Google Shape;6191;p34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2" name="Google Shape;6192;p34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3" name="Google Shape;6193;p34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4" name="Google Shape;6194;p34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5" name="Google Shape;6195;p34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6" name="Google Shape;6196;p34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7" name="Google Shape;6197;p34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8" name="Google Shape;6198;p34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9" name="Google Shape;6199;p34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0" name="Google Shape;6200;p34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1" name="Google Shape;6201;p34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2" name="Google Shape;6202;p34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3" name="Google Shape;6203;p34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4" name="Google Shape;6204;p34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5" name="Google Shape;6205;p34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6" name="Google Shape;6206;p34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7" name="Google Shape;6207;p34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8" name="Google Shape;6208;p34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9" name="Google Shape;6209;p34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0" name="Google Shape;6210;p34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1" name="Google Shape;6211;p34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2" name="Google Shape;6212;p34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3" name="Google Shape;6213;p34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4" name="Google Shape;6214;p34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5" name="Google Shape;6215;p34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6" name="Google Shape;6216;p34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7" name="Google Shape;6217;p34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8" name="Google Shape;6218;p34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9" name="Google Shape;6219;p34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0" name="Google Shape;6220;p34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1" name="Google Shape;6221;p34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2" name="Google Shape;6222;p34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3" name="Google Shape;6223;p34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4" name="Google Shape;6224;p34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5" name="Google Shape;6225;p34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6" name="Google Shape;6226;p34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7" name="Google Shape;6227;p34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8" name="Google Shape;6228;p34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9" name="Google Shape;6229;p34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0" name="Google Shape;6230;p34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1" name="Google Shape;6231;p34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2" name="Google Shape;6232;p34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3" name="Google Shape;6233;p34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4" name="Google Shape;6234;p34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5" name="Google Shape;6235;p34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6" name="Google Shape;6236;p34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7" name="Google Shape;6237;p34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8" name="Google Shape;6238;p34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9" name="Google Shape;6239;p34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0" name="Google Shape;6240;p34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1" name="Google Shape;6241;p34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2" name="Google Shape;6242;p34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3" name="Google Shape;6243;p34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4" name="Google Shape;6244;p34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5" name="Google Shape;6245;p34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6" name="Google Shape;6246;p34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7" name="Google Shape;6247;p34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8" name="Google Shape;6248;p34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9" name="Google Shape;6249;p34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50" name="Google Shape;6250;p34"/>
          <p:cNvGrpSpPr/>
          <p:nvPr/>
        </p:nvGrpSpPr>
        <p:grpSpPr>
          <a:xfrm>
            <a:off x="8137800" y="4488250"/>
            <a:ext cx="1637000" cy="521475"/>
            <a:chOff x="-4380075" y="3780200"/>
            <a:chExt cx="1637000" cy="521475"/>
          </a:xfrm>
        </p:grpSpPr>
        <p:sp>
          <p:nvSpPr>
            <p:cNvPr id="6251" name="Google Shape;6251;p34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2" name="Google Shape;6252;p34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3" name="Google Shape;6253;p34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4" name="Google Shape;6254;p34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5" name="Google Shape;6255;p34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6" name="Google Shape;6256;p34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7" name="Google Shape;6257;p34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8" name="Google Shape;6258;p34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9" name="Google Shape;6259;p34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0" name="Google Shape;6260;p34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1" name="Google Shape;6261;p34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2" name="Google Shape;6262;p34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3" name="Google Shape;6263;p34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4" name="Google Shape;6264;p34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5" name="Google Shape;6265;p34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6" name="Google Shape;6266;p34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7" name="Google Shape;6267;p34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8" name="Google Shape;6268;p34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9" name="Google Shape;6269;p34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0" name="Google Shape;6270;p34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1" name="Google Shape;6271;p34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2" name="Google Shape;6272;p34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3" name="Google Shape;6273;p34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4" name="Google Shape;6274;p34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5" name="Google Shape;6275;p34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6" name="Google Shape;6276;p34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7" name="Google Shape;6277;p34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8" name="Google Shape;6278;p34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9" name="Google Shape;6279;p34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0" name="Google Shape;6280;p34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1" name="Google Shape;6281;p34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2" name="Google Shape;6282;p34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3" name="Google Shape;6283;p34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4" name="Google Shape;6284;p34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5" name="Google Shape;6285;p34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6" name="Google Shape;6286;p34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7" name="Google Shape;6287;p34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8" name="Google Shape;6288;p34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9" name="Google Shape;6289;p34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0" name="Google Shape;6290;p34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1" name="Google Shape;6291;p34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2" name="Google Shape;6292;p34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3" name="Google Shape;6293;p34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4" name="Google Shape;6294;p34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5" name="Google Shape;6295;p34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6" name="Google Shape;6296;p34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7" name="Google Shape;6297;p34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8" name="Google Shape;6298;p34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9" name="Google Shape;6299;p34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0" name="Google Shape;6300;p34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1" name="Google Shape;6301;p34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2" name="Google Shape;6302;p34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3" name="Google Shape;6303;p34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4" name="Google Shape;6304;p34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5" name="Google Shape;6305;p34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6" name="Google Shape;6306;p34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7" name="Google Shape;6307;p34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8" name="Google Shape;6308;p34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9" name="Google Shape;6309;p34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0" name="Google Shape;6310;p34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1" name="Google Shape;6311;p34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2" name="Google Shape;6312;p34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3" name="Google Shape;6313;p34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4" name="Google Shape;6314;p34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5" name="Google Shape;6315;p34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6" name="Google Shape;6316;p34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7" name="Google Shape;6317;p34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8" name="Google Shape;6318;p34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319" name="Google Shape;6319;p34"/>
          <p:cNvPicPr preferRelativeResize="0"/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 rot="24">
            <a:off x="-1443738" y="3484257"/>
            <a:ext cx="2763902" cy="2215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0" name="Google Shape;6320;p34"/>
          <p:cNvPicPr preferRelativeResize="0"/>
          <p:nvPr/>
        </p:nvPicPr>
        <p:blipFill>
          <a:blip r:embed="rId4">
            <a:alphaModFix amt="72000"/>
          </a:blip>
          <a:stretch>
            <a:fillRect/>
          </a:stretch>
        </p:blipFill>
        <p:spPr>
          <a:xfrm rot="-10338121">
            <a:off x="7254874" y="-569443"/>
            <a:ext cx="2763902" cy="2215487"/>
          </a:xfrm>
          <a:prstGeom prst="rect">
            <a:avLst/>
          </a:prstGeom>
          <a:noFill/>
          <a:ln>
            <a:noFill/>
          </a:ln>
        </p:spPr>
      </p:pic>
      <p:sp>
        <p:nvSpPr>
          <p:cNvPr id="6321" name="Google Shape;6321;p34"/>
          <p:cNvSpPr txBox="1">
            <a:spLocks noGrp="1"/>
          </p:cNvSpPr>
          <p:nvPr>
            <p:ph type="title" idx="2" hasCustomPrompt="1"/>
          </p:nvPr>
        </p:nvSpPr>
        <p:spPr>
          <a:xfrm>
            <a:off x="2182400" y="1785450"/>
            <a:ext cx="792900" cy="79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322" name="Google Shape;6322;p34"/>
          <p:cNvSpPr txBox="1">
            <a:spLocks noGrp="1"/>
          </p:cNvSpPr>
          <p:nvPr>
            <p:ph type="subTitle" idx="3"/>
          </p:nvPr>
        </p:nvSpPr>
        <p:spPr>
          <a:xfrm>
            <a:off x="3387625" y="1541250"/>
            <a:ext cx="3857100" cy="12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323" name="Google Shape;6323;p34"/>
          <p:cNvSpPr txBox="1">
            <a:spLocks noGrp="1"/>
          </p:cNvSpPr>
          <p:nvPr>
            <p:ph type="title" idx="4" hasCustomPrompt="1"/>
          </p:nvPr>
        </p:nvSpPr>
        <p:spPr>
          <a:xfrm>
            <a:off x="2191452" y="3398175"/>
            <a:ext cx="792900" cy="79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8">
    <p:spTree>
      <p:nvGrpSpPr>
        <p:cNvPr id="1" name="Shape 6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5" name="Google Shape;6325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26" name="Google Shape;6326;p35"/>
          <p:cNvGrpSpPr/>
          <p:nvPr/>
        </p:nvGrpSpPr>
        <p:grpSpPr>
          <a:xfrm>
            <a:off x="8020525" y="4467113"/>
            <a:ext cx="2106500" cy="597475"/>
            <a:chOff x="-2810250" y="3572525"/>
            <a:chExt cx="2106500" cy="597475"/>
          </a:xfrm>
        </p:grpSpPr>
        <p:sp>
          <p:nvSpPr>
            <p:cNvPr id="6327" name="Google Shape;6327;p35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8" name="Google Shape;6328;p35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9" name="Google Shape;6329;p35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0" name="Google Shape;6330;p35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1" name="Google Shape;6331;p35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2" name="Google Shape;6332;p35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3" name="Google Shape;6333;p35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4" name="Google Shape;6334;p35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5" name="Google Shape;6335;p35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6" name="Google Shape;6336;p35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7" name="Google Shape;6337;p35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8" name="Google Shape;6338;p35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9" name="Google Shape;6339;p35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0" name="Google Shape;6340;p35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1" name="Google Shape;6341;p35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2" name="Google Shape;6342;p35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3" name="Google Shape;6343;p35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4" name="Google Shape;6344;p35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5" name="Google Shape;6345;p35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6" name="Google Shape;6346;p35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7" name="Google Shape;6347;p35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8" name="Google Shape;6348;p35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9" name="Google Shape;6349;p35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0" name="Google Shape;6350;p35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1" name="Google Shape;6351;p35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2" name="Google Shape;6352;p35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3" name="Google Shape;6353;p35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4" name="Google Shape;6354;p35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5" name="Google Shape;6355;p35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6" name="Google Shape;6356;p35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7" name="Google Shape;6357;p35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8" name="Google Shape;6358;p35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9" name="Google Shape;6359;p35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0" name="Google Shape;6360;p35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1" name="Google Shape;6361;p35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2" name="Google Shape;6362;p35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3" name="Google Shape;6363;p35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4" name="Google Shape;6364;p35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5" name="Google Shape;6365;p35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6" name="Google Shape;6366;p35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7" name="Google Shape;6367;p35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8" name="Google Shape;6368;p35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9" name="Google Shape;6369;p35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0" name="Google Shape;6370;p35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1" name="Google Shape;6371;p35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2" name="Google Shape;6372;p35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3" name="Google Shape;6373;p35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4" name="Google Shape;6374;p35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5" name="Google Shape;6375;p35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6" name="Google Shape;6376;p35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7" name="Google Shape;6377;p35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8" name="Google Shape;6378;p35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9" name="Google Shape;6379;p35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0" name="Google Shape;6380;p35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1" name="Google Shape;6381;p35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2" name="Google Shape;6382;p35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3" name="Google Shape;6383;p35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4" name="Google Shape;6384;p35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5" name="Google Shape;6385;p35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6" name="Google Shape;6386;p35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7" name="Google Shape;6387;p35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8" name="Google Shape;6388;p35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9" name="Google Shape;6389;p35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0" name="Google Shape;6390;p35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1" name="Google Shape;6391;p35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2" name="Google Shape;6392;p35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3" name="Google Shape;6393;p35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4" name="Google Shape;6394;p35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5" name="Google Shape;6395;p35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6" name="Google Shape;6396;p35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7" name="Google Shape;6397;p35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8" name="Google Shape;6398;p35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9" name="Google Shape;6399;p35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0" name="Google Shape;6400;p35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1" name="Google Shape;6401;p35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2" name="Google Shape;6402;p35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3" name="Google Shape;6403;p35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4" name="Google Shape;6404;p35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5" name="Google Shape;6405;p35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6" name="Google Shape;6406;p35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7" name="Google Shape;6407;p35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8" name="Google Shape;6408;p35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9" name="Google Shape;6409;p35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0" name="Google Shape;6410;p35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1" name="Google Shape;6411;p35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2" name="Google Shape;6412;p35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3" name="Google Shape;6413;p35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4" name="Google Shape;6414;p35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5" name="Google Shape;6415;p35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6" name="Google Shape;6416;p35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7" name="Google Shape;6417;p35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8" name="Google Shape;6418;p35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9" name="Google Shape;6419;p35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0" name="Google Shape;6420;p35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1" name="Google Shape;6421;p35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2" name="Google Shape;6422;p35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3" name="Google Shape;6423;p35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4" name="Google Shape;6424;p35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5" name="Google Shape;6425;p35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6" name="Google Shape;6426;p35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7" name="Google Shape;6427;p35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8" name="Google Shape;6428;p35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9" name="Google Shape;6429;p35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0" name="Google Shape;6430;p35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1" name="Google Shape;6431;p35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2" name="Google Shape;6432;p35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3" name="Google Shape;6433;p35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4" name="Google Shape;6434;p35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5" name="Google Shape;6435;p35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6" name="Google Shape;6436;p35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437" name="Google Shape;6437;p35"/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>
            <a:off x="7120776" y="649069"/>
            <a:ext cx="2619999" cy="46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8" name="Google Shape;6438;p35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>
            <a:off x="-1043674" y="4533144"/>
            <a:ext cx="2619999" cy="465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39" name="Google Shape;6439;p35"/>
          <p:cNvGrpSpPr/>
          <p:nvPr/>
        </p:nvGrpSpPr>
        <p:grpSpPr>
          <a:xfrm>
            <a:off x="-530175" y="538288"/>
            <a:ext cx="2106500" cy="597475"/>
            <a:chOff x="-2810250" y="3572525"/>
            <a:chExt cx="2106500" cy="597475"/>
          </a:xfrm>
        </p:grpSpPr>
        <p:sp>
          <p:nvSpPr>
            <p:cNvPr id="6440" name="Google Shape;6440;p35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1" name="Google Shape;6441;p35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2" name="Google Shape;6442;p35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3" name="Google Shape;6443;p35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4" name="Google Shape;6444;p35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5" name="Google Shape;6445;p35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6" name="Google Shape;6446;p35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7" name="Google Shape;6447;p35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8" name="Google Shape;6448;p35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9" name="Google Shape;6449;p35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0" name="Google Shape;6450;p35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1" name="Google Shape;6451;p35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2" name="Google Shape;6452;p35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3" name="Google Shape;6453;p35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4" name="Google Shape;6454;p35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5" name="Google Shape;6455;p35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6" name="Google Shape;6456;p35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7" name="Google Shape;6457;p35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8" name="Google Shape;6458;p35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9" name="Google Shape;6459;p35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0" name="Google Shape;6460;p35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1" name="Google Shape;6461;p35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2" name="Google Shape;6462;p35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3" name="Google Shape;6463;p35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4" name="Google Shape;6464;p35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5" name="Google Shape;6465;p35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6" name="Google Shape;6466;p35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7" name="Google Shape;6467;p35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8" name="Google Shape;6468;p35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9" name="Google Shape;6469;p35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0" name="Google Shape;6470;p35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1" name="Google Shape;6471;p35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2" name="Google Shape;6472;p35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3" name="Google Shape;6473;p35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4" name="Google Shape;6474;p35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5" name="Google Shape;6475;p35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6" name="Google Shape;6476;p35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7" name="Google Shape;6477;p35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8" name="Google Shape;6478;p35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9" name="Google Shape;6479;p35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0" name="Google Shape;6480;p35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1" name="Google Shape;6481;p35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2" name="Google Shape;6482;p35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3" name="Google Shape;6483;p35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4" name="Google Shape;6484;p35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5" name="Google Shape;6485;p35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6" name="Google Shape;6486;p35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7" name="Google Shape;6487;p35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8" name="Google Shape;6488;p35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9" name="Google Shape;6489;p35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0" name="Google Shape;6490;p35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1" name="Google Shape;6491;p35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2" name="Google Shape;6492;p35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3" name="Google Shape;6493;p35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4" name="Google Shape;6494;p35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5" name="Google Shape;6495;p35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6" name="Google Shape;6496;p35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7" name="Google Shape;6497;p35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8" name="Google Shape;6498;p35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9" name="Google Shape;6499;p35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0" name="Google Shape;6500;p35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1" name="Google Shape;6501;p35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2" name="Google Shape;6502;p35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3" name="Google Shape;6503;p35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4" name="Google Shape;6504;p35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5" name="Google Shape;6505;p35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6" name="Google Shape;6506;p35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7" name="Google Shape;6507;p35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8" name="Google Shape;6508;p35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9" name="Google Shape;6509;p35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0" name="Google Shape;6510;p35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1" name="Google Shape;6511;p35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2" name="Google Shape;6512;p35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3" name="Google Shape;6513;p35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4" name="Google Shape;6514;p35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5" name="Google Shape;6515;p35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6" name="Google Shape;6516;p35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7" name="Google Shape;6517;p35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8" name="Google Shape;6518;p35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9" name="Google Shape;6519;p35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0" name="Google Shape;6520;p35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1" name="Google Shape;6521;p35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2" name="Google Shape;6522;p35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3" name="Google Shape;6523;p35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4" name="Google Shape;6524;p35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5" name="Google Shape;6525;p35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6" name="Google Shape;6526;p35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7" name="Google Shape;6527;p35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8" name="Google Shape;6528;p35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9" name="Google Shape;6529;p35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0" name="Google Shape;6530;p35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1" name="Google Shape;6531;p35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2" name="Google Shape;6532;p35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3" name="Google Shape;6533;p35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4" name="Google Shape;6534;p35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5" name="Google Shape;6535;p35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6" name="Google Shape;6536;p35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7" name="Google Shape;6537;p35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8" name="Google Shape;6538;p35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9" name="Google Shape;6539;p35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0" name="Google Shape;6540;p35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1" name="Google Shape;6541;p35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2" name="Google Shape;6542;p35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3" name="Google Shape;6543;p35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4" name="Google Shape;6544;p35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5" name="Google Shape;6545;p35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6" name="Google Shape;6546;p35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7" name="Google Shape;6547;p35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8" name="Google Shape;6548;p35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9" name="Google Shape;6549;p35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8_1">
    <p:spTree>
      <p:nvGrpSpPr>
        <p:cNvPr id="1" name="Shape 6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1" name="Google Shape;6551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52" name="Google Shape;6552;p36"/>
          <p:cNvGrpSpPr/>
          <p:nvPr/>
        </p:nvGrpSpPr>
        <p:grpSpPr>
          <a:xfrm>
            <a:off x="0" y="4603500"/>
            <a:ext cx="2106500" cy="597475"/>
            <a:chOff x="-2810250" y="3572525"/>
            <a:chExt cx="2106500" cy="597475"/>
          </a:xfrm>
        </p:grpSpPr>
        <p:sp>
          <p:nvSpPr>
            <p:cNvPr id="6553" name="Google Shape;6553;p3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4" name="Google Shape;6554;p3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5" name="Google Shape;6555;p3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6" name="Google Shape;6556;p3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7" name="Google Shape;6557;p3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8" name="Google Shape;6558;p3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9" name="Google Shape;6559;p3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0" name="Google Shape;6560;p3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1" name="Google Shape;6561;p3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2" name="Google Shape;6562;p3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3" name="Google Shape;6563;p3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4" name="Google Shape;6564;p3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5" name="Google Shape;6565;p3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6" name="Google Shape;6566;p3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7" name="Google Shape;6567;p3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8" name="Google Shape;6568;p3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9" name="Google Shape;6569;p3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0" name="Google Shape;6570;p3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1" name="Google Shape;6571;p3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2" name="Google Shape;6572;p3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3" name="Google Shape;6573;p3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4" name="Google Shape;6574;p3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5" name="Google Shape;6575;p3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6" name="Google Shape;6576;p3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7" name="Google Shape;6577;p3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8" name="Google Shape;6578;p3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9" name="Google Shape;6579;p3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0" name="Google Shape;6580;p3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1" name="Google Shape;6581;p3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2" name="Google Shape;6582;p3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3" name="Google Shape;6583;p3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4" name="Google Shape;6584;p3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5" name="Google Shape;6585;p3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6" name="Google Shape;6586;p3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7" name="Google Shape;6587;p3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8" name="Google Shape;6588;p3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9" name="Google Shape;6589;p3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0" name="Google Shape;6590;p3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1" name="Google Shape;6591;p3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2" name="Google Shape;6592;p3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3" name="Google Shape;6593;p3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4" name="Google Shape;6594;p3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5" name="Google Shape;6595;p3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6" name="Google Shape;6596;p3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7" name="Google Shape;6597;p3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8" name="Google Shape;6598;p3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9" name="Google Shape;6599;p3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0" name="Google Shape;6600;p3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1" name="Google Shape;6601;p3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2" name="Google Shape;6602;p3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3" name="Google Shape;6603;p3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4" name="Google Shape;6604;p3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5" name="Google Shape;6605;p3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6" name="Google Shape;6606;p3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7" name="Google Shape;6607;p3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8" name="Google Shape;6608;p3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9" name="Google Shape;6609;p3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0" name="Google Shape;6610;p3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1" name="Google Shape;6611;p3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2" name="Google Shape;6612;p3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3" name="Google Shape;6613;p3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4" name="Google Shape;6614;p3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5" name="Google Shape;6615;p3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6" name="Google Shape;6616;p3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7" name="Google Shape;6617;p3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8" name="Google Shape;6618;p3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9" name="Google Shape;6619;p3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0" name="Google Shape;6620;p3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1" name="Google Shape;6621;p3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2" name="Google Shape;6622;p3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3" name="Google Shape;6623;p3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4" name="Google Shape;6624;p3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5" name="Google Shape;6625;p3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6" name="Google Shape;6626;p3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7" name="Google Shape;6627;p3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8" name="Google Shape;6628;p3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9" name="Google Shape;6629;p3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0" name="Google Shape;6630;p3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1" name="Google Shape;6631;p3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2" name="Google Shape;6632;p3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3" name="Google Shape;6633;p3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4" name="Google Shape;6634;p3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5" name="Google Shape;6635;p3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6" name="Google Shape;6636;p3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7" name="Google Shape;6637;p3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8" name="Google Shape;6638;p3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9" name="Google Shape;6639;p3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0" name="Google Shape;6640;p3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1" name="Google Shape;6641;p3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2" name="Google Shape;6642;p3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3" name="Google Shape;6643;p3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4" name="Google Shape;6644;p3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5" name="Google Shape;6645;p3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6" name="Google Shape;6646;p3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7" name="Google Shape;6647;p3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8" name="Google Shape;6648;p3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9" name="Google Shape;6649;p3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0" name="Google Shape;6650;p3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1" name="Google Shape;6651;p3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2" name="Google Shape;6652;p3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3" name="Google Shape;6653;p3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4" name="Google Shape;6654;p3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5" name="Google Shape;6655;p3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6" name="Google Shape;6656;p3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7" name="Google Shape;6657;p3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8" name="Google Shape;6658;p3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9" name="Google Shape;6659;p3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0" name="Google Shape;6660;p3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1" name="Google Shape;6661;p3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2" name="Google Shape;6662;p3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63" name="Google Shape;6663;p36"/>
          <p:cNvGrpSpPr/>
          <p:nvPr/>
        </p:nvGrpSpPr>
        <p:grpSpPr>
          <a:xfrm flipH="1">
            <a:off x="7696200" y="550600"/>
            <a:ext cx="2106500" cy="597475"/>
            <a:chOff x="-2810250" y="3572525"/>
            <a:chExt cx="2106500" cy="597475"/>
          </a:xfrm>
        </p:grpSpPr>
        <p:sp>
          <p:nvSpPr>
            <p:cNvPr id="6664" name="Google Shape;6664;p3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5" name="Google Shape;6665;p3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6" name="Google Shape;6666;p3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7" name="Google Shape;6667;p3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8" name="Google Shape;6668;p3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9" name="Google Shape;6669;p3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0" name="Google Shape;6670;p3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1" name="Google Shape;6671;p3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2" name="Google Shape;6672;p3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3" name="Google Shape;6673;p3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4" name="Google Shape;6674;p3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5" name="Google Shape;6675;p3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6" name="Google Shape;6676;p3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7" name="Google Shape;6677;p3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8" name="Google Shape;6678;p3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9" name="Google Shape;6679;p3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0" name="Google Shape;6680;p3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1" name="Google Shape;6681;p3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2" name="Google Shape;6682;p3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3" name="Google Shape;6683;p3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4" name="Google Shape;6684;p3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5" name="Google Shape;6685;p3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6" name="Google Shape;6686;p3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7" name="Google Shape;6687;p3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8" name="Google Shape;6688;p3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9" name="Google Shape;6689;p3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0" name="Google Shape;6690;p3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1" name="Google Shape;6691;p3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2" name="Google Shape;6692;p3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3" name="Google Shape;6693;p3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4" name="Google Shape;6694;p3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5" name="Google Shape;6695;p3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6" name="Google Shape;6696;p3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7" name="Google Shape;6697;p3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8" name="Google Shape;6698;p3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9" name="Google Shape;6699;p3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0" name="Google Shape;6700;p3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1" name="Google Shape;6701;p3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2" name="Google Shape;6702;p3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3" name="Google Shape;6703;p3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4" name="Google Shape;6704;p3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5" name="Google Shape;6705;p3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6" name="Google Shape;6706;p3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7" name="Google Shape;6707;p3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8" name="Google Shape;6708;p3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9" name="Google Shape;6709;p3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0" name="Google Shape;6710;p3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1" name="Google Shape;6711;p3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2" name="Google Shape;6712;p3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3" name="Google Shape;6713;p3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4" name="Google Shape;6714;p3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5" name="Google Shape;6715;p3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6" name="Google Shape;6716;p3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7" name="Google Shape;6717;p3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8" name="Google Shape;6718;p3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9" name="Google Shape;6719;p3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0" name="Google Shape;6720;p3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1" name="Google Shape;6721;p3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2" name="Google Shape;6722;p3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3" name="Google Shape;6723;p3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4" name="Google Shape;6724;p3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5" name="Google Shape;6725;p3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6" name="Google Shape;6726;p3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7" name="Google Shape;6727;p3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8" name="Google Shape;6728;p3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9" name="Google Shape;6729;p3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0" name="Google Shape;6730;p3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1" name="Google Shape;6731;p3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2" name="Google Shape;6732;p3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3" name="Google Shape;6733;p3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4" name="Google Shape;6734;p3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5" name="Google Shape;6735;p3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6" name="Google Shape;6736;p3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7" name="Google Shape;6737;p3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8" name="Google Shape;6738;p3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9" name="Google Shape;6739;p3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0" name="Google Shape;6740;p3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1" name="Google Shape;6741;p3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2" name="Google Shape;6742;p3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3" name="Google Shape;6743;p3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4" name="Google Shape;6744;p3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5" name="Google Shape;6745;p3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6" name="Google Shape;6746;p3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7" name="Google Shape;6747;p3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8" name="Google Shape;6748;p3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9" name="Google Shape;6749;p3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0" name="Google Shape;6750;p3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1" name="Google Shape;6751;p3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2" name="Google Shape;6752;p3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3" name="Google Shape;6753;p3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4" name="Google Shape;6754;p3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5" name="Google Shape;6755;p3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6" name="Google Shape;6756;p3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7" name="Google Shape;6757;p3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8" name="Google Shape;6758;p3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9" name="Google Shape;6759;p3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0" name="Google Shape;6760;p3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1" name="Google Shape;6761;p3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2" name="Google Shape;6762;p3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3" name="Google Shape;6763;p3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4" name="Google Shape;6764;p3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5" name="Google Shape;6765;p3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6" name="Google Shape;6766;p3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7" name="Google Shape;6767;p3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8" name="Google Shape;6768;p3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9" name="Google Shape;6769;p3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0" name="Google Shape;6770;p3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1" name="Google Shape;6771;p3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2" name="Google Shape;6772;p3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3" name="Google Shape;6773;p3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774" name="Google Shape;6774;p36"/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 rot="3318291">
            <a:off x="-431438" y="-1270594"/>
            <a:ext cx="1956100" cy="2963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5" name="Google Shape;6775;p36"/>
          <p:cNvPicPr preferRelativeResize="0"/>
          <p:nvPr/>
        </p:nvPicPr>
        <p:blipFill>
          <a:blip r:embed="rId4">
            <a:alphaModFix amt="64000"/>
          </a:blip>
          <a:stretch>
            <a:fillRect/>
          </a:stretch>
        </p:blipFill>
        <p:spPr>
          <a:xfrm rot="-2700011">
            <a:off x="6742811" y="3651283"/>
            <a:ext cx="3372624" cy="22112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8_1_1">
    <p:spTree>
      <p:nvGrpSpPr>
        <p:cNvPr id="1" name="Shape 6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7" name="Google Shape;6777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78" name="Google Shape;6778;p37"/>
          <p:cNvGrpSpPr/>
          <p:nvPr/>
        </p:nvGrpSpPr>
        <p:grpSpPr>
          <a:xfrm>
            <a:off x="-1185137" y="840925"/>
            <a:ext cx="2106500" cy="597475"/>
            <a:chOff x="-2810250" y="3572525"/>
            <a:chExt cx="2106500" cy="597475"/>
          </a:xfrm>
        </p:grpSpPr>
        <p:sp>
          <p:nvSpPr>
            <p:cNvPr id="6779" name="Google Shape;6779;p37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0" name="Google Shape;6780;p37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1" name="Google Shape;6781;p37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2" name="Google Shape;6782;p37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3" name="Google Shape;6783;p37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4" name="Google Shape;6784;p37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5" name="Google Shape;6785;p37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6" name="Google Shape;6786;p37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7" name="Google Shape;6787;p37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8" name="Google Shape;6788;p37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9" name="Google Shape;6789;p37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0" name="Google Shape;6790;p37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1" name="Google Shape;6791;p37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2" name="Google Shape;6792;p37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3" name="Google Shape;6793;p37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4" name="Google Shape;6794;p37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5" name="Google Shape;6795;p37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6" name="Google Shape;6796;p37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7" name="Google Shape;6797;p37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8" name="Google Shape;6798;p37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9" name="Google Shape;6799;p37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0" name="Google Shape;6800;p37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1" name="Google Shape;6801;p37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2" name="Google Shape;6802;p37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3" name="Google Shape;6803;p37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4" name="Google Shape;6804;p37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5" name="Google Shape;6805;p37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6" name="Google Shape;6806;p37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7" name="Google Shape;6807;p37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8" name="Google Shape;6808;p37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9" name="Google Shape;6809;p37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0" name="Google Shape;6810;p37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1" name="Google Shape;6811;p37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2" name="Google Shape;6812;p37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3" name="Google Shape;6813;p37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4" name="Google Shape;6814;p37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5" name="Google Shape;6815;p37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6" name="Google Shape;6816;p37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7" name="Google Shape;6817;p37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8" name="Google Shape;6818;p37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9" name="Google Shape;6819;p37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0" name="Google Shape;6820;p37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1" name="Google Shape;6821;p37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2" name="Google Shape;6822;p37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3" name="Google Shape;6823;p37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4" name="Google Shape;6824;p37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5" name="Google Shape;6825;p37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6" name="Google Shape;6826;p37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7" name="Google Shape;6827;p37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8" name="Google Shape;6828;p37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9" name="Google Shape;6829;p37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0" name="Google Shape;6830;p37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1" name="Google Shape;6831;p37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2" name="Google Shape;6832;p37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3" name="Google Shape;6833;p37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4" name="Google Shape;6834;p37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5" name="Google Shape;6835;p37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6" name="Google Shape;6836;p37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7" name="Google Shape;6837;p37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8" name="Google Shape;6838;p37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9" name="Google Shape;6839;p37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0" name="Google Shape;6840;p37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1" name="Google Shape;6841;p37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2" name="Google Shape;6842;p37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3" name="Google Shape;6843;p37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4" name="Google Shape;6844;p37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5" name="Google Shape;6845;p37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6" name="Google Shape;6846;p37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7" name="Google Shape;6847;p37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8" name="Google Shape;6848;p37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9" name="Google Shape;6849;p37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0" name="Google Shape;6850;p37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1" name="Google Shape;6851;p37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2" name="Google Shape;6852;p37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3" name="Google Shape;6853;p37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4" name="Google Shape;6854;p37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5" name="Google Shape;6855;p37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6" name="Google Shape;6856;p37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7" name="Google Shape;6857;p37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8" name="Google Shape;6858;p37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9" name="Google Shape;6859;p37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0" name="Google Shape;6860;p37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1" name="Google Shape;6861;p37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2" name="Google Shape;6862;p37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3" name="Google Shape;6863;p37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4" name="Google Shape;6864;p37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5" name="Google Shape;6865;p37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6" name="Google Shape;6866;p37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7" name="Google Shape;6867;p37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8" name="Google Shape;6868;p37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9" name="Google Shape;6869;p37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0" name="Google Shape;6870;p37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1" name="Google Shape;6871;p37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2" name="Google Shape;6872;p37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3" name="Google Shape;6873;p37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4" name="Google Shape;6874;p37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5" name="Google Shape;6875;p37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6" name="Google Shape;6876;p37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7" name="Google Shape;6877;p37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8" name="Google Shape;6878;p37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9" name="Google Shape;6879;p37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0" name="Google Shape;6880;p37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1" name="Google Shape;6881;p37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2" name="Google Shape;6882;p37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3" name="Google Shape;6883;p37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4" name="Google Shape;6884;p37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5" name="Google Shape;6885;p37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6" name="Google Shape;6886;p37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7" name="Google Shape;6887;p37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8" name="Google Shape;6888;p37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89" name="Google Shape;6889;p37"/>
          <p:cNvGrpSpPr/>
          <p:nvPr/>
        </p:nvGrpSpPr>
        <p:grpSpPr>
          <a:xfrm>
            <a:off x="7738988" y="4488250"/>
            <a:ext cx="1637000" cy="521475"/>
            <a:chOff x="-4380075" y="3780200"/>
            <a:chExt cx="1637000" cy="521475"/>
          </a:xfrm>
        </p:grpSpPr>
        <p:sp>
          <p:nvSpPr>
            <p:cNvPr id="6890" name="Google Shape;6890;p37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1" name="Google Shape;6891;p37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2" name="Google Shape;6892;p37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3" name="Google Shape;6893;p37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4" name="Google Shape;6894;p37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5" name="Google Shape;6895;p37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6" name="Google Shape;6896;p37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7" name="Google Shape;6897;p37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8" name="Google Shape;6898;p37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9" name="Google Shape;6899;p37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0" name="Google Shape;6900;p37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1" name="Google Shape;6901;p37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2" name="Google Shape;6902;p37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3" name="Google Shape;6903;p37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4" name="Google Shape;6904;p37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5" name="Google Shape;6905;p37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6" name="Google Shape;6906;p37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7" name="Google Shape;6907;p37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8" name="Google Shape;6908;p37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9" name="Google Shape;6909;p37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0" name="Google Shape;6910;p37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1" name="Google Shape;6911;p37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2" name="Google Shape;6912;p37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3" name="Google Shape;6913;p37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4" name="Google Shape;6914;p37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5" name="Google Shape;6915;p37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6" name="Google Shape;6916;p37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7" name="Google Shape;6917;p37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8" name="Google Shape;6918;p37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9" name="Google Shape;6919;p37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0" name="Google Shape;6920;p37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1" name="Google Shape;6921;p37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2" name="Google Shape;6922;p37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3" name="Google Shape;6923;p37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4" name="Google Shape;6924;p37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5" name="Google Shape;6925;p37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6" name="Google Shape;6926;p37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7" name="Google Shape;6927;p37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8" name="Google Shape;6928;p37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9" name="Google Shape;6929;p37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0" name="Google Shape;6930;p37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1" name="Google Shape;6931;p37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2" name="Google Shape;6932;p37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3" name="Google Shape;6933;p37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4" name="Google Shape;6934;p37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5" name="Google Shape;6935;p37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6" name="Google Shape;6936;p37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7" name="Google Shape;6937;p37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8" name="Google Shape;6938;p37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9" name="Google Shape;6939;p37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0" name="Google Shape;6940;p37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1" name="Google Shape;6941;p37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2" name="Google Shape;6942;p37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3" name="Google Shape;6943;p37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4" name="Google Shape;6944;p37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5" name="Google Shape;6945;p37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6" name="Google Shape;6946;p37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7" name="Google Shape;6947;p37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8" name="Google Shape;6948;p37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9" name="Google Shape;6949;p37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0" name="Google Shape;6950;p37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1" name="Google Shape;6951;p37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2" name="Google Shape;6952;p37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3" name="Google Shape;6953;p37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4" name="Google Shape;6954;p37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5" name="Google Shape;6955;p37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6" name="Google Shape;6956;p37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7" name="Google Shape;6957;p37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958" name="Google Shape;6958;p37"/>
          <p:cNvPicPr preferRelativeResize="0"/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>
            <a:off x="6785838" y="562625"/>
            <a:ext cx="3543300" cy="73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9" name="Google Shape;6959;p37"/>
          <p:cNvPicPr preferRelativeResize="0"/>
          <p:nvPr/>
        </p:nvPicPr>
        <p:blipFill>
          <a:blip r:embed="rId4">
            <a:alphaModFix amt="67000"/>
          </a:blip>
          <a:stretch>
            <a:fillRect/>
          </a:stretch>
        </p:blipFill>
        <p:spPr>
          <a:xfrm>
            <a:off x="-731575" y="4507037"/>
            <a:ext cx="3793026" cy="6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8_1_1_1">
    <p:spTree>
      <p:nvGrpSpPr>
        <p:cNvPr id="1" name="Shape 6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1" name="Google Shape;6961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62" name="Google Shape;6962;p38"/>
          <p:cNvGrpSpPr/>
          <p:nvPr/>
        </p:nvGrpSpPr>
        <p:grpSpPr>
          <a:xfrm>
            <a:off x="-786325" y="840925"/>
            <a:ext cx="2106500" cy="597475"/>
            <a:chOff x="-2810250" y="3572525"/>
            <a:chExt cx="2106500" cy="597475"/>
          </a:xfrm>
        </p:grpSpPr>
        <p:sp>
          <p:nvSpPr>
            <p:cNvPr id="6963" name="Google Shape;6963;p38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4" name="Google Shape;6964;p38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5" name="Google Shape;6965;p38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6" name="Google Shape;6966;p38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7" name="Google Shape;6967;p38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8" name="Google Shape;6968;p38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9" name="Google Shape;6969;p38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0" name="Google Shape;6970;p38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1" name="Google Shape;6971;p38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2" name="Google Shape;6972;p38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3" name="Google Shape;6973;p38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4" name="Google Shape;6974;p38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5" name="Google Shape;6975;p38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6" name="Google Shape;6976;p38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7" name="Google Shape;6977;p38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8" name="Google Shape;6978;p38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9" name="Google Shape;6979;p38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0" name="Google Shape;6980;p38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1" name="Google Shape;6981;p38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2" name="Google Shape;6982;p38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3" name="Google Shape;6983;p38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4" name="Google Shape;6984;p38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5" name="Google Shape;6985;p38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6" name="Google Shape;6986;p38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7" name="Google Shape;6987;p38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8" name="Google Shape;6988;p38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9" name="Google Shape;6989;p38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0" name="Google Shape;6990;p38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1" name="Google Shape;6991;p38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2" name="Google Shape;6992;p38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3" name="Google Shape;6993;p38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4" name="Google Shape;6994;p38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5" name="Google Shape;6995;p38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6" name="Google Shape;6996;p38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7" name="Google Shape;6997;p38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8" name="Google Shape;6998;p38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9" name="Google Shape;6999;p38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0" name="Google Shape;7000;p38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1" name="Google Shape;7001;p38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2" name="Google Shape;7002;p38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3" name="Google Shape;7003;p38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4" name="Google Shape;7004;p38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5" name="Google Shape;7005;p38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6" name="Google Shape;7006;p38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7" name="Google Shape;7007;p38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8" name="Google Shape;7008;p38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9" name="Google Shape;7009;p38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0" name="Google Shape;7010;p38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1" name="Google Shape;7011;p38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2" name="Google Shape;7012;p38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3" name="Google Shape;7013;p38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4" name="Google Shape;7014;p38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5" name="Google Shape;7015;p38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6" name="Google Shape;7016;p38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7" name="Google Shape;7017;p38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8" name="Google Shape;7018;p38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9" name="Google Shape;7019;p38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0" name="Google Shape;7020;p38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1" name="Google Shape;7021;p38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2" name="Google Shape;7022;p38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3" name="Google Shape;7023;p38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4" name="Google Shape;7024;p38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5" name="Google Shape;7025;p38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6" name="Google Shape;7026;p38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7" name="Google Shape;7027;p38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8" name="Google Shape;7028;p38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9" name="Google Shape;7029;p38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0" name="Google Shape;7030;p38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1" name="Google Shape;7031;p38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2" name="Google Shape;7032;p38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3" name="Google Shape;7033;p38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4" name="Google Shape;7034;p38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5" name="Google Shape;7035;p38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6" name="Google Shape;7036;p38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7" name="Google Shape;7037;p38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8" name="Google Shape;7038;p38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9" name="Google Shape;7039;p38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0" name="Google Shape;7040;p38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1" name="Google Shape;7041;p38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2" name="Google Shape;7042;p38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3" name="Google Shape;7043;p38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4" name="Google Shape;7044;p38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5" name="Google Shape;7045;p38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6" name="Google Shape;7046;p38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7" name="Google Shape;7047;p38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8" name="Google Shape;7048;p38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9" name="Google Shape;7049;p38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0" name="Google Shape;7050;p38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1" name="Google Shape;7051;p38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2" name="Google Shape;7052;p38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3" name="Google Shape;7053;p38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4" name="Google Shape;7054;p38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5" name="Google Shape;7055;p38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6" name="Google Shape;7056;p38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7" name="Google Shape;7057;p38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8" name="Google Shape;7058;p38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9" name="Google Shape;7059;p38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0" name="Google Shape;7060;p38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1" name="Google Shape;7061;p38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2" name="Google Shape;7062;p38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3" name="Google Shape;7063;p38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4" name="Google Shape;7064;p38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5" name="Google Shape;7065;p38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6" name="Google Shape;7066;p38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7" name="Google Shape;7067;p38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8" name="Google Shape;7068;p38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9" name="Google Shape;7069;p38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0" name="Google Shape;7070;p38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1" name="Google Shape;7071;p38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2" name="Google Shape;7072;p38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73" name="Google Shape;7073;p38"/>
          <p:cNvGrpSpPr/>
          <p:nvPr/>
        </p:nvGrpSpPr>
        <p:grpSpPr>
          <a:xfrm>
            <a:off x="8137800" y="4488250"/>
            <a:ext cx="1637000" cy="521475"/>
            <a:chOff x="-4380075" y="3780200"/>
            <a:chExt cx="1637000" cy="521475"/>
          </a:xfrm>
        </p:grpSpPr>
        <p:sp>
          <p:nvSpPr>
            <p:cNvPr id="7074" name="Google Shape;7074;p38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5" name="Google Shape;7075;p38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6" name="Google Shape;7076;p38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7" name="Google Shape;7077;p38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8" name="Google Shape;7078;p38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9" name="Google Shape;7079;p38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0" name="Google Shape;7080;p38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1" name="Google Shape;7081;p38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2" name="Google Shape;7082;p38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3" name="Google Shape;7083;p38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4" name="Google Shape;7084;p38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5" name="Google Shape;7085;p38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6" name="Google Shape;7086;p38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7" name="Google Shape;7087;p38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8" name="Google Shape;7088;p38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9" name="Google Shape;7089;p38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0" name="Google Shape;7090;p38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1" name="Google Shape;7091;p38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2" name="Google Shape;7092;p38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3" name="Google Shape;7093;p38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4" name="Google Shape;7094;p38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5" name="Google Shape;7095;p38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6" name="Google Shape;7096;p38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7" name="Google Shape;7097;p38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8" name="Google Shape;7098;p38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9" name="Google Shape;7099;p38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0" name="Google Shape;7100;p38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1" name="Google Shape;7101;p38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2" name="Google Shape;7102;p38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3" name="Google Shape;7103;p38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4" name="Google Shape;7104;p38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5" name="Google Shape;7105;p38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6" name="Google Shape;7106;p38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7" name="Google Shape;7107;p38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8" name="Google Shape;7108;p38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9" name="Google Shape;7109;p38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0" name="Google Shape;7110;p38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1" name="Google Shape;7111;p38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2" name="Google Shape;7112;p38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3" name="Google Shape;7113;p38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4" name="Google Shape;7114;p38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5" name="Google Shape;7115;p38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6" name="Google Shape;7116;p38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7" name="Google Shape;7117;p38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8" name="Google Shape;7118;p38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9" name="Google Shape;7119;p38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0" name="Google Shape;7120;p38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1" name="Google Shape;7121;p38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2" name="Google Shape;7122;p38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3" name="Google Shape;7123;p38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4" name="Google Shape;7124;p38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5" name="Google Shape;7125;p38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6" name="Google Shape;7126;p38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7" name="Google Shape;7127;p38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8" name="Google Shape;7128;p38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9" name="Google Shape;7129;p38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0" name="Google Shape;7130;p38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1" name="Google Shape;7131;p38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2" name="Google Shape;7132;p38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3" name="Google Shape;7133;p38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4" name="Google Shape;7134;p38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5" name="Google Shape;7135;p38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6" name="Google Shape;7136;p38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7" name="Google Shape;7137;p38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8" name="Google Shape;7138;p38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9" name="Google Shape;7139;p38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0" name="Google Shape;7140;p38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1" name="Google Shape;7141;p38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142" name="Google Shape;7142;p38"/>
          <p:cNvPicPr preferRelativeResize="0"/>
          <p:nvPr/>
        </p:nvPicPr>
        <p:blipFill>
          <a:blip r:embed="rId3">
            <a:alphaModFix amt="78000"/>
          </a:blip>
          <a:stretch>
            <a:fillRect/>
          </a:stretch>
        </p:blipFill>
        <p:spPr>
          <a:xfrm rot="4087981">
            <a:off x="-1035713" y="2978796"/>
            <a:ext cx="2995599" cy="1964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3" name="Google Shape;7143;p38"/>
          <p:cNvPicPr preferRelativeResize="0"/>
          <p:nvPr/>
        </p:nvPicPr>
        <p:blipFill>
          <a:blip r:embed="rId4">
            <a:alphaModFix amt="72000"/>
          </a:blip>
          <a:stretch>
            <a:fillRect/>
          </a:stretch>
        </p:blipFill>
        <p:spPr>
          <a:xfrm rot="-7867873">
            <a:off x="6954277" y="-481791"/>
            <a:ext cx="3426521" cy="2246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4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7120776" y="649069"/>
            <a:ext cx="2619999" cy="46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4"/>
          <p:cNvPicPr preferRelativeResize="0"/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-1043674" y="4533144"/>
            <a:ext cx="2619999" cy="465425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4"/>
          <p:cNvSpPr txBox="1">
            <a:spLocks noGrp="1"/>
          </p:cNvSpPr>
          <p:nvPr>
            <p:ph type="body" idx="1"/>
          </p:nvPr>
        </p:nvSpPr>
        <p:spPr>
          <a:xfrm>
            <a:off x="713691" y="1343127"/>
            <a:ext cx="7710900" cy="34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AutoNum type="arabicPeriod"/>
              <a:defRPr sz="1200"/>
            </a:lvl1pPr>
            <a:lvl2pPr marL="914400" lvl="1" indent="-323850" rtl="0">
              <a:spcBef>
                <a:spcPts val="1600"/>
              </a:spcBef>
              <a:spcAft>
                <a:spcPts val="0"/>
              </a:spcAft>
              <a:buSzPts val="1500"/>
              <a:buAutoNum type="alphaLcPeriod"/>
              <a:defRPr/>
            </a:lvl2pPr>
            <a:lvl3pPr marL="1371600" lvl="2" indent="-323850" rtl="0">
              <a:spcBef>
                <a:spcPts val="1600"/>
              </a:spcBef>
              <a:spcAft>
                <a:spcPts val="0"/>
              </a:spcAft>
              <a:buSzPts val="1500"/>
              <a:buAutoNum type="romanLcPeriod"/>
              <a:defRPr/>
            </a:lvl3pPr>
            <a:lvl4pPr marL="1828800" lvl="3" indent="-323850" rtl="0">
              <a:spcBef>
                <a:spcPts val="1600"/>
              </a:spcBef>
              <a:spcAft>
                <a:spcPts val="0"/>
              </a:spcAft>
              <a:buSzPts val="1500"/>
              <a:buAutoNum type="arabicPeriod"/>
              <a:defRPr/>
            </a:lvl4pPr>
            <a:lvl5pPr marL="2286000" lvl="4" indent="-323850" rtl="0">
              <a:spcBef>
                <a:spcPts val="1600"/>
              </a:spcBef>
              <a:spcAft>
                <a:spcPts val="0"/>
              </a:spcAft>
              <a:buSzPts val="1500"/>
              <a:buAutoNum type="alphaLcPeriod"/>
              <a:defRPr/>
            </a:lvl5pPr>
            <a:lvl6pPr marL="2743200" lvl="5" indent="-323850" rtl="0">
              <a:spcBef>
                <a:spcPts val="1600"/>
              </a:spcBef>
              <a:spcAft>
                <a:spcPts val="0"/>
              </a:spcAft>
              <a:buSzPts val="1500"/>
              <a:buAutoNum type="romanLcPeriod"/>
              <a:defRPr/>
            </a:lvl6pPr>
            <a:lvl7pPr marL="3200400" lvl="6" indent="-323850" rtl="0">
              <a:spcBef>
                <a:spcPts val="1600"/>
              </a:spcBef>
              <a:spcAft>
                <a:spcPts val="0"/>
              </a:spcAft>
              <a:buSzPts val="1500"/>
              <a:buAutoNum type="arabicPeriod"/>
              <a:defRPr/>
            </a:lvl7pPr>
            <a:lvl8pPr marL="3657600" lvl="7" indent="-323850" rtl="0">
              <a:spcBef>
                <a:spcPts val="1600"/>
              </a:spcBef>
              <a:spcAft>
                <a:spcPts val="0"/>
              </a:spcAft>
              <a:buSzPts val="1500"/>
              <a:buAutoNum type="alphaLcPeriod"/>
              <a:defRPr/>
            </a:lvl8pPr>
            <a:lvl9pPr marL="4114800" lvl="8" indent="-323850" rtl="0">
              <a:spcBef>
                <a:spcPts val="1600"/>
              </a:spcBef>
              <a:spcAft>
                <a:spcPts val="1600"/>
              </a:spcAft>
              <a:buSzPts val="15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87" name="Google Shape;387;p4"/>
          <p:cNvGrpSpPr/>
          <p:nvPr/>
        </p:nvGrpSpPr>
        <p:grpSpPr>
          <a:xfrm>
            <a:off x="8020525" y="4467113"/>
            <a:ext cx="2106500" cy="597475"/>
            <a:chOff x="-2810250" y="3572525"/>
            <a:chExt cx="2106500" cy="597475"/>
          </a:xfrm>
        </p:grpSpPr>
        <p:sp>
          <p:nvSpPr>
            <p:cNvPr id="388" name="Google Shape;388;p4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4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4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4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4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4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4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4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4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4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4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4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4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4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4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4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4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4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4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4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4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4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4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4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4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4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4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4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4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4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4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4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4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4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4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4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4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4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4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4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4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4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4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4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4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8" name="Google Shape;498;p4"/>
          <p:cNvSpPr txBox="1">
            <a:spLocks noGrp="1"/>
          </p:cNvSpPr>
          <p:nvPr>
            <p:ph type="title"/>
          </p:nvPr>
        </p:nvSpPr>
        <p:spPr>
          <a:xfrm>
            <a:off x="716550" y="65557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5"/>
          <p:cNvSpPr txBox="1">
            <a:spLocks noGrp="1"/>
          </p:cNvSpPr>
          <p:nvPr>
            <p:ph type="subTitle" idx="1"/>
          </p:nvPr>
        </p:nvSpPr>
        <p:spPr>
          <a:xfrm>
            <a:off x="5037383" y="3970251"/>
            <a:ext cx="2941200" cy="3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aveat Brush"/>
              <a:buNone/>
              <a:defRPr sz="2000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veat Brush"/>
              <a:buNone/>
              <a:defRPr sz="2000" b="1"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Caveat Brush"/>
              <a:buNone/>
              <a:defRPr sz="2000" b="1"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Caveat Brush"/>
              <a:buNone/>
              <a:defRPr sz="2000" b="1"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Caveat Brush"/>
              <a:buNone/>
              <a:defRPr sz="2000" b="1"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Caveat Brush"/>
              <a:buNone/>
              <a:defRPr sz="2000" b="1"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Caveat Brush"/>
              <a:buNone/>
              <a:defRPr sz="2000" b="1"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Caveat Brush"/>
              <a:buNone/>
              <a:defRPr sz="2000" b="1"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Caveat Brush"/>
              <a:buNone/>
              <a:defRPr sz="2000" b="1"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502" name="Google Shape;502;p5"/>
          <p:cNvSpPr txBox="1">
            <a:spLocks noGrp="1"/>
          </p:cNvSpPr>
          <p:nvPr>
            <p:ph type="subTitle" idx="2"/>
          </p:nvPr>
        </p:nvSpPr>
        <p:spPr>
          <a:xfrm>
            <a:off x="1199000" y="3970243"/>
            <a:ext cx="2907600" cy="3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503" name="Google Shape;503;p5"/>
          <p:cNvSpPr txBox="1">
            <a:spLocks noGrp="1"/>
          </p:cNvSpPr>
          <p:nvPr>
            <p:ph type="subTitle" idx="3"/>
          </p:nvPr>
        </p:nvSpPr>
        <p:spPr>
          <a:xfrm>
            <a:off x="1160011" y="3078253"/>
            <a:ext cx="2978100" cy="10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grpSp>
        <p:nvGrpSpPr>
          <p:cNvPr id="504" name="Google Shape;504;p5"/>
          <p:cNvGrpSpPr/>
          <p:nvPr/>
        </p:nvGrpSpPr>
        <p:grpSpPr>
          <a:xfrm>
            <a:off x="-786325" y="840925"/>
            <a:ext cx="2106500" cy="597475"/>
            <a:chOff x="-2810250" y="3572525"/>
            <a:chExt cx="2106500" cy="597475"/>
          </a:xfrm>
        </p:grpSpPr>
        <p:sp>
          <p:nvSpPr>
            <p:cNvPr id="505" name="Google Shape;505;p5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5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5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5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5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5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5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5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5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5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5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5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5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5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5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5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5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5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5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5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5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5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5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5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5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5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5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5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5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5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5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5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5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5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5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5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5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5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5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5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5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5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5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5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5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5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5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5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5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5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5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5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5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5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5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5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5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5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5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5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5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5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5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5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5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5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5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5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5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5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5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5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5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5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5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5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5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5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5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5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5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5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5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5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5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5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5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5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5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5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5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5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5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5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5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5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5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5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5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5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5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5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5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5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5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5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5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5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5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5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5" name="Google Shape;615;p5"/>
          <p:cNvGrpSpPr/>
          <p:nvPr/>
        </p:nvGrpSpPr>
        <p:grpSpPr>
          <a:xfrm>
            <a:off x="8137800" y="4488250"/>
            <a:ext cx="1637000" cy="521475"/>
            <a:chOff x="-4380075" y="3780200"/>
            <a:chExt cx="1637000" cy="521475"/>
          </a:xfrm>
        </p:grpSpPr>
        <p:sp>
          <p:nvSpPr>
            <p:cNvPr id="616" name="Google Shape;616;p5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5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5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5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5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5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5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5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5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5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5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5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5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5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5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5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5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5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5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5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5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5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5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5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5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5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5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5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5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5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5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5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5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5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5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5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5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5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5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5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5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5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5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5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5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5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5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5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5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5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5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5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5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5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5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5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5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5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5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5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5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5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5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5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5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5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5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5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84" name="Google Shape;684;p5"/>
          <p:cNvPicPr preferRelativeResize="0"/>
          <p:nvPr/>
        </p:nvPicPr>
        <p:blipFill>
          <a:blip r:embed="rId3">
            <a:alphaModFix amt="66000"/>
          </a:blip>
          <a:stretch>
            <a:fillRect/>
          </a:stretch>
        </p:blipFill>
        <p:spPr>
          <a:xfrm>
            <a:off x="7184650" y="562625"/>
            <a:ext cx="3543300" cy="73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5"/>
          <p:cNvPicPr preferRelativeResize="0"/>
          <p:nvPr/>
        </p:nvPicPr>
        <p:blipFill>
          <a:blip r:embed="rId4">
            <a:alphaModFix amt="66000"/>
          </a:blip>
          <a:stretch>
            <a:fillRect/>
          </a:stretch>
        </p:blipFill>
        <p:spPr>
          <a:xfrm>
            <a:off x="-332763" y="4507037"/>
            <a:ext cx="3793026" cy="673800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p5"/>
          <p:cNvSpPr txBox="1">
            <a:spLocks noGrp="1"/>
          </p:cNvSpPr>
          <p:nvPr>
            <p:ph type="title"/>
          </p:nvPr>
        </p:nvSpPr>
        <p:spPr>
          <a:xfrm>
            <a:off x="716550" y="65557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87" name="Google Shape;687;p5"/>
          <p:cNvSpPr txBox="1">
            <a:spLocks noGrp="1"/>
          </p:cNvSpPr>
          <p:nvPr>
            <p:ph type="subTitle" idx="4"/>
          </p:nvPr>
        </p:nvSpPr>
        <p:spPr>
          <a:xfrm>
            <a:off x="5017413" y="3078253"/>
            <a:ext cx="2978100" cy="10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Char char="■"/>
              <a:defRPr sz="15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Char char="●"/>
              <a:defRPr sz="15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Char char="○"/>
              <a:defRPr sz="15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Char char="■"/>
              <a:defRPr sz="15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Char char="●"/>
              <a:defRPr sz="15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Char char="○"/>
              <a:defRPr sz="15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" name="Google Shape;689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0" name="Google Shape;690;p6"/>
          <p:cNvGrpSpPr/>
          <p:nvPr/>
        </p:nvGrpSpPr>
        <p:grpSpPr>
          <a:xfrm>
            <a:off x="-1185137" y="840925"/>
            <a:ext cx="2106500" cy="597475"/>
            <a:chOff x="-2810250" y="3572525"/>
            <a:chExt cx="2106500" cy="597475"/>
          </a:xfrm>
        </p:grpSpPr>
        <p:sp>
          <p:nvSpPr>
            <p:cNvPr id="691" name="Google Shape;691;p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1" name="Google Shape;801;p6"/>
          <p:cNvGrpSpPr/>
          <p:nvPr/>
        </p:nvGrpSpPr>
        <p:grpSpPr>
          <a:xfrm>
            <a:off x="7738988" y="4488250"/>
            <a:ext cx="1637000" cy="521475"/>
            <a:chOff x="-4380075" y="3780200"/>
            <a:chExt cx="1637000" cy="521475"/>
          </a:xfrm>
        </p:grpSpPr>
        <p:sp>
          <p:nvSpPr>
            <p:cNvPr id="802" name="Google Shape;802;p6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6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6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6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6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6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6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6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6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6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6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6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6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6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6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6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6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6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6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6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6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6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6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6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6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6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6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6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6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6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6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6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6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6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6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6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6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6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6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6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6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6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6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6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6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6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6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6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6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6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6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6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6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6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6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6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6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6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6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6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6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6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6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6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6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6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6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6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70" name="Google Shape;870;p6"/>
          <p:cNvPicPr preferRelativeResize="0"/>
          <p:nvPr/>
        </p:nvPicPr>
        <p:blipFill>
          <a:blip r:embed="rId3">
            <a:alphaModFix amt="52000"/>
          </a:blip>
          <a:stretch>
            <a:fillRect/>
          </a:stretch>
        </p:blipFill>
        <p:spPr>
          <a:xfrm>
            <a:off x="7370661" y="331788"/>
            <a:ext cx="3543300" cy="73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1" name="Google Shape;871;p6"/>
          <p:cNvPicPr preferRelativeResize="0"/>
          <p:nvPr/>
        </p:nvPicPr>
        <p:blipFill rotWithShape="1">
          <a:blip r:embed="rId4">
            <a:alphaModFix amt="58000"/>
          </a:blip>
          <a:srcRect l="6060" r="-6059"/>
          <a:stretch/>
        </p:blipFill>
        <p:spPr>
          <a:xfrm>
            <a:off x="-1047375" y="4636612"/>
            <a:ext cx="3793026" cy="673800"/>
          </a:xfrm>
          <a:prstGeom prst="rect">
            <a:avLst/>
          </a:prstGeom>
          <a:noFill/>
          <a:ln>
            <a:noFill/>
          </a:ln>
        </p:spPr>
      </p:pic>
      <p:sp>
        <p:nvSpPr>
          <p:cNvPr id="872" name="Google Shape;872;p6"/>
          <p:cNvSpPr txBox="1">
            <a:spLocks noGrp="1"/>
          </p:cNvSpPr>
          <p:nvPr>
            <p:ph type="title"/>
          </p:nvPr>
        </p:nvSpPr>
        <p:spPr>
          <a:xfrm>
            <a:off x="716550" y="65557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4" name="Google Shape;87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Google Shape;875;p7"/>
          <p:cNvSpPr txBox="1">
            <a:spLocks noGrp="1"/>
          </p:cNvSpPr>
          <p:nvPr>
            <p:ph type="subTitle" idx="1"/>
          </p:nvPr>
        </p:nvSpPr>
        <p:spPr>
          <a:xfrm>
            <a:off x="1092629" y="2429150"/>
            <a:ext cx="3328200" cy="159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76" name="Google Shape;876;p7"/>
          <p:cNvSpPr txBox="1">
            <a:spLocks noGrp="1"/>
          </p:cNvSpPr>
          <p:nvPr>
            <p:ph type="title"/>
          </p:nvPr>
        </p:nvSpPr>
        <p:spPr>
          <a:xfrm>
            <a:off x="869559" y="1757000"/>
            <a:ext cx="35514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877" name="Google Shape;877;p7"/>
          <p:cNvGrpSpPr/>
          <p:nvPr/>
        </p:nvGrpSpPr>
        <p:grpSpPr>
          <a:xfrm>
            <a:off x="-786325" y="840925"/>
            <a:ext cx="2106500" cy="597475"/>
            <a:chOff x="-2810250" y="3572525"/>
            <a:chExt cx="2106500" cy="597475"/>
          </a:xfrm>
        </p:grpSpPr>
        <p:sp>
          <p:nvSpPr>
            <p:cNvPr id="878" name="Google Shape;878;p7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7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7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7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7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7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7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7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7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7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7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7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7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7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7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7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7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7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7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7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7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7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7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7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7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7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7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7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7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7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7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7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7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7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7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7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7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7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7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7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7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7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7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7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7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7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7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7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7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7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7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7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7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7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7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7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7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7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7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7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7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7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7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7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7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7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7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7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7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7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7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7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7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7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7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7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7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7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7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7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7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7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7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7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7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7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7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7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7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7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7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7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7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7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7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7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7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7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7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7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7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7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7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7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7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7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7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7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7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7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8" name="Google Shape;988;p7"/>
          <p:cNvGrpSpPr/>
          <p:nvPr/>
        </p:nvGrpSpPr>
        <p:grpSpPr>
          <a:xfrm>
            <a:off x="8137800" y="4488250"/>
            <a:ext cx="1637000" cy="521475"/>
            <a:chOff x="-4380075" y="3780200"/>
            <a:chExt cx="1637000" cy="521475"/>
          </a:xfrm>
        </p:grpSpPr>
        <p:sp>
          <p:nvSpPr>
            <p:cNvPr id="989" name="Google Shape;989;p7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7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7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7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7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7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7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7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7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7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7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7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7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7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7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7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7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7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7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7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7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7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7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7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7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7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7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7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7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7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7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7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7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7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7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7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7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7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7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7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7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7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7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7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7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7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7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7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7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7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7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7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7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7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7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7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7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7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7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7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7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7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7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7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7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7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7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7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57" name="Google Shape;1057;p7"/>
          <p:cNvPicPr preferRelativeResize="0"/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 rot="2861804">
            <a:off x="-542663" y="3349332"/>
            <a:ext cx="2763902" cy="2215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8" name="Google Shape;1058;p7"/>
          <p:cNvPicPr preferRelativeResize="0"/>
          <p:nvPr/>
        </p:nvPicPr>
        <p:blipFill>
          <a:blip r:embed="rId4">
            <a:alphaModFix amt="72000"/>
          </a:blip>
          <a:stretch>
            <a:fillRect/>
          </a:stretch>
        </p:blipFill>
        <p:spPr>
          <a:xfrm rot="-10338121">
            <a:off x="7374624" y="-569443"/>
            <a:ext cx="2763902" cy="2215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0" name="Google Shape;1060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1" name="Google Shape;1061;p8"/>
          <p:cNvSpPr txBox="1">
            <a:spLocks noGrp="1"/>
          </p:cNvSpPr>
          <p:nvPr>
            <p:ph type="title"/>
          </p:nvPr>
        </p:nvSpPr>
        <p:spPr>
          <a:xfrm>
            <a:off x="907050" y="1516421"/>
            <a:ext cx="7329900" cy="16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062" name="Google Shape;1062;p8"/>
          <p:cNvGrpSpPr/>
          <p:nvPr/>
        </p:nvGrpSpPr>
        <p:grpSpPr>
          <a:xfrm>
            <a:off x="7037488" y="4160450"/>
            <a:ext cx="2106500" cy="597475"/>
            <a:chOff x="-2810250" y="3572525"/>
            <a:chExt cx="2106500" cy="597475"/>
          </a:xfrm>
        </p:grpSpPr>
        <p:sp>
          <p:nvSpPr>
            <p:cNvPr id="1063" name="Google Shape;1063;p8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8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8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8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8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8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8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8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8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8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8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8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8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8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8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8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8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8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8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8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8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8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8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8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8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8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8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8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8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8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8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8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8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8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8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8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8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8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8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8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8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8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8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8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8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8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8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8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8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8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8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8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8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8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8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8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8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8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8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8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8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8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8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8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8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8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8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8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8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8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8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8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8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8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8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8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8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8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8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8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8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8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8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8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8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8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8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8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8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8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8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8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8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8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8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8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8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8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8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8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8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8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8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8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8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8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8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8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8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8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3" name="Google Shape;1173;p8"/>
          <p:cNvGrpSpPr/>
          <p:nvPr/>
        </p:nvGrpSpPr>
        <p:grpSpPr>
          <a:xfrm flipH="1">
            <a:off x="-12" y="757134"/>
            <a:ext cx="2106500" cy="597475"/>
            <a:chOff x="-2810250" y="3572525"/>
            <a:chExt cx="2106500" cy="597475"/>
          </a:xfrm>
        </p:grpSpPr>
        <p:sp>
          <p:nvSpPr>
            <p:cNvPr id="1174" name="Google Shape;1174;p8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8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8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8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8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8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8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8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8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8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8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8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8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8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8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8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8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8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8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8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8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8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8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8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8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8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8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8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8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8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8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8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8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8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8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8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8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8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8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8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8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8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8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8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8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8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8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8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8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8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8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8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8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8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8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8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8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8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8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8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8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8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8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8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8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8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8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8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8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8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8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8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8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8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8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8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8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8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8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8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8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8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8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8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8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8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5" name="Google Shape;1285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6" name="Google Shape;1286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7" name="Google Shape;1287;p9"/>
          <p:cNvSpPr txBox="1">
            <a:spLocks noGrp="1"/>
          </p:cNvSpPr>
          <p:nvPr>
            <p:ph type="title"/>
          </p:nvPr>
        </p:nvSpPr>
        <p:spPr>
          <a:xfrm>
            <a:off x="1955250" y="1521421"/>
            <a:ext cx="5233500" cy="12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88" name="Google Shape;1288;p9"/>
          <p:cNvSpPr txBox="1">
            <a:spLocks noGrp="1"/>
          </p:cNvSpPr>
          <p:nvPr>
            <p:ph type="body" idx="1"/>
          </p:nvPr>
        </p:nvSpPr>
        <p:spPr>
          <a:xfrm>
            <a:off x="1931064" y="3012590"/>
            <a:ext cx="5292300" cy="84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89" name="Google Shape;1289;p9"/>
          <p:cNvSpPr/>
          <p:nvPr/>
        </p:nvSpPr>
        <p:spPr>
          <a:xfrm>
            <a:off x="-281746" y="-161512"/>
            <a:ext cx="1516028" cy="866745"/>
          </a:xfrm>
          <a:custGeom>
            <a:avLst/>
            <a:gdLst/>
            <a:ahLst/>
            <a:cxnLst/>
            <a:rect l="l" t="t" r="r" b="b"/>
            <a:pathLst>
              <a:path w="16599" h="9794" extrusionOk="0">
                <a:moveTo>
                  <a:pt x="1" y="5801"/>
                </a:moveTo>
                <a:lnTo>
                  <a:pt x="15086" y="1"/>
                </a:lnTo>
                <a:cubicBezTo>
                  <a:pt x="15086" y="1"/>
                  <a:pt x="14756" y="544"/>
                  <a:pt x="14874" y="828"/>
                </a:cubicBezTo>
                <a:cubicBezTo>
                  <a:pt x="14992" y="1123"/>
                  <a:pt x="15618" y="1288"/>
                  <a:pt x="15618" y="1288"/>
                </a:cubicBezTo>
                <a:cubicBezTo>
                  <a:pt x="15618" y="1288"/>
                  <a:pt x="15287" y="1891"/>
                  <a:pt x="15464" y="2174"/>
                </a:cubicBezTo>
                <a:cubicBezTo>
                  <a:pt x="15630" y="2375"/>
                  <a:pt x="15831" y="2564"/>
                  <a:pt x="16055" y="2706"/>
                </a:cubicBezTo>
                <a:cubicBezTo>
                  <a:pt x="16055" y="2706"/>
                  <a:pt x="15642" y="3698"/>
                  <a:pt x="16598" y="4029"/>
                </a:cubicBezTo>
                <a:lnTo>
                  <a:pt x="1643" y="9794"/>
                </a:lnTo>
                <a:cubicBezTo>
                  <a:pt x="1643" y="9794"/>
                  <a:pt x="1879" y="9144"/>
                  <a:pt x="1785" y="8908"/>
                </a:cubicBezTo>
                <a:cubicBezTo>
                  <a:pt x="1690" y="8660"/>
                  <a:pt x="1100" y="8459"/>
                  <a:pt x="1100" y="8459"/>
                </a:cubicBezTo>
                <a:cubicBezTo>
                  <a:pt x="1100" y="8459"/>
                  <a:pt x="1430" y="7821"/>
                  <a:pt x="1289" y="7478"/>
                </a:cubicBezTo>
                <a:cubicBezTo>
                  <a:pt x="1147" y="7124"/>
                  <a:pt x="592" y="6982"/>
                  <a:pt x="592" y="6982"/>
                </a:cubicBezTo>
                <a:cubicBezTo>
                  <a:pt x="592" y="6982"/>
                  <a:pt x="851" y="6604"/>
                  <a:pt x="722" y="6274"/>
                </a:cubicBezTo>
                <a:cubicBezTo>
                  <a:pt x="580" y="5943"/>
                  <a:pt x="1" y="5801"/>
                  <a:pt x="1" y="580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0" name="Google Shape;1290;p9"/>
          <p:cNvSpPr/>
          <p:nvPr/>
        </p:nvSpPr>
        <p:spPr>
          <a:xfrm flipH="1">
            <a:off x="7924266" y="-161512"/>
            <a:ext cx="1516028" cy="866745"/>
          </a:xfrm>
          <a:custGeom>
            <a:avLst/>
            <a:gdLst/>
            <a:ahLst/>
            <a:cxnLst/>
            <a:rect l="l" t="t" r="r" b="b"/>
            <a:pathLst>
              <a:path w="16599" h="9794" extrusionOk="0">
                <a:moveTo>
                  <a:pt x="1" y="5801"/>
                </a:moveTo>
                <a:lnTo>
                  <a:pt x="15086" y="1"/>
                </a:lnTo>
                <a:cubicBezTo>
                  <a:pt x="15086" y="1"/>
                  <a:pt x="14756" y="544"/>
                  <a:pt x="14874" y="828"/>
                </a:cubicBezTo>
                <a:cubicBezTo>
                  <a:pt x="14992" y="1123"/>
                  <a:pt x="15618" y="1288"/>
                  <a:pt x="15618" y="1288"/>
                </a:cubicBezTo>
                <a:cubicBezTo>
                  <a:pt x="15618" y="1288"/>
                  <a:pt x="15287" y="1891"/>
                  <a:pt x="15464" y="2174"/>
                </a:cubicBezTo>
                <a:cubicBezTo>
                  <a:pt x="15630" y="2375"/>
                  <a:pt x="15831" y="2564"/>
                  <a:pt x="16055" y="2706"/>
                </a:cubicBezTo>
                <a:cubicBezTo>
                  <a:pt x="16055" y="2706"/>
                  <a:pt x="15642" y="3698"/>
                  <a:pt x="16598" y="4029"/>
                </a:cubicBezTo>
                <a:lnTo>
                  <a:pt x="1643" y="9794"/>
                </a:lnTo>
                <a:cubicBezTo>
                  <a:pt x="1643" y="9794"/>
                  <a:pt x="1879" y="9144"/>
                  <a:pt x="1785" y="8908"/>
                </a:cubicBezTo>
                <a:cubicBezTo>
                  <a:pt x="1690" y="8660"/>
                  <a:pt x="1100" y="8459"/>
                  <a:pt x="1100" y="8459"/>
                </a:cubicBezTo>
                <a:cubicBezTo>
                  <a:pt x="1100" y="8459"/>
                  <a:pt x="1430" y="7821"/>
                  <a:pt x="1289" y="7478"/>
                </a:cubicBezTo>
                <a:cubicBezTo>
                  <a:pt x="1147" y="7124"/>
                  <a:pt x="592" y="6982"/>
                  <a:pt x="592" y="6982"/>
                </a:cubicBezTo>
                <a:cubicBezTo>
                  <a:pt x="592" y="6982"/>
                  <a:pt x="851" y="6604"/>
                  <a:pt x="722" y="6274"/>
                </a:cubicBezTo>
                <a:cubicBezTo>
                  <a:pt x="580" y="5943"/>
                  <a:pt x="1" y="5801"/>
                  <a:pt x="1" y="580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1" name="Google Shape;1291;p9"/>
          <p:cNvGrpSpPr/>
          <p:nvPr/>
        </p:nvGrpSpPr>
        <p:grpSpPr>
          <a:xfrm>
            <a:off x="-786325" y="840925"/>
            <a:ext cx="2106500" cy="597475"/>
            <a:chOff x="-2810250" y="3572525"/>
            <a:chExt cx="2106500" cy="597475"/>
          </a:xfrm>
        </p:grpSpPr>
        <p:sp>
          <p:nvSpPr>
            <p:cNvPr id="1292" name="Google Shape;1292;p9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9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9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9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9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9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9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9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9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9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9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9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9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9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9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9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9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9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9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9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9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9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9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9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9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9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9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9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9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9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9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9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9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9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9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9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9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9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9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9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9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9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9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9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9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9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9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9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9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9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9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9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9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9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9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9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9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9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9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9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9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9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9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9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9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9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9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9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9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9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9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9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9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9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9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9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9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9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9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9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9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9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9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9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9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9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9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9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9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9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9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9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9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9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9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9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9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9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9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9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9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9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9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9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9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9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9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9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9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9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2" name="Google Shape;1402;p9"/>
          <p:cNvGrpSpPr/>
          <p:nvPr/>
        </p:nvGrpSpPr>
        <p:grpSpPr>
          <a:xfrm>
            <a:off x="8137800" y="4488250"/>
            <a:ext cx="1637000" cy="521475"/>
            <a:chOff x="-4380075" y="3780200"/>
            <a:chExt cx="1637000" cy="521475"/>
          </a:xfrm>
        </p:grpSpPr>
        <p:sp>
          <p:nvSpPr>
            <p:cNvPr id="1403" name="Google Shape;1403;p9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9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9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9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9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9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9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9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9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9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9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9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9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9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9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9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9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9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9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9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9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9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9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9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9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9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9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9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9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9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9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9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9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9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9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9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9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9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9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9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9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9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9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9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9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9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9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9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9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9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9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9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9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9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9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9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9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9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9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9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9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9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9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9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9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9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9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9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" name="Google Shape;1474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5" name="Google Shape;1475;p11"/>
          <p:cNvSpPr txBox="1">
            <a:spLocks noGrp="1"/>
          </p:cNvSpPr>
          <p:nvPr>
            <p:ph type="title" hasCustomPrompt="1"/>
          </p:nvPr>
        </p:nvSpPr>
        <p:spPr>
          <a:xfrm>
            <a:off x="980250" y="1629250"/>
            <a:ext cx="7183500" cy="136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76" name="Google Shape;1476;p11"/>
          <p:cNvSpPr txBox="1">
            <a:spLocks noGrp="1"/>
          </p:cNvSpPr>
          <p:nvPr>
            <p:ph type="body" idx="1"/>
          </p:nvPr>
        </p:nvSpPr>
        <p:spPr>
          <a:xfrm>
            <a:off x="1876425" y="3336725"/>
            <a:ext cx="5391300" cy="7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700"/>
            </a:lvl1pPr>
            <a:lvl2pPr marL="914400" lvl="1" indent="-323850" algn="ctr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algn="ctr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algn="ctr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algn="ctr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algn="ctr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algn="ctr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algn="ctr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algn="ctr"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1477" name="Google Shape;1477;p11"/>
          <p:cNvGrpSpPr/>
          <p:nvPr/>
        </p:nvGrpSpPr>
        <p:grpSpPr>
          <a:xfrm>
            <a:off x="7754788" y="3637875"/>
            <a:ext cx="2106500" cy="597475"/>
            <a:chOff x="-2810250" y="3572525"/>
            <a:chExt cx="2106500" cy="597475"/>
          </a:xfrm>
        </p:grpSpPr>
        <p:sp>
          <p:nvSpPr>
            <p:cNvPr id="1478" name="Google Shape;1478;p11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11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11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11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11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11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11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11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11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11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11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11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11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11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11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11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11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11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11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11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11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11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11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11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11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11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11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11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11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11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11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11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11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11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11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11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11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11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11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11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11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11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11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11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11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11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11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11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11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11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11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11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11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11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11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11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11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11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11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11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11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11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11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11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11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11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11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11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11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11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11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11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11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11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11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11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11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1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11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11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11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11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11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11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11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11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11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1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1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1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11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11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11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11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11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11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11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11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11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11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11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11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11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11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11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11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11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11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11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11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8" name="Google Shape;1588;p11"/>
          <p:cNvGrpSpPr/>
          <p:nvPr/>
        </p:nvGrpSpPr>
        <p:grpSpPr>
          <a:xfrm flipH="1">
            <a:off x="-12" y="609509"/>
            <a:ext cx="2106500" cy="597475"/>
            <a:chOff x="-2810250" y="3572525"/>
            <a:chExt cx="2106500" cy="597475"/>
          </a:xfrm>
        </p:grpSpPr>
        <p:sp>
          <p:nvSpPr>
            <p:cNvPr id="1589" name="Google Shape;1589;p11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11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11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11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11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11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11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11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11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11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11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11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11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11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11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11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11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11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11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11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11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1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11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11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11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11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1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1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1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1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1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1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1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11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11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1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11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11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11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11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11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11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11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11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11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11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11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11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11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11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1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1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11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11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1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1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11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11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1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1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1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1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1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1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1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1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1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1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1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1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1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11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11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11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11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11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11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11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11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11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11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11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11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11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11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11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11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11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11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11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11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11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1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1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11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11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11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11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11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11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11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11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11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11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11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11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11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11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99" name="Google Shape;1699;p11"/>
          <p:cNvPicPr preferRelativeResize="0"/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 rot="7768424">
            <a:off x="7749713" y="-1133594"/>
            <a:ext cx="2763901" cy="2215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0" name="Google Shape;1700;p11"/>
          <p:cNvPicPr preferRelativeResize="0"/>
          <p:nvPr/>
        </p:nvPicPr>
        <p:blipFill>
          <a:blip r:embed="rId4">
            <a:alphaModFix amt="72000"/>
          </a:blip>
          <a:stretch>
            <a:fillRect/>
          </a:stretch>
        </p:blipFill>
        <p:spPr>
          <a:xfrm rot="8100024">
            <a:off x="-1646575" y="3704182"/>
            <a:ext cx="2763901" cy="2215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veat Brush"/>
              <a:buNone/>
              <a:defRPr sz="3000" b="1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veat Brush"/>
              <a:buNone/>
              <a:defRPr sz="3000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veat Brush"/>
              <a:buNone/>
              <a:defRPr sz="3000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veat Brush"/>
              <a:buNone/>
              <a:defRPr sz="3000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veat Brush"/>
              <a:buNone/>
              <a:defRPr sz="3000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veat Brush"/>
              <a:buNone/>
              <a:defRPr sz="3000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veat Brush"/>
              <a:buNone/>
              <a:defRPr sz="3000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veat Brush"/>
              <a:buNone/>
              <a:defRPr sz="3000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veat Brush"/>
              <a:buNone/>
              <a:defRPr sz="3000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●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○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■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●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○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■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●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○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238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500"/>
              <a:buFont typeface="Raleway"/>
              <a:buChar char="■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58" r:id="rId10"/>
    <p:sldLayoutId id="2147483660" r:id="rId11"/>
    <p:sldLayoutId id="2147483661" r:id="rId12"/>
    <p:sldLayoutId id="2147483662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73" r:id="rId21"/>
    <p:sldLayoutId id="2147483674" r:id="rId22"/>
    <p:sldLayoutId id="2147483676" r:id="rId23"/>
    <p:sldLayoutId id="2147483680" r:id="rId24"/>
    <p:sldLayoutId id="2147483681" r:id="rId25"/>
    <p:sldLayoutId id="2147483682" r:id="rId26"/>
    <p:sldLayoutId id="2147483683" r:id="rId27"/>
    <p:sldLayoutId id="2147483684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5" Type="http://schemas.openxmlformats.org/officeDocument/2006/relationships/image" Target="../media/image11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24" Type="http://schemas.openxmlformats.org/officeDocument/2006/relationships/image" Target="../media/image49.sv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80.svg"/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28" Type="http://schemas.openxmlformats.org/officeDocument/2006/relationships/image" Target="../media/image44.png"/><Relationship Id="rId4" Type="http://schemas.openxmlformats.org/officeDocument/2006/relationships/image" Target="../media/image40.png"/><Relationship Id="rId27" Type="http://schemas.openxmlformats.org/officeDocument/2006/relationships/image" Target="../media/image43.png"/><Relationship Id="rId48" Type="http://schemas.openxmlformats.org/officeDocument/2006/relationships/image" Target="../media/image203.sv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40.svg"/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6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40.svg"/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6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17" Type="http://schemas.openxmlformats.org/officeDocument/2006/relationships/image" Target="../media/image580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41" Type="http://schemas.openxmlformats.org/officeDocument/2006/relationships/image" Target="../media/image134.sv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9" Type="http://schemas.openxmlformats.org/officeDocument/2006/relationships/image" Target="../media/image38.svg"/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41" Type="http://schemas.openxmlformats.org/officeDocument/2006/relationships/image" Target="../media/image2.svg"/><Relationship Id="rId1" Type="http://schemas.openxmlformats.org/officeDocument/2006/relationships/slideLayout" Target="../slideLayouts/slideLayout6.xml"/><Relationship Id="rId40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1" Type="http://schemas.openxmlformats.org/officeDocument/2006/relationships/image" Target="../media/image52.png"/><Relationship Id="rId7" Type="http://schemas.openxmlformats.org/officeDocument/2006/relationships/image" Target="../media/image194.svg"/><Relationship Id="rId2" Type="http://schemas.openxmlformats.org/officeDocument/2006/relationships/notesSlide" Target="../notesSlides/notesSlide21.xml"/><Relationship Id="rId20" Type="http://schemas.openxmlformats.org/officeDocument/2006/relationships/image" Target="../media/image44.png"/><Relationship Id="rId16" Type="http://schemas.openxmlformats.org/officeDocument/2006/relationships/image" Target="../media/image2030.svg"/><Relationship Id="rId1" Type="http://schemas.openxmlformats.org/officeDocument/2006/relationships/slideLayout" Target="../slideLayouts/slideLayout18.xml"/><Relationship Id="rId19" Type="http://schemas.openxmlformats.org/officeDocument/2006/relationships/image" Target="../media/image154.sv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0.svg"/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28" Type="http://schemas.openxmlformats.org/officeDocument/2006/relationships/image" Target="../media/image215.svg"/><Relationship Id="rId4" Type="http://schemas.openxmlformats.org/officeDocument/2006/relationships/image" Target="../media/image54.png"/><Relationship Id="rId1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0.svg"/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29" Type="http://schemas.openxmlformats.org/officeDocument/2006/relationships/image" Target="../media/image56.png"/><Relationship Id="rId1" Type="http://schemas.openxmlformats.org/officeDocument/2006/relationships/slideLayout" Target="../slideLayouts/slideLayout19.xml"/><Relationship Id="rId28" Type="http://schemas.openxmlformats.org/officeDocument/2006/relationships/image" Target="../media/image215.svg"/><Relationship Id="rId1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30.svg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41" Type="http://schemas.openxmlformats.org/officeDocument/2006/relationships/image" Target="../media/image134.sv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Relationship Id="rId58" Type="http://schemas.openxmlformats.org/officeDocument/2006/relationships/image" Target="../media/image209.svg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9" Type="http://schemas.openxmlformats.org/officeDocument/2006/relationships/image" Target="../media/image380.svg"/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41" Type="http://schemas.openxmlformats.org/officeDocument/2006/relationships/image" Target="../media/image69.png"/><Relationship Id="rId1" Type="http://schemas.openxmlformats.org/officeDocument/2006/relationships/slideLayout" Target="../slideLayouts/slideLayout5.xml"/><Relationship Id="rId40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9" Type="http://schemas.openxmlformats.org/officeDocument/2006/relationships/image" Target="../media/image380.svg"/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41" Type="http://schemas.openxmlformats.org/officeDocument/2006/relationships/image" Target="../media/image69.png"/><Relationship Id="rId1" Type="http://schemas.openxmlformats.org/officeDocument/2006/relationships/slideLayout" Target="../slideLayouts/slideLayout5.xml"/><Relationship Id="rId40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71.png"/><Relationship Id="rId7" Type="http://schemas.openxmlformats.org/officeDocument/2006/relationships/image" Target="../media/image142.svg"/><Relationship Id="rId33" Type="http://schemas.openxmlformats.org/officeDocument/2006/relationships/image" Target="../media/image7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2.xml"/><Relationship Id="rId32" Type="http://schemas.openxmlformats.org/officeDocument/2006/relationships/image" Target="../media/image219.svg"/><Relationship Id="rId5" Type="http://schemas.openxmlformats.org/officeDocument/2006/relationships/image" Target="../media/image66.svg"/><Relationship Id="rId9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73.svg"/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Relationship Id="rId19" Type="http://schemas.openxmlformats.org/officeDocument/2006/relationships/image" Target="../media/image75.png"/><Relationship Id="rId10" Type="http://schemas.openxmlformats.org/officeDocument/2006/relationships/image" Target="../media/image45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71.png"/><Relationship Id="rId7" Type="http://schemas.openxmlformats.org/officeDocument/2006/relationships/image" Target="../media/image142.svg"/><Relationship Id="rId33" Type="http://schemas.openxmlformats.org/officeDocument/2006/relationships/image" Target="../media/image7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2.xml"/><Relationship Id="rId32" Type="http://schemas.openxmlformats.org/officeDocument/2006/relationships/image" Target="../media/image219.svg"/><Relationship Id="rId5" Type="http://schemas.openxmlformats.org/officeDocument/2006/relationships/image" Target="../media/image66.svg"/><Relationship Id="rId9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73.svg"/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3.xml"/><Relationship Id="rId20" Type="http://schemas.openxmlformats.org/officeDocument/2006/relationships/image" Target="../media/image76.png"/><Relationship Id="rId1" Type="http://schemas.openxmlformats.org/officeDocument/2006/relationships/slideLayout" Target="../slideLayouts/slideLayout17.xml"/><Relationship Id="rId11" Type="http://schemas.openxmlformats.org/officeDocument/2006/relationships/image" Target="../media/image104.svg"/><Relationship Id="rId19" Type="http://schemas.openxmlformats.org/officeDocument/2006/relationships/image" Target="../media/image75.png"/><Relationship Id="rId10" Type="http://schemas.openxmlformats.org/officeDocument/2006/relationships/image" Target="../media/image45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9.svg"/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6.xml"/><Relationship Id="rId29" Type="http://schemas.openxmlformats.org/officeDocument/2006/relationships/image" Target="../media/image72.svg"/><Relationship Id="rId1" Type="http://schemas.openxmlformats.org/officeDocument/2006/relationships/slideLayout" Target="../slideLayouts/slideLayout6.xml"/><Relationship Id="rId30" Type="http://schemas.openxmlformats.org/officeDocument/2006/relationships/image" Target="../media/image80.png"/><Relationship Id="rId4" Type="http://schemas.openxmlformats.org/officeDocument/2006/relationships/image" Target="../media/image57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8.png"/><Relationship Id="rId58" Type="http://schemas.openxmlformats.org/officeDocument/2006/relationships/image" Target="../media/image209.svg"/><Relationship Id="rId5" Type="http://schemas.openxmlformats.org/officeDocument/2006/relationships/image" Target="../media/image44.svg"/><Relationship Id="rId4" Type="http://schemas.openxmlformats.org/officeDocument/2006/relationships/image" Target="../media/image1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4" Type="http://schemas.openxmlformats.org/officeDocument/2006/relationships/image" Target="../media/image125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3.png"/><Relationship Id="rId4" Type="http://schemas.openxmlformats.org/officeDocument/2006/relationships/image" Target="../media/image17.svg"/><Relationship Id="rId9" Type="http://schemas.openxmlformats.org/officeDocument/2006/relationships/image" Target="../media/image8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5" Type="http://schemas.openxmlformats.org/officeDocument/2006/relationships/image" Target="../media/image116.sv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440.sv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8" Type="http://schemas.openxmlformats.org/officeDocument/2006/relationships/image" Target="../media/image20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2" name="Google Shape;7152;p41"/>
          <p:cNvPicPr preferRelativeResize="0"/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1532100" y="915625"/>
            <a:ext cx="6261950" cy="33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7154" name="Google Shape;7154;p41"/>
          <p:cNvSpPr/>
          <p:nvPr/>
        </p:nvSpPr>
        <p:spPr>
          <a:xfrm>
            <a:off x="3122150" y="2991250"/>
            <a:ext cx="5775" cy="7725"/>
          </a:xfrm>
          <a:custGeom>
            <a:avLst/>
            <a:gdLst/>
            <a:ahLst/>
            <a:cxnLst/>
            <a:rect l="l" t="t" r="r" b="b"/>
            <a:pathLst>
              <a:path w="231" h="309" extrusionOk="0">
                <a:moveTo>
                  <a:pt x="231" y="0"/>
                </a:moveTo>
                <a:lnTo>
                  <a:pt x="0" y="103"/>
                </a:lnTo>
                <a:lnTo>
                  <a:pt x="77" y="308"/>
                </a:lnTo>
                <a:lnTo>
                  <a:pt x="23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55" name="Google Shape;7155;p41"/>
          <p:cNvSpPr/>
          <p:nvPr/>
        </p:nvSpPr>
        <p:spPr>
          <a:xfrm>
            <a:off x="3471525" y="2989975"/>
            <a:ext cx="2575" cy="25"/>
          </a:xfrm>
          <a:custGeom>
            <a:avLst/>
            <a:gdLst/>
            <a:ahLst/>
            <a:cxnLst/>
            <a:rect l="l" t="t" r="r" b="b"/>
            <a:pathLst>
              <a:path w="103" h="1" extrusionOk="0">
                <a:moveTo>
                  <a:pt x="103" y="0"/>
                </a:moveTo>
                <a:lnTo>
                  <a:pt x="0" y="0"/>
                </a:lnTo>
                <a:cubicBezTo>
                  <a:pt x="52" y="0"/>
                  <a:pt x="77" y="0"/>
                  <a:pt x="1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56" name="Google Shape;7156;p41"/>
          <p:cNvSpPr/>
          <p:nvPr/>
        </p:nvSpPr>
        <p:spPr>
          <a:xfrm>
            <a:off x="3503575" y="3002800"/>
            <a:ext cx="1950" cy="650"/>
          </a:xfrm>
          <a:custGeom>
            <a:avLst/>
            <a:gdLst/>
            <a:ahLst/>
            <a:cxnLst/>
            <a:rect l="l" t="t" r="r" b="b"/>
            <a:pathLst>
              <a:path w="78" h="26" extrusionOk="0">
                <a:moveTo>
                  <a:pt x="77" y="0"/>
                </a:moveTo>
                <a:cubicBezTo>
                  <a:pt x="64" y="0"/>
                  <a:pt x="52" y="6"/>
                  <a:pt x="39" y="13"/>
                </a:cubicBezTo>
                <a:lnTo>
                  <a:pt x="77" y="0"/>
                </a:lnTo>
                <a:close/>
                <a:moveTo>
                  <a:pt x="39" y="13"/>
                </a:moveTo>
                <a:lnTo>
                  <a:pt x="0" y="26"/>
                </a:lnTo>
                <a:cubicBezTo>
                  <a:pt x="13" y="26"/>
                  <a:pt x="26" y="19"/>
                  <a:pt x="39" y="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57" name="Google Shape;7157;p41"/>
          <p:cNvSpPr/>
          <p:nvPr/>
        </p:nvSpPr>
        <p:spPr>
          <a:xfrm>
            <a:off x="3553575" y="2991900"/>
            <a:ext cx="675" cy="650"/>
          </a:xfrm>
          <a:custGeom>
            <a:avLst/>
            <a:gdLst/>
            <a:ahLst/>
            <a:cxnLst/>
            <a:rect l="l" t="t" r="r" b="b"/>
            <a:pathLst>
              <a:path w="27" h="26" extrusionOk="0">
                <a:moveTo>
                  <a:pt x="0" y="0"/>
                </a:moveTo>
                <a:lnTo>
                  <a:pt x="0" y="26"/>
                </a:lnTo>
                <a:cubicBezTo>
                  <a:pt x="26" y="0"/>
                  <a:pt x="26" y="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58" name="Google Shape;7158;p41"/>
          <p:cNvSpPr/>
          <p:nvPr/>
        </p:nvSpPr>
        <p:spPr>
          <a:xfrm>
            <a:off x="3240750" y="2989975"/>
            <a:ext cx="5725" cy="2575"/>
          </a:xfrm>
          <a:custGeom>
            <a:avLst/>
            <a:gdLst/>
            <a:ahLst/>
            <a:cxnLst/>
            <a:rect l="l" t="t" r="r" b="b"/>
            <a:pathLst>
              <a:path w="229" h="103" extrusionOk="0">
                <a:moveTo>
                  <a:pt x="128" y="0"/>
                </a:moveTo>
                <a:lnTo>
                  <a:pt x="2" y="101"/>
                </a:lnTo>
                <a:lnTo>
                  <a:pt x="2" y="101"/>
                </a:lnTo>
                <a:cubicBezTo>
                  <a:pt x="37" y="78"/>
                  <a:pt x="228" y="100"/>
                  <a:pt x="128" y="0"/>
                </a:cubicBezTo>
                <a:close/>
                <a:moveTo>
                  <a:pt x="2" y="101"/>
                </a:moveTo>
                <a:cubicBezTo>
                  <a:pt x="2" y="101"/>
                  <a:pt x="1" y="102"/>
                  <a:pt x="0" y="103"/>
                </a:cubicBezTo>
                <a:lnTo>
                  <a:pt x="2" y="1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59" name="Google Shape;7159;p41"/>
          <p:cNvSpPr/>
          <p:nvPr/>
        </p:nvSpPr>
        <p:spPr>
          <a:xfrm>
            <a:off x="3465000" y="3001500"/>
            <a:ext cx="5250" cy="5475"/>
          </a:xfrm>
          <a:custGeom>
            <a:avLst/>
            <a:gdLst/>
            <a:ahLst/>
            <a:cxnLst/>
            <a:rect l="l" t="t" r="r" b="b"/>
            <a:pathLst>
              <a:path w="210" h="219" extrusionOk="0">
                <a:moveTo>
                  <a:pt x="82" y="1"/>
                </a:moveTo>
                <a:lnTo>
                  <a:pt x="82" y="1"/>
                </a:lnTo>
                <a:cubicBezTo>
                  <a:pt x="41" y="62"/>
                  <a:pt x="1" y="218"/>
                  <a:pt x="99" y="218"/>
                </a:cubicBezTo>
                <a:cubicBezTo>
                  <a:pt x="125" y="218"/>
                  <a:pt x="162" y="207"/>
                  <a:pt x="210" y="180"/>
                </a:cubicBezTo>
                <a:cubicBezTo>
                  <a:pt x="133" y="155"/>
                  <a:pt x="56" y="78"/>
                  <a:pt x="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60" name="Google Shape;7160;p41"/>
          <p:cNvSpPr/>
          <p:nvPr/>
        </p:nvSpPr>
        <p:spPr>
          <a:xfrm>
            <a:off x="3540125" y="2999700"/>
            <a:ext cx="4500" cy="3125"/>
          </a:xfrm>
          <a:custGeom>
            <a:avLst/>
            <a:gdLst/>
            <a:ahLst/>
            <a:cxnLst/>
            <a:rect l="l" t="t" r="r" b="b"/>
            <a:pathLst>
              <a:path w="180" h="125" extrusionOk="0">
                <a:moveTo>
                  <a:pt x="138" y="0"/>
                </a:moveTo>
                <a:lnTo>
                  <a:pt x="138" y="0"/>
                </a:lnTo>
                <a:cubicBezTo>
                  <a:pt x="136" y="0"/>
                  <a:pt x="133" y="6"/>
                  <a:pt x="128" y="21"/>
                </a:cubicBezTo>
                <a:lnTo>
                  <a:pt x="0" y="124"/>
                </a:lnTo>
                <a:lnTo>
                  <a:pt x="180" y="124"/>
                </a:lnTo>
                <a:cubicBezTo>
                  <a:pt x="138" y="103"/>
                  <a:pt x="147" y="0"/>
                  <a:pt x="1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61" name="Google Shape;7161;p41"/>
          <p:cNvSpPr/>
          <p:nvPr/>
        </p:nvSpPr>
        <p:spPr>
          <a:xfrm>
            <a:off x="3543950" y="3002800"/>
            <a:ext cx="675" cy="25"/>
          </a:xfrm>
          <a:custGeom>
            <a:avLst/>
            <a:gdLst/>
            <a:ahLst/>
            <a:cxnLst/>
            <a:rect l="l" t="t" r="r" b="b"/>
            <a:pathLst>
              <a:path w="27" h="1" extrusionOk="0">
                <a:moveTo>
                  <a:pt x="27" y="0"/>
                </a:moveTo>
                <a:lnTo>
                  <a:pt x="1" y="0"/>
                </a:lnTo>
                <a:cubicBezTo>
                  <a:pt x="27" y="0"/>
                  <a:pt x="27" y="0"/>
                  <a:pt x="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62" name="Google Shape;7162;p41"/>
          <p:cNvSpPr/>
          <p:nvPr/>
        </p:nvSpPr>
        <p:spPr>
          <a:xfrm>
            <a:off x="3320875" y="2995100"/>
            <a:ext cx="13175" cy="11750"/>
          </a:xfrm>
          <a:custGeom>
            <a:avLst/>
            <a:gdLst/>
            <a:ahLst/>
            <a:cxnLst/>
            <a:rect l="l" t="t" r="r" b="b"/>
            <a:pathLst>
              <a:path w="527" h="470" extrusionOk="0">
                <a:moveTo>
                  <a:pt x="129" y="0"/>
                </a:moveTo>
                <a:lnTo>
                  <a:pt x="129" y="0"/>
                </a:lnTo>
                <a:cubicBezTo>
                  <a:pt x="0" y="180"/>
                  <a:pt x="462" y="282"/>
                  <a:pt x="205" y="462"/>
                </a:cubicBezTo>
                <a:cubicBezTo>
                  <a:pt x="246" y="467"/>
                  <a:pt x="278" y="469"/>
                  <a:pt x="302" y="469"/>
                </a:cubicBezTo>
                <a:cubicBezTo>
                  <a:pt x="527" y="469"/>
                  <a:pt x="156" y="277"/>
                  <a:pt x="411" y="231"/>
                </a:cubicBezTo>
                <a:cubicBezTo>
                  <a:pt x="282" y="231"/>
                  <a:pt x="154" y="129"/>
                  <a:pt x="1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63" name="Google Shape;7163;p41"/>
          <p:cNvSpPr/>
          <p:nvPr/>
        </p:nvSpPr>
        <p:spPr>
          <a:xfrm>
            <a:off x="3331125" y="3000875"/>
            <a:ext cx="1950" cy="25"/>
          </a:xfrm>
          <a:custGeom>
            <a:avLst/>
            <a:gdLst/>
            <a:ahLst/>
            <a:cxnLst/>
            <a:rect l="l" t="t" r="r" b="b"/>
            <a:pathLst>
              <a:path w="78" h="1" extrusionOk="0">
                <a:moveTo>
                  <a:pt x="1" y="0"/>
                </a:moveTo>
                <a:cubicBezTo>
                  <a:pt x="26" y="0"/>
                  <a:pt x="52" y="0"/>
                  <a:pt x="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64" name="Google Shape;7164;p41"/>
          <p:cNvSpPr/>
          <p:nvPr/>
        </p:nvSpPr>
        <p:spPr>
          <a:xfrm>
            <a:off x="3719600" y="2993825"/>
            <a:ext cx="3875" cy="1300"/>
          </a:xfrm>
          <a:custGeom>
            <a:avLst/>
            <a:gdLst/>
            <a:ahLst/>
            <a:cxnLst/>
            <a:rect l="l" t="t" r="r" b="b"/>
            <a:pathLst>
              <a:path w="155" h="52" extrusionOk="0">
                <a:moveTo>
                  <a:pt x="155" y="0"/>
                </a:moveTo>
                <a:lnTo>
                  <a:pt x="78" y="26"/>
                </a:lnTo>
                <a:cubicBezTo>
                  <a:pt x="103" y="19"/>
                  <a:pt x="129" y="13"/>
                  <a:pt x="155" y="0"/>
                </a:cubicBezTo>
                <a:close/>
                <a:moveTo>
                  <a:pt x="78" y="26"/>
                </a:moveTo>
                <a:lnTo>
                  <a:pt x="78" y="26"/>
                </a:lnTo>
                <a:cubicBezTo>
                  <a:pt x="52" y="32"/>
                  <a:pt x="27" y="39"/>
                  <a:pt x="1" y="51"/>
                </a:cubicBezTo>
                <a:lnTo>
                  <a:pt x="78" y="2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65" name="Google Shape;7165;p41"/>
          <p:cNvSpPr/>
          <p:nvPr/>
        </p:nvSpPr>
        <p:spPr>
          <a:xfrm>
            <a:off x="4022200" y="3003425"/>
            <a:ext cx="650" cy="675"/>
          </a:xfrm>
          <a:custGeom>
            <a:avLst/>
            <a:gdLst/>
            <a:ahLst/>
            <a:cxnLst/>
            <a:rect l="l" t="t" r="r" b="b"/>
            <a:pathLst>
              <a:path w="26" h="27" extrusionOk="0">
                <a:moveTo>
                  <a:pt x="0" y="26"/>
                </a:moveTo>
                <a:cubicBezTo>
                  <a:pt x="0" y="26"/>
                  <a:pt x="26" y="1"/>
                  <a:pt x="26" y="1"/>
                </a:cubicBezTo>
                <a:cubicBezTo>
                  <a:pt x="26" y="1"/>
                  <a:pt x="0" y="26"/>
                  <a:pt x="0" y="2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66" name="Google Shape;7166;p41"/>
          <p:cNvSpPr/>
          <p:nvPr/>
        </p:nvSpPr>
        <p:spPr>
          <a:xfrm>
            <a:off x="3742050" y="2993825"/>
            <a:ext cx="650" cy="2575"/>
          </a:xfrm>
          <a:custGeom>
            <a:avLst/>
            <a:gdLst/>
            <a:ahLst/>
            <a:cxnLst/>
            <a:rect l="l" t="t" r="r" b="b"/>
            <a:pathLst>
              <a:path w="26" h="103" extrusionOk="0">
                <a:moveTo>
                  <a:pt x="26" y="0"/>
                </a:moveTo>
                <a:lnTo>
                  <a:pt x="26" y="0"/>
                </a:lnTo>
                <a:cubicBezTo>
                  <a:pt x="0" y="51"/>
                  <a:pt x="0" y="77"/>
                  <a:pt x="0" y="103"/>
                </a:cubicBezTo>
                <a:cubicBezTo>
                  <a:pt x="26" y="77"/>
                  <a:pt x="26" y="26"/>
                  <a:pt x="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67" name="Google Shape;7167;p41"/>
          <p:cNvSpPr/>
          <p:nvPr/>
        </p:nvSpPr>
        <p:spPr>
          <a:xfrm>
            <a:off x="3741400" y="2996375"/>
            <a:ext cx="675" cy="1950"/>
          </a:xfrm>
          <a:custGeom>
            <a:avLst/>
            <a:gdLst/>
            <a:ahLst/>
            <a:cxnLst/>
            <a:rect l="l" t="t" r="r" b="b"/>
            <a:pathLst>
              <a:path w="27" h="78" extrusionOk="0">
                <a:moveTo>
                  <a:pt x="26" y="1"/>
                </a:moveTo>
                <a:cubicBezTo>
                  <a:pt x="1" y="26"/>
                  <a:pt x="1" y="52"/>
                  <a:pt x="1" y="78"/>
                </a:cubicBezTo>
                <a:lnTo>
                  <a:pt x="2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68" name="Google Shape;7168;p41"/>
          <p:cNvSpPr/>
          <p:nvPr/>
        </p:nvSpPr>
        <p:spPr>
          <a:xfrm>
            <a:off x="4052950" y="2995100"/>
            <a:ext cx="25" cy="650"/>
          </a:xfrm>
          <a:custGeom>
            <a:avLst/>
            <a:gdLst/>
            <a:ahLst/>
            <a:cxnLst/>
            <a:rect l="l" t="t" r="r" b="b"/>
            <a:pathLst>
              <a:path w="1" h="26" extrusionOk="0">
                <a:moveTo>
                  <a:pt x="1" y="0"/>
                </a:moveTo>
                <a:lnTo>
                  <a:pt x="1" y="26"/>
                </a:lnTo>
                <a:cubicBezTo>
                  <a:pt x="1" y="26"/>
                  <a:pt x="1" y="0"/>
                  <a:pt x="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69" name="Google Shape;7169;p41"/>
          <p:cNvSpPr/>
          <p:nvPr/>
        </p:nvSpPr>
        <p:spPr>
          <a:xfrm>
            <a:off x="3820900" y="2997650"/>
            <a:ext cx="5150" cy="3250"/>
          </a:xfrm>
          <a:custGeom>
            <a:avLst/>
            <a:gdLst/>
            <a:ahLst/>
            <a:cxnLst/>
            <a:rect l="l" t="t" r="r" b="b"/>
            <a:pathLst>
              <a:path w="206" h="130" extrusionOk="0">
                <a:moveTo>
                  <a:pt x="103" y="1"/>
                </a:moveTo>
                <a:cubicBezTo>
                  <a:pt x="52" y="1"/>
                  <a:pt x="52" y="78"/>
                  <a:pt x="0" y="129"/>
                </a:cubicBezTo>
                <a:cubicBezTo>
                  <a:pt x="26" y="103"/>
                  <a:pt x="58" y="91"/>
                  <a:pt x="93" y="91"/>
                </a:cubicBezTo>
                <a:cubicBezTo>
                  <a:pt x="129" y="91"/>
                  <a:pt x="167" y="103"/>
                  <a:pt x="206" y="129"/>
                </a:cubicBezTo>
                <a:cubicBezTo>
                  <a:pt x="154" y="78"/>
                  <a:pt x="129" y="27"/>
                  <a:pt x="1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70" name="Google Shape;7170;p41"/>
          <p:cNvSpPr/>
          <p:nvPr/>
        </p:nvSpPr>
        <p:spPr>
          <a:xfrm>
            <a:off x="3820900" y="30008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71" name="Google Shape;7171;p41"/>
          <p:cNvSpPr/>
          <p:nvPr/>
        </p:nvSpPr>
        <p:spPr>
          <a:xfrm>
            <a:off x="3724750" y="3003425"/>
            <a:ext cx="2575" cy="2600"/>
          </a:xfrm>
          <a:custGeom>
            <a:avLst/>
            <a:gdLst/>
            <a:ahLst/>
            <a:cxnLst/>
            <a:rect l="l" t="t" r="r" b="b"/>
            <a:pathLst>
              <a:path w="103" h="104" extrusionOk="0">
                <a:moveTo>
                  <a:pt x="103" y="1"/>
                </a:moveTo>
                <a:lnTo>
                  <a:pt x="0" y="103"/>
                </a:lnTo>
                <a:lnTo>
                  <a:pt x="26" y="103"/>
                </a:lnTo>
                <a:lnTo>
                  <a:pt x="10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72" name="Google Shape;7172;p41"/>
          <p:cNvSpPr/>
          <p:nvPr/>
        </p:nvSpPr>
        <p:spPr>
          <a:xfrm>
            <a:off x="3997450" y="3000875"/>
            <a:ext cx="3600" cy="4825"/>
          </a:xfrm>
          <a:custGeom>
            <a:avLst/>
            <a:gdLst/>
            <a:ahLst/>
            <a:cxnLst/>
            <a:rect l="l" t="t" r="r" b="b"/>
            <a:pathLst>
              <a:path w="144" h="193" extrusionOk="0">
                <a:moveTo>
                  <a:pt x="41" y="0"/>
                </a:moveTo>
                <a:lnTo>
                  <a:pt x="41" y="0"/>
                </a:lnTo>
                <a:cubicBezTo>
                  <a:pt x="21" y="41"/>
                  <a:pt x="1" y="192"/>
                  <a:pt x="68" y="192"/>
                </a:cubicBezTo>
                <a:cubicBezTo>
                  <a:pt x="87" y="192"/>
                  <a:pt x="111" y="181"/>
                  <a:pt x="144" y="154"/>
                </a:cubicBezTo>
                <a:cubicBezTo>
                  <a:pt x="93" y="154"/>
                  <a:pt x="41" y="77"/>
                  <a:pt x="4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73" name="Google Shape;7173;p41"/>
          <p:cNvSpPr/>
          <p:nvPr/>
        </p:nvSpPr>
        <p:spPr>
          <a:xfrm>
            <a:off x="4045275" y="3002250"/>
            <a:ext cx="2575" cy="3125"/>
          </a:xfrm>
          <a:custGeom>
            <a:avLst/>
            <a:gdLst/>
            <a:ahLst/>
            <a:cxnLst/>
            <a:rect l="l" t="t" r="r" b="b"/>
            <a:pathLst>
              <a:path w="103" h="125" extrusionOk="0">
                <a:moveTo>
                  <a:pt x="64" y="1"/>
                </a:moveTo>
                <a:cubicBezTo>
                  <a:pt x="61" y="1"/>
                  <a:pt x="57" y="7"/>
                  <a:pt x="51" y="22"/>
                </a:cubicBezTo>
                <a:lnTo>
                  <a:pt x="0" y="125"/>
                </a:lnTo>
                <a:lnTo>
                  <a:pt x="103" y="125"/>
                </a:lnTo>
                <a:cubicBezTo>
                  <a:pt x="82" y="104"/>
                  <a:pt x="78" y="1"/>
                  <a:pt x="6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74" name="Google Shape;7174;p41"/>
          <p:cNvSpPr/>
          <p:nvPr/>
        </p:nvSpPr>
        <p:spPr>
          <a:xfrm>
            <a:off x="4047825" y="3005350"/>
            <a:ext cx="675" cy="25"/>
          </a:xfrm>
          <a:custGeom>
            <a:avLst/>
            <a:gdLst/>
            <a:ahLst/>
            <a:cxnLst/>
            <a:rect l="l" t="t" r="r" b="b"/>
            <a:pathLst>
              <a:path w="27" h="1" extrusionOk="0">
                <a:moveTo>
                  <a:pt x="26" y="1"/>
                </a:moveTo>
                <a:lnTo>
                  <a:pt x="1" y="1"/>
                </a:lnTo>
                <a:cubicBezTo>
                  <a:pt x="1" y="1"/>
                  <a:pt x="26" y="1"/>
                  <a:pt x="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75" name="Google Shape;7175;p41"/>
          <p:cNvSpPr/>
          <p:nvPr/>
        </p:nvSpPr>
        <p:spPr>
          <a:xfrm>
            <a:off x="4055525" y="2991900"/>
            <a:ext cx="3225" cy="1950"/>
          </a:xfrm>
          <a:custGeom>
            <a:avLst/>
            <a:gdLst/>
            <a:ahLst/>
            <a:cxnLst/>
            <a:rect l="l" t="t" r="r" b="b"/>
            <a:pathLst>
              <a:path w="129" h="78" extrusionOk="0">
                <a:moveTo>
                  <a:pt x="129" y="0"/>
                </a:moveTo>
                <a:lnTo>
                  <a:pt x="0" y="77"/>
                </a:lnTo>
                <a:lnTo>
                  <a:pt x="12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76" name="Google Shape;7176;p41"/>
          <p:cNvSpPr/>
          <p:nvPr/>
        </p:nvSpPr>
        <p:spPr>
          <a:xfrm>
            <a:off x="4076050" y="2993825"/>
            <a:ext cx="3225" cy="3225"/>
          </a:xfrm>
          <a:custGeom>
            <a:avLst/>
            <a:gdLst/>
            <a:ahLst/>
            <a:cxnLst/>
            <a:rect l="l" t="t" r="r" b="b"/>
            <a:pathLst>
              <a:path w="129" h="129" extrusionOk="0">
                <a:moveTo>
                  <a:pt x="77" y="0"/>
                </a:moveTo>
                <a:lnTo>
                  <a:pt x="0" y="103"/>
                </a:lnTo>
                <a:lnTo>
                  <a:pt x="26" y="128"/>
                </a:lnTo>
                <a:lnTo>
                  <a:pt x="128" y="26"/>
                </a:lnTo>
                <a:lnTo>
                  <a:pt x="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77" name="Google Shape;7177;p41"/>
          <p:cNvSpPr/>
          <p:nvPr/>
        </p:nvSpPr>
        <p:spPr>
          <a:xfrm>
            <a:off x="3828600" y="3004700"/>
            <a:ext cx="15400" cy="14150"/>
          </a:xfrm>
          <a:custGeom>
            <a:avLst/>
            <a:gdLst/>
            <a:ahLst/>
            <a:cxnLst/>
            <a:rect l="l" t="t" r="r" b="b"/>
            <a:pathLst>
              <a:path w="616" h="566" extrusionOk="0">
                <a:moveTo>
                  <a:pt x="359" y="1"/>
                </a:moveTo>
                <a:cubicBezTo>
                  <a:pt x="308" y="129"/>
                  <a:pt x="257" y="1"/>
                  <a:pt x="308" y="232"/>
                </a:cubicBezTo>
                <a:cubicBezTo>
                  <a:pt x="300" y="270"/>
                  <a:pt x="286" y="286"/>
                  <a:pt x="270" y="286"/>
                </a:cubicBezTo>
                <a:cubicBezTo>
                  <a:pt x="235" y="286"/>
                  <a:pt x="195" y="201"/>
                  <a:pt x="231" y="129"/>
                </a:cubicBezTo>
                <a:lnTo>
                  <a:pt x="231" y="129"/>
                </a:lnTo>
                <a:lnTo>
                  <a:pt x="77" y="309"/>
                </a:lnTo>
                <a:lnTo>
                  <a:pt x="205" y="309"/>
                </a:lnTo>
                <a:cubicBezTo>
                  <a:pt x="231" y="514"/>
                  <a:pt x="0" y="309"/>
                  <a:pt x="51" y="539"/>
                </a:cubicBezTo>
                <a:lnTo>
                  <a:pt x="231" y="463"/>
                </a:lnTo>
                <a:lnTo>
                  <a:pt x="231" y="514"/>
                </a:lnTo>
                <a:cubicBezTo>
                  <a:pt x="250" y="476"/>
                  <a:pt x="296" y="452"/>
                  <a:pt x="339" y="452"/>
                </a:cubicBezTo>
                <a:cubicBezTo>
                  <a:pt x="355" y="452"/>
                  <a:pt x="371" y="456"/>
                  <a:pt x="385" y="463"/>
                </a:cubicBezTo>
                <a:cubicBezTo>
                  <a:pt x="385" y="488"/>
                  <a:pt x="410" y="539"/>
                  <a:pt x="385" y="565"/>
                </a:cubicBezTo>
                <a:cubicBezTo>
                  <a:pt x="615" y="514"/>
                  <a:pt x="359" y="206"/>
                  <a:pt x="539" y="104"/>
                </a:cubicBezTo>
                <a:lnTo>
                  <a:pt x="462" y="104"/>
                </a:lnTo>
                <a:cubicBezTo>
                  <a:pt x="458" y="107"/>
                  <a:pt x="454" y="109"/>
                  <a:pt x="449" y="109"/>
                </a:cubicBezTo>
                <a:cubicBezTo>
                  <a:pt x="416" y="109"/>
                  <a:pt x="359" y="45"/>
                  <a:pt x="3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78" name="Google Shape;7178;p41"/>
          <p:cNvSpPr/>
          <p:nvPr/>
        </p:nvSpPr>
        <p:spPr>
          <a:xfrm>
            <a:off x="3842050" y="2998950"/>
            <a:ext cx="12850" cy="25025"/>
          </a:xfrm>
          <a:custGeom>
            <a:avLst/>
            <a:gdLst/>
            <a:ahLst/>
            <a:cxnLst/>
            <a:rect l="l" t="t" r="r" b="b"/>
            <a:pathLst>
              <a:path w="514" h="1001" extrusionOk="0">
                <a:moveTo>
                  <a:pt x="411" y="0"/>
                </a:moveTo>
                <a:cubicBezTo>
                  <a:pt x="334" y="77"/>
                  <a:pt x="308" y="51"/>
                  <a:pt x="283" y="205"/>
                </a:cubicBezTo>
                <a:cubicBezTo>
                  <a:pt x="255" y="212"/>
                  <a:pt x="228" y="215"/>
                  <a:pt x="201" y="215"/>
                </a:cubicBezTo>
                <a:cubicBezTo>
                  <a:pt x="129" y="215"/>
                  <a:pt x="64" y="192"/>
                  <a:pt x="26" y="154"/>
                </a:cubicBezTo>
                <a:cubicBezTo>
                  <a:pt x="1" y="180"/>
                  <a:pt x="26" y="308"/>
                  <a:pt x="1" y="334"/>
                </a:cubicBezTo>
                <a:lnTo>
                  <a:pt x="26" y="334"/>
                </a:lnTo>
                <a:lnTo>
                  <a:pt x="103" y="590"/>
                </a:lnTo>
                <a:cubicBezTo>
                  <a:pt x="103" y="539"/>
                  <a:pt x="154" y="539"/>
                  <a:pt x="180" y="539"/>
                </a:cubicBezTo>
                <a:lnTo>
                  <a:pt x="103" y="872"/>
                </a:lnTo>
                <a:cubicBezTo>
                  <a:pt x="159" y="972"/>
                  <a:pt x="210" y="995"/>
                  <a:pt x="258" y="995"/>
                </a:cubicBezTo>
                <a:cubicBezTo>
                  <a:pt x="298" y="995"/>
                  <a:pt x="336" y="980"/>
                  <a:pt x="373" y="980"/>
                </a:cubicBezTo>
                <a:cubicBezTo>
                  <a:pt x="395" y="980"/>
                  <a:pt x="416" y="985"/>
                  <a:pt x="436" y="1000"/>
                </a:cubicBezTo>
                <a:cubicBezTo>
                  <a:pt x="308" y="795"/>
                  <a:pt x="462" y="872"/>
                  <a:pt x="257" y="718"/>
                </a:cubicBezTo>
                <a:lnTo>
                  <a:pt x="283" y="462"/>
                </a:lnTo>
                <a:lnTo>
                  <a:pt x="436" y="487"/>
                </a:lnTo>
                <a:cubicBezTo>
                  <a:pt x="411" y="410"/>
                  <a:pt x="488" y="308"/>
                  <a:pt x="411" y="257"/>
                </a:cubicBezTo>
                <a:cubicBezTo>
                  <a:pt x="411" y="257"/>
                  <a:pt x="385" y="308"/>
                  <a:pt x="360" y="308"/>
                </a:cubicBezTo>
                <a:cubicBezTo>
                  <a:pt x="308" y="128"/>
                  <a:pt x="513" y="180"/>
                  <a:pt x="41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79" name="Google Shape;7179;p41"/>
          <p:cNvSpPr/>
          <p:nvPr/>
        </p:nvSpPr>
        <p:spPr>
          <a:xfrm>
            <a:off x="4030525" y="2991250"/>
            <a:ext cx="1300" cy="1950"/>
          </a:xfrm>
          <a:custGeom>
            <a:avLst/>
            <a:gdLst/>
            <a:ahLst/>
            <a:cxnLst/>
            <a:rect l="l" t="t" r="r" b="b"/>
            <a:pathLst>
              <a:path w="52" h="78" extrusionOk="0">
                <a:moveTo>
                  <a:pt x="52" y="0"/>
                </a:moveTo>
                <a:lnTo>
                  <a:pt x="0" y="77"/>
                </a:lnTo>
                <a:cubicBezTo>
                  <a:pt x="26" y="52"/>
                  <a:pt x="52" y="26"/>
                  <a:pt x="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80" name="Google Shape;7180;p41"/>
          <p:cNvSpPr/>
          <p:nvPr/>
        </p:nvSpPr>
        <p:spPr>
          <a:xfrm>
            <a:off x="3889500" y="3004700"/>
            <a:ext cx="25" cy="675"/>
          </a:xfrm>
          <a:custGeom>
            <a:avLst/>
            <a:gdLst/>
            <a:ahLst/>
            <a:cxnLst/>
            <a:rect l="l" t="t" r="r" b="b"/>
            <a:pathLst>
              <a:path w="1" h="27" extrusionOk="0">
                <a:moveTo>
                  <a:pt x="0" y="27"/>
                </a:moveTo>
                <a:lnTo>
                  <a:pt x="0" y="27"/>
                </a:ln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81" name="Google Shape;7181;p41"/>
          <p:cNvSpPr/>
          <p:nvPr/>
        </p:nvSpPr>
        <p:spPr>
          <a:xfrm>
            <a:off x="4032450" y="2990600"/>
            <a:ext cx="25" cy="675"/>
          </a:xfrm>
          <a:custGeom>
            <a:avLst/>
            <a:gdLst/>
            <a:ahLst/>
            <a:cxnLst/>
            <a:rect l="l" t="t" r="r" b="b"/>
            <a:pathLst>
              <a:path w="1" h="27" extrusionOk="0">
                <a:moveTo>
                  <a:pt x="0" y="1"/>
                </a:moveTo>
                <a:lnTo>
                  <a:pt x="0" y="1"/>
                </a:lnTo>
                <a:lnTo>
                  <a:pt x="0" y="2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82" name="Google Shape;7182;p41"/>
          <p:cNvSpPr/>
          <p:nvPr/>
        </p:nvSpPr>
        <p:spPr>
          <a:xfrm>
            <a:off x="3860650" y="2991250"/>
            <a:ext cx="25" cy="675"/>
          </a:xfrm>
          <a:custGeom>
            <a:avLst/>
            <a:gdLst/>
            <a:ahLst/>
            <a:cxnLst/>
            <a:rect l="l" t="t" r="r" b="b"/>
            <a:pathLst>
              <a:path w="1" h="27" extrusionOk="0">
                <a:moveTo>
                  <a:pt x="0" y="26"/>
                </a:moveTo>
                <a:lnTo>
                  <a:pt x="0" y="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83" name="Google Shape;7183;p41"/>
          <p:cNvSpPr/>
          <p:nvPr/>
        </p:nvSpPr>
        <p:spPr>
          <a:xfrm>
            <a:off x="3858725" y="3002150"/>
            <a:ext cx="650" cy="1300"/>
          </a:xfrm>
          <a:custGeom>
            <a:avLst/>
            <a:gdLst/>
            <a:ahLst/>
            <a:cxnLst/>
            <a:rect l="l" t="t" r="r" b="b"/>
            <a:pathLst>
              <a:path w="26" h="52" extrusionOk="0">
                <a:moveTo>
                  <a:pt x="26" y="0"/>
                </a:moveTo>
                <a:lnTo>
                  <a:pt x="0" y="52"/>
                </a:lnTo>
                <a:cubicBezTo>
                  <a:pt x="0" y="52"/>
                  <a:pt x="26" y="26"/>
                  <a:pt x="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84" name="Google Shape;7184;p41"/>
          <p:cNvSpPr/>
          <p:nvPr/>
        </p:nvSpPr>
        <p:spPr>
          <a:xfrm>
            <a:off x="3852825" y="3002800"/>
            <a:ext cx="12975" cy="22450"/>
          </a:xfrm>
          <a:custGeom>
            <a:avLst/>
            <a:gdLst/>
            <a:ahLst/>
            <a:cxnLst/>
            <a:rect l="l" t="t" r="r" b="b"/>
            <a:pathLst>
              <a:path w="519" h="898" extrusionOk="0">
                <a:moveTo>
                  <a:pt x="159" y="0"/>
                </a:moveTo>
                <a:cubicBezTo>
                  <a:pt x="159" y="48"/>
                  <a:pt x="0" y="233"/>
                  <a:pt x="153" y="233"/>
                </a:cubicBezTo>
                <a:cubicBezTo>
                  <a:pt x="162" y="233"/>
                  <a:pt x="173" y="232"/>
                  <a:pt x="185" y="231"/>
                </a:cubicBezTo>
                <a:lnTo>
                  <a:pt x="185" y="231"/>
                </a:lnTo>
                <a:cubicBezTo>
                  <a:pt x="236" y="436"/>
                  <a:pt x="82" y="359"/>
                  <a:pt x="57" y="410"/>
                </a:cubicBezTo>
                <a:cubicBezTo>
                  <a:pt x="108" y="462"/>
                  <a:pt x="57" y="564"/>
                  <a:pt x="108" y="615"/>
                </a:cubicBezTo>
                <a:cubicBezTo>
                  <a:pt x="108" y="590"/>
                  <a:pt x="134" y="513"/>
                  <a:pt x="185" y="513"/>
                </a:cubicBezTo>
                <a:cubicBezTo>
                  <a:pt x="207" y="602"/>
                  <a:pt x="191" y="672"/>
                  <a:pt x="136" y="672"/>
                </a:cubicBezTo>
                <a:cubicBezTo>
                  <a:pt x="127" y="672"/>
                  <a:pt x="118" y="670"/>
                  <a:pt x="108" y="667"/>
                </a:cubicBezTo>
                <a:lnTo>
                  <a:pt x="108" y="667"/>
                </a:lnTo>
                <a:cubicBezTo>
                  <a:pt x="211" y="744"/>
                  <a:pt x="82" y="846"/>
                  <a:pt x="185" y="898"/>
                </a:cubicBezTo>
                <a:cubicBezTo>
                  <a:pt x="390" y="769"/>
                  <a:pt x="518" y="564"/>
                  <a:pt x="518" y="333"/>
                </a:cubicBezTo>
                <a:lnTo>
                  <a:pt x="518" y="333"/>
                </a:lnTo>
                <a:cubicBezTo>
                  <a:pt x="456" y="396"/>
                  <a:pt x="376" y="475"/>
                  <a:pt x="280" y="475"/>
                </a:cubicBezTo>
                <a:cubicBezTo>
                  <a:pt x="258" y="475"/>
                  <a:pt x="235" y="471"/>
                  <a:pt x="211" y="462"/>
                </a:cubicBezTo>
                <a:lnTo>
                  <a:pt x="211" y="282"/>
                </a:lnTo>
                <a:cubicBezTo>
                  <a:pt x="260" y="324"/>
                  <a:pt x="297" y="338"/>
                  <a:pt x="327" y="338"/>
                </a:cubicBezTo>
                <a:cubicBezTo>
                  <a:pt x="389" y="338"/>
                  <a:pt x="423" y="274"/>
                  <a:pt x="493" y="256"/>
                </a:cubicBezTo>
                <a:lnTo>
                  <a:pt x="236" y="231"/>
                </a:lnTo>
                <a:cubicBezTo>
                  <a:pt x="82" y="128"/>
                  <a:pt x="159" y="77"/>
                  <a:pt x="236" y="26"/>
                </a:cubicBezTo>
                <a:cubicBezTo>
                  <a:pt x="211" y="26"/>
                  <a:pt x="185" y="26"/>
                  <a:pt x="1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85" name="Google Shape;7185;p41"/>
          <p:cNvSpPr/>
          <p:nvPr/>
        </p:nvSpPr>
        <p:spPr>
          <a:xfrm>
            <a:off x="3959375" y="3002800"/>
            <a:ext cx="1300" cy="650"/>
          </a:xfrm>
          <a:custGeom>
            <a:avLst/>
            <a:gdLst/>
            <a:ahLst/>
            <a:cxnLst/>
            <a:rect l="l" t="t" r="r" b="b"/>
            <a:pathLst>
              <a:path w="52" h="26" extrusionOk="0">
                <a:moveTo>
                  <a:pt x="51" y="0"/>
                </a:moveTo>
                <a:cubicBezTo>
                  <a:pt x="26" y="0"/>
                  <a:pt x="0" y="26"/>
                  <a:pt x="0" y="26"/>
                </a:cubicBezTo>
                <a:cubicBezTo>
                  <a:pt x="0" y="26"/>
                  <a:pt x="26" y="26"/>
                  <a:pt x="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86" name="Google Shape;7186;p41"/>
          <p:cNvSpPr/>
          <p:nvPr/>
        </p:nvSpPr>
        <p:spPr>
          <a:xfrm>
            <a:off x="3856150" y="2991900"/>
            <a:ext cx="5150" cy="5150"/>
          </a:xfrm>
          <a:custGeom>
            <a:avLst/>
            <a:gdLst/>
            <a:ahLst/>
            <a:cxnLst/>
            <a:rect l="l" t="t" r="r" b="b"/>
            <a:pathLst>
              <a:path w="206" h="206" extrusionOk="0">
                <a:moveTo>
                  <a:pt x="103" y="0"/>
                </a:moveTo>
                <a:cubicBezTo>
                  <a:pt x="103" y="77"/>
                  <a:pt x="1" y="77"/>
                  <a:pt x="78" y="205"/>
                </a:cubicBezTo>
                <a:cubicBezTo>
                  <a:pt x="26" y="51"/>
                  <a:pt x="206" y="128"/>
                  <a:pt x="1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87" name="Google Shape;7187;p41"/>
          <p:cNvSpPr/>
          <p:nvPr/>
        </p:nvSpPr>
        <p:spPr>
          <a:xfrm>
            <a:off x="3954875" y="2994450"/>
            <a:ext cx="4525" cy="10275"/>
          </a:xfrm>
          <a:custGeom>
            <a:avLst/>
            <a:gdLst/>
            <a:ahLst/>
            <a:cxnLst/>
            <a:rect l="l" t="t" r="r" b="b"/>
            <a:pathLst>
              <a:path w="181" h="411" extrusionOk="0">
                <a:moveTo>
                  <a:pt x="103" y="1"/>
                </a:moveTo>
                <a:lnTo>
                  <a:pt x="103" y="1"/>
                </a:lnTo>
                <a:cubicBezTo>
                  <a:pt x="1" y="78"/>
                  <a:pt x="103" y="206"/>
                  <a:pt x="1" y="206"/>
                </a:cubicBezTo>
                <a:lnTo>
                  <a:pt x="103" y="411"/>
                </a:lnTo>
                <a:cubicBezTo>
                  <a:pt x="26" y="206"/>
                  <a:pt x="180" y="155"/>
                  <a:pt x="1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88" name="Google Shape;7188;p41"/>
          <p:cNvSpPr/>
          <p:nvPr/>
        </p:nvSpPr>
        <p:spPr>
          <a:xfrm>
            <a:off x="3974750" y="2995100"/>
            <a:ext cx="2600" cy="1950"/>
          </a:xfrm>
          <a:custGeom>
            <a:avLst/>
            <a:gdLst/>
            <a:ahLst/>
            <a:cxnLst/>
            <a:rect l="l" t="t" r="r" b="b"/>
            <a:pathLst>
              <a:path w="104" h="78" extrusionOk="0">
                <a:moveTo>
                  <a:pt x="1" y="0"/>
                </a:moveTo>
                <a:lnTo>
                  <a:pt x="1" y="52"/>
                </a:lnTo>
                <a:lnTo>
                  <a:pt x="103" y="77"/>
                </a:lnTo>
                <a:lnTo>
                  <a:pt x="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89" name="Google Shape;7189;p41"/>
          <p:cNvSpPr/>
          <p:nvPr/>
        </p:nvSpPr>
        <p:spPr>
          <a:xfrm>
            <a:off x="3974100" y="2996375"/>
            <a:ext cx="25" cy="1300"/>
          </a:xfrm>
          <a:custGeom>
            <a:avLst/>
            <a:gdLst/>
            <a:ahLst/>
            <a:cxnLst/>
            <a:rect l="l" t="t" r="r" b="b"/>
            <a:pathLst>
              <a:path w="1" h="52" extrusionOk="0">
                <a:moveTo>
                  <a:pt x="1" y="52"/>
                </a:moveTo>
                <a:lnTo>
                  <a:pt x="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90" name="Google Shape;7190;p41"/>
          <p:cNvSpPr/>
          <p:nvPr/>
        </p:nvSpPr>
        <p:spPr>
          <a:xfrm>
            <a:off x="3987575" y="2991250"/>
            <a:ext cx="1300" cy="2600"/>
          </a:xfrm>
          <a:custGeom>
            <a:avLst/>
            <a:gdLst/>
            <a:ahLst/>
            <a:cxnLst/>
            <a:rect l="l" t="t" r="r" b="b"/>
            <a:pathLst>
              <a:path w="52" h="104" extrusionOk="0">
                <a:moveTo>
                  <a:pt x="52" y="0"/>
                </a:moveTo>
                <a:lnTo>
                  <a:pt x="0" y="77"/>
                </a:lnTo>
                <a:lnTo>
                  <a:pt x="0" y="103"/>
                </a:lnTo>
                <a:lnTo>
                  <a:pt x="5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91" name="Google Shape;7191;p41"/>
          <p:cNvSpPr/>
          <p:nvPr/>
        </p:nvSpPr>
        <p:spPr>
          <a:xfrm>
            <a:off x="4034375" y="2993175"/>
            <a:ext cx="650" cy="675"/>
          </a:xfrm>
          <a:custGeom>
            <a:avLst/>
            <a:gdLst/>
            <a:ahLst/>
            <a:cxnLst/>
            <a:rect l="l" t="t" r="r" b="b"/>
            <a:pathLst>
              <a:path w="26" h="27" extrusionOk="0">
                <a:moveTo>
                  <a:pt x="26" y="0"/>
                </a:moveTo>
                <a:lnTo>
                  <a:pt x="0" y="26"/>
                </a:lnTo>
                <a:cubicBezTo>
                  <a:pt x="0" y="26"/>
                  <a:pt x="26" y="0"/>
                  <a:pt x="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92" name="Google Shape;7192;p41"/>
          <p:cNvSpPr/>
          <p:nvPr/>
        </p:nvSpPr>
        <p:spPr>
          <a:xfrm>
            <a:off x="4045275" y="2990600"/>
            <a:ext cx="2325" cy="1375"/>
          </a:xfrm>
          <a:custGeom>
            <a:avLst/>
            <a:gdLst/>
            <a:ahLst/>
            <a:cxnLst/>
            <a:rect l="l" t="t" r="r" b="b"/>
            <a:pathLst>
              <a:path w="93" h="55" extrusionOk="0">
                <a:moveTo>
                  <a:pt x="0" y="1"/>
                </a:moveTo>
                <a:lnTo>
                  <a:pt x="0" y="1"/>
                </a:lnTo>
                <a:cubicBezTo>
                  <a:pt x="10" y="42"/>
                  <a:pt x="29" y="54"/>
                  <a:pt x="46" y="54"/>
                </a:cubicBezTo>
                <a:cubicBezTo>
                  <a:pt x="71" y="54"/>
                  <a:pt x="93" y="26"/>
                  <a:pt x="77" y="26"/>
                </a:cubicBezTo>
                <a:cubicBezTo>
                  <a:pt x="51" y="26"/>
                  <a:pt x="26" y="26"/>
                  <a:pt x="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93" name="Google Shape;7193;p41"/>
          <p:cNvSpPr/>
          <p:nvPr/>
        </p:nvSpPr>
        <p:spPr>
          <a:xfrm>
            <a:off x="3827950" y="2993175"/>
            <a:ext cx="25" cy="675"/>
          </a:xfrm>
          <a:custGeom>
            <a:avLst/>
            <a:gdLst/>
            <a:ahLst/>
            <a:cxnLst/>
            <a:rect l="l" t="t" r="r" b="b"/>
            <a:pathLst>
              <a:path w="1" h="27" extrusionOk="0">
                <a:moveTo>
                  <a:pt x="0" y="26"/>
                </a:moveTo>
                <a:lnTo>
                  <a:pt x="0" y="0"/>
                </a:lnTo>
                <a:cubicBezTo>
                  <a:pt x="0" y="26"/>
                  <a:pt x="0" y="26"/>
                  <a:pt x="0" y="2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94" name="Google Shape;7194;p41"/>
          <p:cNvSpPr/>
          <p:nvPr/>
        </p:nvSpPr>
        <p:spPr>
          <a:xfrm>
            <a:off x="3827300" y="2991725"/>
            <a:ext cx="1075" cy="2125"/>
          </a:xfrm>
          <a:custGeom>
            <a:avLst/>
            <a:gdLst/>
            <a:ahLst/>
            <a:cxnLst/>
            <a:rect l="l" t="t" r="r" b="b"/>
            <a:pathLst>
              <a:path w="43" h="85" extrusionOk="0">
                <a:moveTo>
                  <a:pt x="22" y="0"/>
                </a:moveTo>
                <a:cubicBezTo>
                  <a:pt x="17" y="0"/>
                  <a:pt x="10" y="2"/>
                  <a:pt x="1" y="7"/>
                </a:cubicBezTo>
                <a:lnTo>
                  <a:pt x="1" y="84"/>
                </a:lnTo>
                <a:cubicBezTo>
                  <a:pt x="22" y="42"/>
                  <a:pt x="43" y="0"/>
                  <a:pt x="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95" name="Google Shape;7195;p41"/>
          <p:cNvSpPr/>
          <p:nvPr/>
        </p:nvSpPr>
        <p:spPr>
          <a:xfrm>
            <a:off x="3990775" y="2993825"/>
            <a:ext cx="1300" cy="25"/>
          </a:xfrm>
          <a:custGeom>
            <a:avLst/>
            <a:gdLst/>
            <a:ahLst/>
            <a:cxnLst/>
            <a:rect l="l" t="t" r="r" b="b"/>
            <a:pathLst>
              <a:path w="52" h="1" extrusionOk="0">
                <a:moveTo>
                  <a:pt x="52" y="0"/>
                </a:moveTo>
                <a:cubicBezTo>
                  <a:pt x="26" y="0"/>
                  <a:pt x="1" y="0"/>
                  <a:pt x="1" y="0"/>
                </a:cubicBezTo>
                <a:cubicBezTo>
                  <a:pt x="1" y="0"/>
                  <a:pt x="26" y="0"/>
                  <a:pt x="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96" name="Google Shape;7196;p41"/>
          <p:cNvSpPr/>
          <p:nvPr/>
        </p:nvSpPr>
        <p:spPr>
          <a:xfrm>
            <a:off x="3978600" y="3004075"/>
            <a:ext cx="675" cy="650"/>
          </a:xfrm>
          <a:custGeom>
            <a:avLst/>
            <a:gdLst/>
            <a:ahLst/>
            <a:cxnLst/>
            <a:rect l="l" t="t" r="r" b="b"/>
            <a:pathLst>
              <a:path w="27" h="26" extrusionOk="0">
                <a:moveTo>
                  <a:pt x="26" y="0"/>
                </a:moveTo>
                <a:lnTo>
                  <a:pt x="26" y="0"/>
                </a:lnTo>
                <a:lnTo>
                  <a:pt x="0" y="2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97" name="Google Shape;7197;p41"/>
          <p:cNvSpPr/>
          <p:nvPr/>
        </p:nvSpPr>
        <p:spPr>
          <a:xfrm>
            <a:off x="3923475" y="2993175"/>
            <a:ext cx="650" cy="1300"/>
          </a:xfrm>
          <a:custGeom>
            <a:avLst/>
            <a:gdLst/>
            <a:ahLst/>
            <a:cxnLst/>
            <a:rect l="l" t="t" r="r" b="b"/>
            <a:pathLst>
              <a:path w="26" h="52" extrusionOk="0">
                <a:moveTo>
                  <a:pt x="26" y="0"/>
                </a:moveTo>
                <a:lnTo>
                  <a:pt x="0" y="52"/>
                </a:lnTo>
                <a:cubicBezTo>
                  <a:pt x="26" y="52"/>
                  <a:pt x="26" y="26"/>
                  <a:pt x="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98" name="Google Shape;7198;p41"/>
          <p:cNvSpPr/>
          <p:nvPr/>
        </p:nvSpPr>
        <p:spPr>
          <a:xfrm>
            <a:off x="3899100" y="2997650"/>
            <a:ext cx="4525" cy="5175"/>
          </a:xfrm>
          <a:custGeom>
            <a:avLst/>
            <a:gdLst/>
            <a:ahLst/>
            <a:cxnLst/>
            <a:rect l="l" t="t" r="r" b="b"/>
            <a:pathLst>
              <a:path w="181" h="207" extrusionOk="0">
                <a:moveTo>
                  <a:pt x="78" y="1"/>
                </a:moveTo>
                <a:cubicBezTo>
                  <a:pt x="78" y="52"/>
                  <a:pt x="1" y="129"/>
                  <a:pt x="52" y="206"/>
                </a:cubicBezTo>
                <a:lnTo>
                  <a:pt x="180" y="103"/>
                </a:lnTo>
                <a:cubicBezTo>
                  <a:pt x="129" y="103"/>
                  <a:pt x="103" y="52"/>
                  <a:pt x="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99" name="Google Shape;7199;p41"/>
          <p:cNvSpPr/>
          <p:nvPr/>
        </p:nvSpPr>
        <p:spPr>
          <a:xfrm>
            <a:off x="3903600" y="2998950"/>
            <a:ext cx="1300" cy="1300"/>
          </a:xfrm>
          <a:custGeom>
            <a:avLst/>
            <a:gdLst/>
            <a:ahLst/>
            <a:cxnLst/>
            <a:rect l="l" t="t" r="r" b="b"/>
            <a:pathLst>
              <a:path w="52" h="52" extrusionOk="0">
                <a:moveTo>
                  <a:pt x="52" y="0"/>
                </a:moveTo>
                <a:lnTo>
                  <a:pt x="0" y="51"/>
                </a:lnTo>
                <a:cubicBezTo>
                  <a:pt x="26" y="26"/>
                  <a:pt x="52" y="26"/>
                  <a:pt x="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00" name="Google Shape;7200;p41"/>
          <p:cNvSpPr/>
          <p:nvPr/>
        </p:nvSpPr>
        <p:spPr>
          <a:xfrm>
            <a:off x="3900400" y="2997025"/>
            <a:ext cx="650" cy="650"/>
          </a:xfrm>
          <a:custGeom>
            <a:avLst/>
            <a:gdLst/>
            <a:ahLst/>
            <a:cxnLst/>
            <a:rect l="l" t="t" r="r" b="b"/>
            <a:pathLst>
              <a:path w="26" h="26" extrusionOk="0">
                <a:moveTo>
                  <a:pt x="0" y="0"/>
                </a:moveTo>
                <a:cubicBezTo>
                  <a:pt x="26" y="26"/>
                  <a:pt x="26" y="26"/>
                  <a:pt x="26" y="26"/>
                </a:cubicBezTo>
                <a:cubicBezTo>
                  <a:pt x="26" y="26"/>
                  <a:pt x="26" y="2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01" name="Google Shape;7201;p41"/>
          <p:cNvSpPr/>
          <p:nvPr/>
        </p:nvSpPr>
        <p:spPr>
          <a:xfrm>
            <a:off x="3760000" y="2989975"/>
            <a:ext cx="1950" cy="1300"/>
          </a:xfrm>
          <a:custGeom>
            <a:avLst/>
            <a:gdLst/>
            <a:ahLst/>
            <a:cxnLst/>
            <a:rect l="l" t="t" r="r" b="b"/>
            <a:pathLst>
              <a:path w="78" h="52" extrusionOk="0">
                <a:moveTo>
                  <a:pt x="0" y="0"/>
                </a:moveTo>
                <a:lnTo>
                  <a:pt x="0" y="0"/>
                </a:lnTo>
                <a:cubicBezTo>
                  <a:pt x="26" y="26"/>
                  <a:pt x="52" y="51"/>
                  <a:pt x="77" y="5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02" name="Google Shape;7202;p41"/>
          <p:cNvSpPr/>
          <p:nvPr/>
        </p:nvSpPr>
        <p:spPr>
          <a:xfrm>
            <a:off x="3924750" y="3001500"/>
            <a:ext cx="1300" cy="2600"/>
          </a:xfrm>
          <a:custGeom>
            <a:avLst/>
            <a:gdLst/>
            <a:ahLst/>
            <a:cxnLst/>
            <a:rect l="l" t="t" r="r" b="b"/>
            <a:pathLst>
              <a:path w="52" h="104" extrusionOk="0">
                <a:moveTo>
                  <a:pt x="52" y="1"/>
                </a:moveTo>
                <a:lnTo>
                  <a:pt x="52" y="1"/>
                </a:lnTo>
                <a:cubicBezTo>
                  <a:pt x="26" y="26"/>
                  <a:pt x="0" y="78"/>
                  <a:pt x="0" y="103"/>
                </a:cubicBezTo>
                <a:cubicBezTo>
                  <a:pt x="52" y="52"/>
                  <a:pt x="52" y="26"/>
                  <a:pt x="5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03" name="Google Shape;7203;p41"/>
          <p:cNvSpPr/>
          <p:nvPr/>
        </p:nvSpPr>
        <p:spPr>
          <a:xfrm>
            <a:off x="4125400" y="3002450"/>
            <a:ext cx="2600" cy="2275"/>
          </a:xfrm>
          <a:custGeom>
            <a:avLst/>
            <a:gdLst/>
            <a:ahLst/>
            <a:cxnLst/>
            <a:rect l="l" t="t" r="r" b="b"/>
            <a:pathLst>
              <a:path w="104" h="91" extrusionOk="0">
                <a:moveTo>
                  <a:pt x="81" y="0"/>
                </a:moveTo>
                <a:cubicBezTo>
                  <a:pt x="61" y="0"/>
                  <a:pt x="38" y="72"/>
                  <a:pt x="1" y="91"/>
                </a:cubicBezTo>
                <a:cubicBezTo>
                  <a:pt x="52" y="91"/>
                  <a:pt x="77" y="65"/>
                  <a:pt x="103" y="40"/>
                </a:cubicBezTo>
                <a:cubicBezTo>
                  <a:pt x="96" y="11"/>
                  <a:pt x="89" y="0"/>
                  <a:pt x="8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04" name="Google Shape;7204;p41"/>
          <p:cNvSpPr txBox="1">
            <a:spLocks noGrp="1"/>
          </p:cNvSpPr>
          <p:nvPr>
            <p:ph type="title"/>
          </p:nvPr>
        </p:nvSpPr>
        <p:spPr>
          <a:xfrm>
            <a:off x="233175" y="1402037"/>
            <a:ext cx="8853055" cy="23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30000"/>
              </a:lnSpc>
            </a:pPr>
            <a:r>
              <a:rPr lang="en-US" sz="4500" dirty="0">
                <a:latin typeface="+mj-lt"/>
              </a:rPr>
              <a:t>CHÀO MỪNG CÁC EM ĐẾN VỚI BUỔI HỌC NGÀY HÔM NAY</a:t>
            </a:r>
          </a:p>
        </p:txBody>
      </p:sp>
      <p:pic>
        <p:nvPicPr>
          <p:cNvPr id="56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2581234" y="3730260"/>
            <a:ext cx="3819567" cy="1413240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0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10;p39"/>
          <p:cNvSpPr txBox="1">
            <a:spLocks noGrp="1"/>
          </p:cNvSpPr>
          <p:nvPr>
            <p:ph type="title" idx="4294967295"/>
          </p:nvPr>
        </p:nvSpPr>
        <p:spPr>
          <a:xfrm>
            <a:off x="0" y="279351"/>
            <a:ext cx="9144000" cy="5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2600" b="1" i="1" dirty="0" err="1" smtClean="0">
                <a:solidFill>
                  <a:srgbClr val="343A40"/>
                </a:solidFill>
                <a:latin typeface="+mj-lt"/>
              </a:rPr>
              <a:t>Khái</a:t>
            </a:r>
            <a:r>
              <a:rPr lang="en-US" sz="2600" b="1" i="1" dirty="0" smtClean="0">
                <a:solidFill>
                  <a:srgbClr val="343A40"/>
                </a:solidFill>
                <a:latin typeface="+mj-lt"/>
              </a:rPr>
              <a:t> </a:t>
            </a:r>
            <a:r>
              <a:rPr lang="en-US" sz="2600" b="1" i="1" dirty="0" err="1" smtClean="0">
                <a:solidFill>
                  <a:srgbClr val="343A40"/>
                </a:solidFill>
                <a:latin typeface="+mj-lt"/>
              </a:rPr>
              <a:t>niệm</a:t>
            </a:r>
            <a:r>
              <a:rPr lang="en-US" sz="2600" b="1" i="1" dirty="0" smtClean="0">
                <a:solidFill>
                  <a:srgbClr val="343A40"/>
                </a:solidFill>
                <a:latin typeface="+mj-lt"/>
              </a:rPr>
              <a:t> </a:t>
            </a:r>
            <a:r>
              <a:rPr lang="en-US" sz="2600" b="1" i="1" dirty="0" err="1" smtClean="0">
                <a:solidFill>
                  <a:srgbClr val="343A40"/>
                </a:solidFill>
                <a:latin typeface="+mj-lt"/>
              </a:rPr>
              <a:t>và</a:t>
            </a:r>
            <a:r>
              <a:rPr lang="en-US" sz="2600" b="1" i="1" dirty="0" smtClean="0">
                <a:solidFill>
                  <a:srgbClr val="343A40"/>
                </a:solidFill>
                <a:latin typeface="+mj-lt"/>
              </a:rPr>
              <a:t> </a:t>
            </a:r>
            <a:r>
              <a:rPr lang="en-US" sz="2600" b="1" i="1" dirty="0" err="1" smtClean="0">
                <a:solidFill>
                  <a:srgbClr val="343A40"/>
                </a:solidFill>
                <a:latin typeface="+mj-lt"/>
              </a:rPr>
              <a:t>các</a:t>
            </a:r>
            <a:r>
              <a:rPr lang="en-US" sz="2600" b="1" i="1" dirty="0" smtClean="0">
                <a:solidFill>
                  <a:srgbClr val="343A40"/>
                </a:solidFill>
                <a:latin typeface="+mj-lt"/>
              </a:rPr>
              <a:t> </a:t>
            </a:r>
            <a:r>
              <a:rPr lang="en-US" sz="2600" b="1" i="1" dirty="0" err="1" smtClean="0">
                <a:solidFill>
                  <a:srgbClr val="343A40"/>
                </a:solidFill>
                <a:latin typeface="+mj-lt"/>
              </a:rPr>
              <a:t>loại</a:t>
            </a:r>
            <a:r>
              <a:rPr lang="en-US" sz="2600" b="1" i="1" dirty="0" smtClean="0">
                <a:solidFill>
                  <a:srgbClr val="343A40"/>
                </a:solidFill>
                <a:latin typeface="+mj-lt"/>
              </a:rPr>
              <a:t> </a:t>
            </a:r>
            <a:r>
              <a:rPr lang="en-US" sz="2600" b="1" i="1" dirty="0" err="1" smtClean="0">
                <a:solidFill>
                  <a:srgbClr val="343A40"/>
                </a:solidFill>
                <a:latin typeface="+mj-lt"/>
              </a:rPr>
              <a:t>tệ</a:t>
            </a:r>
            <a:r>
              <a:rPr lang="en-US" sz="2600" b="1" i="1" dirty="0" smtClean="0">
                <a:solidFill>
                  <a:srgbClr val="343A40"/>
                </a:solidFill>
                <a:latin typeface="+mj-lt"/>
              </a:rPr>
              <a:t> </a:t>
            </a:r>
            <a:r>
              <a:rPr lang="en-US" sz="2600" b="1" i="1" dirty="0" err="1" smtClean="0">
                <a:solidFill>
                  <a:srgbClr val="343A40"/>
                </a:solidFill>
                <a:latin typeface="+mj-lt"/>
              </a:rPr>
              <a:t>nạ</a:t>
            </a:r>
            <a:r>
              <a:rPr lang="en-US" sz="2600" i="1" dirty="0" err="1" smtClean="0">
                <a:solidFill>
                  <a:srgbClr val="343A40"/>
                </a:solidFill>
                <a:latin typeface="+mj-lt"/>
              </a:rPr>
              <a:t>n</a:t>
            </a:r>
            <a:r>
              <a:rPr lang="en-US" sz="2600" i="1" dirty="0" smtClean="0">
                <a:solidFill>
                  <a:srgbClr val="343A40"/>
                </a:solidFill>
                <a:latin typeface="+mj-lt"/>
              </a:rPr>
              <a:t> </a:t>
            </a:r>
            <a:r>
              <a:rPr lang="en-US" sz="2600" i="1" dirty="0" err="1" smtClean="0">
                <a:solidFill>
                  <a:srgbClr val="343A40"/>
                </a:solidFill>
                <a:latin typeface="+mj-lt"/>
              </a:rPr>
              <a:t>xã</a:t>
            </a:r>
            <a:r>
              <a:rPr lang="en-US" sz="2600" i="1" dirty="0" smtClean="0">
                <a:solidFill>
                  <a:srgbClr val="343A40"/>
                </a:solidFill>
                <a:latin typeface="+mj-lt"/>
              </a:rPr>
              <a:t> </a:t>
            </a:r>
            <a:r>
              <a:rPr lang="en-US" sz="2600" i="1" dirty="0" err="1" smtClean="0">
                <a:solidFill>
                  <a:srgbClr val="343A40"/>
                </a:solidFill>
                <a:latin typeface="+mj-lt"/>
              </a:rPr>
              <a:t>hội</a:t>
            </a:r>
            <a:r>
              <a:rPr lang="en-US" sz="2600" i="1" dirty="0" smtClean="0">
                <a:solidFill>
                  <a:srgbClr val="343A40"/>
                </a:solidFill>
                <a:latin typeface="+mj-lt"/>
              </a:rPr>
              <a:t> </a:t>
            </a:r>
            <a:r>
              <a:rPr lang="en-US" sz="2600" i="1" dirty="0" err="1" smtClean="0">
                <a:solidFill>
                  <a:srgbClr val="343A40"/>
                </a:solidFill>
                <a:latin typeface="+mj-lt"/>
              </a:rPr>
              <a:t>phổ</a:t>
            </a:r>
            <a:r>
              <a:rPr lang="en-US" sz="2600" i="1" dirty="0" smtClean="0">
                <a:solidFill>
                  <a:srgbClr val="343A40"/>
                </a:solidFill>
                <a:latin typeface="+mj-lt"/>
              </a:rPr>
              <a:t> </a:t>
            </a:r>
            <a:r>
              <a:rPr lang="en-US" sz="2600" i="1" dirty="0" err="1" smtClean="0">
                <a:solidFill>
                  <a:srgbClr val="343A40"/>
                </a:solidFill>
                <a:latin typeface="+mj-lt"/>
              </a:rPr>
              <a:t>biến</a:t>
            </a:r>
            <a:r>
              <a:rPr lang="en-US" sz="2600" i="1" dirty="0" smtClean="0">
                <a:solidFill>
                  <a:srgbClr val="343A40"/>
                </a:solidFill>
                <a:latin typeface="+mj-lt"/>
              </a:rPr>
              <a:t> </a:t>
            </a:r>
            <a:endParaRPr sz="2600" b="1" i="1" dirty="0">
              <a:solidFill>
                <a:srgbClr val="343A40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32" y="1023545"/>
            <a:ext cx="1333949" cy="133394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11681" y="1205771"/>
            <a:ext cx="6384664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Theo em, tệ nạn xã hội là gì?</a:t>
            </a:r>
            <a:endParaRPr lang="en-US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Hãy </a:t>
            </a:r>
            <a:r>
              <a:rPr lang="nl-NL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kể tên các loại tệ nạn xã hội phổ biến hiện nay.</a:t>
            </a:r>
            <a:endParaRPr lang="en-US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5268" y="2357494"/>
            <a:ext cx="8213463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Tệ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nạn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lệch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mực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vi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phạm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đức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xấu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tệ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nạn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phổ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nay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ma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túy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mại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dâm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cờ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bạc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mê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tín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dị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đoan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nghiện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rượu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bịa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,...</a:t>
            </a:r>
            <a:endParaRPr lang="en-US" sz="20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13304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9" name="Google Shape;7359;p47"/>
          <p:cNvSpPr/>
          <p:nvPr/>
        </p:nvSpPr>
        <p:spPr>
          <a:xfrm>
            <a:off x="1102368" y="875242"/>
            <a:ext cx="6837218" cy="3274036"/>
          </a:xfrm>
          <a:custGeom>
            <a:avLst/>
            <a:gdLst/>
            <a:ahLst/>
            <a:cxnLst/>
            <a:rect l="l" t="t" r="r" b="b"/>
            <a:pathLst>
              <a:path w="15784" h="15784" extrusionOk="0">
                <a:moveTo>
                  <a:pt x="1" y="1"/>
                </a:moveTo>
                <a:lnTo>
                  <a:pt x="1" y="15783"/>
                </a:lnTo>
                <a:lnTo>
                  <a:pt x="15783" y="15783"/>
                </a:lnTo>
                <a:lnTo>
                  <a:pt x="15783" y="1"/>
                </a:lnTo>
                <a:close/>
              </a:path>
            </a:pathLst>
          </a:custGeom>
          <a:solidFill>
            <a:srgbClr val="FFD400">
              <a:alpha val="17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0" name="Google Shape;7360;p47"/>
          <p:cNvSpPr/>
          <p:nvPr/>
        </p:nvSpPr>
        <p:spPr>
          <a:xfrm>
            <a:off x="3516407" y="3637954"/>
            <a:ext cx="2190938" cy="212"/>
          </a:xfrm>
          <a:custGeom>
            <a:avLst/>
            <a:gdLst/>
            <a:ahLst/>
            <a:cxnLst/>
            <a:rect l="l" t="t" r="r" b="b"/>
            <a:pathLst>
              <a:path w="10409" h="1" fill="none" extrusionOk="0">
                <a:moveTo>
                  <a:pt x="1" y="0"/>
                </a:moveTo>
                <a:lnTo>
                  <a:pt x="10408" y="0"/>
                </a:lnTo>
              </a:path>
            </a:pathLst>
          </a:custGeom>
          <a:noFill/>
          <a:ln w="3850" cap="flat" cmpd="sng">
            <a:solidFill>
              <a:srgbClr val="92807D"/>
            </a:solidFill>
            <a:prstDash val="solid"/>
            <a:miter lim="1181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3" name="Google Shape;7363;p47"/>
          <p:cNvSpPr/>
          <p:nvPr/>
        </p:nvSpPr>
        <p:spPr>
          <a:xfrm>
            <a:off x="859722" y="660092"/>
            <a:ext cx="985447" cy="1030488"/>
          </a:xfrm>
          <a:custGeom>
            <a:avLst/>
            <a:gdLst/>
            <a:ahLst/>
            <a:cxnLst/>
            <a:rect l="l" t="t" r="r" b="b"/>
            <a:pathLst>
              <a:path w="17306" h="18097" extrusionOk="0">
                <a:moveTo>
                  <a:pt x="12123" y="1"/>
                </a:moveTo>
                <a:lnTo>
                  <a:pt x="0" y="13177"/>
                </a:lnTo>
                <a:lnTo>
                  <a:pt x="44" y="13265"/>
                </a:lnTo>
                <a:lnTo>
                  <a:pt x="132" y="13485"/>
                </a:lnTo>
                <a:lnTo>
                  <a:pt x="308" y="13529"/>
                </a:lnTo>
                <a:lnTo>
                  <a:pt x="483" y="13617"/>
                </a:lnTo>
                <a:lnTo>
                  <a:pt x="571" y="13792"/>
                </a:lnTo>
                <a:lnTo>
                  <a:pt x="659" y="13968"/>
                </a:lnTo>
                <a:lnTo>
                  <a:pt x="835" y="14056"/>
                </a:lnTo>
                <a:lnTo>
                  <a:pt x="1011" y="14100"/>
                </a:lnTo>
                <a:lnTo>
                  <a:pt x="1098" y="14275"/>
                </a:lnTo>
                <a:lnTo>
                  <a:pt x="1142" y="14495"/>
                </a:lnTo>
                <a:lnTo>
                  <a:pt x="1186" y="14495"/>
                </a:lnTo>
                <a:lnTo>
                  <a:pt x="1362" y="14539"/>
                </a:lnTo>
                <a:lnTo>
                  <a:pt x="1538" y="14627"/>
                </a:lnTo>
                <a:lnTo>
                  <a:pt x="1625" y="14802"/>
                </a:lnTo>
                <a:lnTo>
                  <a:pt x="1669" y="14978"/>
                </a:lnTo>
                <a:lnTo>
                  <a:pt x="1713" y="14978"/>
                </a:lnTo>
                <a:lnTo>
                  <a:pt x="1889" y="15066"/>
                </a:lnTo>
                <a:lnTo>
                  <a:pt x="2065" y="15110"/>
                </a:lnTo>
                <a:lnTo>
                  <a:pt x="2109" y="15286"/>
                </a:lnTo>
                <a:lnTo>
                  <a:pt x="2196" y="15461"/>
                </a:lnTo>
                <a:lnTo>
                  <a:pt x="2196" y="15505"/>
                </a:lnTo>
                <a:lnTo>
                  <a:pt x="2416" y="15549"/>
                </a:lnTo>
                <a:lnTo>
                  <a:pt x="2592" y="15593"/>
                </a:lnTo>
                <a:lnTo>
                  <a:pt x="2636" y="15813"/>
                </a:lnTo>
                <a:lnTo>
                  <a:pt x="2723" y="15988"/>
                </a:lnTo>
                <a:lnTo>
                  <a:pt x="2899" y="16032"/>
                </a:lnTo>
                <a:lnTo>
                  <a:pt x="3119" y="16120"/>
                </a:lnTo>
                <a:lnTo>
                  <a:pt x="3163" y="16296"/>
                </a:lnTo>
                <a:lnTo>
                  <a:pt x="3251" y="16471"/>
                </a:lnTo>
                <a:lnTo>
                  <a:pt x="3251" y="16515"/>
                </a:lnTo>
                <a:lnTo>
                  <a:pt x="3426" y="16559"/>
                </a:lnTo>
                <a:lnTo>
                  <a:pt x="3646" y="16603"/>
                </a:lnTo>
                <a:lnTo>
                  <a:pt x="3690" y="16823"/>
                </a:lnTo>
                <a:lnTo>
                  <a:pt x="3778" y="16998"/>
                </a:lnTo>
                <a:lnTo>
                  <a:pt x="3953" y="17042"/>
                </a:lnTo>
                <a:lnTo>
                  <a:pt x="4129" y="17130"/>
                </a:lnTo>
                <a:lnTo>
                  <a:pt x="4217" y="17306"/>
                </a:lnTo>
                <a:lnTo>
                  <a:pt x="4305" y="17482"/>
                </a:lnTo>
                <a:lnTo>
                  <a:pt x="4480" y="17569"/>
                </a:lnTo>
                <a:lnTo>
                  <a:pt x="4656" y="17613"/>
                </a:lnTo>
                <a:lnTo>
                  <a:pt x="4744" y="17789"/>
                </a:lnTo>
                <a:lnTo>
                  <a:pt x="4832" y="18009"/>
                </a:lnTo>
                <a:lnTo>
                  <a:pt x="5007" y="18053"/>
                </a:lnTo>
                <a:lnTo>
                  <a:pt x="5095" y="18097"/>
                </a:lnTo>
                <a:lnTo>
                  <a:pt x="5183" y="18009"/>
                </a:lnTo>
                <a:lnTo>
                  <a:pt x="17305" y="4920"/>
                </a:lnTo>
                <a:lnTo>
                  <a:pt x="17261" y="4876"/>
                </a:lnTo>
                <a:lnTo>
                  <a:pt x="17218" y="4657"/>
                </a:lnTo>
                <a:lnTo>
                  <a:pt x="17174" y="4657"/>
                </a:lnTo>
                <a:lnTo>
                  <a:pt x="16998" y="4613"/>
                </a:lnTo>
                <a:lnTo>
                  <a:pt x="16822" y="4525"/>
                </a:lnTo>
                <a:lnTo>
                  <a:pt x="16734" y="4349"/>
                </a:lnTo>
                <a:lnTo>
                  <a:pt x="16690" y="4173"/>
                </a:lnTo>
                <a:lnTo>
                  <a:pt x="16647" y="4173"/>
                </a:lnTo>
                <a:lnTo>
                  <a:pt x="16471" y="4086"/>
                </a:lnTo>
                <a:lnTo>
                  <a:pt x="16295" y="4042"/>
                </a:lnTo>
                <a:lnTo>
                  <a:pt x="16251" y="3866"/>
                </a:lnTo>
                <a:lnTo>
                  <a:pt x="16163" y="3646"/>
                </a:lnTo>
                <a:lnTo>
                  <a:pt x="15944" y="3602"/>
                </a:lnTo>
                <a:lnTo>
                  <a:pt x="15768" y="3558"/>
                </a:lnTo>
                <a:lnTo>
                  <a:pt x="15724" y="3339"/>
                </a:lnTo>
                <a:lnTo>
                  <a:pt x="15636" y="3163"/>
                </a:lnTo>
                <a:lnTo>
                  <a:pt x="15461" y="3075"/>
                </a:lnTo>
                <a:lnTo>
                  <a:pt x="15241" y="3031"/>
                </a:lnTo>
                <a:lnTo>
                  <a:pt x="15197" y="2856"/>
                </a:lnTo>
                <a:lnTo>
                  <a:pt x="15109" y="2680"/>
                </a:lnTo>
                <a:lnTo>
                  <a:pt x="15109" y="2636"/>
                </a:lnTo>
                <a:lnTo>
                  <a:pt x="14934" y="2592"/>
                </a:lnTo>
                <a:lnTo>
                  <a:pt x="14758" y="2548"/>
                </a:lnTo>
                <a:lnTo>
                  <a:pt x="14670" y="2329"/>
                </a:lnTo>
                <a:lnTo>
                  <a:pt x="14582" y="2153"/>
                </a:lnTo>
                <a:lnTo>
                  <a:pt x="14407" y="2109"/>
                </a:lnTo>
                <a:lnTo>
                  <a:pt x="14231" y="2021"/>
                </a:lnTo>
                <a:lnTo>
                  <a:pt x="14143" y="1846"/>
                </a:lnTo>
                <a:lnTo>
                  <a:pt x="14055" y="1670"/>
                </a:lnTo>
                <a:lnTo>
                  <a:pt x="13880" y="1582"/>
                </a:lnTo>
                <a:lnTo>
                  <a:pt x="13704" y="1538"/>
                </a:lnTo>
                <a:lnTo>
                  <a:pt x="13616" y="1362"/>
                </a:lnTo>
                <a:lnTo>
                  <a:pt x="13572" y="1143"/>
                </a:lnTo>
                <a:lnTo>
                  <a:pt x="13528" y="1143"/>
                </a:lnTo>
                <a:lnTo>
                  <a:pt x="13352" y="1099"/>
                </a:lnTo>
                <a:lnTo>
                  <a:pt x="13177" y="1011"/>
                </a:lnTo>
                <a:lnTo>
                  <a:pt x="13089" y="835"/>
                </a:lnTo>
                <a:lnTo>
                  <a:pt x="13045" y="660"/>
                </a:lnTo>
                <a:lnTo>
                  <a:pt x="13001" y="660"/>
                </a:lnTo>
                <a:lnTo>
                  <a:pt x="12825" y="572"/>
                </a:lnTo>
                <a:lnTo>
                  <a:pt x="12650" y="528"/>
                </a:lnTo>
                <a:lnTo>
                  <a:pt x="12562" y="352"/>
                </a:lnTo>
                <a:lnTo>
                  <a:pt x="12518" y="133"/>
                </a:lnTo>
                <a:lnTo>
                  <a:pt x="12298" y="89"/>
                </a:lnTo>
                <a:lnTo>
                  <a:pt x="1212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5" name="Google Shape;7365;p47"/>
          <p:cNvSpPr/>
          <p:nvPr/>
        </p:nvSpPr>
        <p:spPr>
          <a:xfrm>
            <a:off x="7283078" y="3370036"/>
            <a:ext cx="985447" cy="1030488"/>
          </a:xfrm>
          <a:custGeom>
            <a:avLst/>
            <a:gdLst/>
            <a:ahLst/>
            <a:cxnLst/>
            <a:rect l="l" t="t" r="r" b="b"/>
            <a:pathLst>
              <a:path w="17306" h="18097" extrusionOk="0">
                <a:moveTo>
                  <a:pt x="12123" y="1"/>
                </a:moveTo>
                <a:lnTo>
                  <a:pt x="0" y="13177"/>
                </a:lnTo>
                <a:lnTo>
                  <a:pt x="44" y="13265"/>
                </a:lnTo>
                <a:lnTo>
                  <a:pt x="132" y="13485"/>
                </a:lnTo>
                <a:lnTo>
                  <a:pt x="308" y="13529"/>
                </a:lnTo>
                <a:lnTo>
                  <a:pt x="483" y="13617"/>
                </a:lnTo>
                <a:lnTo>
                  <a:pt x="571" y="13792"/>
                </a:lnTo>
                <a:lnTo>
                  <a:pt x="659" y="13968"/>
                </a:lnTo>
                <a:lnTo>
                  <a:pt x="835" y="14056"/>
                </a:lnTo>
                <a:lnTo>
                  <a:pt x="1011" y="14100"/>
                </a:lnTo>
                <a:lnTo>
                  <a:pt x="1098" y="14275"/>
                </a:lnTo>
                <a:lnTo>
                  <a:pt x="1142" y="14495"/>
                </a:lnTo>
                <a:lnTo>
                  <a:pt x="1186" y="14495"/>
                </a:lnTo>
                <a:lnTo>
                  <a:pt x="1362" y="14539"/>
                </a:lnTo>
                <a:lnTo>
                  <a:pt x="1538" y="14627"/>
                </a:lnTo>
                <a:lnTo>
                  <a:pt x="1625" y="14802"/>
                </a:lnTo>
                <a:lnTo>
                  <a:pt x="1669" y="14978"/>
                </a:lnTo>
                <a:lnTo>
                  <a:pt x="1713" y="14978"/>
                </a:lnTo>
                <a:lnTo>
                  <a:pt x="1889" y="15066"/>
                </a:lnTo>
                <a:lnTo>
                  <a:pt x="2065" y="15110"/>
                </a:lnTo>
                <a:lnTo>
                  <a:pt x="2109" y="15286"/>
                </a:lnTo>
                <a:lnTo>
                  <a:pt x="2196" y="15461"/>
                </a:lnTo>
                <a:lnTo>
                  <a:pt x="2196" y="15505"/>
                </a:lnTo>
                <a:lnTo>
                  <a:pt x="2416" y="15549"/>
                </a:lnTo>
                <a:lnTo>
                  <a:pt x="2592" y="15593"/>
                </a:lnTo>
                <a:lnTo>
                  <a:pt x="2636" y="15813"/>
                </a:lnTo>
                <a:lnTo>
                  <a:pt x="2723" y="15988"/>
                </a:lnTo>
                <a:lnTo>
                  <a:pt x="2899" y="16032"/>
                </a:lnTo>
                <a:lnTo>
                  <a:pt x="3119" y="16120"/>
                </a:lnTo>
                <a:lnTo>
                  <a:pt x="3163" y="16296"/>
                </a:lnTo>
                <a:lnTo>
                  <a:pt x="3251" y="16471"/>
                </a:lnTo>
                <a:lnTo>
                  <a:pt x="3251" y="16515"/>
                </a:lnTo>
                <a:lnTo>
                  <a:pt x="3426" y="16559"/>
                </a:lnTo>
                <a:lnTo>
                  <a:pt x="3646" y="16603"/>
                </a:lnTo>
                <a:lnTo>
                  <a:pt x="3690" y="16823"/>
                </a:lnTo>
                <a:lnTo>
                  <a:pt x="3778" y="16998"/>
                </a:lnTo>
                <a:lnTo>
                  <a:pt x="3953" y="17042"/>
                </a:lnTo>
                <a:lnTo>
                  <a:pt x="4129" y="17130"/>
                </a:lnTo>
                <a:lnTo>
                  <a:pt x="4217" y="17306"/>
                </a:lnTo>
                <a:lnTo>
                  <a:pt x="4305" y="17482"/>
                </a:lnTo>
                <a:lnTo>
                  <a:pt x="4480" y="17569"/>
                </a:lnTo>
                <a:lnTo>
                  <a:pt x="4656" y="17613"/>
                </a:lnTo>
                <a:lnTo>
                  <a:pt x="4744" y="17789"/>
                </a:lnTo>
                <a:lnTo>
                  <a:pt x="4832" y="18009"/>
                </a:lnTo>
                <a:lnTo>
                  <a:pt x="5007" y="18053"/>
                </a:lnTo>
                <a:lnTo>
                  <a:pt x="5095" y="18097"/>
                </a:lnTo>
                <a:lnTo>
                  <a:pt x="5183" y="18009"/>
                </a:lnTo>
                <a:lnTo>
                  <a:pt x="17305" y="4920"/>
                </a:lnTo>
                <a:lnTo>
                  <a:pt x="17261" y="4876"/>
                </a:lnTo>
                <a:lnTo>
                  <a:pt x="17218" y="4657"/>
                </a:lnTo>
                <a:lnTo>
                  <a:pt x="17174" y="4657"/>
                </a:lnTo>
                <a:lnTo>
                  <a:pt x="16998" y="4613"/>
                </a:lnTo>
                <a:lnTo>
                  <a:pt x="16822" y="4525"/>
                </a:lnTo>
                <a:lnTo>
                  <a:pt x="16734" y="4349"/>
                </a:lnTo>
                <a:lnTo>
                  <a:pt x="16690" y="4173"/>
                </a:lnTo>
                <a:lnTo>
                  <a:pt x="16647" y="4173"/>
                </a:lnTo>
                <a:lnTo>
                  <a:pt x="16471" y="4086"/>
                </a:lnTo>
                <a:lnTo>
                  <a:pt x="16295" y="4042"/>
                </a:lnTo>
                <a:lnTo>
                  <a:pt x="16251" y="3866"/>
                </a:lnTo>
                <a:lnTo>
                  <a:pt x="16163" y="3646"/>
                </a:lnTo>
                <a:lnTo>
                  <a:pt x="15944" y="3602"/>
                </a:lnTo>
                <a:lnTo>
                  <a:pt x="15768" y="3558"/>
                </a:lnTo>
                <a:lnTo>
                  <a:pt x="15724" y="3339"/>
                </a:lnTo>
                <a:lnTo>
                  <a:pt x="15636" y="3163"/>
                </a:lnTo>
                <a:lnTo>
                  <a:pt x="15461" y="3075"/>
                </a:lnTo>
                <a:lnTo>
                  <a:pt x="15241" y="3031"/>
                </a:lnTo>
                <a:lnTo>
                  <a:pt x="15197" y="2856"/>
                </a:lnTo>
                <a:lnTo>
                  <a:pt x="15109" y="2680"/>
                </a:lnTo>
                <a:lnTo>
                  <a:pt x="15109" y="2636"/>
                </a:lnTo>
                <a:lnTo>
                  <a:pt x="14934" y="2592"/>
                </a:lnTo>
                <a:lnTo>
                  <a:pt x="14758" y="2548"/>
                </a:lnTo>
                <a:lnTo>
                  <a:pt x="14670" y="2329"/>
                </a:lnTo>
                <a:lnTo>
                  <a:pt x="14582" y="2153"/>
                </a:lnTo>
                <a:lnTo>
                  <a:pt x="14407" y="2109"/>
                </a:lnTo>
                <a:lnTo>
                  <a:pt x="14231" y="2021"/>
                </a:lnTo>
                <a:lnTo>
                  <a:pt x="14143" y="1846"/>
                </a:lnTo>
                <a:lnTo>
                  <a:pt x="14055" y="1670"/>
                </a:lnTo>
                <a:lnTo>
                  <a:pt x="13880" y="1582"/>
                </a:lnTo>
                <a:lnTo>
                  <a:pt x="13704" y="1538"/>
                </a:lnTo>
                <a:lnTo>
                  <a:pt x="13616" y="1362"/>
                </a:lnTo>
                <a:lnTo>
                  <a:pt x="13572" y="1143"/>
                </a:lnTo>
                <a:lnTo>
                  <a:pt x="13528" y="1143"/>
                </a:lnTo>
                <a:lnTo>
                  <a:pt x="13352" y="1099"/>
                </a:lnTo>
                <a:lnTo>
                  <a:pt x="13177" y="1011"/>
                </a:lnTo>
                <a:lnTo>
                  <a:pt x="13089" y="835"/>
                </a:lnTo>
                <a:lnTo>
                  <a:pt x="13045" y="660"/>
                </a:lnTo>
                <a:lnTo>
                  <a:pt x="13001" y="660"/>
                </a:lnTo>
                <a:lnTo>
                  <a:pt x="12825" y="572"/>
                </a:lnTo>
                <a:lnTo>
                  <a:pt x="12650" y="528"/>
                </a:lnTo>
                <a:lnTo>
                  <a:pt x="12562" y="352"/>
                </a:lnTo>
                <a:lnTo>
                  <a:pt x="12518" y="133"/>
                </a:lnTo>
                <a:lnTo>
                  <a:pt x="12298" y="89"/>
                </a:lnTo>
                <a:lnTo>
                  <a:pt x="1212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66" name="Google Shape;7366;p47"/>
          <p:cNvGrpSpPr/>
          <p:nvPr/>
        </p:nvGrpSpPr>
        <p:grpSpPr>
          <a:xfrm>
            <a:off x="3082314" y="3286264"/>
            <a:ext cx="2978279" cy="175275"/>
            <a:chOff x="3998100" y="4633825"/>
            <a:chExt cx="2329875" cy="175275"/>
          </a:xfrm>
        </p:grpSpPr>
        <p:sp>
          <p:nvSpPr>
            <p:cNvPr id="7367" name="Google Shape;7367;p47"/>
            <p:cNvSpPr/>
            <p:nvPr/>
          </p:nvSpPr>
          <p:spPr>
            <a:xfrm>
              <a:off x="4853875" y="4633825"/>
              <a:ext cx="1023725" cy="161150"/>
            </a:xfrm>
            <a:custGeom>
              <a:avLst/>
              <a:gdLst/>
              <a:ahLst/>
              <a:cxnLst/>
              <a:rect l="l" t="t" r="r" b="b"/>
              <a:pathLst>
                <a:path w="40949" h="6446" extrusionOk="0">
                  <a:moveTo>
                    <a:pt x="2449" y="524"/>
                  </a:moveTo>
                  <a:lnTo>
                    <a:pt x="2993" y="545"/>
                  </a:lnTo>
                  <a:cubicBezTo>
                    <a:pt x="3055" y="629"/>
                    <a:pt x="3097" y="629"/>
                    <a:pt x="3160" y="566"/>
                  </a:cubicBezTo>
                  <a:cubicBezTo>
                    <a:pt x="3641" y="503"/>
                    <a:pt x="4123" y="503"/>
                    <a:pt x="4583" y="587"/>
                  </a:cubicBezTo>
                  <a:cubicBezTo>
                    <a:pt x="4646" y="670"/>
                    <a:pt x="4667" y="775"/>
                    <a:pt x="4729" y="796"/>
                  </a:cubicBezTo>
                  <a:cubicBezTo>
                    <a:pt x="4897" y="838"/>
                    <a:pt x="4918" y="691"/>
                    <a:pt x="4939" y="587"/>
                  </a:cubicBezTo>
                  <a:cubicBezTo>
                    <a:pt x="5587" y="503"/>
                    <a:pt x="6257" y="503"/>
                    <a:pt x="6905" y="587"/>
                  </a:cubicBezTo>
                  <a:cubicBezTo>
                    <a:pt x="7261" y="984"/>
                    <a:pt x="7428" y="984"/>
                    <a:pt x="7784" y="587"/>
                  </a:cubicBezTo>
                  <a:cubicBezTo>
                    <a:pt x="8600" y="503"/>
                    <a:pt x="9437" y="503"/>
                    <a:pt x="10274" y="608"/>
                  </a:cubicBezTo>
                  <a:cubicBezTo>
                    <a:pt x="10316" y="670"/>
                    <a:pt x="10337" y="796"/>
                    <a:pt x="10400" y="817"/>
                  </a:cubicBezTo>
                  <a:cubicBezTo>
                    <a:pt x="10567" y="859"/>
                    <a:pt x="10588" y="712"/>
                    <a:pt x="10630" y="608"/>
                  </a:cubicBezTo>
                  <a:lnTo>
                    <a:pt x="10985" y="608"/>
                  </a:lnTo>
                  <a:cubicBezTo>
                    <a:pt x="11237" y="963"/>
                    <a:pt x="11278" y="963"/>
                    <a:pt x="11509" y="587"/>
                  </a:cubicBezTo>
                  <a:cubicBezTo>
                    <a:pt x="12157" y="524"/>
                    <a:pt x="12806" y="524"/>
                    <a:pt x="13454" y="587"/>
                  </a:cubicBezTo>
                  <a:cubicBezTo>
                    <a:pt x="13747" y="1005"/>
                    <a:pt x="13852" y="1005"/>
                    <a:pt x="14166" y="587"/>
                  </a:cubicBezTo>
                  <a:cubicBezTo>
                    <a:pt x="14752" y="524"/>
                    <a:pt x="15338" y="503"/>
                    <a:pt x="15944" y="545"/>
                  </a:cubicBezTo>
                  <a:cubicBezTo>
                    <a:pt x="16154" y="817"/>
                    <a:pt x="16488" y="712"/>
                    <a:pt x="16760" y="817"/>
                  </a:cubicBezTo>
                  <a:cubicBezTo>
                    <a:pt x="17032" y="942"/>
                    <a:pt x="17263" y="775"/>
                    <a:pt x="17346" y="461"/>
                  </a:cubicBezTo>
                  <a:cubicBezTo>
                    <a:pt x="18120" y="357"/>
                    <a:pt x="18895" y="315"/>
                    <a:pt x="19669" y="378"/>
                  </a:cubicBezTo>
                  <a:cubicBezTo>
                    <a:pt x="19711" y="419"/>
                    <a:pt x="19773" y="482"/>
                    <a:pt x="19815" y="482"/>
                  </a:cubicBezTo>
                  <a:cubicBezTo>
                    <a:pt x="21029" y="503"/>
                    <a:pt x="22221" y="503"/>
                    <a:pt x="23435" y="524"/>
                  </a:cubicBezTo>
                  <a:cubicBezTo>
                    <a:pt x="23602" y="524"/>
                    <a:pt x="23707" y="398"/>
                    <a:pt x="23728" y="252"/>
                  </a:cubicBezTo>
                  <a:cubicBezTo>
                    <a:pt x="24084" y="168"/>
                    <a:pt x="24439" y="168"/>
                    <a:pt x="24795" y="231"/>
                  </a:cubicBezTo>
                  <a:cubicBezTo>
                    <a:pt x="25025" y="629"/>
                    <a:pt x="25088" y="629"/>
                    <a:pt x="25318" y="252"/>
                  </a:cubicBezTo>
                  <a:lnTo>
                    <a:pt x="26030" y="189"/>
                  </a:lnTo>
                  <a:cubicBezTo>
                    <a:pt x="26553" y="524"/>
                    <a:pt x="27159" y="294"/>
                    <a:pt x="27703" y="461"/>
                  </a:cubicBezTo>
                  <a:cubicBezTo>
                    <a:pt x="27871" y="503"/>
                    <a:pt x="27955" y="252"/>
                    <a:pt x="27996" y="85"/>
                  </a:cubicBezTo>
                  <a:cubicBezTo>
                    <a:pt x="28227" y="1"/>
                    <a:pt x="28478" y="22"/>
                    <a:pt x="28708" y="106"/>
                  </a:cubicBezTo>
                  <a:cubicBezTo>
                    <a:pt x="29147" y="503"/>
                    <a:pt x="29691" y="503"/>
                    <a:pt x="30235" y="398"/>
                  </a:cubicBezTo>
                  <a:cubicBezTo>
                    <a:pt x="30256" y="398"/>
                    <a:pt x="30277" y="294"/>
                    <a:pt x="30298" y="252"/>
                  </a:cubicBezTo>
                  <a:lnTo>
                    <a:pt x="30821" y="252"/>
                  </a:lnTo>
                  <a:cubicBezTo>
                    <a:pt x="31198" y="650"/>
                    <a:pt x="31428" y="650"/>
                    <a:pt x="31867" y="273"/>
                  </a:cubicBezTo>
                  <a:lnTo>
                    <a:pt x="32913" y="357"/>
                  </a:lnTo>
                  <a:cubicBezTo>
                    <a:pt x="33018" y="524"/>
                    <a:pt x="33144" y="566"/>
                    <a:pt x="33269" y="378"/>
                  </a:cubicBezTo>
                  <a:cubicBezTo>
                    <a:pt x="34169" y="357"/>
                    <a:pt x="35048" y="378"/>
                    <a:pt x="35947" y="440"/>
                  </a:cubicBezTo>
                  <a:cubicBezTo>
                    <a:pt x="36010" y="712"/>
                    <a:pt x="36198" y="712"/>
                    <a:pt x="36429" y="712"/>
                  </a:cubicBezTo>
                  <a:cubicBezTo>
                    <a:pt x="36784" y="712"/>
                    <a:pt x="37161" y="670"/>
                    <a:pt x="37475" y="775"/>
                  </a:cubicBezTo>
                  <a:cubicBezTo>
                    <a:pt x="37893" y="942"/>
                    <a:pt x="37621" y="1403"/>
                    <a:pt x="37726" y="1717"/>
                  </a:cubicBezTo>
                  <a:cubicBezTo>
                    <a:pt x="37768" y="1800"/>
                    <a:pt x="37830" y="1863"/>
                    <a:pt x="37914" y="1884"/>
                  </a:cubicBezTo>
                  <a:cubicBezTo>
                    <a:pt x="38040" y="1884"/>
                    <a:pt x="38144" y="1800"/>
                    <a:pt x="38165" y="1675"/>
                  </a:cubicBezTo>
                  <a:cubicBezTo>
                    <a:pt x="38186" y="1591"/>
                    <a:pt x="38186" y="1486"/>
                    <a:pt x="38144" y="1403"/>
                  </a:cubicBezTo>
                  <a:cubicBezTo>
                    <a:pt x="37977" y="984"/>
                    <a:pt x="38270" y="880"/>
                    <a:pt x="38563" y="817"/>
                  </a:cubicBezTo>
                  <a:cubicBezTo>
                    <a:pt x="38939" y="712"/>
                    <a:pt x="39253" y="942"/>
                    <a:pt x="39483" y="1403"/>
                  </a:cubicBezTo>
                  <a:cubicBezTo>
                    <a:pt x="39651" y="1821"/>
                    <a:pt x="39944" y="2156"/>
                    <a:pt x="40341" y="2344"/>
                  </a:cubicBezTo>
                  <a:cubicBezTo>
                    <a:pt x="40927" y="2595"/>
                    <a:pt x="40948" y="2721"/>
                    <a:pt x="40781" y="3453"/>
                  </a:cubicBezTo>
                  <a:cubicBezTo>
                    <a:pt x="39776" y="3328"/>
                    <a:pt x="39776" y="3349"/>
                    <a:pt x="40069" y="4165"/>
                  </a:cubicBezTo>
                  <a:cubicBezTo>
                    <a:pt x="39295" y="4290"/>
                    <a:pt x="39295" y="4290"/>
                    <a:pt x="38939" y="4039"/>
                  </a:cubicBezTo>
                  <a:cubicBezTo>
                    <a:pt x="38521" y="3704"/>
                    <a:pt x="38207" y="3746"/>
                    <a:pt x="37893" y="4207"/>
                  </a:cubicBezTo>
                  <a:cubicBezTo>
                    <a:pt x="37454" y="4834"/>
                    <a:pt x="37328" y="4834"/>
                    <a:pt x="36847" y="4290"/>
                  </a:cubicBezTo>
                  <a:cubicBezTo>
                    <a:pt x="36742" y="4186"/>
                    <a:pt x="36659" y="4060"/>
                    <a:pt x="36491" y="4144"/>
                  </a:cubicBezTo>
                  <a:cubicBezTo>
                    <a:pt x="36345" y="4186"/>
                    <a:pt x="36282" y="4374"/>
                    <a:pt x="36366" y="4499"/>
                  </a:cubicBezTo>
                  <a:cubicBezTo>
                    <a:pt x="36450" y="4751"/>
                    <a:pt x="36491" y="5023"/>
                    <a:pt x="36470" y="5295"/>
                  </a:cubicBezTo>
                  <a:lnTo>
                    <a:pt x="35947" y="5315"/>
                  </a:lnTo>
                  <a:cubicBezTo>
                    <a:pt x="35843" y="5169"/>
                    <a:pt x="35654" y="5106"/>
                    <a:pt x="35487" y="5169"/>
                  </a:cubicBezTo>
                  <a:cubicBezTo>
                    <a:pt x="34525" y="5420"/>
                    <a:pt x="33541" y="5295"/>
                    <a:pt x="32558" y="5336"/>
                  </a:cubicBezTo>
                  <a:cubicBezTo>
                    <a:pt x="32348" y="5336"/>
                    <a:pt x="32160" y="5336"/>
                    <a:pt x="32056" y="5567"/>
                  </a:cubicBezTo>
                  <a:lnTo>
                    <a:pt x="31700" y="5608"/>
                  </a:lnTo>
                  <a:cubicBezTo>
                    <a:pt x="31679" y="5504"/>
                    <a:pt x="31658" y="5399"/>
                    <a:pt x="31512" y="5399"/>
                  </a:cubicBezTo>
                  <a:cubicBezTo>
                    <a:pt x="31386" y="5399"/>
                    <a:pt x="31365" y="5525"/>
                    <a:pt x="31344" y="5629"/>
                  </a:cubicBezTo>
                  <a:lnTo>
                    <a:pt x="30988" y="5671"/>
                  </a:lnTo>
                  <a:cubicBezTo>
                    <a:pt x="30737" y="5441"/>
                    <a:pt x="30361" y="5441"/>
                    <a:pt x="30110" y="5671"/>
                  </a:cubicBezTo>
                  <a:lnTo>
                    <a:pt x="29754" y="5650"/>
                  </a:lnTo>
                  <a:cubicBezTo>
                    <a:pt x="29712" y="5504"/>
                    <a:pt x="29649" y="5357"/>
                    <a:pt x="29482" y="5357"/>
                  </a:cubicBezTo>
                  <a:lnTo>
                    <a:pt x="27536" y="5357"/>
                  </a:lnTo>
                  <a:cubicBezTo>
                    <a:pt x="27369" y="5357"/>
                    <a:pt x="27306" y="5504"/>
                    <a:pt x="27285" y="5671"/>
                  </a:cubicBezTo>
                  <a:cubicBezTo>
                    <a:pt x="26574" y="5859"/>
                    <a:pt x="25862" y="5922"/>
                    <a:pt x="25130" y="5839"/>
                  </a:cubicBezTo>
                  <a:cubicBezTo>
                    <a:pt x="25025" y="5671"/>
                    <a:pt x="24900" y="5671"/>
                    <a:pt x="24795" y="5839"/>
                  </a:cubicBezTo>
                  <a:cubicBezTo>
                    <a:pt x="24565" y="5880"/>
                    <a:pt x="24314" y="5880"/>
                    <a:pt x="24084" y="5818"/>
                  </a:cubicBezTo>
                  <a:cubicBezTo>
                    <a:pt x="24000" y="5336"/>
                    <a:pt x="23644" y="5211"/>
                    <a:pt x="23309" y="5399"/>
                  </a:cubicBezTo>
                  <a:cubicBezTo>
                    <a:pt x="22912" y="5629"/>
                    <a:pt x="22682" y="5483"/>
                    <a:pt x="22347" y="5315"/>
                  </a:cubicBezTo>
                  <a:cubicBezTo>
                    <a:pt x="21803" y="5064"/>
                    <a:pt x="21217" y="4751"/>
                    <a:pt x="20673" y="5357"/>
                  </a:cubicBezTo>
                  <a:cubicBezTo>
                    <a:pt x="20548" y="5504"/>
                    <a:pt x="20359" y="5504"/>
                    <a:pt x="20192" y="5504"/>
                  </a:cubicBezTo>
                  <a:cubicBezTo>
                    <a:pt x="19669" y="5546"/>
                    <a:pt x="19167" y="5253"/>
                    <a:pt x="18623" y="5462"/>
                  </a:cubicBezTo>
                  <a:cubicBezTo>
                    <a:pt x="18476" y="5525"/>
                    <a:pt x="18330" y="5336"/>
                    <a:pt x="18246" y="5169"/>
                  </a:cubicBezTo>
                  <a:cubicBezTo>
                    <a:pt x="18016" y="4730"/>
                    <a:pt x="17723" y="4771"/>
                    <a:pt x="17346" y="4960"/>
                  </a:cubicBezTo>
                  <a:cubicBezTo>
                    <a:pt x="17179" y="5064"/>
                    <a:pt x="16928" y="5064"/>
                    <a:pt x="16781" y="5190"/>
                  </a:cubicBezTo>
                  <a:cubicBezTo>
                    <a:pt x="16447" y="5441"/>
                    <a:pt x="16028" y="5504"/>
                    <a:pt x="15631" y="5357"/>
                  </a:cubicBezTo>
                  <a:cubicBezTo>
                    <a:pt x="14814" y="5085"/>
                    <a:pt x="13936" y="5106"/>
                    <a:pt x="13141" y="5441"/>
                  </a:cubicBezTo>
                  <a:cubicBezTo>
                    <a:pt x="12701" y="5608"/>
                    <a:pt x="12220" y="5671"/>
                    <a:pt x="11760" y="5587"/>
                  </a:cubicBezTo>
                  <a:cubicBezTo>
                    <a:pt x="11237" y="5525"/>
                    <a:pt x="11069" y="5755"/>
                    <a:pt x="10965" y="6173"/>
                  </a:cubicBezTo>
                  <a:lnTo>
                    <a:pt x="10441" y="6173"/>
                  </a:lnTo>
                  <a:cubicBezTo>
                    <a:pt x="10169" y="5587"/>
                    <a:pt x="9960" y="6069"/>
                    <a:pt x="9730" y="6194"/>
                  </a:cubicBezTo>
                  <a:cubicBezTo>
                    <a:pt x="9040" y="6194"/>
                    <a:pt x="8328" y="6215"/>
                    <a:pt x="7617" y="6194"/>
                  </a:cubicBezTo>
                  <a:cubicBezTo>
                    <a:pt x="6236" y="6173"/>
                    <a:pt x="4855" y="6445"/>
                    <a:pt x="3474" y="6362"/>
                  </a:cubicBezTo>
                  <a:cubicBezTo>
                    <a:pt x="3244" y="6341"/>
                    <a:pt x="3014" y="6404"/>
                    <a:pt x="2783" y="6278"/>
                  </a:cubicBezTo>
                  <a:cubicBezTo>
                    <a:pt x="2825" y="5943"/>
                    <a:pt x="2721" y="5546"/>
                    <a:pt x="3223" y="5420"/>
                  </a:cubicBezTo>
                  <a:cubicBezTo>
                    <a:pt x="3537" y="5357"/>
                    <a:pt x="3390" y="5127"/>
                    <a:pt x="3265" y="4939"/>
                  </a:cubicBezTo>
                  <a:cubicBezTo>
                    <a:pt x="3202" y="4834"/>
                    <a:pt x="3202" y="4709"/>
                    <a:pt x="3348" y="4646"/>
                  </a:cubicBezTo>
                  <a:cubicBezTo>
                    <a:pt x="3453" y="4604"/>
                    <a:pt x="3599" y="4646"/>
                    <a:pt x="3641" y="4771"/>
                  </a:cubicBezTo>
                  <a:cubicBezTo>
                    <a:pt x="3725" y="4918"/>
                    <a:pt x="3662" y="5148"/>
                    <a:pt x="3830" y="5253"/>
                  </a:cubicBezTo>
                  <a:cubicBezTo>
                    <a:pt x="3976" y="5357"/>
                    <a:pt x="4248" y="5587"/>
                    <a:pt x="4353" y="5315"/>
                  </a:cubicBezTo>
                  <a:cubicBezTo>
                    <a:pt x="4499" y="4876"/>
                    <a:pt x="4959" y="5023"/>
                    <a:pt x="5190" y="4730"/>
                  </a:cubicBezTo>
                  <a:cubicBezTo>
                    <a:pt x="5336" y="4520"/>
                    <a:pt x="5545" y="4625"/>
                    <a:pt x="5692" y="4834"/>
                  </a:cubicBezTo>
                  <a:cubicBezTo>
                    <a:pt x="5796" y="5002"/>
                    <a:pt x="5901" y="5169"/>
                    <a:pt x="6048" y="5336"/>
                  </a:cubicBezTo>
                  <a:cubicBezTo>
                    <a:pt x="6257" y="5546"/>
                    <a:pt x="6654" y="5587"/>
                    <a:pt x="6696" y="5378"/>
                  </a:cubicBezTo>
                  <a:cubicBezTo>
                    <a:pt x="6759" y="5169"/>
                    <a:pt x="6822" y="5148"/>
                    <a:pt x="7010" y="5127"/>
                  </a:cubicBezTo>
                  <a:cubicBezTo>
                    <a:pt x="7282" y="5106"/>
                    <a:pt x="7575" y="5064"/>
                    <a:pt x="7889" y="5023"/>
                  </a:cubicBezTo>
                  <a:cubicBezTo>
                    <a:pt x="7763" y="5357"/>
                    <a:pt x="7533" y="5713"/>
                    <a:pt x="8140" y="5650"/>
                  </a:cubicBezTo>
                  <a:cubicBezTo>
                    <a:pt x="8349" y="5629"/>
                    <a:pt x="8558" y="5922"/>
                    <a:pt x="8768" y="5650"/>
                  </a:cubicBezTo>
                  <a:cubicBezTo>
                    <a:pt x="8412" y="4876"/>
                    <a:pt x="8412" y="4876"/>
                    <a:pt x="9207" y="4876"/>
                  </a:cubicBezTo>
                  <a:cubicBezTo>
                    <a:pt x="9228" y="4876"/>
                    <a:pt x="9270" y="4792"/>
                    <a:pt x="9291" y="4751"/>
                  </a:cubicBezTo>
                  <a:cubicBezTo>
                    <a:pt x="8914" y="4499"/>
                    <a:pt x="8914" y="4499"/>
                    <a:pt x="8642" y="4499"/>
                  </a:cubicBezTo>
                  <a:cubicBezTo>
                    <a:pt x="8119" y="4520"/>
                    <a:pt x="7638" y="4520"/>
                    <a:pt x="7177" y="4227"/>
                  </a:cubicBezTo>
                  <a:cubicBezTo>
                    <a:pt x="6864" y="4018"/>
                    <a:pt x="6487" y="3976"/>
                    <a:pt x="6152" y="4123"/>
                  </a:cubicBezTo>
                  <a:cubicBezTo>
                    <a:pt x="5859" y="4227"/>
                    <a:pt x="5566" y="4248"/>
                    <a:pt x="5273" y="4207"/>
                  </a:cubicBezTo>
                  <a:cubicBezTo>
                    <a:pt x="5148" y="4207"/>
                    <a:pt x="5043" y="4123"/>
                    <a:pt x="5022" y="4018"/>
                  </a:cubicBezTo>
                  <a:cubicBezTo>
                    <a:pt x="4980" y="3893"/>
                    <a:pt x="5022" y="3767"/>
                    <a:pt x="5148" y="3725"/>
                  </a:cubicBezTo>
                  <a:cubicBezTo>
                    <a:pt x="5503" y="3516"/>
                    <a:pt x="5817" y="3223"/>
                    <a:pt x="6340" y="3432"/>
                  </a:cubicBezTo>
                  <a:cubicBezTo>
                    <a:pt x="6696" y="3579"/>
                    <a:pt x="7136" y="3600"/>
                    <a:pt x="7449" y="3809"/>
                  </a:cubicBezTo>
                  <a:cubicBezTo>
                    <a:pt x="7617" y="3663"/>
                    <a:pt x="7659" y="3411"/>
                    <a:pt x="7575" y="3370"/>
                  </a:cubicBezTo>
                  <a:cubicBezTo>
                    <a:pt x="6989" y="3119"/>
                    <a:pt x="6822" y="2135"/>
                    <a:pt x="5922" y="2428"/>
                  </a:cubicBezTo>
                  <a:cubicBezTo>
                    <a:pt x="5671" y="2491"/>
                    <a:pt x="5483" y="2323"/>
                    <a:pt x="5294" y="2156"/>
                  </a:cubicBezTo>
                  <a:cubicBezTo>
                    <a:pt x="5127" y="1989"/>
                    <a:pt x="4918" y="1821"/>
                    <a:pt x="4771" y="1968"/>
                  </a:cubicBezTo>
                  <a:cubicBezTo>
                    <a:pt x="4374" y="2302"/>
                    <a:pt x="3976" y="2177"/>
                    <a:pt x="3537" y="2135"/>
                  </a:cubicBezTo>
                  <a:cubicBezTo>
                    <a:pt x="3286" y="2093"/>
                    <a:pt x="1716" y="1821"/>
                    <a:pt x="1549" y="1696"/>
                  </a:cubicBezTo>
                  <a:cubicBezTo>
                    <a:pt x="1214" y="1445"/>
                    <a:pt x="838" y="1277"/>
                    <a:pt x="419" y="1214"/>
                  </a:cubicBezTo>
                  <a:cubicBezTo>
                    <a:pt x="63" y="1173"/>
                    <a:pt x="1" y="963"/>
                    <a:pt x="1" y="670"/>
                  </a:cubicBezTo>
                  <a:cubicBezTo>
                    <a:pt x="440" y="670"/>
                    <a:pt x="879" y="691"/>
                    <a:pt x="1319" y="670"/>
                  </a:cubicBezTo>
                  <a:cubicBezTo>
                    <a:pt x="1758" y="650"/>
                    <a:pt x="2114" y="838"/>
                    <a:pt x="2449" y="524"/>
                  </a:cubicBezTo>
                  <a:close/>
                  <a:moveTo>
                    <a:pt x="9772" y="4792"/>
                  </a:moveTo>
                  <a:cubicBezTo>
                    <a:pt x="9730" y="4960"/>
                    <a:pt x="9814" y="5148"/>
                    <a:pt x="10002" y="5211"/>
                  </a:cubicBezTo>
                  <a:cubicBezTo>
                    <a:pt x="10128" y="5295"/>
                    <a:pt x="10316" y="5211"/>
                    <a:pt x="10358" y="5064"/>
                  </a:cubicBezTo>
                  <a:cubicBezTo>
                    <a:pt x="10462" y="4730"/>
                    <a:pt x="10609" y="4646"/>
                    <a:pt x="10985" y="4688"/>
                  </a:cubicBezTo>
                  <a:cubicBezTo>
                    <a:pt x="11362" y="4751"/>
                    <a:pt x="11697" y="4499"/>
                    <a:pt x="11739" y="4123"/>
                  </a:cubicBezTo>
                  <a:cubicBezTo>
                    <a:pt x="11760" y="4018"/>
                    <a:pt x="11843" y="3893"/>
                    <a:pt x="11739" y="3788"/>
                  </a:cubicBezTo>
                  <a:cubicBezTo>
                    <a:pt x="11655" y="3704"/>
                    <a:pt x="11509" y="3704"/>
                    <a:pt x="11425" y="3788"/>
                  </a:cubicBezTo>
                  <a:cubicBezTo>
                    <a:pt x="11132" y="4144"/>
                    <a:pt x="10818" y="4039"/>
                    <a:pt x="10483" y="3914"/>
                  </a:cubicBezTo>
                  <a:cubicBezTo>
                    <a:pt x="10190" y="3830"/>
                    <a:pt x="9960" y="3914"/>
                    <a:pt x="9918" y="4269"/>
                  </a:cubicBezTo>
                  <a:cubicBezTo>
                    <a:pt x="9877" y="4458"/>
                    <a:pt x="9835" y="4625"/>
                    <a:pt x="9772" y="4792"/>
                  </a:cubicBezTo>
                  <a:close/>
                  <a:moveTo>
                    <a:pt x="39023" y="2282"/>
                  </a:moveTo>
                  <a:cubicBezTo>
                    <a:pt x="39149" y="2261"/>
                    <a:pt x="39295" y="2240"/>
                    <a:pt x="39295" y="2093"/>
                  </a:cubicBezTo>
                  <a:cubicBezTo>
                    <a:pt x="39295" y="1947"/>
                    <a:pt x="39170" y="1821"/>
                    <a:pt x="39023" y="1821"/>
                  </a:cubicBezTo>
                  <a:cubicBezTo>
                    <a:pt x="38877" y="1800"/>
                    <a:pt x="38730" y="1926"/>
                    <a:pt x="38730" y="2072"/>
                  </a:cubicBezTo>
                  <a:cubicBezTo>
                    <a:pt x="38730" y="2261"/>
                    <a:pt x="38877" y="2282"/>
                    <a:pt x="39023" y="2282"/>
                  </a:cubicBezTo>
                  <a:close/>
                  <a:moveTo>
                    <a:pt x="19711" y="942"/>
                  </a:moveTo>
                  <a:cubicBezTo>
                    <a:pt x="19606" y="942"/>
                    <a:pt x="19522" y="1026"/>
                    <a:pt x="19522" y="1110"/>
                  </a:cubicBezTo>
                  <a:cubicBezTo>
                    <a:pt x="19501" y="1361"/>
                    <a:pt x="19690" y="1403"/>
                    <a:pt x="19878" y="1403"/>
                  </a:cubicBezTo>
                  <a:cubicBezTo>
                    <a:pt x="19983" y="1403"/>
                    <a:pt x="20129" y="1340"/>
                    <a:pt x="20087" y="1214"/>
                  </a:cubicBezTo>
                  <a:cubicBezTo>
                    <a:pt x="20045" y="1005"/>
                    <a:pt x="19857" y="963"/>
                    <a:pt x="19711" y="942"/>
                  </a:cubicBezTo>
                  <a:close/>
                  <a:moveTo>
                    <a:pt x="18225" y="1863"/>
                  </a:moveTo>
                  <a:cubicBezTo>
                    <a:pt x="18225" y="1738"/>
                    <a:pt x="18162" y="1675"/>
                    <a:pt x="18079" y="1675"/>
                  </a:cubicBezTo>
                  <a:cubicBezTo>
                    <a:pt x="17974" y="1654"/>
                    <a:pt x="17911" y="1738"/>
                    <a:pt x="17911" y="1821"/>
                  </a:cubicBezTo>
                  <a:cubicBezTo>
                    <a:pt x="17911" y="1947"/>
                    <a:pt x="17953" y="2072"/>
                    <a:pt x="18100" y="2030"/>
                  </a:cubicBezTo>
                  <a:cubicBezTo>
                    <a:pt x="18162" y="2010"/>
                    <a:pt x="18183" y="1905"/>
                    <a:pt x="18225" y="1863"/>
                  </a:cubicBezTo>
                  <a:close/>
                  <a:moveTo>
                    <a:pt x="20485" y="1884"/>
                  </a:moveTo>
                  <a:lnTo>
                    <a:pt x="20317" y="1821"/>
                  </a:lnTo>
                  <a:cubicBezTo>
                    <a:pt x="20296" y="1884"/>
                    <a:pt x="20255" y="1947"/>
                    <a:pt x="20276" y="1968"/>
                  </a:cubicBezTo>
                  <a:cubicBezTo>
                    <a:pt x="20276" y="2010"/>
                    <a:pt x="20359" y="2010"/>
                    <a:pt x="20401" y="2051"/>
                  </a:cubicBezTo>
                  <a:cubicBezTo>
                    <a:pt x="20443" y="1989"/>
                    <a:pt x="20464" y="1926"/>
                    <a:pt x="20485" y="188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8" name="Google Shape;7368;p47"/>
            <p:cNvSpPr/>
            <p:nvPr/>
          </p:nvSpPr>
          <p:spPr>
            <a:xfrm>
              <a:off x="4232975" y="4637500"/>
              <a:ext cx="852650" cy="163225"/>
            </a:xfrm>
            <a:custGeom>
              <a:avLst/>
              <a:gdLst/>
              <a:ahLst/>
              <a:cxnLst/>
              <a:rect l="l" t="t" r="r" b="b"/>
              <a:pathLst>
                <a:path w="34106" h="6529" extrusionOk="0">
                  <a:moveTo>
                    <a:pt x="24816" y="544"/>
                  </a:moveTo>
                  <a:cubicBezTo>
                    <a:pt x="24816" y="837"/>
                    <a:pt x="24878" y="1026"/>
                    <a:pt x="25234" y="1088"/>
                  </a:cubicBezTo>
                  <a:cubicBezTo>
                    <a:pt x="25632" y="1130"/>
                    <a:pt x="26029" y="1298"/>
                    <a:pt x="26364" y="1570"/>
                  </a:cubicBezTo>
                  <a:cubicBezTo>
                    <a:pt x="26510" y="1674"/>
                    <a:pt x="28101" y="1967"/>
                    <a:pt x="28352" y="1988"/>
                  </a:cubicBezTo>
                  <a:cubicBezTo>
                    <a:pt x="28770" y="2051"/>
                    <a:pt x="29189" y="2176"/>
                    <a:pt x="29586" y="1821"/>
                  </a:cubicBezTo>
                  <a:cubicBezTo>
                    <a:pt x="29754" y="1674"/>
                    <a:pt x="29963" y="1883"/>
                    <a:pt x="30109" y="2030"/>
                  </a:cubicBezTo>
                  <a:cubicBezTo>
                    <a:pt x="30256" y="2176"/>
                    <a:pt x="30486" y="2365"/>
                    <a:pt x="30737" y="2281"/>
                  </a:cubicBezTo>
                  <a:cubicBezTo>
                    <a:pt x="31637" y="2009"/>
                    <a:pt x="31804" y="2972"/>
                    <a:pt x="32390" y="3244"/>
                  </a:cubicBezTo>
                  <a:cubicBezTo>
                    <a:pt x="32474" y="3285"/>
                    <a:pt x="32432" y="3516"/>
                    <a:pt x="32264" y="3662"/>
                  </a:cubicBezTo>
                  <a:cubicBezTo>
                    <a:pt x="31930" y="3474"/>
                    <a:pt x="31511" y="3432"/>
                    <a:pt x="31156" y="3306"/>
                  </a:cubicBezTo>
                  <a:cubicBezTo>
                    <a:pt x="30632" y="3097"/>
                    <a:pt x="30319" y="3369"/>
                    <a:pt x="29942" y="3578"/>
                  </a:cubicBezTo>
                  <a:cubicBezTo>
                    <a:pt x="29837" y="3641"/>
                    <a:pt x="29775" y="3767"/>
                    <a:pt x="29816" y="3871"/>
                  </a:cubicBezTo>
                  <a:cubicBezTo>
                    <a:pt x="29858" y="3997"/>
                    <a:pt x="29963" y="4060"/>
                    <a:pt x="30088" y="4060"/>
                  </a:cubicBezTo>
                  <a:cubicBezTo>
                    <a:pt x="30381" y="4122"/>
                    <a:pt x="30674" y="4101"/>
                    <a:pt x="30967" y="3997"/>
                  </a:cubicBezTo>
                  <a:cubicBezTo>
                    <a:pt x="31281" y="3850"/>
                    <a:pt x="31679" y="3892"/>
                    <a:pt x="31972" y="4101"/>
                  </a:cubicBezTo>
                  <a:cubicBezTo>
                    <a:pt x="32453" y="4394"/>
                    <a:pt x="32934" y="4373"/>
                    <a:pt x="33457" y="4352"/>
                  </a:cubicBezTo>
                  <a:cubicBezTo>
                    <a:pt x="33729" y="4352"/>
                    <a:pt x="33729" y="4332"/>
                    <a:pt x="34106" y="4624"/>
                  </a:cubicBezTo>
                  <a:cubicBezTo>
                    <a:pt x="34064" y="4666"/>
                    <a:pt x="34043" y="4750"/>
                    <a:pt x="34001" y="4750"/>
                  </a:cubicBezTo>
                  <a:cubicBezTo>
                    <a:pt x="33227" y="4729"/>
                    <a:pt x="33227" y="4729"/>
                    <a:pt x="33583" y="5524"/>
                  </a:cubicBezTo>
                  <a:cubicBezTo>
                    <a:pt x="33373" y="5754"/>
                    <a:pt x="33164" y="5482"/>
                    <a:pt x="32955" y="5524"/>
                  </a:cubicBezTo>
                  <a:cubicBezTo>
                    <a:pt x="32348" y="5587"/>
                    <a:pt x="32578" y="5231"/>
                    <a:pt x="32704" y="4896"/>
                  </a:cubicBezTo>
                  <a:cubicBezTo>
                    <a:pt x="32369" y="4938"/>
                    <a:pt x="32097" y="4980"/>
                    <a:pt x="31804" y="4980"/>
                  </a:cubicBezTo>
                  <a:cubicBezTo>
                    <a:pt x="31637" y="4980"/>
                    <a:pt x="31574" y="4980"/>
                    <a:pt x="31511" y="5252"/>
                  </a:cubicBezTo>
                  <a:cubicBezTo>
                    <a:pt x="31448" y="5503"/>
                    <a:pt x="31051" y="5399"/>
                    <a:pt x="30863" y="5189"/>
                  </a:cubicBezTo>
                  <a:cubicBezTo>
                    <a:pt x="30716" y="5043"/>
                    <a:pt x="30591" y="4876"/>
                    <a:pt x="30486" y="4708"/>
                  </a:cubicBezTo>
                  <a:cubicBezTo>
                    <a:pt x="30339" y="4499"/>
                    <a:pt x="30151" y="4394"/>
                    <a:pt x="29984" y="4604"/>
                  </a:cubicBezTo>
                  <a:cubicBezTo>
                    <a:pt x="29775" y="4896"/>
                    <a:pt x="29293" y="4729"/>
                    <a:pt x="29147" y="5189"/>
                  </a:cubicBezTo>
                  <a:cubicBezTo>
                    <a:pt x="29063" y="5440"/>
                    <a:pt x="28791" y="5231"/>
                    <a:pt x="28624" y="5106"/>
                  </a:cubicBezTo>
                  <a:cubicBezTo>
                    <a:pt x="28477" y="5001"/>
                    <a:pt x="28540" y="4792"/>
                    <a:pt x="28456" y="4624"/>
                  </a:cubicBezTo>
                  <a:cubicBezTo>
                    <a:pt x="28394" y="4520"/>
                    <a:pt x="28268" y="4457"/>
                    <a:pt x="28163" y="4520"/>
                  </a:cubicBezTo>
                  <a:cubicBezTo>
                    <a:pt x="28017" y="4562"/>
                    <a:pt x="28017" y="4687"/>
                    <a:pt x="28080" y="4813"/>
                  </a:cubicBezTo>
                  <a:cubicBezTo>
                    <a:pt x="28205" y="4980"/>
                    <a:pt x="28352" y="5210"/>
                    <a:pt x="28038" y="5294"/>
                  </a:cubicBezTo>
                  <a:cubicBezTo>
                    <a:pt x="27515" y="5420"/>
                    <a:pt x="27640" y="5796"/>
                    <a:pt x="27598" y="6131"/>
                  </a:cubicBezTo>
                  <a:lnTo>
                    <a:pt x="26029" y="6089"/>
                  </a:lnTo>
                  <a:cubicBezTo>
                    <a:pt x="25841" y="5650"/>
                    <a:pt x="25841" y="5650"/>
                    <a:pt x="25318" y="6047"/>
                  </a:cubicBezTo>
                  <a:lnTo>
                    <a:pt x="24795" y="6068"/>
                  </a:lnTo>
                  <a:cubicBezTo>
                    <a:pt x="24669" y="5880"/>
                    <a:pt x="24565" y="5880"/>
                    <a:pt x="24439" y="6068"/>
                  </a:cubicBezTo>
                  <a:lnTo>
                    <a:pt x="24083" y="6047"/>
                  </a:lnTo>
                  <a:cubicBezTo>
                    <a:pt x="24041" y="5775"/>
                    <a:pt x="23895" y="5671"/>
                    <a:pt x="23644" y="5754"/>
                  </a:cubicBezTo>
                  <a:cubicBezTo>
                    <a:pt x="23184" y="5964"/>
                    <a:pt x="22744" y="5943"/>
                    <a:pt x="22389" y="5545"/>
                  </a:cubicBezTo>
                  <a:cubicBezTo>
                    <a:pt x="22284" y="5420"/>
                    <a:pt x="22117" y="5336"/>
                    <a:pt x="21991" y="5440"/>
                  </a:cubicBezTo>
                  <a:cubicBezTo>
                    <a:pt x="21656" y="5733"/>
                    <a:pt x="21091" y="5712"/>
                    <a:pt x="20882" y="6236"/>
                  </a:cubicBezTo>
                  <a:lnTo>
                    <a:pt x="19480" y="6257"/>
                  </a:lnTo>
                  <a:cubicBezTo>
                    <a:pt x="19355" y="6068"/>
                    <a:pt x="19229" y="6068"/>
                    <a:pt x="19104" y="6257"/>
                  </a:cubicBezTo>
                  <a:lnTo>
                    <a:pt x="18769" y="6257"/>
                  </a:lnTo>
                  <a:cubicBezTo>
                    <a:pt x="18539" y="5985"/>
                    <a:pt x="18350" y="5985"/>
                    <a:pt x="18225" y="6340"/>
                  </a:cubicBezTo>
                  <a:cubicBezTo>
                    <a:pt x="17827" y="6445"/>
                    <a:pt x="17388" y="6466"/>
                    <a:pt x="16990" y="6403"/>
                  </a:cubicBezTo>
                  <a:cubicBezTo>
                    <a:pt x="16865" y="6005"/>
                    <a:pt x="16802" y="5503"/>
                    <a:pt x="16216" y="5985"/>
                  </a:cubicBezTo>
                  <a:cubicBezTo>
                    <a:pt x="16091" y="6089"/>
                    <a:pt x="15944" y="5964"/>
                    <a:pt x="15798" y="5964"/>
                  </a:cubicBezTo>
                  <a:cubicBezTo>
                    <a:pt x="15546" y="5964"/>
                    <a:pt x="15588" y="6173"/>
                    <a:pt x="15567" y="6340"/>
                  </a:cubicBezTo>
                  <a:cubicBezTo>
                    <a:pt x="15274" y="6424"/>
                    <a:pt x="14961" y="6424"/>
                    <a:pt x="14668" y="6340"/>
                  </a:cubicBezTo>
                  <a:cubicBezTo>
                    <a:pt x="14479" y="5943"/>
                    <a:pt x="14228" y="6026"/>
                    <a:pt x="13977" y="6257"/>
                  </a:cubicBezTo>
                  <a:cubicBezTo>
                    <a:pt x="12847" y="6319"/>
                    <a:pt x="11717" y="6298"/>
                    <a:pt x="10609" y="6194"/>
                  </a:cubicBezTo>
                  <a:cubicBezTo>
                    <a:pt x="10567" y="5838"/>
                    <a:pt x="10211" y="5880"/>
                    <a:pt x="10002" y="5754"/>
                  </a:cubicBezTo>
                  <a:cubicBezTo>
                    <a:pt x="9374" y="5399"/>
                    <a:pt x="9269" y="5461"/>
                    <a:pt x="9186" y="6236"/>
                  </a:cubicBezTo>
                  <a:cubicBezTo>
                    <a:pt x="8244" y="6529"/>
                    <a:pt x="7303" y="6382"/>
                    <a:pt x="6340" y="6361"/>
                  </a:cubicBezTo>
                  <a:cubicBezTo>
                    <a:pt x="6361" y="6005"/>
                    <a:pt x="6884" y="6131"/>
                    <a:pt x="6884" y="5733"/>
                  </a:cubicBezTo>
                  <a:cubicBezTo>
                    <a:pt x="6884" y="5294"/>
                    <a:pt x="7240" y="5064"/>
                    <a:pt x="7554" y="4855"/>
                  </a:cubicBezTo>
                  <a:cubicBezTo>
                    <a:pt x="7847" y="4708"/>
                    <a:pt x="8077" y="4478"/>
                    <a:pt x="8244" y="4185"/>
                  </a:cubicBezTo>
                  <a:cubicBezTo>
                    <a:pt x="8391" y="3871"/>
                    <a:pt x="8265" y="3348"/>
                    <a:pt x="8035" y="3327"/>
                  </a:cubicBezTo>
                  <a:cubicBezTo>
                    <a:pt x="7658" y="3306"/>
                    <a:pt x="7847" y="3704"/>
                    <a:pt x="7658" y="3829"/>
                  </a:cubicBezTo>
                  <a:cubicBezTo>
                    <a:pt x="7637" y="3850"/>
                    <a:pt x="7596" y="3829"/>
                    <a:pt x="7512" y="3850"/>
                  </a:cubicBezTo>
                  <a:cubicBezTo>
                    <a:pt x="7344" y="3557"/>
                    <a:pt x="7282" y="3160"/>
                    <a:pt x="6905" y="2972"/>
                  </a:cubicBezTo>
                  <a:cubicBezTo>
                    <a:pt x="6800" y="2909"/>
                    <a:pt x="6717" y="2783"/>
                    <a:pt x="6759" y="2679"/>
                  </a:cubicBezTo>
                  <a:cubicBezTo>
                    <a:pt x="6989" y="2218"/>
                    <a:pt x="6549" y="1904"/>
                    <a:pt x="6528" y="1507"/>
                  </a:cubicBezTo>
                  <a:cubicBezTo>
                    <a:pt x="6528" y="1256"/>
                    <a:pt x="6445" y="984"/>
                    <a:pt x="6131" y="1005"/>
                  </a:cubicBezTo>
                  <a:cubicBezTo>
                    <a:pt x="5838" y="1047"/>
                    <a:pt x="5712" y="1256"/>
                    <a:pt x="5691" y="1570"/>
                  </a:cubicBezTo>
                  <a:cubicBezTo>
                    <a:pt x="5587" y="2030"/>
                    <a:pt x="5545" y="2511"/>
                    <a:pt x="5545" y="2972"/>
                  </a:cubicBezTo>
                  <a:cubicBezTo>
                    <a:pt x="4457" y="3034"/>
                    <a:pt x="4101" y="2030"/>
                    <a:pt x="3369" y="1591"/>
                  </a:cubicBezTo>
                  <a:cubicBezTo>
                    <a:pt x="3160" y="1465"/>
                    <a:pt x="3118" y="1067"/>
                    <a:pt x="2720" y="1235"/>
                  </a:cubicBezTo>
                  <a:cubicBezTo>
                    <a:pt x="2386" y="1381"/>
                    <a:pt x="2114" y="1026"/>
                    <a:pt x="1779" y="1151"/>
                  </a:cubicBezTo>
                  <a:cubicBezTo>
                    <a:pt x="1695" y="1172"/>
                    <a:pt x="1590" y="1235"/>
                    <a:pt x="1632" y="1319"/>
                  </a:cubicBezTo>
                  <a:cubicBezTo>
                    <a:pt x="1758" y="1695"/>
                    <a:pt x="1590" y="2030"/>
                    <a:pt x="1465" y="2344"/>
                  </a:cubicBezTo>
                  <a:cubicBezTo>
                    <a:pt x="1298" y="2762"/>
                    <a:pt x="1800" y="2972"/>
                    <a:pt x="1821" y="3327"/>
                  </a:cubicBezTo>
                  <a:cubicBezTo>
                    <a:pt x="942" y="3432"/>
                    <a:pt x="544" y="2783"/>
                    <a:pt x="0" y="2323"/>
                  </a:cubicBezTo>
                  <a:cubicBezTo>
                    <a:pt x="565" y="1863"/>
                    <a:pt x="607" y="1339"/>
                    <a:pt x="230" y="754"/>
                  </a:cubicBezTo>
                  <a:cubicBezTo>
                    <a:pt x="189" y="628"/>
                    <a:pt x="147" y="523"/>
                    <a:pt x="147" y="398"/>
                  </a:cubicBezTo>
                  <a:cubicBezTo>
                    <a:pt x="314" y="398"/>
                    <a:pt x="523" y="440"/>
                    <a:pt x="670" y="251"/>
                  </a:cubicBezTo>
                  <a:lnTo>
                    <a:pt x="1381" y="210"/>
                  </a:lnTo>
                  <a:cubicBezTo>
                    <a:pt x="1904" y="691"/>
                    <a:pt x="2909" y="670"/>
                    <a:pt x="3683" y="147"/>
                  </a:cubicBezTo>
                  <a:cubicBezTo>
                    <a:pt x="4457" y="21"/>
                    <a:pt x="5231" y="0"/>
                    <a:pt x="6005" y="126"/>
                  </a:cubicBezTo>
                  <a:cubicBezTo>
                    <a:pt x="6319" y="565"/>
                    <a:pt x="6675" y="461"/>
                    <a:pt x="7052" y="231"/>
                  </a:cubicBezTo>
                  <a:lnTo>
                    <a:pt x="7951" y="293"/>
                  </a:lnTo>
                  <a:cubicBezTo>
                    <a:pt x="8202" y="670"/>
                    <a:pt x="8244" y="670"/>
                    <a:pt x="8474" y="293"/>
                  </a:cubicBezTo>
                  <a:lnTo>
                    <a:pt x="8851" y="251"/>
                  </a:lnTo>
                  <a:lnTo>
                    <a:pt x="9730" y="754"/>
                  </a:lnTo>
                  <a:cubicBezTo>
                    <a:pt x="10253" y="900"/>
                    <a:pt x="10776" y="984"/>
                    <a:pt x="11132" y="419"/>
                  </a:cubicBezTo>
                  <a:cubicBezTo>
                    <a:pt x="11278" y="419"/>
                    <a:pt x="11404" y="377"/>
                    <a:pt x="11487" y="251"/>
                  </a:cubicBezTo>
                  <a:lnTo>
                    <a:pt x="11843" y="293"/>
                  </a:lnTo>
                  <a:cubicBezTo>
                    <a:pt x="11927" y="649"/>
                    <a:pt x="12241" y="586"/>
                    <a:pt x="12492" y="586"/>
                  </a:cubicBezTo>
                  <a:lnTo>
                    <a:pt x="15212" y="586"/>
                  </a:lnTo>
                  <a:cubicBezTo>
                    <a:pt x="15254" y="837"/>
                    <a:pt x="15107" y="1235"/>
                    <a:pt x="15337" y="1339"/>
                  </a:cubicBezTo>
                  <a:cubicBezTo>
                    <a:pt x="15798" y="1528"/>
                    <a:pt x="16216" y="1904"/>
                    <a:pt x="16781" y="1821"/>
                  </a:cubicBezTo>
                  <a:cubicBezTo>
                    <a:pt x="16907" y="1800"/>
                    <a:pt x="17032" y="1800"/>
                    <a:pt x="17074" y="1674"/>
                  </a:cubicBezTo>
                  <a:cubicBezTo>
                    <a:pt x="17116" y="1486"/>
                    <a:pt x="16990" y="1402"/>
                    <a:pt x="16844" y="1339"/>
                  </a:cubicBezTo>
                  <a:cubicBezTo>
                    <a:pt x="16739" y="1298"/>
                    <a:pt x="16614" y="1298"/>
                    <a:pt x="16509" y="1298"/>
                  </a:cubicBezTo>
                  <a:cubicBezTo>
                    <a:pt x="16028" y="1298"/>
                    <a:pt x="15902" y="984"/>
                    <a:pt x="15923" y="586"/>
                  </a:cubicBezTo>
                  <a:cubicBezTo>
                    <a:pt x="16342" y="607"/>
                    <a:pt x="16760" y="544"/>
                    <a:pt x="17179" y="419"/>
                  </a:cubicBezTo>
                  <a:cubicBezTo>
                    <a:pt x="17137" y="921"/>
                    <a:pt x="17471" y="1088"/>
                    <a:pt x="17869" y="1088"/>
                  </a:cubicBezTo>
                  <a:cubicBezTo>
                    <a:pt x="18287" y="1067"/>
                    <a:pt x="18706" y="1193"/>
                    <a:pt x="19041" y="1465"/>
                  </a:cubicBezTo>
                  <a:cubicBezTo>
                    <a:pt x="18999" y="1088"/>
                    <a:pt x="18978" y="837"/>
                    <a:pt x="18936" y="586"/>
                  </a:cubicBezTo>
                  <a:cubicBezTo>
                    <a:pt x="19145" y="586"/>
                    <a:pt x="19355" y="607"/>
                    <a:pt x="19480" y="377"/>
                  </a:cubicBezTo>
                  <a:lnTo>
                    <a:pt x="20171" y="377"/>
                  </a:lnTo>
                  <a:cubicBezTo>
                    <a:pt x="20233" y="795"/>
                    <a:pt x="20568" y="837"/>
                    <a:pt x="20861" y="942"/>
                  </a:cubicBezTo>
                  <a:cubicBezTo>
                    <a:pt x="21489" y="1151"/>
                    <a:pt x="22158" y="1130"/>
                    <a:pt x="22765" y="1402"/>
                  </a:cubicBezTo>
                  <a:cubicBezTo>
                    <a:pt x="23330" y="1653"/>
                    <a:pt x="23665" y="1339"/>
                    <a:pt x="23728" y="586"/>
                  </a:cubicBezTo>
                  <a:lnTo>
                    <a:pt x="23916" y="356"/>
                  </a:lnTo>
                  <a:lnTo>
                    <a:pt x="24418" y="356"/>
                  </a:lnTo>
                  <a:cubicBezTo>
                    <a:pt x="24502" y="503"/>
                    <a:pt x="24669" y="565"/>
                    <a:pt x="24816" y="544"/>
                  </a:cubicBezTo>
                  <a:close/>
                  <a:moveTo>
                    <a:pt x="9207" y="3871"/>
                  </a:moveTo>
                  <a:cubicBezTo>
                    <a:pt x="9416" y="3892"/>
                    <a:pt x="9541" y="3788"/>
                    <a:pt x="9541" y="3641"/>
                  </a:cubicBezTo>
                  <a:cubicBezTo>
                    <a:pt x="9541" y="3411"/>
                    <a:pt x="9374" y="3244"/>
                    <a:pt x="9165" y="3223"/>
                  </a:cubicBezTo>
                  <a:cubicBezTo>
                    <a:pt x="9018" y="3181"/>
                    <a:pt x="8872" y="3306"/>
                    <a:pt x="8893" y="3474"/>
                  </a:cubicBezTo>
                  <a:cubicBezTo>
                    <a:pt x="8872" y="3662"/>
                    <a:pt x="8997" y="3850"/>
                    <a:pt x="9207" y="3871"/>
                  </a:cubicBezTo>
                  <a:close/>
                  <a:moveTo>
                    <a:pt x="7386" y="1109"/>
                  </a:moveTo>
                  <a:cubicBezTo>
                    <a:pt x="7386" y="984"/>
                    <a:pt x="7261" y="900"/>
                    <a:pt x="7156" y="921"/>
                  </a:cubicBezTo>
                  <a:cubicBezTo>
                    <a:pt x="7031" y="921"/>
                    <a:pt x="6926" y="1026"/>
                    <a:pt x="6947" y="1151"/>
                  </a:cubicBezTo>
                  <a:cubicBezTo>
                    <a:pt x="6926" y="1319"/>
                    <a:pt x="7072" y="1423"/>
                    <a:pt x="7240" y="1381"/>
                  </a:cubicBezTo>
                  <a:cubicBezTo>
                    <a:pt x="7365" y="1360"/>
                    <a:pt x="7407" y="1256"/>
                    <a:pt x="7386" y="1130"/>
                  </a:cubicBezTo>
                  <a:close/>
                  <a:moveTo>
                    <a:pt x="24209" y="4206"/>
                  </a:moveTo>
                  <a:cubicBezTo>
                    <a:pt x="24167" y="4185"/>
                    <a:pt x="24104" y="4143"/>
                    <a:pt x="24062" y="4143"/>
                  </a:cubicBezTo>
                  <a:cubicBezTo>
                    <a:pt x="24041" y="4164"/>
                    <a:pt x="24021" y="4248"/>
                    <a:pt x="24000" y="4290"/>
                  </a:cubicBezTo>
                  <a:cubicBezTo>
                    <a:pt x="24041" y="4311"/>
                    <a:pt x="24104" y="4352"/>
                    <a:pt x="24146" y="4352"/>
                  </a:cubicBezTo>
                  <a:cubicBezTo>
                    <a:pt x="24188" y="4332"/>
                    <a:pt x="24188" y="4269"/>
                    <a:pt x="24209" y="4227"/>
                  </a:cubicBezTo>
                  <a:close/>
                  <a:moveTo>
                    <a:pt x="21028" y="1381"/>
                  </a:moveTo>
                  <a:cubicBezTo>
                    <a:pt x="20966" y="1339"/>
                    <a:pt x="20903" y="1298"/>
                    <a:pt x="20882" y="1319"/>
                  </a:cubicBezTo>
                  <a:cubicBezTo>
                    <a:pt x="20840" y="1319"/>
                    <a:pt x="20840" y="1402"/>
                    <a:pt x="20798" y="1465"/>
                  </a:cubicBezTo>
                  <a:cubicBezTo>
                    <a:pt x="20861" y="1486"/>
                    <a:pt x="20924" y="1528"/>
                    <a:pt x="20945" y="1507"/>
                  </a:cubicBezTo>
                  <a:cubicBezTo>
                    <a:pt x="20987" y="1486"/>
                    <a:pt x="21008" y="1423"/>
                    <a:pt x="21028" y="138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9" name="Google Shape;7369;p47"/>
            <p:cNvSpPr/>
            <p:nvPr/>
          </p:nvSpPr>
          <p:spPr>
            <a:xfrm>
              <a:off x="5753075" y="4641150"/>
              <a:ext cx="574900" cy="128200"/>
            </a:xfrm>
            <a:custGeom>
              <a:avLst/>
              <a:gdLst/>
              <a:ahLst/>
              <a:cxnLst/>
              <a:rect l="l" t="t" r="r" b="b"/>
              <a:pathLst>
                <a:path w="22996" h="5128" extrusionOk="0">
                  <a:moveTo>
                    <a:pt x="544" y="4960"/>
                  </a:moveTo>
                  <a:cubicBezTo>
                    <a:pt x="565" y="4688"/>
                    <a:pt x="523" y="4416"/>
                    <a:pt x="419" y="4186"/>
                  </a:cubicBezTo>
                  <a:cubicBezTo>
                    <a:pt x="335" y="4039"/>
                    <a:pt x="398" y="3872"/>
                    <a:pt x="544" y="3809"/>
                  </a:cubicBezTo>
                  <a:cubicBezTo>
                    <a:pt x="712" y="3746"/>
                    <a:pt x="816" y="3851"/>
                    <a:pt x="900" y="3976"/>
                  </a:cubicBezTo>
                  <a:cubicBezTo>
                    <a:pt x="1381" y="4520"/>
                    <a:pt x="1528" y="4499"/>
                    <a:pt x="1946" y="3893"/>
                  </a:cubicBezTo>
                  <a:cubicBezTo>
                    <a:pt x="2281" y="3432"/>
                    <a:pt x="2574" y="3390"/>
                    <a:pt x="2992" y="3704"/>
                  </a:cubicBezTo>
                  <a:cubicBezTo>
                    <a:pt x="3348" y="3976"/>
                    <a:pt x="3348" y="3976"/>
                    <a:pt x="4143" y="3851"/>
                  </a:cubicBezTo>
                  <a:cubicBezTo>
                    <a:pt x="3829" y="3014"/>
                    <a:pt x="3850" y="3014"/>
                    <a:pt x="4855" y="3139"/>
                  </a:cubicBezTo>
                  <a:cubicBezTo>
                    <a:pt x="5001" y="2386"/>
                    <a:pt x="4980" y="2261"/>
                    <a:pt x="4415" y="2009"/>
                  </a:cubicBezTo>
                  <a:cubicBezTo>
                    <a:pt x="4018" y="1821"/>
                    <a:pt x="3704" y="1486"/>
                    <a:pt x="3557" y="1089"/>
                  </a:cubicBezTo>
                  <a:cubicBezTo>
                    <a:pt x="3327" y="608"/>
                    <a:pt x="2992" y="398"/>
                    <a:pt x="2637" y="503"/>
                  </a:cubicBezTo>
                  <a:cubicBezTo>
                    <a:pt x="2323" y="587"/>
                    <a:pt x="2030" y="670"/>
                    <a:pt x="2218" y="1089"/>
                  </a:cubicBezTo>
                  <a:cubicBezTo>
                    <a:pt x="2239" y="1173"/>
                    <a:pt x="2260" y="1256"/>
                    <a:pt x="2239" y="1361"/>
                  </a:cubicBezTo>
                  <a:cubicBezTo>
                    <a:pt x="2218" y="1465"/>
                    <a:pt x="2093" y="1549"/>
                    <a:pt x="1967" y="1549"/>
                  </a:cubicBezTo>
                  <a:cubicBezTo>
                    <a:pt x="1883" y="1528"/>
                    <a:pt x="1821" y="1465"/>
                    <a:pt x="1800" y="1403"/>
                  </a:cubicBezTo>
                  <a:cubicBezTo>
                    <a:pt x="1674" y="1089"/>
                    <a:pt x="1967" y="608"/>
                    <a:pt x="1528" y="461"/>
                  </a:cubicBezTo>
                  <a:cubicBezTo>
                    <a:pt x="1214" y="336"/>
                    <a:pt x="837" y="398"/>
                    <a:pt x="482" y="398"/>
                  </a:cubicBezTo>
                  <a:cubicBezTo>
                    <a:pt x="272" y="398"/>
                    <a:pt x="63" y="377"/>
                    <a:pt x="0" y="126"/>
                  </a:cubicBezTo>
                  <a:cubicBezTo>
                    <a:pt x="2072" y="22"/>
                    <a:pt x="4143" y="64"/>
                    <a:pt x="6215" y="64"/>
                  </a:cubicBezTo>
                  <a:cubicBezTo>
                    <a:pt x="7449" y="1"/>
                    <a:pt x="8684" y="22"/>
                    <a:pt x="9939" y="105"/>
                  </a:cubicBezTo>
                  <a:cubicBezTo>
                    <a:pt x="11320" y="252"/>
                    <a:pt x="12701" y="126"/>
                    <a:pt x="14082" y="377"/>
                  </a:cubicBezTo>
                  <a:cubicBezTo>
                    <a:pt x="14375" y="419"/>
                    <a:pt x="14668" y="419"/>
                    <a:pt x="14961" y="398"/>
                  </a:cubicBezTo>
                  <a:cubicBezTo>
                    <a:pt x="16572" y="398"/>
                    <a:pt x="18204" y="524"/>
                    <a:pt x="19815" y="733"/>
                  </a:cubicBezTo>
                  <a:cubicBezTo>
                    <a:pt x="20066" y="796"/>
                    <a:pt x="20338" y="796"/>
                    <a:pt x="20589" y="775"/>
                  </a:cubicBezTo>
                  <a:cubicBezTo>
                    <a:pt x="21426" y="629"/>
                    <a:pt x="22054" y="1026"/>
                    <a:pt x="22702" y="1486"/>
                  </a:cubicBezTo>
                  <a:cubicBezTo>
                    <a:pt x="22995" y="1675"/>
                    <a:pt x="22933" y="1863"/>
                    <a:pt x="22870" y="2156"/>
                  </a:cubicBezTo>
                  <a:cubicBezTo>
                    <a:pt x="22807" y="2428"/>
                    <a:pt x="22828" y="2805"/>
                    <a:pt x="22430" y="2805"/>
                  </a:cubicBezTo>
                  <a:cubicBezTo>
                    <a:pt x="22054" y="2846"/>
                    <a:pt x="21656" y="2993"/>
                    <a:pt x="21321" y="3181"/>
                  </a:cubicBezTo>
                  <a:cubicBezTo>
                    <a:pt x="21133" y="3286"/>
                    <a:pt x="20945" y="3349"/>
                    <a:pt x="20736" y="3349"/>
                  </a:cubicBezTo>
                  <a:cubicBezTo>
                    <a:pt x="19689" y="3244"/>
                    <a:pt x="18727" y="3788"/>
                    <a:pt x="17681" y="3746"/>
                  </a:cubicBezTo>
                  <a:cubicBezTo>
                    <a:pt x="17555" y="3725"/>
                    <a:pt x="17451" y="3746"/>
                    <a:pt x="17346" y="3809"/>
                  </a:cubicBezTo>
                  <a:cubicBezTo>
                    <a:pt x="16321" y="4541"/>
                    <a:pt x="15170" y="4248"/>
                    <a:pt x="14082" y="4227"/>
                  </a:cubicBezTo>
                  <a:cubicBezTo>
                    <a:pt x="13391" y="4186"/>
                    <a:pt x="12680" y="4186"/>
                    <a:pt x="11990" y="4269"/>
                  </a:cubicBezTo>
                  <a:cubicBezTo>
                    <a:pt x="11006" y="4395"/>
                    <a:pt x="10002" y="4227"/>
                    <a:pt x="9018" y="4458"/>
                  </a:cubicBezTo>
                  <a:cubicBezTo>
                    <a:pt x="7951" y="4709"/>
                    <a:pt x="6842" y="4667"/>
                    <a:pt x="5775" y="4730"/>
                  </a:cubicBezTo>
                  <a:cubicBezTo>
                    <a:pt x="4018" y="4855"/>
                    <a:pt x="2281" y="5127"/>
                    <a:pt x="544" y="496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0" name="Google Shape;7370;p47"/>
            <p:cNvSpPr/>
            <p:nvPr/>
          </p:nvSpPr>
          <p:spPr>
            <a:xfrm>
              <a:off x="3998100" y="4643250"/>
              <a:ext cx="445175" cy="158525"/>
            </a:xfrm>
            <a:custGeom>
              <a:avLst/>
              <a:gdLst/>
              <a:ahLst/>
              <a:cxnLst/>
              <a:rect l="l" t="t" r="r" b="b"/>
              <a:pathLst>
                <a:path w="17807" h="6341" extrusionOk="0">
                  <a:moveTo>
                    <a:pt x="9563" y="147"/>
                  </a:moveTo>
                  <a:cubicBezTo>
                    <a:pt x="9563" y="252"/>
                    <a:pt x="9604" y="377"/>
                    <a:pt x="9646" y="482"/>
                  </a:cubicBezTo>
                  <a:cubicBezTo>
                    <a:pt x="10023" y="1068"/>
                    <a:pt x="9981" y="1591"/>
                    <a:pt x="9437" y="2051"/>
                  </a:cubicBezTo>
                  <a:cubicBezTo>
                    <a:pt x="9981" y="2511"/>
                    <a:pt x="10358" y="3160"/>
                    <a:pt x="11237" y="3055"/>
                  </a:cubicBezTo>
                  <a:cubicBezTo>
                    <a:pt x="11216" y="2700"/>
                    <a:pt x="10713" y="2511"/>
                    <a:pt x="10881" y="2072"/>
                  </a:cubicBezTo>
                  <a:cubicBezTo>
                    <a:pt x="11006" y="1758"/>
                    <a:pt x="11174" y="1423"/>
                    <a:pt x="11048" y="1068"/>
                  </a:cubicBezTo>
                  <a:cubicBezTo>
                    <a:pt x="11027" y="963"/>
                    <a:pt x="11111" y="900"/>
                    <a:pt x="11195" y="879"/>
                  </a:cubicBezTo>
                  <a:cubicBezTo>
                    <a:pt x="11529" y="754"/>
                    <a:pt x="11822" y="1109"/>
                    <a:pt x="12157" y="963"/>
                  </a:cubicBezTo>
                  <a:cubicBezTo>
                    <a:pt x="12534" y="796"/>
                    <a:pt x="12576" y="1193"/>
                    <a:pt x="12785" y="1319"/>
                  </a:cubicBezTo>
                  <a:cubicBezTo>
                    <a:pt x="13517" y="1758"/>
                    <a:pt x="13873" y="2762"/>
                    <a:pt x="14982" y="2721"/>
                  </a:cubicBezTo>
                  <a:cubicBezTo>
                    <a:pt x="14961" y="2239"/>
                    <a:pt x="15003" y="1758"/>
                    <a:pt x="15107" y="1298"/>
                  </a:cubicBezTo>
                  <a:cubicBezTo>
                    <a:pt x="15149" y="984"/>
                    <a:pt x="15296" y="775"/>
                    <a:pt x="15568" y="754"/>
                  </a:cubicBezTo>
                  <a:cubicBezTo>
                    <a:pt x="15819" y="712"/>
                    <a:pt x="15923" y="984"/>
                    <a:pt x="15944" y="1235"/>
                  </a:cubicBezTo>
                  <a:cubicBezTo>
                    <a:pt x="15965" y="1633"/>
                    <a:pt x="16405" y="1946"/>
                    <a:pt x="16175" y="2407"/>
                  </a:cubicBezTo>
                  <a:cubicBezTo>
                    <a:pt x="16133" y="2511"/>
                    <a:pt x="16216" y="2658"/>
                    <a:pt x="16321" y="2700"/>
                  </a:cubicBezTo>
                  <a:cubicBezTo>
                    <a:pt x="16698" y="2888"/>
                    <a:pt x="16760" y="3306"/>
                    <a:pt x="16928" y="3578"/>
                  </a:cubicBezTo>
                  <a:cubicBezTo>
                    <a:pt x="17011" y="3578"/>
                    <a:pt x="17053" y="3578"/>
                    <a:pt x="17074" y="3578"/>
                  </a:cubicBezTo>
                  <a:cubicBezTo>
                    <a:pt x="17263" y="3453"/>
                    <a:pt x="17074" y="3055"/>
                    <a:pt x="17451" y="3076"/>
                  </a:cubicBezTo>
                  <a:cubicBezTo>
                    <a:pt x="17681" y="3097"/>
                    <a:pt x="17807" y="3599"/>
                    <a:pt x="17660" y="3934"/>
                  </a:cubicBezTo>
                  <a:cubicBezTo>
                    <a:pt x="17493" y="4206"/>
                    <a:pt x="17263" y="4436"/>
                    <a:pt x="16970" y="4604"/>
                  </a:cubicBezTo>
                  <a:cubicBezTo>
                    <a:pt x="16656" y="4813"/>
                    <a:pt x="16300" y="5022"/>
                    <a:pt x="16300" y="5462"/>
                  </a:cubicBezTo>
                  <a:cubicBezTo>
                    <a:pt x="16300" y="5859"/>
                    <a:pt x="15777" y="5755"/>
                    <a:pt x="15777" y="6089"/>
                  </a:cubicBezTo>
                  <a:cubicBezTo>
                    <a:pt x="15547" y="6173"/>
                    <a:pt x="15296" y="6194"/>
                    <a:pt x="15066" y="6131"/>
                  </a:cubicBezTo>
                  <a:cubicBezTo>
                    <a:pt x="15066" y="5817"/>
                    <a:pt x="15066" y="5482"/>
                    <a:pt x="15024" y="5169"/>
                  </a:cubicBezTo>
                  <a:cubicBezTo>
                    <a:pt x="15003" y="5043"/>
                    <a:pt x="14877" y="4938"/>
                    <a:pt x="14752" y="4980"/>
                  </a:cubicBezTo>
                  <a:cubicBezTo>
                    <a:pt x="14626" y="4980"/>
                    <a:pt x="14563" y="5085"/>
                    <a:pt x="14542" y="5210"/>
                  </a:cubicBezTo>
                  <a:cubicBezTo>
                    <a:pt x="14459" y="5441"/>
                    <a:pt x="14689" y="5650"/>
                    <a:pt x="14584" y="5901"/>
                  </a:cubicBezTo>
                  <a:cubicBezTo>
                    <a:pt x="14291" y="6047"/>
                    <a:pt x="13936" y="6006"/>
                    <a:pt x="13685" y="5796"/>
                  </a:cubicBezTo>
                  <a:cubicBezTo>
                    <a:pt x="13224" y="5524"/>
                    <a:pt x="13308" y="5922"/>
                    <a:pt x="13287" y="6173"/>
                  </a:cubicBezTo>
                  <a:lnTo>
                    <a:pt x="12931" y="6173"/>
                  </a:lnTo>
                  <a:cubicBezTo>
                    <a:pt x="12889" y="5859"/>
                    <a:pt x="13015" y="5524"/>
                    <a:pt x="12785" y="5169"/>
                  </a:cubicBezTo>
                  <a:cubicBezTo>
                    <a:pt x="12178" y="5901"/>
                    <a:pt x="11383" y="5587"/>
                    <a:pt x="10651" y="5650"/>
                  </a:cubicBezTo>
                  <a:cubicBezTo>
                    <a:pt x="10546" y="5650"/>
                    <a:pt x="10421" y="5608"/>
                    <a:pt x="10337" y="5524"/>
                  </a:cubicBezTo>
                  <a:cubicBezTo>
                    <a:pt x="9835" y="5127"/>
                    <a:pt x="9793" y="5148"/>
                    <a:pt x="9521" y="5650"/>
                  </a:cubicBezTo>
                  <a:cubicBezTo>
                    <a:pt x="9458" y="5796"/>
                    <a:pt x="9458" y="6006"/>
                    <a:pt x="9249" y="6047"/>
                  </a:cubicBezTo>
                  <a:cubicBezTo>
                    <a:pt x="8872" y="5713"/>
                    <a:pt x="8851" y="5692"/>
                    <a:pt x="8412" y="5901"/>
                  </a:cubicBezTo>
                  <a:cubicBezTo>
                    <a:pt x="8182" y="6027"/>
                    <a:pt x="8035" y="5901"/>
                    <a:pt x="7847" y="5838"/>
                  </a:cubicBezTo>
                  <a:cubicBezTo>
                    <a:pt x="7366" y="5629"/>
                    <a:pt x="6759" y="5838"/>
                    <a:pt x="6361" y="6319"/>
                  </a:cubicBezTo>
                  <a:lnTo>
                    <a:pt x="5106" y="6340"/>
                  </a:lnTo>
                  <a:cubicBezTo>
                    <a:pt x="4750" y="6047"/>
                    <a:pt x="4269" y="6236"/>
                    <a:pt x="3871" y="6089"/>
                  </a:cubicBezTo>
                  <a:cubicBezTo>
                    <a:pt x="3767" y="6047"/>
                    <a:pt x="3725" y="6236"/>
                    <a:pt x="3704" y="6340"/>
                  </a:cubicBezTo>
                  <a:lnTo>
                    <a:pt x="3348" y="6340"/>
                  </a:lnTo>
                  <a:cubicBezTo>
                    <a:pt x="3202" y="5880"/>
                    <a:pt x="2930" y="5964"/>
                    <a:pt x="2637" y="6173"/>
                  </a:cubicBezTo>
                  <a:cubicBezTo>
                    <a:pt x="2323" y="6173"/>
                    <a:pt x="2009" y="6068"/>
                    <a:pt x="1737" y="5880"/>
                  </a:cubicBezTo>
                  <a:cubicBezTo>
                    <a:pt x="1905" y="5127"/>
                    <a:pt x="1800" y="4897"/>
                    <a:pt x="1089" y="4646"/>
                  </a:cubicBezTo>
                  <a:cubicBezTo>
                    <a:pt x="963" y="4604"/>
                    <a:pt x="817" y="4604"/>
                    <a:pt x="670" y="4604"/>
                  </a:cubicBezTo>
                  <a:cubicBezTo>
                    <a:pt x="607" y="4541"/>
                    <a:pt x="565" y="4478"/>
                    <a:pt x="503" y="4436"/>
                  </a:cubicBezTo>
                  <a:cubicBezTo>
                    <a:pt x="670" y="4164"/>
                    <a:pt x="691" y="3830"/>
                    <a:pt x="900" y="3558"/>
                  </a:cubicBezTo>
                  <a:cubicBezTo>
                    <a:pt x="1109" y="3286"/>
                    <a:pt x="1109" y="2930"/>
                    <a:pt x="921" y="2658"/>
                  </a:cubicBezTo>
                  <a:cubicBezTo>
                    <a:pt x="754" y="2407"/>
                    <a:pt x="565" y="2051"/>
                    <a:pt x="168" y="2386"/>
                  </a:cubicBezTo>
                  <a:cubicBezTo>
                    <a:pt x="126" y="2428"/>
                    <a:pt x="1" y="2323"/>
                    <a:pt x="21" y="2239"/>
                  </a:cubicBezTo>
                  <a:cubicBezTo>
                    <a:pt x="21" y="2135"/>
                    <a:pt x="63" y="2030"/>
                    <a:pt x="105" y="2009"/>
                  </a:cubicBezTo>
                  <a:cubicBezTo>
                    <a:pt x="545" y="1800"/>
                    <a:pt x="1026" y="1653"/>
                    <a:pt x="1528" y="1591"/>
                  </a:cubicBezTo>
                  <a:cubicBezTo>
                    <a:pt x="1737" y="1591"/>
                    <a:pt x="1988" y="1549"/>
                    <a:pt x="2009" y="1298"/>
                  </a:cubicBezTo>
                  <a:cubicBezTo>
                    <a:pt x="2051" y="984"/>
                    <a:pt x="1716" y="1109"/>
                    <a:pt x="1570" y="1005"/>
                  </a:cubicBezTo>
                  <a:cubicBezTo>
                    <a:pt x="1528" y="963"/>
                    <a:pt x="1507" y="900"/>
                    <a:pt x="1486" y="858"/>
                  </a:cubicBezTo>
                  <a:cubicBezTo>
                    <a:pt x="1570" y="649"/>
                    <a:pt x="1946" y="691"/>
                    <a:pt x="1926" y="398"/>
                  </a:cubicBezTo>
                  <a:lnTo>
                    <a:pt x="2449" y="356"/>
                  </a:lnTo>
                  <a:cubicBezTo>
                    <a:pt x="2721" y="691"/>
                    <a:pt x="3265" y="377"/>
                    <a:pt x="3516" y="837"/>
                  </a:cubicBezTo>
                  <a:cubicBezTo>
                    <a:pt x="3704" y="1172"/>
                    <a:pt x="3955" y="1109"/>
                    <a:pt x="4039" y="712"/>
                  </a:cubicBezTo>
                  <a:cubicBezTo>
                    <a:pt x="4102" y="545"/>
                    <a:pt x="4164" y="398"/>
                    <a:pt x="4206" y="231"/>
                  </a:cubicBezTo>
                  <a:cubicBezTo>
                    <a:pt x="4562" y="147"/>
                    <a:pt x="4918" y="147"/>
                    <a:pt x="5273" y="210"/>
                  </a:cubicBezTo>
                  <a:cubicBezTo>
                    <a:pt x="5378" y="733"/>
                    <a:pt x="5378" y="733"/>
                    <a:pt x="5755" y="482"/>
                  </a:cubicBezTo>
                  <a:lnTo>
                    <a:pt x="5985" y="356"/>
                  </a:lnTo>
                  <a:lnTo>
                    <a:pt x="6340" y="356"/>
                  </a:lnTo>
                  <a:cubicBezTo>
                    <a:pt x="6445" y="712"/>
                    <a:pt x="6508" y="1068"/>
                    <a:pt x="6152" y="1361"/>
                  </a:cubicBezTo>
                  <a:cubicBezTo>
                    <a:pt x="5922" y="1549"/>
                    <a:pt x="5901" y="1884"/>
                    <a:pt x="6089" y="2093"/>
                  </a:cubicBezTo>
                  <a:cubicBezTo>
                    <a:pt x="6236" y="2323"/>
                    <a:pt x="6424" y="2511"/>
                    <a:pt x="6738" y="2428"/>
                  </a:cubicBezTo>
                  <a:cubicBezTo>
                    <a:pt x="7156" y="2323"/>
                    <a:pt x="7700" y="2825"/>
                    <a:pt x="7993" y="2177"/>
                  </a:cubicBezTo>
                  <a:cubicBezTo>
                    <a:pt x="7993" y="2156"/>
                    <a:pt x="8161" y="2197"/>
                    <a:pt x="8244" y="2197"/>
                  </a:cubicBezTo>
                  <a:cubicBezTo>
                    <a:pt x="8558" y="2197"/>
                    <a:pt x="9270" y="1570"/>
                    <a:pt x="9312" y="1277"/>
                  </a:cubicBezTo>
                  <a:cubicBezTo>
                    <a:pt x="9332" y="1151"/>
                    <a:pt x="9312" y="984"/>
                    <a:pt x="9207" y="963"/>
                  </a:cubicBezTo>
                  <a:cubicBezTo>
                    <a:pt x="8516" y="900"/>
                    <a:pt x="8788" y="440"/>
                    <a:pt x="8830" y="84"/>
                  </a:cubicBezTo>
                  <a:cubicBezTo>
                    <a:pt x="9060" y="1"/>
                    <a:pt x="9291" y="1"/>
                    <a:pt x="9521" y="42"/>
                  </a:cubicBezTo>
                  <a:cubicBezTo>
                    <a:pt x="9542" y="84"/>
                    <a:pt x="9542" y="105"/>
                    <a:pt x="9563" y="147"/>
                  </a:cubicBezTo>
                  <a:close/>
                  <a:moveTo>
                    <a:pt x="12304" y="2407"/>
                  </a:moveTo>
                  <a:cubicBezTo>
                    <a:pt x="12345" y="2386"/>
                    <a:pt x="12471" y="2365"/>
                    <a:pt x="12471" y="2323"/>
                  </a:cubicBezTo>
                  <a:cubicBezTo>
                    <a:pt x="12534" y="2177"/>
                    <a:pt x="12429" y="2114"/>
                    <a:pt x="12304" y="2114"/>
                  </a:cubicBezTo>
                  <a:cubicBezTo>
                    <a:pt x="12220" y="2114"/>
                    <a:pt x="12136" y="2156"/>
                    <a:pt x="12136" y="2260"/>
                  </a:cubicBezTo>
                  <a:cubicBezTo>
                    <a:pt x="12115" y="2344"/>
                    <a:pt x="12178" y="2407"/>
                    <a:pt x="12304" y="2407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1" name="Google Shape;7371;p47"/>
            <p:cNvSpPr/>
            <p:nvPr/>
          </p:nvSpPr>
          <p:spPr>
            <a:xfrm>
              <a:off x="5127975" y="4751525"/>
              <a:ext cx="328525" cy="37700"/>
            </a:xfrm>
            <a:custGeom>
              <a:avLst/>
              <a:gdLst/>
              <a:ahLst/>
              <a:cxnLst/>
              <a:rect l="l" t="t" r="r" b="b"/>
              <a:pathLst>
                <a:path w="13141" h="1508" extrusionOk="0">
                  <a:moveTo>
                    <a:pt x="1" y="1424"/>
                  </a:moveTo>
                  <a:cubicBezTo>
                    <a:pt x="126" y="1005"/>
                    <a:pt x="314" y="796"/>
                    <a:pt x="817" y="859"/>
                  </a:cubicBezTo>
                  <a:cubicBezTo>
                    <a:pt x="1277" y="921"/>
                    <a:pt x="1758" y="879"/>
                    <a:pt x="2198" y="691"/>
                  </a:cubicBezTo>
                  <a:cubicBezTo>
                    <a:pt x="2993" y="377"/>
                    <a:pt x="3871" y="335"/>
                    <a:pt x="4687" y="607"/>
                  </a:cubicBezTo>
                  <a:cubicBezTo>
                    <a:pt x="5085" y="775"/>
                    <a:pt x="5503" y="712"/>
                    <a:pt x="5838" y="461"/>
                  </a:cubicBezTo>
                  <a:cubicBezTo>
                    <a:pt x="5985" y="335"/>
                    <a:pt x="6215" y="315"/>
                    <a:pt x="6403" y="231"/>
                  </a:cubicBezTo>
                  <a:cubicBezTo>
                    <a:pt x="6759" y="43"/>
                    <a:pt x="7073" y="1"/>
                    <a:pt x="7282" y="419"/>
                  </a:cubicBezTo>
                  <a:cubicBezTo>
                    <a:pt x="7366" y="587"/>
                    <a:pt x="7512" y="796"/>
                    <a:pt x="7680" y="733"/>
                  </a:cubicBezTo>
                  <a:cubicBezTo>
                    <a:pt x="8203" y="503"/>
                    <a:pt x="8726" y="796"/>
                    <a:pt x="9228" y="775"/>
                  </a:cubicBezTo>
                  <a:cubicBezTo>
                    <a:pt x="9416" y="754"/>
                    <a:pt x="9584" y="775"/>
                    <a:pt x="9730" y="628"/>
                  </a:cubicBezTo>
                  <a:cubicBezTo>
                    <a:pt x="10274" y="22"/>
                    <a:pt x="10860" y="335"/>
                    <a:pt x="11404" y="587"/>
                  </a:cubicBezTo>
                  <a:cubicBezTo>
                    <a:pt x="11739" y="733"/>
                    <a:pt x="11969" y="900"/>
                    <a:pt x="12345" y="670"/>
                  </a:cubicBezTo>
                  <a:cubicBezTo>
                    <a:pt x="12701" y="461"/>
                    <a:pt x="13036" y="607"/>
                    <a:pt x="13141" y="1068"/>
                  </a:cubicBezTo>
                  <a:cubicBezTo>
                    <a:pt x="12053" y="1089"/>
                    <a:pt x="10944" y="1068"/>
                    <a:pt x="9856" y="1131"/>
                  </a:cubicBezTo>
                  <a:cubicBezTo>
                    <a:pt x="8140" y="1235"/>
                    <a:pt x="6403" y="1256"/>
                    <a:pt x="4667" y="1319"/>
                  </a:cubicBezTo>
                  <a:cubicBezTo>
                    <a:pt x="3118" y="1403"/>
                    <a:pt x="1570" y="1507"/>
                    <a:pt x="1" y="142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2" name="Google Shape;7372;p47"/>
            <p:cNvSpPr/>
            <p:nvPr/>
          </p:nvSpPr>
          <p:spPr>
            <a:xfrm>
              <a:off x="4146125" y="4641675"/>
              <a:ext cx="85825" cy="71700"/>
            </a:xfrm>
            <a:custGeom>
              <a:avLst/>
              <a:gdLst/>
              <a:ahLst/>
              <a:cxnLst/>
              <a:rect l="l" t="t" r="r" b="b"/>
              <a:pathLst>
                <a:path w="3433" h="2868" extrusionOk="0">
                  <a:moveTo>
                    <a:pt x="2930" y="105"/>
                  </a:moveTo>
                  <a:cubicBezTo>
                    <a:pt x="2888" y="461"/>
                    <a:pt x="2616" y="921"/>
                    <a:pt x="3307" y="984"/>
                  </a:cubicBezTo>
                  <a:cubicBezTo>
                    <a:pt x="3411" y="984"/>
                    <a:pt x="3432" y="1172"/>
                    <a:pt x="3411" y="1298"/>
                  </a:cubicBezTo>
                  <a:cubicBezTo>
                    <a:pt x="3370" y="1591"/>
                    <a:pt x="2658" y="2219"/>
                    <a:pt x="2344" y="2219"/>
                  </a:cubicBezTo>
                  <a:cubicBezTo>
                    <a:pt x="2261" y="2219"/>
                    <a:pt x="2114" y="2177"/>
                    <a:pt x="2114" y="2198"/>
                  </a:cubicBezTo>
                  <a:cubicBezTo>
                    <a:pt x="1800" y="2867"/>
                    <a:pt x="1256" y="2365"/>
                    <a:pt x="838" y="2449"/>
                  </a:cubicBezTo>
                  <a:cubicBezTo>
                    <a:pt x="524" y="2532"/>
                    <a:pt x="336" y="2344"/>
                    <a:pt x="189" y="2114"/>
                  </a:cubicBezTo>
                  <a:cubicBezTo>
                    <a:pt x="1" y="1905"/>
                    <a:pt x="43" y="1570"/>
                    <a:pt x="252" y="1382"/>
                  </a:cubicBezTo>
                  <a:cubicBezTo>
                    <a:pt x="629" y="1089"/>
                    <a:pt x="545" y="733"/>
                    <a:pt x="440" y="377"/>
                  </a:cubicBezTo>
                  <a:cubicBezTo>
                    <a:pt x="608" y="377"/>
                    <a:pt x="754" y="315"/>
                    <a:pt x="796" y="126"/>
                  </a:cubicBezTo>
                  <a:cubicBezTo>
                    <a:pt x="1026" y="22"/>
                    <a:pt x="1277" y="1"/>
                    <a:pt x="1507" y="84"/>
                  </a:cubicBezTo>
                  <a:cubicBezTo>
                    <a:pt x="1759" y="461"/>
                    <a:pt x="1800" y="461"/>
                    <a:pt x="2031" y="84"/>
                  </a:cubicBezTo>
                  <a:cubicBezTo>
                    <a:pt x="2323" y="1"/>
                    <a:pt x="2637" y="22"/>
                    <a:pt x="2930" y="105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3" name="Google Shape;7373;p47"/>
            <p:cNvSpPr/>
            <p:nvPr/>
          </p:nvSpPr>
          <p:spPr>
            <a:xfrm>
              <a:off x="4157125" y="4770875"/>
              <a:ext cx="166375" cy="35075"/>
            </a:xfrm>
            <a:custGeom>
              <a:avLst/>
              <a:gdLst/>
              <a:ahLst/>
              <a:cxnLst/>
              <a:rect l="l" t="t" r="r" b="b"/>
              <a:pathLst>
                <a:path w="6655" h="1403" extrusionOk="0">
                  <a:moveTo>
                    <a:pt x="0" y="1194"/>
                  </a:moveTo>
                  <a:cubicBezTo>
                    <a:pt x="419" y="712"/>
                    <a:pt x="1026" y="503"/>
                    <a:pt x="1507" y="712"/>
                  </a:cubicBezTo>
                  <a:cubicBezTo>
                    <a:pt x="1695" y="796"/>
                    <a:pt x="1821" y="901"/>
                    <a:pt x="2072" y="796"/>
                  </a:cubicBezTo>
                  <a:cubicBezTo>
                    <a:pt x="2490" y="566"/>
                    <a:pt x="2511" y="587"/>
                    <a:pt x="2888" y="922"/>
                  </a:cubicBezTo>
                  <a:cubicBezTo>
                    <a:pt x="3097" y="880"/>
                    <a:pt x="3097" y="670"/>
                    <a:pt x="3181" y="524"/>
                  </a:cubicBezTo>
                  <a:cubicBezTo>
                    <a:pt x="3432" y="1"/>
                    <a:pt x="3474" y="1"/>
                    <a:pt x="3976" y="398"/>
                  </a:cubicBezTo>
                  <a:cubicBezTo>
                    <a:pt x="4080" y="482"/>
                    <a:pt x="4185" y="524"/>
                    <a:pt x="4311" y="524"/>
                  </a:cubicBezTo>
                  <a:cubicBezTo>
                    <a:pt x="5022" y="461"/>
                    <a:pt x="5838" y="775"/>
                    <a:pt x="6424" y="43"/>
                  </a:cubicBezTo>
                  <a:cubicBezTo>
                    <a:pt x="6654" y="398"/>
                    <a:pt x="6528" y="733"/>
                    <a:pt x="6570" y="1047"/>
                  </a:cubicBezTo>
                  <a:cubicBezTo>
                    <a:pt x="4792" y="1403"/>
                    <a:pt x="3013" y="1173"/>
                    <a:pt x="1235" y="1235"/>
                  </a:cubicBezTo>
                  <a:cubicBezTo>
                    <a:pt x="816" y="1235"/>
                    <a:pt x="419" y="1214"/>
                    <a:pt x="0" y="119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4" name="Google Shape;7374;p47"/>
            <p:cNvSpPr/>
            <p:nvPr/>
          </p:nvSpPr>
          <p:spPr>
            <a:xfrm>
              <a:off x="4737750" y="4641675"/>
              <a:ext cx="88950" cy="35600"/>
            </a:xfrm>
            <a:custGeom>
              <a:avLst/>
              <a:gdLst/>
              <a:ahLst/>
              <a:cxnLst/>
              <a:rect l="l" t="t" r="r" b="b"/>
              <a:pathLst>
                <a:path w="3558" h="1424" extrusionOk="0">
                  <a:moveTo>
                    <a:pt x="3558" y="377"/>
                  </a:moveTo>
                  <a:cubicBezTo>
                    <a:pt x="3474" y="1110"/>
                    <a:pt x="3160" y="1424"/>
                    <a:pt x="2595" y="1172"/>
                  </a:cubicBezTo>
                  <a:cubicBezTo>
                    <a:pt x="1967" y="921"/>
                    <a:pt x="1319" y="942"/>
                    <a:pt x="691" y="733"/>
                  </a:cubicBezTo>
                  <a:cubicBezTo>
                    <a:pt x="377" y="628"/>
                    <a:pt x="42" y="587"/>
                    <a:pt x="1" y="168"/>
                  </a:cubicBezTo>
                  <a:cubicBezTo>
                    <a:pt x="147" y="22"/>
                    <a:pt x="377" y="1"/>
                    <a:pt x="545" y="105"/>
                  </a:cubicBezTo>
                  <a:cubicBezTo>
                    <a:pt x="649" y="461"/>
                    <a:pt x="963" y="356"/>
                    <a:pt x="1214" y="356"/>
                  </a:cubicBezTo>
                  <a:cubicBezTo>
                    <a:pt x="1988" y="419"/>
                    <a:pt x="2783" y="231"/>
                    <a:pt x="3558" y="377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5" name="Google Shape;7375;p47"/>
            <p:cNvSpPr/>
            <p:nvPr/>
          </p:nvSpPr>
          <p:spPr>
            <a:xfrm>
              <a:off x="4756050" y="4770350"/>
              <a:ext cx="79550" cy="27225"/>
            </a:xfrm>
            <a:custGeom>
              <a:avLst/>
              <a:gdLst/>
              <a:ahLst/>
              <a:cxnLst/>
              <a:rect l="l" t="t" r="r" b="b"/>
              <a:pathLst>
                <a:path w="3182" h="1089" extrusionOk="0">
                  <a:moveTo>
                    <a:pt x="1" y="901"/>
                  </a:moveTo>
                  <a:cubicBezTo>
                    <a:pt x="189" y="378"/>
                    <a:pt x="754" y="398"/>
                    <a:pt x="1110" y="106"/>
                  </a:cubicBezTo>
                  <a:cubicBezTo>
                    <a:pt x="1235" y="1"/>
                    <a:pt x="1403" y="85"/>
                    <a:pt x="1486" y="189"/>
                  </a:cubicBezTo>
                  <a:cubicBezTo>
                    <a:pt x="1863" y="608"/>
                    <a:pt x="2282" y="608"/>
                    <a:pt x="2763" y="419"/>
                  </a:cubicBezTo>
                  <a:cubicBezTo>
                    <a:pt x="2993" y="315"/>
                    <a:pt x="3160" y="440"/>
                    <a:pt x="3181" y="691"/>
                  </a:cubicBezTo>
                  <a:cubicBezTo>
                    <a:pt x="2302" y="963"/>
                    <a:pt x="1382" y="922"/>
                    <a:pt x="482" y="1026"/>
                  </a:cubicBezTo>
                  <a:cubicBezTo>
                    <a:pt x="315" y="1089"/>
                    <a:pt x="126" y="1026"/>
                    <a:pt x="1" y="90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6" name="Google Shape;7376;p47"/>
            <p:cNvSpPr/>
            <p:nvPr/>
          </p:nvSpPr>
          <p:spPr>
            <a:xfrm>
              <a:off x="5655775" y="4760950"/>
              <a:ext cx="97325" cy="21475"/>
            </a:xfrm>
            <a:custGeom>
              <a:avLst/>
              <a:gdLst/>
              <a:ahLst/>
              <a:cxnLst/>
              <a:rect l="l" t="t" r="r" b="b"/>
              <a:pathLst>
                <a:path w="3893" h="859" extrusionOk="0">
                  <a:moveTo>
                    <a:pt x="0" y="461"/>
                  </a:moveTo>
                  <a:cubicBezTo>
                    <a:pt x="105" y="210"/>
                    <a:pt x="293" y="230"/>
                    <a:pt x="503" y="210"/>
                  </a:cubicBezTo>
                  <a:cubicBezTo>
                    <a:pt x="1486" y="189"/>
                    <a:pt x="2469" y="314"/>
                    <a:pt x="3432" y="42"/>
                  </a:cubicBezTo>
                  <a:cubicBezTo>
                    <a:pt x="3599" y="0"/>
                    <a:pt x="3788" y="63"/>
                    <a:pt x="3892" y="210"/>
                  </a:cubicBezTo>
                  <a:cubicBezTo>
                    <a:pt x="3139" y="461"/>
                    <a:pt x="2428" y="858"/>
                    <a:pt x="1570" y="565"/>
                  </a:cubicBezTo>
                  <a:cubicBezTo>
                    <a:pt x="1089" y="398"/>
                    <a:pt x="524" y="607"/>
                    <a:pt x="0" y="46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7" name="Google Shape;7377;p47"/>
            <p:cNvSpPr/>
            <p:nvPr/>
          </p:nvSpPr>
          <p:spPr>
            <a:xfrm>
              <a:off x="4661900" y="4641675"/>
              <a:ext cx="47625" cy="31425"/>
            </a:xfrm>
            <a:custGeom>
              <a:avLst/>
              <a:gdLst/>
              <a:ahLst/>
              <a:cxnLst/>
              <a:rect l="l" t="t" r="r" b="b"/>
              <a:pathLst>
                <a:path w="1905" h="1257" extrusionOk="0">
                  <a:moveTo>
                    <a:pt x="22" y="210"/>
                  </a:moveTo>
                  <a:lnTo>
                    <a:pt x="22" y="64"/>
                  </a:lnTo>
                  <a:cubicBezTo>
                    <a:pt x="314" y="1"/>
                    <a:pt x="628" y="1"/>
                    <a:pt x="921" y="84"/>
                  </a:cubicBezTo>
                  <a:cubicBezTo>
                    <a:pt x="1089" y="587"/>
                    <a:pt x="1507" y="294"/>
                    <a:pt x="1800" y="377"/>
                  </a:cubicBezTo>
                  <a:cubicBezTo>
                    <a:pt x="1842" y="628"/>
                    <a:pt x="1863" y="880"/>
                    <a:pt x="1905" y="1256"/>
                  </a:cubicBezTo>
                  <a:cubicBezTo>
                    <a:pt x="1570" y="1005"/>
                    <a:pt x="1151" y="880"/>
                    <a:pt x="733" y="900"/>
                  </a:cubicBezTo>
                  <a:cubicBezTo>
                    <a:pt x="335" y="900"/>
                    <a:pt x="1" y="712"/>
                    <a:pt x="22" y="21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8" name="Google Shape;7378;p47"/>
            <p:cNvSpPr/>
            <p:nvPr/>
          </p:nvSpPr>
          <p:spPr>
            <a:xfrm>
              <a:off x="4328700" y="4766700"/>
              <a:ext cx="46050" cy="36125"/>
            </a:xfrm>
            <a:custGeom>
              <a:avLst/>
              <a:gdLst/>
              <a:ahLst/>
              <a:cxnLst/>
              <a:rect l="l" t="t" r="r" b="b"/>
              <a:pathLst>
                <a:path w="1842" h="1445" extrusionOk="0">
                  <a:moveTo>
                    <a:pt x="63" y="1214"/>
                  </a:moveTo>
                  <a:cubicBezTo>
                    <a:pt x="84" y="984"/>
                    <a:pt x="0" y="586"/>
                    <a:pt x="461" y="858"/>
                  </a:cubicBezTo>
                  <a:cubicBezTo>
                    <a:pt x="712" y="1068"/>
                    <a:pt x="1067" y="1089"/>
                    <a:pt x="1360" y="963"/>
                  </a:cubicBezTo>
                  <a:cubicBezTo>
                    <a:pt x="1486" y="712"/>
                    <a:pt x="1235" y="503"/>
                    <a:pt x="1318" y="272"/>
                  </a:cubicBezTo>
                  <a:cubicBezTo>
                    <a:pt x="1360" y="147"/>
                    <a:pt x="1402" y="42"/>
                    <a:pt x="1549" y="42"/>
                  </a:cubicBezTo>
                  <a:cubicBezTo>
                    <a:pt x="1674" y="0"/>
                    <a:pt x="1779" y="84"/>
                    <a:pt x="1800" y="210"/>
                  </a:cubicBezTo>
                  <a:cubicBezTo>
                    <a:pt x="1821" y="544"/>
                    <a:pt x="1821" y="858"/>
                    <a:pt x="1842" y="1193"/>
                  </a:cubicBezTo>
                  <a:cubicBezTo>
                    <a:pt x="1277" y="1423"/>
                    <a:pt x="628" y="1444"/>
                    <a:pt x="63" y="121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9" name="Google Shape;7379;p47"/>
            <p:cNvSpPr/>
            <p:nvPr/>
          </p:nvSpPr>
          <p:spPr>
            <a:xfrm>
              <a:off x="4059825" y="4643250"/>
              <a:ext cx="44500" cy="28275"/>
            </a:xfrm>
            <a:custGeom>
              <a:avLst/>
              <a:gdLst/>
              <a:ahLst/>
              <a:cxnLst/>
              <a:rect l="l" t="t" r="r" b="b"/>
              <a:pathLst>
                <a:path w="1780" h="1131" extrusionOk="0">
                  <a:moveTo>
                    <a:pt x="1779" y="189"/>
                  </a:moveTo>
                  <a:cubicBezTo>
                    <a:pt x="1716" y="356"/>
                    <a:pt x="1653" y="524"/>
                    <a:pt x="1612" y="691"/>
                  </a:cubicBezTo>
                  <a:cubicBezTo>
                    <a:pt x="1486" y="1047"/>
                    <a:pt x="1256" y="1130"/>
                    <a:pt x="1089" y="817"/>
                  </a:cubicBezTo>
                  <a:cubicBezTo>
                    <a:pt x="817" y="356"/>
                    <a:pt x="273" y="649"/>
                    <a:pt x="1" y="314"/>
                  </a:cubicBezTo>
                  <a:cubicBezTo>
                    <a:pt x="565" y="1"/>
                    <a:pt x="1172" y="231"/>
                    <a:pt x="1779" y="189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0" name="Google Shape;7380;p47"/>
            <p:cNvSpPr/>
            <p:nvPr/>
          </p:nvSpPr>
          <p:spPr>
            <a:xfrm>
              <a:off x="5535975" y="4766700"/>
              <a:ext cx="62275" cy="7875"/>
            </a:xfrm>
            <a:custGeom>
              <a:avLst/>
              <a:gdLst/>
              <a:ahLst/>
              <a:cxnLst/>
              <a:rect l="l" t="t" r="r" b="b"/>
              <a:pathLst>
                <a:path w="2491" h="315" extrusionOk="0">
                  <a:moveTo>
                    <a:pt x="1" y="314"/>
                  </a:moveTo>
                  <a:cubicBezTo>
                    <a:pt x="43" y="168"/>
                    <a:pt x="106" y="0"/>
                    <a:pt x="273" y="0"/>
                  </a:cubicBezTo>
                  <a:lnTo>
                    <a:pt x="2198" y="0"/>
                  </a:lnTo>
                  <a:cubicBezTo>
                    <a:pt x="2365" y="0"/>
                    <a:pt x="2449" y="147"/>
                    <a:pt x="2491" y="293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1" name="Google Shape;7381;p47"/>
            <p:cNvSpPr/>
            <p:nvPr/>
          </p:nvSpPr>
          <p:spPr>
            <a:xfrm>
              <a:off x="4463125" y="4771400"/>
              <a:ext cx="35600" cy="20950"/>
            </a:xfrm>
            <a:custGeom>
              <a:avLst/>
              <a:gdLst/>
              <a:ahLst/>
              <a:cxnLst/>
              <a:rect l="l" t="t" r="r" b="b"/>
              <a:pathLst>
                <a:path w="1424" h="838" extrusionOk="0">
                  <a:moveTo>
                    <a:pt x="1" y="838"/>
                  </a:moveTo>
                  <a:cubicBezTo>
                    <a:pt x="84" y="64"/>
                    <a:pt x="189" y="1"/>
                    <a:pt x="817" y="356"/>
                  </a:cubicBezTo>
                  <a:cubicBezTo>
                    <a:pt x="1026" y="482"/>
                    <a:pt x="1382" y="440"/>
                    <a:pt x="1423" y="796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2" name="Google Shape;7382;p47"/>
            <p:cNvSpPr/>
            <p:nvPr/>
          </p:nvSpPr>
          <p:spPr>
            <a:xfrm>
              <a:off x="4622150" y="4774550"/>
              <a:ext cx="36125" cy="23550"/>
            </a:xfrm>
            <a:custGeom>
              <a:avLst/>
              <a:gdLst/>
              <a:ahLst/>
              <a:cxnLst/>
              <a:rect l="l" t="t" r="r" b="b"/>
              <a:pathLst>
                <a:path w="1445" h="942" extrusionOk="0">
                  <a:moveTo>
                    <a:pt x="21" y="816"/>
                  </a:moveTo>
                  <a:cubicBezTo>
                    <a:pt x="42" y="670"/>
                    <a:pt x="0" y="440"/>
                    <a:pt x="252" y="440"/>
                  </a:cubicBezTo>
                  <a:cubicBezTo>
                    <a:pt x="398" y="440"/>
                    <a:pt x="544" y="586"/>
                    <a:pt x="670" y="482"/>
                  </a:cubicBezTo>
                  <a:cubicBezTo>
                    <a:pt x="1277" y="0"/>
                    <a:pt x="1319" y="482"/>
                    <a:pt x="1444" y="879"/>
                  </a:cubicBezTo>
                  <a:cubicBezTo>
                    <a:pt x="963" y="942"/>
                    <a:pt x="482" y="921"/>
                    <a:pt x="21" y="816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3" name="Google Shape;7383;p47"/>
            <p:cNvSpPr/>
            <p:nvPr/>
          </p:nvSpPr>
          <p:spPr>
            <a:xfrm>
              <a:off x="4090700" y="4793900"/>
              <a:ext cx="35575" cy="15200"/>
            </a:xfrm>
            <a:custGeom>
              <a:avLst/>
              <a:gdLst/>
              <a:ahLst/>
              <a:cxnLst/>
              <a:rect l="l" t="t" r="r" b="b"/>
              <a:pathLst>
                <a:path w="1423" h="608" extrusionOk="0">
                  <a:moveTo>
                    <a:pt x="0" y="314"/>
                  </a:moveTo>
                  <a:cubicBezTo>
                    <a:pt x="21" y="189"/>
                    <a:pt x="63" y="1"/>
                    <a:pt x="167" y="42"/>
                  </a:cubicBezTo>
                  <a:cubicBezTo>
                    <a:pt x="565" y="210"/>
                    <a:pt x="1046" y="1"/>
                    <a:pt x="1423" y="314"/>
                  </a:cubicBezTo>
                  <a:cubicBezTo>
                    <a:pt x="942" y="607"/>
                    <a:pt x="460" y="503"/>
                    <a:pt x="0" y="31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4" name="Google Shape;7384;p47"/>
            <p:cNvSpPr/>
            <p:nvPr/>
          </p:nvSpPr>
          <p:spPr>
            <a:xfrm>
              <a:off x="5097625" y="4772975"/>
              <a:ext cx="17300" cy="20950"/>
            </a:xfrm>
            <a:custGeom>
              <a:avLst/>
              <a:gdLst/>
              <a:ahLst/>
              <a:cxnLst/>
              <a:rect l="l" t="t" r="r" b="b"/>
              <a:pathLst>
                <a:path w="692" h="838" extrusionOk="0">
                  <a:moveTo>
                    <a:pt x="1" y="607"/>
                  </a:moveTo>
                  <a:cubicBezTo>
                    <a:pt x="210" y="482"/>
                    <a:pt x="440" y="1"/>
                    <a:pt x="691" y="586"/>
                  </a:cubicBezTo>
                  <a:cubicBezTo>
                    <a:pt x="524" y="817"/>
                    <a:pt x="168" y="838"/>
                    <a:pt x="1" y="607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5" name="Google Shape;7385;p47"/>
            <p:cNvSpPr/>
            <p:nvPr/>
          </p:nvSpPr>
          <p:spPr>
            <a:xfrm>
              <a:off x="4866425" y="4778200"/>
              <a:ext cx="18350" cy="15725"/>
            </a:xfrm>
            <a:custGeom>
              <a:avLst/>
              <a:gdLst/>
              <a:ahLst/>
              <a:cxnLst/>
              <a:rect l="l" t="t" r="r" b="b"/>
              <a:pathLst>
                <a:path w="734" h="629" extrusionOk="0">
                  <a:moveTo>
                    <a:pt x="1" y="398"/>
                  </a:moveTo>
                  <a:cubicBezTo>
                    <a:pt x="524" y="1"/>
                    <a:pt x="524" y="1"/>
                    <a:pt x="733" y="440"/>
                  </a:cubicBezTo>
                  <a:cubicBezTo>
                    <a:pt x="524" y="629"/>
                    <a:pt x="189" y="608"/>
                    <a:pt x="1" y="398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6" name="Google Shape;7386;p47"/>
            <p:cNvSpPr/>
            <p:nvPr/>
          </p:nvSpPr>
          <p:spPr>
            <a:xfrm>
              <a:off x="5607125" y="4768800"/>
              <a:ext cx="22000" cy="12050"/>
            </a:xfrm>
            <a:custGeom>
              <a:avLst/>
              <a:gdLst/>
              <a:ahLst/>
              <a:cxnLst/>
              <a:rect l="l" t="t" r="r" b="b"/>
              <a:pathLst>
                <a:path w="880" h="482" extrusionOk="0">
                  <a:moveTo>
                    <a:pt x="1" y="230"/>
                  </a:moveTo>
                  <a:cubicBezTo>
                    <a:pt x="252" y="0"/>
                    <a:pt x="628" y="0"/>
                    <a:pt x="879" y="230"/>
                  </a:cubicBezTo>
                  <a:cubicBezTo>
                    <a:pt x="628" y="481"/>
                    <a:pt x="252" y="481"/>
                    <a:pt x="1" y="23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7" name="Google Shape;7387;p47"/>
            <p:cNvSpPr/>
            <p:nvPr/>
          </p:nvSpPr>
          <p:spPr>
            <a:xfrm>
              <a:off x="4130450" y="4645350"/>
              <a:ext cx="17800" cy="15175"/>
            </a:xfrm>
            <a:custGeom>
              <a:avLst/>
              <a:gdLst/>
              <a:ahLst/>
              <a:cxnLst/>
              <a:rect l="l" t="t" r="r" b="b"/>
              <a:pathLst>
                <a:path w="712" h="607" extrusionOk="0">
                  <a:moveTo>
                    <a:pt x="712" y="230"/>
                  </a:moveTo>
                  <a:lnTo>
                    <a:pt x="502" y="356"/>
                  </a:lnTo>
                  <a:cubicBezTo>
                    <a:pt x="105" y="607"/>
                    <a:pt x="105" y="607"/>
                    <a:pt x="0" y="84"/>
                  </a:cubicBezTo>
                  <a:cubicBezTo>
                    <a:pt x="230" y="21"/>
                    <a:pt x="481" y="0"/>
                    <a:pt x="712" y="42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8" name="Google Shape;7388;p47"/>
            <p:cNvSpPr/>
            <p:nvPr/>
          </p:nvSpPr>
          <p:spPr>
            <a:xfrm>
              <a:off x="4582925" y="4785525"/>
              <a:ext cx="17800" cy="12575"/>
            </a:xfrm>
            <a:custGeom>
              <a:avLst/>
              <a:gdLst/>
              <a:ahLst/>
              <a:cxnLst/>
              <a:rect l="l" t="t" r="r" b="b"/>
              <a:pathLst>
                <a:path w="712" h="503" extrusionOk="0">
                  <a:moveTo>
                    <a:pt x="0" y="294"/>
                  </a:moveTo>
                  <a:cubicBezTo>
                    <a:pt x="251" y="84"/>
                    <a:pt x="523" y="1"/>
                    <a:pt x="712" y="377"/>
                  </a:cubicBezTo>
                  <a:cubicBezTo>
                    <a:pt x="481" y="503"/>
                    <a:pt x="188" y="482"/>
                    <a:pt x="0" y="29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9" name="Google Shape;7389;p47"/>
            <p:cNvSpPr/>
            <p:nvPr/>
          </p:nvSpPr>
          <p:spPr>
            <a:xfrm>
              <a:off x="4689100" y="4786575"/>
              <a:ext cx="13625" cy="11000"/>
            </a:xfrm>
            <a:custGeom>
              <a:avLst/>
              <a:gdLst/>
              <a:ahLst/>
              <a:cxnLst/>
              <a:rect l="l" t="t" r="r" b="b"/>
              <a:pathLst>
                <a:path w="545" h="440" extrusionOk="0">
                  <a:moveTo>
                    <a:pt x="1" y="356"/>
                  </a:moveTo>
                  <a:cubicBezTo>
                    <a:pt x="126" y="1"/>
                    <a:pt x="314" y="1"/>
                    <a:pt x="545" y="252"/>
                  </a:cubicBezTo>
                  <a:cubicBezTo>
                    <a:pt x="398" y="419"/>
                    <a:pt x="189" y="440"/>
                    <a:pt x="1" y="356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0" name="Google Shape;7390;p47"/>
            <p:cNvSpPr/>
            <p:nvPr/>
          </p:nvSpPr>
          <p:spPr>
            <a:xfrm>
              <a:off x="5638000" y="4767750"/>
              <a:ext cx="8900" cy="6825"/>
            </a:xfrm>
            <a:custGeom>
              <a:avLst/>
              <a:gdLst/>
              <a:ahLst/>
              <a:cxnLst/>
              <a:rect l="l" t="t" r="r" b="b"/>
              <a:pathLst>
                <a:path w="356" h="273" extrusionOk="0">
                  <a:moveTo>
                    <a:pt x="0" y="230"/>
                  </a:moveTo>
                  <a:cubicBezTo>
                    <a:pt x="21" y="126"/>
                    <a:pt x="42" y="21"/>
                    <a:pt x="167" y="21"/>
                  </a:cubicBezTo>
                  <a:cubicBezTo>
                    <a:pt x="314" y="0"/>
                    <a:pt x="335" y="126"/>
                    <a:pt x="356" y="210"/>
                  </a:cubicBezTo>
                  <a:cubicBezTo>
                    <a:pt x="251" y="272"/>
                    <a:pt x="126" y="272"/>
                    <a:pt x="0" y="23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1" name="Google Shape;7391;p47"/>
            <p:cNvSpPr/>
            <p:nvPr/>
          </p:nvSpPr>
          <p:spPr>
            <a:xfrm>
              <a:off x="4711600" y="4788150"/>
              <a:ext cx="8925" cy="8925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0" y="189"/>
                  </a:moveTo>
                  <a:cubicBezTo>
                    <a:pt x="105" y="0"/>
                    <a:pt x="231" y="21"/>
                    <a:pt x="356" y="189"/>
                  </a:cubicBezTo>
                  <a:cubicBezTo>
                    <a:pt x="231" y="356"/>
                    <a:pt x="105" y="356"/>
                    <a:pt x="0" y="189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2" name="Google Shape;7392;p47"/>
            <p:cNvSpPr/>
            <p:nvPr/>
          </p:nvSpPr>
          <p:spPr>
            <a:xfrm>
              <a:off x="4844450" y="4783450"/>
              <a:ext cx="8925" cy="9425"/>
            </a:xfrm>
            <a:custGeom>
              <a:avLst/>
              <a:gdLst/>
              <a:ahLst/>
              <a:cxnLst/>
              <a:rect l="l" t="t" r="r" b="b"/>
              <a:pathLst>
                <a:path w="357" h="377" extrusionOk="0">
                  <a:moveTo>
                    <a:pt x="1" y="188"/>
                  </a:moveTo>
                  <a:cubicBezTo>
                    <a:pt x="126" y="0"/>
                    <a:pt x="252" y="21"/>
                    <a:pt x="357" y="209"/>
                  </a:cubicBezTo>
                  <a:cubicBezTo>
                    <a:pt x="231" y="377"/>
                    <a:pt x="126" y="356"/>
                    <a:pt x="1" y="188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3" name="Google Shape;7393;p47"/>
            <p:cNvSpPr/>
            <p:nvPr/>
          </p:nvSpPr>
          <p:spPr>
            <a:xfrm>
              <a:off x="5474250" y="4775075"/>
              <a:ext cx="8400" cy="8400"/>
            </a:xfrm>
            <a:custGeom>
              <a:avLst/>
              <a:gdLst/>
              <a:ahLst/>
              <a:cxnLst/>
              <a:rect l="l" t="t" r="r" b="b"/>
              <a:pathLst>
                <a:path w="336" h="336" extrusionOk="0">
                  <a:moveTo>
                    <a:pt x="1" y="168"/>
                  </a:moveTo>
                  <a:cubicBezTo>
                    <a:pt x="106" y="0"/>
                    <a:pt x="231" y="0"/>
                    <a:pt x="336" y="168"/>
                  </a:cubicBezTo>
                  <a:cubicBezTo>
                    <a:pt x="231" y="335"/>
                    <a:pt x="106" y="335"/>
                    <a:pt x="1" y="168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4" name="Google Shape;7394;p47"/>
            <p:cNvSpPr/>
            <p:nvPr/>
          </p:nvSpPr>
          <p:spPr>
            <a:xfrm>
              <a:off x="5097125" y="4725900"/>
              <a:ext cx="52850" cy="39775"/>
            </a:xfrm>
            <a:custGeom>
              <a:avLst/>
              <a:gdLst/>
              <a:ahLst/>
              <a:cxnLst/>
              <a:rect l="l" t="t" r="r" b="b"/>
              <a:pathLst>
                <a:path w="2114" h="1591" extrusionOk="0">
                  <a:moveTo>
                    <a:pt x="42" y="1109"/>
                  </a:moveTo>
                  <a:cubicBezTo>
                    <a:pt x="84" y="942"/>
                    <a:pt x="147" y="754"/>
                    <a:pt x="167" y="586"/>
                  </a:cubicBezTo>
                  <a:cubicBezTo>
                    <a:pt x="209" y="210"/>
                    <a:pt x="439" y="126"/>
                    <a:pt x="732" y="231"/>
                  </a:cubicBezTo>
                  <a:cubicBezTo>
                    <a:pt x="1088" y="335"/>
                    <a:pt x="1402" y="461"/>
                    <a:pt x="1695" y="105"/>
                  </a:cubicBezTo>
                  <a:cubicBezTo>
                    <a:pt x="1779" y="0"/>
                    <a:pt x="1925" y="0"/>
                    <a:pt x="2009" y="105"/>
                  </a:cubicBezTo>
                  <a:cubicBezTo>
                    <a:pt x="2113" y="210"/>
                    <a:pt x="2030" y="314"/>
                    <a:pt x="2009" y="419"/>
                  </a:cubicBezTo>
                  <a:cubicBezTo>
                    <a:pt x="1967" y="796"/>
                    <a:pt x="1611" y="1068"/>
                    <a:pt x="1255" y="1005"/>
                  </a:cubicBezTo>
                  <a:cubicBezTo>
                    <a:pt x="879" y="963"/>
                    <a:pt x="732" y="1026"/>
                    <a:pt x="607" y="1360"/>
                  </a:cubicBezTo>
                  <a:cubicBezTo>
                    <a:pt x="565" y="1528"/>
                    <a:pt x="398" y="1591"/>
                    <a:pt x="251" y="1528"/>
                  </a:cubicBezTo>
                  <a:cubicBezTo>
                    <a:pt x="84" y="1444"/>
                    <a:pt x="0" y="1277"/>
                    <a:pt x="42" y="1109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5" name="Google Shape;7395;p47"/>
            <p:cNvSpPr/>
            <p:nvPr/>
          </p:nvSpPr>
          <p:spPr>
            <a:xfrm>
              <a:off x="5821600" y="4678825"/>
              <a:ext cx="14150" cy="12050"/>
            </a:xfrm>
            <a:custGeom>
              <a:avLst/>
              <a:gdLst/>
              <a:ahLst/>
              <a:cxnLst/>
              <a:rect l="l" t="t" r="r" b="b"/>
              <a:pathLst>
                <a:path w="566" h="482" extrusionOk="0">
                  <a:moveTo>
                    <a:pt x="314" y="482"/>
                  </a:moveTo>
                  <a:cubicBezTo>
                    <a:pt x="168" y="482"/>
                    <a:pt x="0" y="461"/>
                    <a:pt x="21" y="272"/>
                  </a:cubicBezTo>
                  <a:cubicBezTo>
                    <a:pt x="0" y="105"/>
                    <a:pt x="147" y="0"/>
                    <a:pt x="293" y="0"/>
                  </a:cubicBezTo>
                  <a:cubicBezTo>
                    <a:pt x="461" y="0"/>
                    <a:pt x="565" y="126"/>
                    <a:pt x="565" y="293"/>
                  </a:cubicBezTo>
                  <a:cubicBezTo>
                    <a:pt x="565" y="461"/>
                    <a:pt x="440" y="461"/>
                    <a:pt x="314" y="482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6" name="Google Shape;7396;p47"/>
            <p:cNvSpPr/>
            <p:nvPr/>
          </p:nvSpPr>
          <p:spPr>
            <a:xfrm>
              <a:off x="5341400" y="4657375"/>
              <a:ext cx="15725" cy="11525"/>
            </a:xfrm>
            <a:custGeom>
              <a:avLst/>
              <a:gdLst/>
              <a:ahLst/>
              <a:cxnLst/>
              <a:rect l="l" t="t" r="r" b="b"/>
              <a:pathLst>
                <a:path w="629" h="461" extrusionOk="0">
                  <a:moveTo>
                    <a:pt x="210" y="0"/>
                  </a:moveTo>
                  <a:cubicBezTo>
                    <a:pt x="356" y="21"/>
                    <a:pt x="544" y="84"/>
                    <a:pt x="586" y="272"/>
                  </a:cubicBezTo>
                  <a:cubicBezTo>
                    <a:pt x="628" y="398"/>
                    <a:pt x="482" y="461"/>
                    <a:pt x="377" y="461"/>
                  </a:cubicBezTo>
                  <a:cubicBezTo>
                    <a:pt x="189" y="461"/>
                    <a:pt x="0" y="419"/>
                    <a:pt x="21" y="168"/>
                  </a:cubicBezTo>
                  <a:cubicBezTo>
                    <a:pt x="21" y="84"/>
                    <a:pt x="105" y="0"/>
                    <a:pt x="21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7" name="Google Shape;7397;p47"/>
            <p:cNvSpPr/>
            <p:nvPr/>
          </p:nvSpPr>
          <p:spPr>
            <a:xfrm>
              <a:off x="5301650" y="4675150"/>
              <a:ext cx="7875" cy="9975"/>
            </a:xfrm>
            <a:custGeom>
              <a:avLst/>
              <a:gdLst/>
              <a:ahLst/>
              <a:cxnLst/>
              <a:rect l="l" t="t" r="r" b="b"/>
              <a:pathLst>
                <a:path w="315" h="399" extrusionOk="0">
                  <a:moveTo>
                    <a:pt x="314" y="210"/>
                  </a:moveTo>
                  <a:cubicBezTo>
                    <a:pt x="272" y="252"/>
                    <a:pt x="251" y="357"/>
                    <a:pt x="189" y="357"/>
                  </a:cubicBezTo>
                  <a:cubicBezTo>
                    <a:pt x="42" y="398"/>
                    <a:pt x="21" y="273"/>
                    <a:pt x="0" y="168"/>
                  </a:cubicBezTo>
                  <a:cubicBezTo>
                    <a:pt x="0" y="85"/>
                    <a:pt x="63" y="1"/>
                    <a:pt x="168" y="1"/>
                  </a:cubicBezTo>
                  <a:cubicBezTo>
                    <a:pt x="251" y="22"/>
                    <a:pt x="293" y="85"/>
                    <a:pt x="314" y="21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8" name="Google Shape;7398;p47"/>
            <p:cNvSpPr/>
            <p:nvPr/>
          </p:nvSpPr>
          <p:spPr>
            <a:xfrm>
              <a:off x="5360225" y="4679350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231" y="63"/>
                  </a:moveTo>
                  <a:cubicBezTo>
                    <a:pt x="210" y="105"/>
                    <a:pt x="189" y="168"/>
                    <a:pt x="168" y="209"/>
                  </a:cubicBezTo>
                  <a:cubicBezTo>
                    <a:pt x="105" y="189"/>
                    <a:pt x="42" y="189"/>
                    <a:pt x="22" y="147"/>
                  </a:cubicBezTo>
                  <a:cubicBezTo>
                    <a:pt x="1" y="105"/>
                    <a:pt x="63" y="42"/>
                    <a:pt x="8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9" name="Google Shape;7399;p47"/>
            <p:cNvSpPr/>
            <p:nvPr/>
          </p:nvSpPr>
          <p:spPr>
            <a:xfrm>
              <a:off x="4611175" y="4651100"/>
              <a:ext cx="50225" cy="32975"/>
            </a:xfrm>
            <a:custGeom>
              <a:avLst/>
              <a:gdLst/>
              <a:ahLst/>
              <a:cxnLst/>
              <a:rect l="l" t="t" r="r" b="b"/>
              <a:pathLst>
                <a:path w="2009" h="1319" extrusionOk="0">
                  <a:moveTo>
                    <a:pt x="105" y="0"/>
                  </a:moveTo>
                  <a:lnTo>
                    <a:pt x="837" y="0"/>
                  </a:lnTo>
                  <a:cubicBezTo>
                    <a:pt x="816" y="398"/>
                    <a:pt x="942" y="691"/>
                    <a:pt x="1402" y="691"/>
                  </a:cubicBezTo>
                  <a:cubicBezTo>
                    <a:pt x="1527" y="691"/>
                    <a:pt x="1632" y="712"/>
                    <a:pt x="1758" y="754"/>
                  </a:cubicBezTo>
                  <a:cubicBezTo>
                    <a:pt x="1883" y="795"/>
                    <a:pt x="2009" y="900"/>
                    <a:pt x="1967" y="1067"/>
                  </a:cubicBezTo>
                  <a:cubicBezTo>
                    <a:pt x="1925" y="1214"/>
                    <a:pt x="1799" y="1214"/>
                    <a:pt x="1695" y="1235"/>
                  </a:cubicBezTo>
                  <a:cubicBezTo>
                    <a:pt x="1109" y="1319"/>
                    <a:pt x="691" y="942"/>
                    <a:pt x="230" y="733"/>
                  </a:cubicBezTo>
                  <a:cubicBezTo>
                    <a:pt x="0" y="649"/>
                    <a:pt x="146" y="251"/>
                    <a:pt x="10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0" name="Google Shape;7400;p47"/>
            <p:cNvSpPr/>
            <p:nvPr/>
          </p:nvSpPr>
          <p:spPr>
            <a:xfrm>
              <a:off x="4476200" y="4645875"/>
              <a:ext cx="35600" cy="15175"/>
            </a:xfrm>
            <a:custGeom>
              <a:avLst/>
              <a:gdLst/>
              <a:ahLst/>
              <a:cxnLst/>
              <a:rect l="l" t="t" r="r" b="b"/>
              <a:pathLst>
                <a:path w="1424" h="607" extrusionOk="0">
                  <a:moveTo>
                    <a:pt x="1" y="377"/>
                  </a:moveTo>
                  <a:cubicBezTo>
                    <a:pt x="1" y="168"/>
                    <a:pt x="189" y="0"/>
                    <a:pt x="398" y="42"/>
                  </a:cubicBezTo>
                  <a:lnTo>
                    <a:pt x="1424" y="42"/>
                  </a:lnTo>
                  <a:cubicBezTo>
                    <a:pt x="1068" y="607"/>
                    <a:pt x="545" y="523"/>
                    <a:pt x="1" y="377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1" name="Google Shape;7401;p47"/>
            <p:cNvSpPr/>
            <p:nvPr/>
          </p:nvSpPr>
          <p:spPr>
            <a:xfrm>
              <a:off x="4454750" y="4717525"/>
              <a:ext cx="16775" cy="17300"/>
            </a:xfrm>
            <a:custGeom>
              <a:avLst/>
              <a:gdLst/>
              <a:ahLst/>
              <a:cxnLst/>
              <a:rect l="l" t="t" r="r" b="b"/>
              <a:pathLst>
                <a:path w="671" h="692" extrusionOk="0">
                  <a:moveTo>
                    <a:pt x="336" y="670"/>
                  </a:moveTo>
                  <a:cubicBezTo>
                    <a:pt x="126" y="649"/>
                    <a:pt x="1" y="461"/>
                    <a:pt x="22" y="273"/>
                  </a:cubicBezTo>
                  <a:cubicBezTo>
                    <a:pt x="1" y="126"/>
                    <a:pt x="147" y="1"/>
                    <a:pt x="294" y="43"/>
                  </a:cubicBezTo>
                  <a:cubicBezTo>
                    <a:pt x="503" y="43"/>
                    <a:pt x="670" y="231"/>
                    <a:pt x="649" y="440"/>
                  </a:cubicBezTo>
                  <a:cubicBezTo>
                    <a:pt x="670" y="607"/>
                    <a:pt x="545" y="691"/>
                    <a:pt x="336" y="67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2" name="Google Shape;7402;p47"/>
            <p:cNvSpPr/>
            <p:nvPr/>
          </p:nvSpPr>
          <p:spPr>
            <a:xfrm>
              <a:off x="4406100" y="4660500"/>
              <a:ext cx="12075" cy="13125"/>
            </a:xfrm>
            <a:custGeom>
              <a:avLst/>
              <a:gdLst/>
              <a:ahLst/>
              <a:cxnLst/>
              <a:rect l="l" t="t" r="r" b="b"/>
              <a:pathLst>
                <a:path w="483" h="525" extrusionOk="0">
                  <a:moveTo>
                    <a:pt x="461" y="210"/>
                  </a:moveTo>
                  <a:cubicBezTo>
                    <a:pt x="482" y="336"/>
                    <a:pt x="440" y="440"/>
                    <a:pt x="315" y="461"/>
                  </a:cubicBezTo>
                  <a:cubicBezTo>
                    <a:pt x="147" y="524"/>
                    <a:pt x="1" y="399"/>
                    <a:pt x="22" y="252"/>
                  </a:cubicBezTo>
                  <a:cubicBezTo>
                    <a:pt x="1" y="127"/>
                    <a:pt x="106" y="22"/>
                    <a:pt x="231" y="22"/>
                  </a:cubicBezTo>
                  <a:cubicBezTo>
                    <a:pt x="336" y="1"/>
                    <a:pt x="461" y="85"/>
                    <a:pt x="461" y="21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3" name="Google Shape;7403;p47"/>
            <p:cNvSpPr/>
            <p:nvPr/>
          </p:nvSpPr>
          <p:spPr>
            <a:xfrm>
              <a:off x="4832950" y="4741075"/>
              <a:ext cx="5250" cy="5775"/>
            </a:xfrm>
            <a:custGeom>
              <a:avLst/>
              <a:gdLst/>
              <a:ahLst/>
              <a:cxnLst/>
              <a:rect l="l" t="t" r="r" b="b"/>
              <a:pathLst>
                <a:path w="210" h="231" extrusionOk="0">
                  <a:moveTo>
                    <a:pt x="210" y="84"/>
                  </a:moveTo>
                  <a:cubicBezTo>
                    <a:pt x="189" y="126"/>
                    <a:pt x="189" y="209"/>
                    <a:pt x="147" y="209"/>
                  </a:cubicBezTo>
                  <a:cubicBezTo>
                    <a:pt x="105" y="230"/>
                    <a:pt x="42" y="189"/>
                    <a:pt x="1" y="168"/>
                  </a:cubicBezTo>
                  <a:cubicBezTo>
                    <a:pt x="22" y="105"/>
                    <a:pt x="42" y="42"/>
                    <a:pt x="63" y="21"/>
                  </a:cubicBezTo>
                  <a:cubicBezTo>
                    <a:pt x="105" y="0"/>
                    <a:pt x="168" y="63"/>
                    <a:pt x="210" y="8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4" name="Google Shape;7404;p47"/>
            <p:cNvSpPr/>
            <p:nvPr/>
          </p:nvSpPr>
          <p:spPr>
            <a:xfrm>
              <a:off x="4753450" y="4670450"/>
              <a:ext cx="5250" cy="5250"/>
            </a:xfrm>
            <a:custGeom>
              <a:avLst/>
              <a:gdLst/>
              <a:ahLst/>
              <a:cxnLst/>
              <a:rect l="l" t="t" r="r" b="b"/>
              <a:pathLst>
                <a:path w="210" h="210" extrusionOk="0">
                  <a:moveTo>
                    <a:pt x="209" y="63"/>
                  </a:moveTo>
                  <a:cubicBezTo>
                    <a:pt x="189" y="105"/>
                    <a:pt x="168" y="189"/>
                    <a:pt x="126" y="210"/>
                  </a:cubicBezTo>
                  <a:cubicBezTo>
                    <a:pt x="105" y="210"/>
                    <a:pt x="42" y="168"/>
                    <a:pt x="0" y="147"/>
                  </a:cubicBezTo>
                  <a:cubicBezTo>
                    <a:pt x="21" y="105"/>
                    <a:pt x="21" y="21"/>
                    <a:pt x="63" y="1"/>
                  </a:cubicBezTo>
                  <a:cubicBezTo>
                    <a:pt x="105" y="1"/>
                    <a:pt x="147" y="42"/>
                    <a:pt x="209" y="63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5" name="Google Shape;7405;p47"/>
            <p:cNvSpPr/>
            <p:nvPr/>
          </p:nvSpPr>
          <p:spPr>
            <a:xfrm>
              <a:off x="4300975" y="4696075"/>
              <a:ext cx="10475" cy="7350"/>
            </a:xfrm>
            <a:custGeom>
              <a:avLst/>
              <a:gdLst/>
              <a:ahLst/>
              <a:cxnLst/>
              <a:rect l="l" t="t" r="r" b="b"/>
              <a:pathLst>
                <a:path w="419" h="294" extrusionOk="0">
                  <a:moveTo>
                    <a:pt x="189" y="294"/>
                  </a:moveTo>
                  <a:cubicBezTo>
                    <a:pt x="63" y="273"/>
                    <a:pt x="0" y="231"/>
                    <a:pt x="21" y="147"/>
                  </a:cubicBezTo>
                  <a:cubicBezTo>
                    <a:pt x="21" y="43"/>
                    <a:pt x="105" y="1"/>
                    <a:pt x="189" y="1"/>
                  </a:cubicBezTo>
                  <a:cubicBezTo>
                    <a:pt x="314" y="1"/>
                    <a:pt x="419" y="64"/>
                    <a:pt x="356" y="210"/>
                  </a:cubicBezTo>
                  <a:cubicBezTo>
                    <a:pt x="356" y="252"/>
                    <a:pt x="230" y="294"/>
                    <a:pt x="189" y="29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Rectangle 4"/>
          <p:cNvSpPr/>
          <p:nvPr/>
        </p:nvSpPr>
        <p:spPr>
          <a:xfrm>
            <a:off x="1437084" y="1766782"/>
            <a:ext cx="6349583" cy="145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400" b="1" dirty="0" smtClean="0">
                <a:solidFill>
                  <a:srgbClr val="00426E"/>
                </a:solidFill>
              </a:rPr>
              <a:t>2. </a:t>
            </a:r>
            <a:r>
              <a:rPr lang="en-US" sz="3400" b="1" dirty="0" err="1" smtClean="0">
                <a:solidFill>
                  <a:srgbClr val="00426E"/>
                </a:solidFill>
              </a:rPr>
              <a:t>Nguyên</a:t>
            </a:r>
            <a:r>
              <a:rPr lang="en-US" sz="3400" b="1" dirty="0" smtClean="0">
                <a:solidFill>
                  <a:srgbClr val="00426E"/>
                </a:solidFill>
              </a:rPr>
              <a:t> </a:t>
            </a:r>
            <a:r>
              <a:rPr lang="en-US" sz="3400" b="1" dirty="0" err="1" smtClean="0">
                <a:solidFill>
                  <a:srgbClr val="00426E"/>
                </a:solidFill>
              </a:rPr>
              <a:t>nhân</a:t>
            </a:r>
            <a:r>
              <a:rPr lang="en-US" sz="3400" b="1" dirty="0" smtClean="0">
                <a:solidFill>
                  <a:srgbClr val="00426E"/>
                </a:solidFill>
              </a:rPr>
              <a:t> </a:t>
            </a:r>
            <a:r>
              <a:rPr lang="en-US" sz="3400" b="1" dirty="0" err="1" smtClean="0">
                <a:solidFill>
                  <a:srgbClr val="00426E"/>
                </a:solidFill>
              </a:rPr>
              <a:t>và</a:t>
            </a:r>
            <a:r>
              <a:rPr lang="en-US" sz="3400" b="1" dirty="0" smtClean="0">
                <a:solidFill>
                  <a:srgbClr val="00426E"/>
                </a:solidFill>
              </a:rPr>
              <a:t> </a:t>
            </a:r>
            <a:r>
              <a:rPr lang="en-US" sz="3400" b="1" dirty="0" err="1" smtClean="0">
                <a:solidFill>
                  <a:srgbClr val="00426E"/>
                </a:solidFill>
              </a:rPr>
              <a:t>hậu</a:t>
            </a:r>
            <a:r>
              <a:rPr lang="en-US" sz="3400" b="1" dirty="0" smtClean="0">
                <a:solidFill>
                  <a:srgbClr val="00426E"/>
                </a:solidFill>
              </a:rPr>
              <a:t> </a:t>
            </a:r>
            <a:r>
              <a:rPr lang="en-US" sz="3400" b="1" dirty="0" err="1" smtClean="0">
                <a:solidFill>
                  <a:srgbClr val="00426E"/>
                </a:solidFill>
              </a:rPr>
              <a:t>quả</a:t>
            </a:r>
            <a:r>
              <a:rPr lang="en-US" sz="3400" b="1" dirty="0" smtClean="0">
                <a:solidFill>
                  <a:srgbClr val="00426E"/>
                </a:solidFill>
              </a:rPr>
              <a:t> </a:t>
            </a:r>
            <a:r>
              <a:rPr lang="en-US" sz="3400" b="1" dirty="0" err="1" smtClean="0">
                <a:solidFill>
                  <a:srgbClr val="00426E"/>
                </a:solidFill>
              </a:rPr>
              <a:t>của</a:t>
            </a:r>
            <a:r>
              <a:rPr lang="en-US" sz="3400" b="1" dirty="0" smtClean="0">
                <a:solidFill>
                  <a:srgbClr val="00426E"/>
                </a:solidFill>
              </a:rPr>
              <a:t> </a:t>
            </a:r>
            <a:r>
              <a:rPr lang="en-US" sz="3400" b="1" dirty="0" err="1" smtClean="0">
                <a:solidFill>
                  <a:srgbClr val="00426E"/>
                </a:solidFill>
              </a:rPr>
              <a:t>tệ</a:t>
            </a:r>
            <a:r>
              <a:rPr lang="en-US" sz="3400" b="1" dirty="0" smtClean="0">
                <a:solidFill>
                  <a:srgbClr val="00426E"/>
                </a:solidFill>
              </a:rPr>
              <a:t> </a:t>
            </a:r>
            <a:r>
              <a:rPr lang="en-US" sz="3400" b="1" dirty="0" err="1" smtClean="0">
                <a:solidFill>
                  <a:srgbClr val="00426E"/>
                </a:solidFill>
              </a:rPr>
              <a:t>nạn</a:t>
            </a:r>
            <a:r>
              <a:rPr lang="en-US" sz="3400" b="1" dirty="0" smtClean="0">
                <a:solidFill>
                  <a:srgbClr val="00426E"/>
                </a:solidFill>
              </a:rPr>
              <a:t> </a:t>
            </a:r>
            <a:r>
              <a:rPr lang="en-US" sz="3400" b="1" dirty="0" err="1" smtClean="0">
                <a:solidFill>
                  <a:srgbClr val="00426E"/>
                </a:solidFill>
              </a:rPr>
              <a:t>xã</a:t>
            </a:r>
            <a:r>
              <a:rPr lang="en-US" sz="3400" b="1" dirty="0" smtClean="0">
                <a:solidFill>
                  <a:srgbClr val="00426E"/>
                </a:solidFill>
              </a:rPr>
              <a:t> </a:t>
            </a:r>
            <a:r>
              <a:rPr lang="en-US" sz="3400" b="1" dirty="0" err="1" smtClean="0">
                <a:solidFill>
                  <a:srgbClr val="00426E"/>
                </a:solidFill>
              </a:rPr>
              <a:t>hội</a:t>
            </a:r>
            <a:endParaRPr lang="en-US" sz="3400" b="1" dirty="0">
              <a:solidFill>
                <a:srgbClr val="0042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1274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Line Callout 1 17"/>
          <p:cNvSpPr/>
          <p:nvPr/>
        </p:nvSpPr>
        <p:spPr>
          <a:xfrm>
            <a:off x="790068" y="251755"/>
            <a:ext cx="3591465" cy="581430"/>
          </a:xfrm>
          <a:prstGeom prst="borderCallout1">
            <a:avLst>
              <a:gd name="adj1" fmla="val 51840"/>
              <a:gd name="adj2" fmla="val -238"/>
              <a:gd name="adj3" fmla="val 50637"/>
              <a:gd name="adj4" fmla="val -21132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HOẠT ĐỘNG CẶP ĐÔI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315510" y="1107052"/>
            <a:ext cx="7086174" cy="913040"/>
          </a:xfrm>
          <a:prstGeom prst="roundRect">
            <a:avLst/>
          </a:prstGeom>
          <a:ln w="28575">
            <a:solidFill>
              <a:srgbClr val="FF968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vi-VN" sz="2000" dirty="0"/>
              <a:t>Em hãy nêu nguyên nhân, hậu quả của những tệ nạn xã hội trong các trường hợp </a:t>
            </a:r>
            <a:r>
              <a:rPr lang="en-US" sz="2000" dirty="0" err="1" smtClean="0"/>
              <a:t>sau</a:t>
            </a:r>
            <a:r>
              <a:rPr lang="en-US" sz="2000" dirty="0" smtClean="0"/>
              <a:t>:</a:t>
            </a:r>
            <a:endParaRPr lang="vi-VN" sz="20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339C5D3-091D-A91F-F2DE-4AFCFD435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43" y="1029483"/>
            <a:ext cx="1068178" cy="10681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447" y="2175230"/>
            <a:ext cx="4650105" cy="19572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447" y="4132513"/>
            <a:ext cx="4650105" cy="933427"/>
          </a:xfrm>
          <a:prstGeom prst="rect">
            <a:avLst/>
          </a:prstGeom>
        </p:spPr>
      </p:pic>
      <p:pic>
        <p:nvPicPr>
          <p:cNvPr id="11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 flipH="1">
            <a:off x="6071348" y="2293959"/>
            <a:ext cx="2115221" cy="2620206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71951" y="1203566"/>
            <a:ext cx="838477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2000" dirty="0" smtClean="0">
                <a:solidFill>
                  <a:schemeClr val="tx1"/>
                </a:solidFill>
              </a:rPr>
              <a:t>Nguyên </a:t>
            </a:r>
            <a:r>
              <a:rPr lang="vi-VN" sz="2000" dirty="0">
                <a:solidFill>
                  <a:schemeClr val="tx1"/>
                </a:solidFill>
              </a:rPr>
              <a:t>nhân: S tò mò khi nghe một số thanh niên kề về ma tuý đá nên quyết định dùng </a:t>
            </a:r>
            <a:r>
              <a:rPr lang="vi-VN" sz="2000" dirty="0" smtClean="0">
                <a:solidFill>
                  <a:schemeClr val="tx1"/>
                </a:solidFill>
              </a:rPr>
              <a:t>thử.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2000" dirty="0" smtClean="0">
                <a:solidFill>
                  <a:schemeClr val="tx1"/>
                </a:solidFill>
              </a:rPr>
              <a:t>Hậu </a:t>
            </a:r>
            <a:r>
              <a:rPr lang="vi-VN" sz="2000" dirty="0">
                <a:solidFill>
                  <a:schemeClr val="tx1"/>
                </a:solidFill>
              </a:rPr>
              <a:t>quả: 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dirty="0" smtClean="0">
                <a:solidFill>
                  <a:schemeClr val="tx1"/>
                </a:solidFill>
              </a:rPr>
              <a:t>Sức </a:t>
            </a:r>
            <a:r>
              <a:rPr lang="vi-VN" sz="2000" dirty="0">
                <a:solidFill>
                  <a:schemeClr val="tx1"/>
                </a:solidFill>
              </a:rPr>
              <a:t>khoẻ S giảm </a:t>
            </a:r>
            <a:r>
              <a:rPr lang="vi-VN" sz="2000" dirty="0" smtClean="0">
                <a:solidFill>
                  <a:schemeClr val="tx1"/>
                </a:solidFill>
              </a:rPr>
              <a:t>sút</a:t>
            </a:r>
            <a:r>
              <a:rPr lang="en-US" sz="2000" dirty="0" smtClean="0">
                <a:solidFill>
                  <a:schemeClr val="tx1"/>
                </a:solidFill>
              </a:rPr>
              <a:t>: </a:t>
            </a:r>
            <a:r>
              <a:rPr lang="vi-VN" sz="2000" dirty="0" smtClean="0">
                <a:solidFill>
                  <a:schemeClr val="tx1"/>
                </a:solidFill>
              </a:rPr>
              <a:t>gầy </a:t>
            </a:r>
            <a:r>
              <a:rPr lang="vi-VN" sz="2000" dirty="0">
                <a:solidFill>
                  <a:schemeClr val="tx1"/>
                </a:solidFill>
              </a:rPr>
              <a:t>gò, dáng đi xiêu vẹo, khả năng tập trung trí óc suy giảm, thường xuyên xuất hiện ảo </a:t>
            </a:r>
            <a:r>
              <a:rPr lang="vi-VN" sz="2000" dirty="0" smtClean="0">
                <a:solidFill>
                  <a:schemeClr val="tx1"/>
                </a:solidFill>
              </a:rPr>
              <a:t>giác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K</a:t>
            </a:r>
            <a:r>
              <a:rPr lang="vi-VN" sz="2000" dirty="0" smtClean="0">
                <a:solidFill>
                  <a:schemeClr val="tx1"/>
                </a:solidFill>
              </a:rPr>
              <a:t>hông </a:t>
            </a:r>
            <a:r>
              <a:rPr lang="vi-VN" sz="2000" dirty="0">
                <a:solidFill>
                  <a:schemeClr val="tx1"/>
                </a:solidFill>
              </a:rPr>
              <a:t>kiểm soát được hành </a:t>
            </a:r>
            <a:r>
              <a:rPr lang="vi-VN" sz="2000" dirty="0" smtClean="0">
                <a:solidFill>
                  <a:schemeClr val="tx1"/>
                </a:solidFill>
              </a:rPr>
              <a:t>vi</a:t>
            </a:r>
            <a:r>
              <a:rPr lang="en-US" sz="2000" dirty="0" smtClean="0">
                <a:solidFill>
                  <a:schemeClr val="tx1"/>
                </a:solidFill>
              </a:rPr>
              <a:t>: </a:t>
            </a:r>
            <a:r>
              <a:rPr lang="vi-VN" sz="2000" dirty="0" smtClean="0">
                <a:solidFill>
                  <a:schemeClr val="tx1"/>
                </a:solidFill>
              </a:rPr>
              <a:t>có </a:t>
            </a:r>
            <a:r>
              <a:rPr lang="vi-VN" sz="2000" dirty="0">
                <a:solidFill>
                  <a:schemeClr val="tx1"/>
                </a:solidFill>
              </a:rPr>
              <a:t>hành vi kích động, liên tục la hét và cầm hung khí tấn công mọi </a:t>
            </a:r>
            <a:r>
              <a:rPr lang="vi-VN" sz="2000" dirty="0" smtClean="0">
                <a:solidFill>
                  <a:schemeClr val="tx1"/>
                </a:solidFill>
              </a:rPr>
              <a:t>người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B</a:t>
            </a:r>
            <a:r>
              <a:rPr lang="vi-VN" sz="2000" dirty="0" smtClean="0">
                <a:solidFill>
                  <a:schemeClr val="tx1"/>
                </a:solidFill>
              </a:rPr>
              <a:t>ị </a:t>
            </a:r>
            <a:r>
              <a:rPr lang="vi-VN" sz="2000" dirty="0">
                <a:solidFill>
                  <a:schemeClr val="tx1"/>
                </a:solidFill>
              </a:rPr>
              <a:t>công an bắt </a:t>
            </a:r>
            <a:r>
              <a:rPr lang="vi-VN" sz="2000" dirty="0" smtClean="0">
                <a:solidFill>
                  <a:schemeClr val="tx1"/>
                </a:solidFill>
              </a:rPr>
              <a:t>giữ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  <a:endParaRPr lang="vi-VN" sz="2000" dirty="0">
              <a:solidFill>
                <a:schemeClr val="tx1"/>
              </a:solidFill>
            </a:endParaRPr>
          </a:p>
        </p:txBody>
      </p:sp>
      <p:pic>
        <p:nvPicPr>
          <p:cNvPr id="7609" name="Google Shape;7609;p52"/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>
            <a:off x="371951" y="305097"/>
            <a:ext cx="908079" cy="8556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11" name="Google Shape;7611;p52"/>
          <p:cNvGrpSpPr/>
          <p:nvPr/>
        </p:nvGrpSpPr>
        <p:grpSpPr>
          <a:xfrm rot="5400000">
            <a:off x="1671671" y="180613"/>
            <a:ext cx="597288" cy="1206457"/>
            <a:chOff x="1213975" y="2608550"/>
            <a:chExt cx="720300" cy="625750"/>
          </a:xfrm>
        </p:grpSpPr>
        <p:sp>
          <p:nvSpPr>
            <p:cNvPr id="7612" name="Google Shape;7612;p52"/>
            <p:cNvSpPr/>
            <p:nvPr/>
          </p:nvSpPr>
          <p:spPr>
            <a:xfrm>
              <a:off x="1313775" y="2608550"/>
              <a:ext cx="577300" cy="366000"/>
            </a:xfrm>
            <a:custGeom>
              <a:avLst/>
              <a:gdLst/>
              <a:ahLst/>
              <a:cxnLst/>
              <a:rect l="l" t="t" r="r" b="b"/>
              <a:pathLst>
                <a:path w="23092" h="14640" extrusionOk="0">
                  <a:moveTo>
                    <a:pt x="12258" y="9596"/>
                  </a:moveTo>
                  <a:lnTo>
                    <a:pt x="12258" y="10180"/>
                  </a:lnTo>
                  <a:cubicBezTo>
                    <a:pt x="11885" y="10577"/>
                    <a:pt x="11161" y="10810"/>
                    <a:pt x="11698" y="11604"/>
                  </a:cubicBezTo>
                  <a:cubicBezTo>
                    <a:pt x="11791" y="11721"/>
                    <a:pt x="11721" y="11978"/>
                    <a:pt x="11721" y="12188"/>
                  </a:cubicBezTo>
                  <a:cubicBezTo>
                    <a:pt x="11021" y="12118"/>
                    <a:pt x="10297" y="12211"/>
                    <a:pt x="9643" y="12468"/>
                  </a:cubicBezTo>
                  <a:cubicBezTo>
                    <a:pt x="9433" y="12561"/>
                    <a:pt x="9106" y="12351"/>
                    <a:pt x="9270" y="12818"/>
                  </a:cubicBezTo>
                  <a:cubicBezTo>
                    <a:pt x="9340" y="13028"/>
                    <a:pt x="9223" y="13238"/>
                    <a:pt x="9013" y="13285"/>
                  </a:cubicBezTo>
                  <a:cubicBezTo>
                    <a:pt x="8850" y="13308"/>
                    <a:pt x="8686" y="13238"/>
                    <a:pt x="8616" y="13075"/>
                  </a:cubicBezTo>
                  <a:cubicBezTo>
                    <a:pt x="8406" y="12725"/>
                    <a:pt x="8219" y="12398"/>
                    <a:pt x="7752" y="12375"/>
                  </a:cubicBezTo>
                  <a:cubicBezTo>
                    <a:pt x="7729" y="11838"/>
                    <a:pt x="7869" y="11277"/>
                    <a:pt x="7565" y="10787"/>
                  </a:cubicBezTo>
                  <a:cubicBezTo>
                    <a:pt x="8312" y="10273"/>
                    <a:pt x="8312" y="9783"/>
                    <a:pt x="7565" y="9199"/>
                  </a:cubicBezTo>
                  <a:cubicBezTo>
                    <a:pt x="7565" y="8779"/>
                    <a:pt x="7425" y="8382"/>
                    <a:pt x="7192" y="8032"/>
                  </a:cubicBezTo>
                  <a:cubicBezTo>
                    <a:pt x="6865" y="8242"/>
                    <a:pt x="6538" y="8475"/>
                    <a:pt x="6118" y="8429"/>
                  </a:cubicBezTo>
                  <a:cubicBezTo>
                    <a:pt x="5697" y="8382"/>
                    <a:pt x="5534" y="8615"/>
                    <a:pt x="5604" y="8966"/>
                  </a:cubicBezTo>
                  <a:cubicBezTo>
                    <a:pt x="5674" y="9526"/>
                    <a:pt x="5441" y="9853"/>
                    <a:pt x="4904" y="9946"/>
                  </a:cubicBezTo>
                  <a:cubicBezTo>
                    <a:pt x="4367" y="9993"/>
                    <a:pt x="3993" y="10483"/>
                    <a:pt x="4086" y="10997"/>
                  </a:cubicBezTo>
                  <a:cubicBezTo>
                    <a:pt x="4133" y="11417"/>
                    <a:pt x="3970" y="11767"/>
                    <a:pt x="3993" y="12164"/>
                  </a:cubicBezTo>
                  <a:lnTo>
                    <a:pt x="3806" y="12375"/>
                  </a:lnTo>
                  <a:cubicBezTo>
                    <a:pt x="3479" y="12211"/>
                    <a:pt x="3129" y="12141"/>
                    <a:pt x="2756" y="12188"/>
                  </a:cubicBezTo>
                  <a:cubicBezTo>
                    <a:pt x="2359" y="12211"/>
                    <a:pt x="1962" y="12188"/>
                    <a:pt x="1822" y="11697"/>
                  </a:cubicBezTo>
                  <a:cubicBezTo>
                    <a:pt x="1705" y="11301"/>
                    <a:pt x="1355" y="11394"/>
                    <a:pt x="1075" y="11417"/>
                  </a:cubicBezTo>
                  <a:cubicBezTo>
                    <a:pt x="794" y="11441"/>
                    <a:pt x="514" y="11791"/>
                    <a:pt x="94" y="11651"/>
                  </a:cubicBezTo>
                  <a:cubicBezTo>
                    <a:pt x="1" y="11254"/>
                    <a:pt x="71" y="10834"/>
                    <a:pt x="304" y="10483"/>
                  </a:cubicBezTo>
                  <a:cubicBezTo>
                    <a:pt x="561" y="10133"/>
                    <a:pt x="888" y="9760"/>
                    <a:pt x="864" y="9269"/>
                  </a:cubicBezTo>
                  <a:lnTo>
                    <a:pt x="888" y="9246"/>
                  </a:lnTo>
                  <a:cubicBezTo>
                    <a:pt x="1658" y="9106"/>
                    <a:pt x="1822" y="8522"/>
                    <a:pt x="1845" y="7868"/>
                  </a:cubicBezTo>
                  <a:cubicBezTo>
                    <a:pt x="1985" y="7541"/>
                    <a:pt x="2079" y="7215"/>
                    <a:pt x="2429" y="7051"/>
                  </a:cubicBezTo>
                  <a:cubicBezTo>
                    <a:pt x="2802" y="7028"/>
                    <a:pt x="2802" y="6748"/>
                    <a:pt x="2826" y="6467"/>
                  </a:cubicBezTo>
                  <a:cubicBezTo>
                    <a:pt x="2896" y="6397"/>
                    <a:pt x="2966" y="6327"/>
                    <a:pt x="3036" y="6234"/>
                  </a:cubicBezTo>
                  <a:cubicBezTo>
                    <a:pt x="3363" y="6187"/>
                    <a:pt x="3690" y="6117"/>
                    <a:pt x="3409" y="5650"/>
                  </a:cubicBezTo>
                  <a:cubicBezTo>
                    <a:pt x="3993" y="4460"/>
                    <a:pt x="4764" y="3339"/>
                    <a:pt x="5697" y="2382"/>
                  </a:cubicBezTo>
                  <a:cubicBezTo>
                    <a:pt x="6188" y="1845"/>
                    <a:pt x="6585" y="1261"/>
                    <a:pt x="7145" y="770"/>
                  </a:cubicBezTo>
                  <a:cubicBezTo>
                    <a:pt x="7705" y="210"/>
                    <a:pt x="8546" y="0"/>
                    <a:pt x="9316" y="187"/>
                  </a:cubicBezTo>
                  <a:cubicBezTo>
                    <a:pt x="10531" y="444"/>
                    <a:pt x="11511" y="1097"/>
                    <a:pt x="12539" y="1774"/>
                  </a:cubicBezTo>
                  <a:cubicBezTo>
                    <a:pt x="13869" y="2638"/>
                    <a:pt x="14850" y="3876"/>
                    <a:pt x="16064" y="4856"/>
                  </a:cubicBezTo>
                  <a:lnTo>
                    <a:pt x="16204" y="5043"/>
                  </a:lnTo>
                  <a:cubicBezTo>
                    <a:pt x="16228" y="5090"/>
                    <a:pt x="16251" y="5160"/>
                    <a:pt x="16274" y="5230"/>
                  </a:cubicBezTo>
                  <a:cubicBezTo>
                    <a:pt x="16274" y="5510"/>
                    <a:pt x="16391" y="5650"/>
                    <a:pt x="16694" y="5627"/>
                  </a:cubicBezTo>
                  <a:cubicBezTo>
                    <a:pt x="17138" y="5697"/>
                    <a:pt x="17255" y="6071"/>
                    <a:pt x="17465" y="6397"/>
                  </a:cubicBezTo>
                  <a:cubicBezTo>
                    <a:pt x="17395" y="6631"/>
                    <a:pt x="17582" y="6841"/>
                    <a:pt x="17839" y="6818"/>
                  </a:cubicBezTo>
                  <a:lnTo>
                    <a:pt x="17839" y="6818"/>
                  </a:lnTo>
                  <a:cubicBezTo>
                    <a:pt x="17722" y="7308"/>
                    <a:pt x="18119" y="7588"/>
                    <a:pt x="18259" y="7985"/>
                  </a:cubicBezTo>
                  <a:cubicBezTo>
                    <a:pt x="18586" y="8826"/>
                    <a:pt x="19146" y="9409"/>
                    <a:pt x="20173" y="9223"/>
                  </a:cubicBezTo>
                  <a:lnTo>
                    <a:pt x="20197" y="9246"/>
                  </a:lnTo>
                  <a:lnTo>
                    <a:pt x="20360" y="9409"/>
                  </a:lnTo>
                  <a:cubicBezTo>
                    <a:pt x="20827" y="9619"/>
                    <a:pt x="21177" y="10040"/>
                    <a:pt x="21317" y="10553"/>
                  </a:cubicBezTo>
                  <a:cubicBezTo>
                    <a:pt x="20804" y="11020"/>
                    <a:pt x="21644" y="11441"/>
                    <a:pt x="21364" y="11908"/>
                  </a:cubicBezTo>
                  <a:cubicBezTo>
                    <a:pt x="22018" y="12024"/>
                    <a:pt x="21948" y="12865"/>
                    <a:pt x="22625" y="13052"/>
                  </a:cubicBezTo>
                  <a:cubicBezTo>
                    <a:pt x="22998" y="13145"/>
                    <a:pt x="23092" y="13635"/>
                    <a:pt x="22858" y="14056"/>
                  </a:cubicBezTo>
                  <a:cubicBezTo>
                    <a:pt x="22672" y="14429"/>
                    <a:pt x="22438" y="14639"/>
                    <a:pt x="21995" y="14453"/>
                  </a:cubicBezTo>
                  <a:cubicBezTo>
                    <a:pt x="21808" y="14406"/>
                    <a:pt x="21621" y="14359"/>
                    <a:pt x="21411" y="14359"/>
                  </a:cubicBezTo>
                  <a:cubicBezTo>
                    <a:pt x="21247" y="13589"/>
                    <a:pt x="21247" y="13542"/>
                    <a:pt x="20594" y="13682"/>
                  </a:cubicBezTo>
                  <a:cubicBezTo>
                    <a:pt x="19963" y="13822"/>
                    <a:pt x="19566" y="13402"/>
                    <a:pt x="19123" y="13168"/>
                  </a:cubicBezTo>
                  <a:cubicBezTo>
                    <a:pt x="18679" y="12935"/>
                    <a:pt x="19099" y="12491"/>
                    <a:pt x="19216" y="12164"/>
                  </a:cubicBezTo>
                  <a:cubicBezTo>
                    <a:pt x="19286" y="11978"/>
                    <a:pt x="19286" y="11744"/>
                    <a:pt x="19053" y="11651"/>
                  </a:cubicBezTo>
                  <a:cubicBezTo>
                    <a:pt x="18819" y="11557"/>
                    <a:pt x="18726" y="11721"/>
                    <a:pt x="18656" y="11931"/>
                  </a:cubicBezTo>
                  <a:cubicBezTo>
                    <a:pt x="18539" y="12258"/>
                    <a:pt x="18422" y="12561"/>
                    <a:pt x="18025" y="12608"/>
                  </a:cubicBezTo>
                  <a:lnTo>
                    <a:pt x="18025" y="12608"/>
                  </a:lnTo>
                  <a:cubicBezTo>
                    <a:pt x="17979" y="12328"/>
                    <a:pt x="17839" y="12024"/>
                    <a:pt x="17932" y="11767"/>
                  </a:cubicBezTo>
                  <a:cubicBezTo>
                    <a:pt x="18049" y="11371"/>
                    <a:pt x="17885" y="11301"/>
                    <a:pt x="17605" y="11114"/>
                  </a:cubicBezTo>
                  <a:cubicBezTo>
                    <a:pt x="17161" y="10857"/>
                    <a:pt x="16648" y="10764"/>
                    <a:pt x="16298" y="10297"/>
                  </a:cubicBezTo>
                  <a:cubicBezTo>
                    <a:pt x="15527" y="9246"/>
                    <a:pt x="14780" y="8219"/>
                    <a:pt x="13589" y="7635"/>
                  </a:cubicBezTo>
                  <a:cubicBezTo>
                    <a:pt x="13216" y="7448"/>
                    <a:pt x="12935" y="7075"/>
                    <a:pt x="12445" y="7121"/>
                  </a:cubicBezTo>
                  <a:cubicBezTo>
                    <a:pt x="12305" y="7448"/>
                    <a:pt x="12142" y="7752"/>
                    <a:pt x="12002" y="8102"/>
                  </a:cubicBezTo>
                  <a:cubicBezTo>
                    <a:pt x="11931" y="8289"/>
                    <a:pt x="12095" y="8382"/>
                    <a:pt x="12258" y="8405"/>
                  </a:cubicBezTo>
                  <a:cubicBezTo>
                    <a:pt x="12258" y="8545"/>
                    <a:pt x="12258" y="8686"/>
                    <a:pt x="12235" y="8802"/>
                  </a:cubicBezTo>
                  <a:cubicBezTo>
                    <a:pt x="11815" y="9176"/>
                    <a:pt x="11815" y="9269"/>
                    <a:pt x="12258" y="9596"/>
                  </a:cubicBezTo>
                  <a:close/>
                  <a:moveTo>
                    <a:pt x="16718" y="10273"/>
                  </a:moveTo>
                  <a:cubicBezTo>
                    <a:pt x="17839" y="10133"/>
                    <a:pt x="18025" y="9970"/>
                    <a:pt x="17839" y="9152"/>
                  </a:cubicBezTo>
                  <a:cubicBezTo>
                    <a:pt x="17839" y="9059"/>
                    <a:pt x="17792" y="8966"/>
                    <a:pt x="17698" y="8919"/>
                  </a:cubicBezTo>
                  <a:cubicBezTo>
                    <a:pt x="17582" y="8872"/>
                    <a:pt x="17418" y="8919"/>
                    <a:pt x="17372" y="9059"/>
                  </a:cubicBezTo>
                  <a:cubicBezTo>
                    <a:pt x="17231" y="9503"/>
                    <a:pt x="16998" y="9900"/>
                    <a:pt x="16718" y="10273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3" name="Google Shape;7613;p52"/>
            <p:cNvSpPr/>
            <p:nvPr/>
          </p:nvSpPr>
          <p:spPr>
            <a:xfrm>
              <a:off x="1213975" y="2839675"/>
              <a:ext cx="194975" cy="197900"/>
            </a:xfrm>
            <a:custGeom>
              <a:avLst/>
              <a:gdLst/>
              <a:ahLst/>
              <a:cxnLst/>
              <a:rect l="l" t="t" r="r" b="b"/>
              <a:pathLst>
                <a:path w="7799" h="7916" extrusionOk="0">
                  <a:moveTo>
                    <a:pt x="4856" y="1"/>
                  </a:moveTo>
                  <a:cubicBezTo>
                    <a:pt x="4880" y="491"/>
                    <a:pt x="4553" y="888"/>
                    <a:pt x="4319" y="1238"/>
                  </a:cubicBezTo>
                  <a:cubicBezTo>
                    <a:pt x="4063" y="1565"/>
                    <a:pt x="3993" y="1985"/>
                    <a:pt x="4109" y="2406"/>
                  </a:cubicBezTo>
                  <a:cubicBezTo>
                    <a:pt x="4506" y="2522"/>
                    <a:pt x="4740" y="2196"/>
                    <a:pt x="5067" y="2172"/>
                  </a:cubicBezTo>
                  <a:cubicBezTo>
                    <a:pt x="5393" y="2126"/>
                    <a:pt x="5697" y="2032"/>
                    <a:pt x="5814" y="2429"/>
                  </a:cubicBezTo>
                  <a:cubicBezTo>
                    <a:pt x="5977" y="2943"/>
                    <a:pt x="6351" y="2943"/>
                    <a:pt x="6748" y="2919"/>
                  </a:cubicBezTo>
                  <a:cubicBezTo>
                    <a:pt x="7121" y="2896"/>
                    <a:pt x="7471" y="2966"/>
                    <a:pt x="7798" y="3130"/>
                  </a:cubicBezTo>
                  <a:cubicBezTo>
                    <a:pt x="7798" y="3293"/>
                    <a:pt x="7728" y="3456"/>
                    <a:pt x="7612" y="3573"/>
                  </a:cubicBezTo>
                  <a:cubicBezTo>
                    <a:pt x="6631" y="4484"/>
                    <a:pt x="5790" y="5581"/>
                    <a:pt x="4833" y="6515"/>
                  </a:cubicBezTo>
                  <a:cubicBezTo>
                    <a:pt x="3829" y="7472"/>
                    <a:pt x="2428" y="7916"/>
                    <a:pt x="1051" y="7682"/>
                  </a:cubicBezTo>
                  <a:cubicBezTo>
                    <a:pt x="304" y="7566"/>
                    <a:pt x="0" y="7099"/>
                    <a:pt x="280" y="6422"/>
                  </a:cubicBezTo>
                  <a:cubicBezTo>
                    <a:pt x="747" y="5254"/>
                    <a:pt x="1237" y="4110"/>
                    <a:pt x="2148" y="3200"/>
                  </a:cubicBezTo>
                  <a:cubicBezTo>
                    <a:pt x="2895" y="2452"/>
                    <a:pt x="3432" y="1565"/>
                    <a:pt x="4086" y="748"/>
                  </a:cubicBezTo>
                  <a:cubicBezTo>
                    <a:pt x="4296" y="444"/>
                    <a:pt x="4483" y="141"/>
                    <a:pt x="4856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4" name="Google Shape;7614;p52"/>
            <p:cNvSpPr/>
            <p:nvPr/>
          </p:nvSpPr>
          <p:spPr>
            <a:xfrm>
              <a:off x="1499400" y="3025875"/>
              <a:ext cx="120250" cy="208425"/>
            </a:xfrm>
            <a:custGeom>
              <a:avLst/>
              <a:gdLst/>
              <a:ahLst/>
              <a:cxnLst/>
              <a:rect l="l" t="t" r="r" b="b"/>
              <a:pathLst>
                <a:path w="4810" h="8337" extrusionOk="0">
                  <a:moveTo>
                    <a:pt x="4670" y="24"/>
                  </a:moveTo>
                  <a:cubicBezTo>
                    <a:pt x="4810" y="2009"/>
                    <a:pt x="4530" y="3970"/>
                    <a:pt x="4436" y="5931"/>
                  </a:cubicBezTo>
                  <a:cubicBezTo>
                    <a:pt x="4390" y="7239"/>
                    <a:pt x="3783" y="7823"/>
                    <a:pt x="2452" y="8103"/>
                  </a:cubicBezTo>
                  <a:cubicBezTo>
                    <a:pt x="1331" y="8336"/>
                    <a:pt x="677" y="7916"/>
                    <a:pt x="350" y="6749"/>
                  </a:cubicBezTo>
                  <a:cubicBezTo>
                    <a:pt x="607" y="6562"/>
                    <a:pt x="607" y="6165"/>
                    <a:pt x="350" y="5978"/>
                  </a:cubicBezTo>
                  <a:lnTo>
                    <a:pt x="350" y="5161"/>
                  </a:lnTo>
                  <a:cubicBezTo>
                    <a:pt x="537" y="5044"/>
                    <a:pt x="537" y="4904"/>
                    <a:pt x="350" y="4787"/>
                  </a:cubicBezTo>
                  <a:cubicBezTo>
                    <a:pt x="304" y="3993"/>
                    <a:pt x="0" y="3223"/>
                    <a:pt x="187" y="2406"/>
                  </a:cubicBezTo>
                  <a:lnTo>
                    <a:pt x="537" y="2406"/>
                  </a:lnTo>
                  <a:lnTo>
                    <a:pt x="934" y="2406"/>
                  </a:lnTo>
                  <a:cubicBezTo>
                    <a:pt x="958" y="2453"/>
                    <a:pt x="1028" y="2499"/>
                    <a:pt x="1051" y="2546"/>
                  </a:cubicBezTo>
                  <a:cubicBezTo>
                    <a:pt x="1401" y="3433"/>
                    <a:pt x="1775" y="3667"/>
                    <a:pt x="2639" y="3340"/>
                  </a:cubicBezTo>
                  <a:cubicBezTo>
                    <a:pt x="2919" y="3176"/>
                    <a:pt x="3292" y="3246"/>
                    <a:pt x="3502" y="3503"/>
                  </a:cubicBezTo>
                  <a:cubicBezTo>
                    <a:pt x="3619" y="3620"/>
                    <a:pt x="3759" y="3830"/>
                    <a:pt x="3969" y="3667"/>
                  </a:cubicBezTo>
                  <a:cubicBezTo>
                    <a:pt x="4063" y="3503"/>
                    <a:pt x="4016" y="3316"/>
                    <a:pt x="3876" y="3223"/>
                  </a:cubicBezTo>
                  <a:cubicBezTo>
                    <a:pt x="3292" y="2593"/>
                    <a:pt x="3456" y="1869"/>
                    <a:pt x="3829" y="1332"/>
                  </a:cubicBezTo>
                  <a:cubicBezTo>
                    <a:pt x="4296" y="701"/>
                    <a:pt x="3853" y="631"/>
                    <a:pt x="3502" y="421"/>
                  </a:cubicBezTo>
                  <a:cubicBezTo>
                    <a:pt x="3502" y="188"/>
                    <a:pt x="3713" y="1"/>
                    <a:pt x="3946" y="48"/>
                  </a:cubicBezTo>
                  <a:cubicBezTo>
                    <a:pt x="4203" y="48"/>
                    <a:pt x="4436" y="24"/>
                    <a:pt x="4670" y="2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5" name="Google Shape;7615;p52"/>
            <p:cNvSpPr/>
            <p:nvPr/>
          </p:nvSpPr>
          <p:spPr>
            <a:xfrm>
              <a:off x="1502325" y="2911475"/>
              <a:ext cx="113825" cy="133700"/>
            </a:xfrm>
            <a:custGeom>
              <a:avLst/>
              <a:gdLst/>
              <a:ahLst/>
              <a:cxnLst/>
              <a:rect l="l" t="t" r="r" b="b"/>
              <a:pathLst>
                <a:path w="4553" h="5348" extrusionOk="0">
                  <a:moveTo>
                    <a:pt x="4553" y="4600"/>
                  </a:moveTo>
                  <a:lnTo>
                    <a:pt x="3852" y="4600"/>
                  </a:lnTo>
                  <a:cubicBezTo>
                    <a:pt x="3619" y="4577"/>
                    <a:pt x="3409" y="4764"/>
                    <a:pt x="3409" y="4997"/>
                  </a:cubicBezTo>
                  <a:cubicBezTo>
                    <a:pt x="3152" y="5091"/>
                    <a:pt x="2895" y="5347"/>
                    <a:pt x="2638" y="4997"/>
                  </a:cubicBezTo>
                  <a:cubicBezTo>
                    <a:pt x="2405" y="4764"/>
                    <a:pt x="2452" y="4414"/>
                    <a:pt x="2708" y="4227"/>
                  </a:cubicBezTo>
                  <a:cubicBezTo>
                    <a:pt x="2942" y="4040"/>
                    <a:pt x="3059" y="3736"/>
                    <a:pt x="3012" y="3433"/>
                  </a:cubicBezTo>
                  <a:cubicBezTo>
                    <a:pt x="3222" y="3316"/>
                    <a:pt x="3409" y="3199"/>
                    <a:pt x="3315" y="2919"/>
                  </a:cubicBezTo>
                  <a:cubicBezTo>
                    <a:pt x="3269" y="2756"/>
                    <a:pt x="3105" y="2662"/>
                    <a:pt x="2942" y="2662"/>
                  </a:cubicBezTo>
                  <a:cubicBezTo>
                    <a:pt x="2615" y="2662"/>
                    <a:pt x="2615" y="2919"/>
                    <a:pt x="2615" y="3153"/>
                  </a:cubicBezTo>
                  <a:lnTo>
                    <a:pt x="2615" y="3433"/>
                  </a:lnTo>
                  <a:cubicBezTo>
                    <a:pt x="2592" y="3947"/>
                    <a:pt x="2078" y="3806"/>
                    <a:pt x="1821" y="4017"/>
                  </a:cubicBezTo>
                  <a:cubicBezTo>
                    <a:pt x="1774" y="3666"/>
                    <a:pt x="1588" y="3573"/>
                    <a:pt x="1261" y="3713"/>
                  </a:cubicBezTo>
                  <a:cubicBezTo>
                    <a:pt x="957" y="3853"/>
                    <a:pt x="630" y="4063"/>
                    <a:pt x="233" y="4017"/>
                  </a:cubicBezTo>
                  <a:cubicBezTo>
                    <a:pt x="163" y="3760"/>
                    <a:pt x="607" y="3480"/>
                    <a:pt x="210" y="3223"/>
                  </a:cubicBezTo>
                  <a:cubicBezTo>
                    <a:pt x="210" y="2943"/>
                    <a:pt x="0" y="2709"/>
                    <a:pt x="70" y="2429"/>
                  </a:cubicBezTo>
                  <a:cubicBezTo>
                    <a:pt x="374" y="2429"/>
                    <a:pt x="560" y="2102"/>
                    <a:pt x="397" y="1845"/>
                  </a:cubicBezTo>
                  <a:cubicBezTo>
                    <a:pt x="187" y="1332"/>
                    <a:pt x="257" y="795"/>
                    <a:pt x="233" y="234"/>
                  </a:cubicBezTo>
                  <a:cubicBezTo>
                    <a:pt x="700" y="258"/>
                    <a:pt x="887" y="608"/>
                    <a:pt x="1097" y="958"/>
                  </a:cubicBezTo>
                  <a:cubicBezTo>
                    <a:pt x="1167" y="1121"/>
                    <a:pt x="1331" y="1191"/>
                    <a:pt x="1494" y="1168"/>
                  </a:cubicBezTo>
                  <a:cubicBezTo>
                    <a:pt x="1704" y="1121"/>
                    <a:pt x="1821" y="888"/>
                    <a:pt x="1751" y="701"/>
                  </a:cubicBezTo>
                  <a:cubicBezTo>
                    <a:pt x="1588" y="234"/>
                    <a:pt x="1915" y="444"/>
                    <a:pt x="2125" y="351"/>
                  </a:cubicBezTo>
                  <a:cubicBezTo>
                    <a:pt x="2778" y="94"/>
                    <a:pt x="3479" y="1"/>
                    <a:pt x="4203" y="71"/>
                  </a:cubicBezTo>
                  <a:lnTo>
                    <a:pt x="4553" y="71"/>
                  </a:lnTo>
                  <a:lnTo>
                    <a:pt x="4553" y="444"/>
                  </a:lnTo>
                  <a:cubicBezTo>
                    <a:pt x="4249" y="444"/>
                    <a:pt x="3993" y="444"/>
                    <a:pt x="3969" y="841"/>
                  </a:cubicBezTo>
                  <a:cubicBezTo>
                    <a:pt x="3689" y="888"/>
                    <a:pt x="3339" y="725"/>
                    <a:pt x="3222" y="1121"/>
                  </a:cubicBezTo>
                  <a:cubicBezTo>
                    <a:pt x="3082" y="1565"/>
                    <a:pt x="3596" y="1752"/>
                    <a:pt x="3619" y="2172"/>
                  </a:cubicBezTo>
                  <a:cubicBezTo>
                    <a:pt x="3619" y="2452"/>
                    <a:pt x="3946" y="2406"/>
                    <a:pt x="4156" y="2429"/>
                  </a:cubicBezTo>
                  <a:cubicBezTo>
                    <a:pt x="4133" y="2802"/>
                    <a:pt x="4226" y="3199"/>
                    <a:pt x="4086" y="3573"/>
                  </a:cubicBezTo>
                  <a:cubicBezTo>
                    <a:pt x="3922" y="4017"/>
                    <a:pt x="4156" y="4157"/>
                    <a:pt x="4530" y="4203"/>
                  </a:cubicBezTo>
                  <a:cubicBezTo>
                    <a:pt x="4553" y="4343"/>
                    <a:pt x="4553" y="4484"/>
                    <a:pt x="4553" y="4600"/>
                  </a:cubicBezTo>
                  <a:close/>
                  <a:moveTo>
                    <a:pt x="1308" y="2125"/>
                  </a:moveTo>
                  <a:cubicBezTo>
                    <a:pt x="1144" y="2125"/>
                    <a:pt x="1051" y="2195"/>
                    <a:pt x="1051" y="2336"/>
                  </a:cubicBezTo>
                  <a:cubicBezTo>
                    <a:pt x="1027" y="2639"/>
                    <a:pt x="1051" y="2873"/>
                    <a:pt x="1378" y="2943"/>
                  </a:cubicBezTo>
                  <a:cubicBezTo>
                    <a:pt x="1564" y="2989"/>
                    <a:pt x="1728" y="2873"/>
                    <a:pt x="1728" y="2686"/>
                  </a:cubicBezTo>
                  <a:cubicBezTo>
                    <a:pt x="1774" y="2382"/>
                    <a:pt x="1541" y="2242"/>
                    <a:pt x="1308" y="2125"/>
                  </a:cubicBezTo>
                  <a:close/>
                  <a:moveTo>
                    <a:pt x="2778" y="1892"/>
                  </a:moveTo>
                  <a:cubicBezTo>
                    <a:pt x="2732" y="1682"/>
                    <a:pt x="2638" y="1495"/>
                    <a:pt x="2358" y="1518"/>
                  </a:cubicBezTo>
                  <a:cubicBezTo>
                    <a:pt x="2218" y="1518"/>
                    <a:pt x="2101" y="1612"/>
                    <a:pt x="2101" y="1752"/>
                  </a:cubicBezTo>
                  <a:cubicBezTo>
                    <a:pt x="2055" y="2055"/>
                    <a:pt x="2335" y="2102"/>
                    <a:pt x="2545" y="2172"/>
                  </a:cubicBezTo>
                  <a:cubicBezTo>
                    <a:pt x="2685" y="2195"/>
                    <a:pt x="2755" y="2079"/>
                    <a:pt x="2778" y="1892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6" name="Google Shape;7616;p52"/>
            <p:cNvSpPr/>
            <p:nvPr/>
          </p:nvSpPr>
          <p:spPr>
            <a:xfrm>
              <a:off x="1833275" y="2871800"/>
              <a:ext cx="101000" cy="154700"/>
            </a:xfrm>
            <a:custGeom>
              <a:avLst/>
              <a:gdLst/>
              <a:ahLst/>
              <a:cxnLst/>
              <a:rect l="l" t="t" r="r" b="b"/>
              <a:pathLst>
                <a:path w="4040" h="6188" extrusionOk="0">
                  <a:moveTo>
                    <a:pt x="654" y="3829"/>
                  </a:moveTo>
                  <a:cubicBezTo>
                    <a:pt x="841" y="3829"/>
                    <a:pt x="1028" y="3852"/>
                    <a:pt x="1238" y="3923"/>
                  </a:cubicBezTo>
                  <a:cubicBezTo>
                    <a:pt x="1681" y="4109"/>
                    <a:pt x="1892" y="3899"/>
                    <a:pt x="2078" y="3526"/>
                  </a:cubicBezTo>
                  <a:cubicBezTo>
                    <a:pt x="2312" y="3105"/>
                    <a:pt x="2242" y="2615"/>
                    <a:pt x="1868" y="2522"/>
                  </a:cubicBezTo>
                  <a:cubicBezTo>
                    <a:pt x="1191" y="2335"/>
                    <a:pt x="1238" y="1494"/>
                    <a:pt x="607" y="1378"/>
                  </a:cubicBezTo>
                  <a:cubicBezTo>
                    <a:pt x="888" y="911"/>
                    <a:pt x="24" y="490"/>
                    <a:pt x="537" y="0"/>
                  </a:cubicBezTo>
                  <a:cubicBezTo>
                    <a:pt x="1191" y="93"/>
                    <a:pt x="1401" y="700"/>
                    <a:pt x="1705" y="1121"/>
                  </a:cubicBezTo>
                  <a:cubicBezTo>
                    <a:pt x="1985" y="1518"/>
                    <a:pt x="2312" y="1891"/>
                    <a:pt x="2685" y="2195"/>
                  </a:cubicBezTo>
                  <a:cubicBezTo>
                    <a:pt x="3129" y="2545"/>
                    <a:pt x="3456" y="3012"/>
                    <a:pt x="3643" y="3526"/>
                  </a:cubicBezTo>
                  <a:cubicBezTo>
                    <a:pt x="4040" y="4460"/>
                    <a:pt x="3713" y="5230"/>
                    <a:pt x="2802" y="5604"/>
                  </a:cubicBezTo>
                  <a:cubicBezTo>
                    <a:pt x="2242" y="5860"/>
                    <a:pt x="1728" y="6187"/>
                    <a:pt x="1028" y="6024"/>
                  </a:cubicBezTo>
                  <a:cubicBezTo>
                    <a:pt x="537" y="5907"/>
                    <a:pt x="187" y="5744"/>
                    <a:pt x="0" y="5253"/>
                  </a:cubicBezTo>
                  <a:lnTo>
                    <a:pt x="47" y="5183"/>
                  </a:lnTo>
                  <a:cubicBezTo>
                    <a:pt x="421" y="5090"/>
                    <a:pt x="607" y="5510"/>
                    <a:pt x="934" y="5487"/>
                  </a:cubicBezTo>
                  <a:cubicBezTo>
                    <a:pt x="1191" y="4786"/>
                    <a:pt x="1191" y="4786"/>
                    <a:pt x="748" y="4273"/>
                  </a:cubicBezTo>
                  <a:cubicBezTo>
                    <a:pt x="631" y="4156"/>
                    <a:pt x="654" y="3969"/>
                    <a:pt x="654" y="3806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7" name="Google Shape;7617;p52"/>
            <p:cNvSpPr/>
            <p:nvPr/>
          </p:nvSpPr>
          <p:spPr>
            <a:xfrm>
              <a:off x="1764400" y="2897475"/>
              <a:ext cx="85250" cy="105100"/>
            </a:xfrm>
            <a:custGeom>
              <a:avLst/>
              <a:gdLst/>
              <a:ahLst/>
              <a:cxnLst/>
              <a:rect l="l" t="t" r="r" b="b"/>
              <a:pathLst>
                <a:path w="3410" h="4204" extrusionOk="0">
                  <a:moveTo>
                    <a:pt x="0" y="1051"/>
                  </a:moveTo>
                  <a:cubicBezTo>
                    <a:pt x="397" y="981"/>
                    <a:pt x="514" y="677"/>
                    <a:pt x="631" y="374"/>
                  </a:cubicBezTo>
                  <a:cubicBezTo>
                    <a:pt x="677" y="164"/>
                    <a:pt x="794" y="0"/>
                    <a:pt x="1028" y="70"/>
                  </a:cubicBezTo>
                  <a:cubicBezTo>
                    <a:pt x="1261" y="164"/>
                    <a:pt x="1238" y="397"/>
                    <a:pt x="1191" y="584"/>
                  </a:cubicBezTo>
                  <a:cubicBezTo>
                    <a:pt x="1074" y="934"/>
                    <a:pt x="607" y="1331"/>
                    <a:pt x="1098" y="1588"/>
                  </a:cubicBezTo>
                  <a:cubicBezTo>
                    <a:pt x="1588" y="1845"/>
                    <a:pt x="1962" y="2242"/>
                    <a:pt x="2592" y="2102"/>
                  </a:cubicBezTo>
                  <a:cubicBezTo>
                    <a:pt x="3199" y="1985"/>
                    <a:pt x="3246" y="2008"/>
                    <a:pt x="3409" y="2779"/>
                  </a:cubicBezTo>
                  <a:lnTo>
                    <a:pt x="3409" y="2779"/>
                  </a:lnTo>
                  <a:cubicBezTo>
                    <a:pt x="3036" y="2755"/>
                    <a:pt x="2779" y="2872"/>
                    <a:pt x="2825" y="3316"/>
                  </a:cubicBezTo>
                  <a:cubicBezTo>
                    <a:pt x="2825" y="3596"/>
                    <a:pt x="2825" y="3876"/>
                    <a:pt x="2825" y="4156"/>
                  </a:cubicBezTo>
                  <a:lnTo>
                    <a:pt x="2779" y="4203"/>
                  </a:lnTo>
                  <a:cubicBezTo>
                    <a:pt x="2452" y="4110"/>
                    <a:pt x="2172" y="3900"/>
                    <a:pt x="2008" y="3619"/>
                  </a:cubicBezTo>
                  <a:cubicBezTo>
                    <a:pt x="1308" y="2802"/>
                    <a:pt x="654" y="1915"/>
                    <a:pt x="0" y="105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8" name="Google Shape;7618;p52"/>
            <p:cNvSpPr/>
            <p:nvPr/>
          </p:nvSpPr>
          <p:spPr>
            <a:xfrm>
              <a:off x="1612050" y="2785400"/>
              <a:ext cx="152375" cy="138375"/>
            </a:xfrm>
            <a:custGeom>
              <a:avLst/>
              <a:gdLst/>
              <a:ahLst/>
              <a:cxnLst/>
              <a:rect l="l" t="t" r="r" b="b"/>
              <a:pathLst>
                <a:path w="6095" h="5535" extrusionOk="0">
                  <a:moveTo>
                    <a:pt x="327" y="1331"/>
                  </a:moveTo>
                  <a:cubicBezTo>
                    <a:pt x="141" y="1308"/>
                    <a:pt x="0" y="1215"/>
                    <a:pt x="71" y="1028"/>
                  </a:cubicBezTo>
                  <a:cubicBezTo>
                    <a:pt x="187" y="678"/>
                    <a:pt x="351" y="374"/>
                    <a:pt x="514" y="47"/>
                  </a:cubicBezTo>
                  <a:cubicBezTo>
                    <a:pt x="1004" y="1"/>
                    <a:pt x="1261" y="374"/>
                    <a:pt x="1635" y="538"/>
                  </a:cubicBezTo>
                  <a:cubicBezTo>
                    <a:pt x="2849" y="1121"/>
                    <a:pt x="3596" y="2172"/>
                    <a:pt x="4367" y="3199"/>
                  </a:cubicBezTo>
                  <a:cubicBezTo>
                    <a:pt x="4717" y="3666"/>
                    <a:pt x="5254" y="3760"/>
                    <a:pt x="5674" y="4040"/>
                  </a:cubicBezTo>
                  <a:cubicBezTo>
                    <a:pt x="5954" y="4203"/>
                    <a:pt x="6094" y="4297"/>
                    <a:pt x="5978" y="4670"/>
                  </a:cubicBezTo>
                  <a:cubicBezTo>
                    <a:pt x="5908" y="4927"/>
                    <a:pt x="6048" y="5230"/>
                    <a:pt x="6094" y="5534"/>
                  </a:cubicBezTo>
                  <a:cubicBezTo>
                    <a:pt x="5300" y="5137"/>
                    <a:pt x="4950" y="4320"/>
                    <a:pt x="4367" y="3713"/>
                  </a:cubicBezTo>
                  <a:cubicBezTo>
                    <a:pt x="3433" y="2732"/>
                    <a:pt x="2709" y="1541"/>
                    <a:pt x="1355" y="1004"/>
                  </a:cubicBezTo>
                  <a:cubicBezTo>
                    <a:pt x="748" y="748"/>
                    <a:pt x="748" y="724"/>
                    <a:pt x="327" y="133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9" name="Google Shape;7619;p52"/>
            <p:cNvSpPr/>
            <p:nvPr/>
          </p:nvSpPr>
          <p:spPr>
            <a:xfrm>
              <a:off x="1413000" y="2808750"/>
              <a:ext cx="89925" cy="103350"/>
            </a:xfrm>
            <a:custGeom>
              <a:avLst/>
              <a:gdLst/>
              <a:ahLst/>
              <a:cxnLst/>
              <a:rect l="l" t="t" r="r" b="b"/>
              <a:pathLst>
                <a:path w="3597" h="4134" extrusionOk="0">
                  <a:moveTo>
                    <a:pt x="24" y="4133"/>
                  </a:moveTo>
                  <a:cubicBezTo>
                    <a:pt x="1" y="3759"/>
                    <a:pt x="164" y="3409"/>
                    <a:pt x="141" y="2966"/>
                  </a:cubicBezTo>
                  <a:cubicBezTo>
                    <a:pt x="47" y="2452"/>
                    <a:pt x="398" y="1962"/>
                    <a:pt x="935" y="1915"/>
                  </a:cubicBezTo>
                  <a:cubicBezTo>
                    <a:pt x="1472" y="1845"/>
                    <a:pt x="1705" y="1518"/>
                    <a:pt x="1635" y="934"/>
                  </a:cubicBezTo>
                  <a:cubicBezTo>
                    <a:pt x="1588" y="584"/>
                    <a:pt x="1775" y="351"/>
                    <a:pt x="2149" y="397"/>
                  </a:cubicBezTo>
                  <a:cubicBezTo>
                    <a:pt x="2522" y="444"/>
                    <a:pt x="2896" y="211"/>
                    <a:pt x="3223" y="0"/>
                  </a:cubicBezTo>
                  <a:cubicBezTo>
                    <a:pt x="3456" y="351"/>
                    <a:pt x="3596" y="748"/>
                    <a:pt x="3596" y="1168"/>
                  </a:cubicBezTo>
                  <a:cubicBezTo>
                    <a:pt x="3596" y="1331"/>
                    <a:pt x="3573" y="1471"/>
                    <a:pt x="3573" y="1635"/>
                  </a:cubicBezTo>
                  <a:cubicBezTo>
                    <a:pt x="3410" y="1588"/>
                    <a:pt x="3269" y="1471"/>
                    <a:pt x="3199" y="1308"/>
                  </a:cubicBezTo>
                  <a:cubicBezTo>
                    <a:pt x="2966" y="911"/>
                    <a:pt x="2709" y="958"/>
                    <a:pt x="2452" y="1308"/>
                  </a:cubicBezTo>
                  <a:cubicBezTo>
                    <a:pt x="1822" y="2102"/>
                    <a:pt x="1005" y="2756"/>
                    <a:pt x="538" y="3666"/>
                  </a:cubicBezTo>
                  <a:cubicBezTo>
                    <a:pt x="444" y="3900"/>
                    <a:pt x="258" y="4063"/>
                    <a:pt x="24" y="4133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0" name="Google Shape;7620;p52"/>
            <p:cNvSpPr/>
            <p:nvPr/>
          </p:nvSpPr>
          <p:spPr>
            <a:xfrm>
              <a:off x="1757400" y="2779575"/>
              <a:ext cx="61900" cy="64225"/>
            </a:xfrm>
            <a:custGeom>
              <a:avLst/>
              <a:gdLst/>
              <a:ahLst/>
              <a:cxnLst/>
              <a:rect l="l" t="t" r="r" b="b"/>
              <a:pathLst>
                <a:path w="2476" h="2569" extrusionOk="0">
                  <a:moveTo>
                    <a:pt x="2452" y="2382"/>
                  </a:moveTo>
                  <a:cubicBezTo>
                    <a:pt x="1424" y="2568"/>
                    <a:pt x="864" y="1985"/>
                    <a:pt x="537" y="1144"/>
                  </a:cubicBezTo>
                  <a:cubicBezTo>
                    <a:pt x="397" y="771"/>
                    <a:pt x="0" y="467"/>
                    <a:pt x="117" y="0"/>
                  </a:cubicBezTo>
                  <a:cubicBezTo>
                    <a:pt x="817" y="514"/>
                    <a:pt x="1331" y="1261"/>
                    <a:pt x="2101" y="1728"/>
                  </a:cubicBezTo>
                  <a:cubicBezTo>
                    <a:pt x="2335" y="1845"/>
                    <a:pt x="2475" y="2101"/>
                    <a:pt x="2452" y="2382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1" name="Google Shape;7621;p52"/>
            <p:cNvSpPr/>
            <p:nvPr/>
          </p:nvSpPr>
          <p:spPr>
            <a:xfrm>
              <a:off x="1579950" y="2929575"/>
              <a:ext cx="37375" cy="43800"/>
            </a:xfrm>
            <a:custGeom>
              <a:avLst/>
              <a:gdLst/>
              <a:ahLst/>
              <a:cxnLst/>
              <a:rect l="l" t="t" r="r" b="b"/>
              <a:pathLst>
                <a:path w="1495" h="1752" extrusionOk="0">
                  <a:moveTo>
                    <a:pt x="1074" y="1705"/>
                  </a:moveTo>
                  <a:cubicBezTo>
                    <a:pt x="864" y="1682"/>
                    <a:pt x="537" y="1752"/>
                    <a:pt x="537" y="1448"/>
                  </a:cubicBezTo>
                  <a:cubicBezTo>
                    <a:pt x="514" y="1028"/>
                    <a:pt x="0" y="841"/>
                    <a:pt x="140" y="397"/>
                  </a:cubicBezTo>
                  <a:cubicBezTo>
                    <a:pt x="257" y="1"/>
                    <a:pt x="607" y="164"/>
                    <a:pt x="888" y="117"/>
                  </a:cubicBezTo>
                  <a:lnTo>
                    <a:pt x="1425" y="327"/>
                  </a:lnTo>
                  <a:cubicBezTo>
                    <a:pt x="1495" y="701"/>
                    <a:pt x="1495" y="1098"/>
                    <a:pt x="1401" y="1495"/>
                  </a:cubicBezTo>
                  <a:cubicBezTo>
                    <a:pt x="1261" y="1495"/>
                    <a:pt x="1144" y="1588"/>
                    <a:pt x="1074" y="1705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2" name="Google Shape;7622;p52"/>
            <p:cNvSpPr/>
            <p:nvPr/>
          </p:nvSpPr>
          <p:spPr>
            <a:xfrm>
              <a:off x="1495300" y="2878200"/>
              <a:ext cx="20475" cy="94600"/>
            </a:xfrm>
            <a:custGeom>
              <a:avLst/>
              <a:gdLst/>
              <a:ahLst/>
              <a:cxnLst/>
              <a:rect l="l" t="t" r="r" b="b"/>
              <a:pathLst>
                <a:path w="819" h="3784" extrusionOk="0">
                  <a:moveTo>
                    <a:pt x="514" y="1589"/>
                  </a:moveTo>
                  <a:cubicBezTo>
                    <a:pt x="514" y="2126"/>
                    <a:pt x="468" y="2663"/>
                    <a:pt x="678" y="3200"/>
                  </a:cubicBezTo>
                  <a:cubicBezTo>
                    <a:pt x="818" y="3433"/>
                    <a:pt x="655" y="3760"/>
                    <a:pt x="351" y="3783"/>
                  </a:cubicBezTo>
                  <a:cubicBezTo>
                    <a:pt x="1" y="2546"/>
                    <a:pt x="141" y="1262"/>
                    <a:pt x="164" y="1"/>
                  </a:cubicBezTo>
                  <a:lnTo>
                    <a:pt x="328" y="1"/>
                  </a:lnTo>
                  <a:cubicBezTo>
                    <a:pt x="608" y="515"/>
                    <a:pt x="491" y="1052"/>
                    <a:pt x="514" y="1589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3" name="Google Shape;7623;p52"/>
            <p:cNvSpPr/>
            <p:nvPr/>
          </p:nvSpPr>
          <p:spPr>
            <a:xfrm>
              <a:off x="1503475" y="3031725"/>
              <a:ext cx="28625" cy="54300"/>
            </a:xfrm>
            <a:custGeom>
              <a:avLst/>
              <a:gdLst/>
              <a:ahLst/>
              <a:cxnLst/>
              <a:rect l="l" t="t" r="r" b="b"/>
              <a:pathLst>
                <a:path w="1145" h="2172" extrusionOk="0">
                  <a:moveTo>
                    <a:pt x="771" y="2172"/>
                  </a:moveTo>
                  <a:lnTo>
                    <a:pt x="374" y="2172"/>
                  </a:lnTo>
                  <a:lnTo>
                    <a:pt x="374" y="1215"/>
                  </a:lnTo>
                  <a:cubicBezTo>
                    <a:pt x="398" y="1004"/>
                    <a:pt x="258" y="818"/>
                    <a:pt x="71" y="794"/>
                  </a:cubicBezTo>
                  <a:cubicBezTo>
                    <a:pt x="1" y="537"/>
                    <a:pt x="1" y="257"/>
                    <a:pt x="71" y="0"/>
                  </a:cubicBezTo>
                  <a:lnTo>
                    <a:pt x="398" y="0"/>
                  </a:lnTo>
                  <a:cubicBezTo>
                    <a:pt x="748" y="678"/>
                    <a:pt x="1145" y="1355"/>
                    <a:pt x="771" y="2172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4" name="Google Shape;7624;p52"/>
            <p:cNvSpPr/>
            <p:nvPr/>
          </p:nvSpPr>
          <p:spPr>
            <a:xfrm>
              <a:off x="1502900" y="3000775"/>
              <a:ext cx="44975" cy="30975"/>
            </a:xfrm>
            <a:custGeom>
              <a:avLst/>
              <a:gdLst/>
              <a:ahLst/>
              <a:cxnLst/>
              <a:rect l="l" t="t" r="r" b="b"/>
              <a:pathLst>
                <a:path w="1799" h="1239" extrusionOk="0">
                  <a:moveTo>
                    <a:pt x="397" y="1238"/>
                  </a:moveTo>
                  <a:lnTo>
                    <a:pt x="70" y="1238"/>
                  </a:lnTo>
                  <a:cubicBezTo>
                    <a:pt x="0" y="982"/>
                    <a:pt x="0" y="701"/>
                    <a:pt x="47" y="445"/>
                  </a:cubicBezTo>
                  <a:lnTo>
                    <a:pt x="210" y="445"/>
                  </a:lnTo>
                  <a:cubicBezTo>
                    <a:pt x="607" y="491"/>
                    <a:pt x="911" y="281"/>
                    <a:pt x="1238" y="141"/>
                  </a:cubicBezTo>
                  <a:cubicBezTo>
                    <a:pt x="1565" y="1"/>
                    <a:pt x="1751" y="94"/>
                    <a:pt x="1798" y="445"/>
                  </a:cubicBezTo>
                  <a:cubicBezTo>
                    <a:pt x="1495" y="631"/>
                    <a:pt x="1214" y="865"/>
                    <a:pt x="818" y="865"/>
                  </a:cubicBezTo>
                  <a:cubicBezTo>
                    <a:pt x="631" y="865"/>
                    <a:pt x="491" y="1052"/>
                    <a:pt x="397" y="1238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5" name="Google Shape;7625;p52"/>
            <p:cNvSpPr/>
            <p:nvPr/>
          </p:nvSpPr>
          <p:spPr>
            <a:xfrm>
              <a:off x="1592775" y="2863025"/>
              <a:ext cx="30975" cy="50225"/>
            </a:xfrm>
            <a:custGeom>
              <a:avLst/>
              <a:gdLst/>
              <a:ahLst/>
              <a:cxnLst/>
              <a:rect l="l" t="t" r="r" b="b"/>
              <a:pathLst>
                <a:path w="1239" h="2009" extrusionOk="0">
                  <a:moveTo>
                    <a:pt x="935" y="2009"/>
                  </a:moveTo>
                  <a:lnTo>
                    <a:pt x="561" y="2009"/>
                  </a:lnTo>
                  <a:cubicBezTo>
                    <a:pt x="561" y="1799"/>
                    <a:pt x="631" y="1565"/>
                    <a:pt x="538" y="1425"/>
                  </a:cubicBezTo>
                  <a:cubicBezTo>
                    <a:pt x="1" y="631"/>
                    <a:pt x="725" y="398"/>
                    <a:pt x="1122" y="1"/>
                  </a:cubicBezTo>
                  <a:cubicBezTo>
                    <a:pt x="1238" y="701"/>
                    <a:pt x="958" y="1332"/>
                    <a:pt x="935" y="2009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6" name="Google Shape;7626;p52"/>
            <p:cNvSpPr/>
            <p:nvPr/>
          </p:nvSpPr>
          <p:spPr>
            <a:xfrm>
              <a:off x="1496475" y="2838525"/>
              <a:ext cx="25700" cy="39700"/>
            </a:xfrm>
            <a:custGeom>
              <a:avLst/>
              <a:gdLst/>
              <a:ahLst/>
              <a:cxnLst/>
              <a:rect l="l" t="t" r="r" b="b"/>
              <a:pathLst>
                <a:path w="1028" h="1588" extrusionOk="0">
                  <a:moveTo>
                    <a:pt x="281" y="1588"/>
                  </a:moveTo>
                  <a:lnTo>
                    <a:pt x="117" y="1588"/>
                  </a:lnTo>
                  <a:cubicBezTo>
                    <a:pt x="1" y="1191"/>
                    <a:pt x="141" y="841"/>
                    <a:pt x="234" y="467"/>
                  </a:cubicBezTo>
                  <a:cubicBezTo>
                    <a:pt x="234" y="327"/>
                    <a:pt x="257" y="187"/>
                    <a:pt x="257" y="0"/>
                  </a:cubicBezTo>
                  <a:cubicBezTo>
                    <a:pt x="1028" y="584"/>
                    <a:pt x="1028" y="1074"/>
                    <a:pt x="281" y="1588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7" name="Google Shape;7627;p52"/>
            <p:cNvSpPr/>
            <p:nvPr/>
          </p:nvSpPr>
          <p:spPr>
            <a:xfrm>
              <a:off x="1600950" y="2966925"/>
              <a:ext cx="16375" cy="49650"/>
            </a:xfrm>
            <a:custGeom>
              <a:avLst/>
              <a:gdLst/>
              <a:ahLst/>
              <a:cxnLst/>
              <a:rect l="l" t="t" r="r" b="b"/>
              <a:pathLst>
                <a:path w="655" h="1986" extrusionOk="0">
                  <a:moveTo>
                    <a:pt x="234" y="211"/>
                  </a:moveTo>
                  <a:cubicBezTo>
                    <a:pt x="304" y="94"/>
                    <a:pt x="421" y="1"/>
                    <a:pt x="561" y="1"/>
                  </a:cubicBezTo>
                  <a:cubicBezTo>
                    <a:pt x="631" y="678"/>
                    <a:pt x="655" y="1332"/>
                    <a:pt x="608" y="1985"/>
                  </a:cubicBezTo>
                  <a:cubicBezTo>
                    <a:pt x="234" y="1939"/>
                    <a:pt x="1" y="1799"/>
                    <a:pt x="164" y="1355"/>
                  </a:cubicBezTo>
                  <a:cubicBezTo>
                    <a:pt x="304" y="981"/>
                    <a:pt x="211" y="584"/>
                    <a:pt x="234" y="21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8" name="Google Shape;7628;p52"/>
            <p:cNvSpPr/>
            <p:nvPr/>
          </p:nvSpPr>
          <p:spPr>
            <a:xfrm>
              <a:off x="1335950" y="2804650"/>
              <a:ext cx="23975" cy="34475"/>
            </a:xfrm>
            <a:custGeom>
              <a:avLst/>
              <a:gdLst/>
              <a:ahLst/>
              <a:cxnLst/>
              <a:rect l="l" t="t" r="r" b="b"/>
              <a:pathLst>
                <a:path w="959" h="1379" extrusionOk="0">
                  <a:moveTo>
                    <a:pt x="958" y="1"/>
                  </a:moveTo>
                  <a:cubicBezTo>
                    <a:pt x="935" y="678"/>
                    <a:pt x="795" y="1262"/>
                    <a:pt x="1" y="1379"/>
                  </a:cubicBezTo>
                  <a:cubicBezTo>
                    <a:pt x="351" y="958"/>
                    <a:pt x="444" y="328"/>
                    <a:pt x="958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9" name="Google Shape;7629;p52"/>
            <p:cNvSpPr/>
            <p:nvPr/>
          </p:nvSpPr>
          <p:spPr>
            <a:xfrm>
              <a:off x="1503475" y="3051575"/>
              <a:ext cx="9950" cy="34450"/>
            </a:xfrm>
            <a:custGeom>
              <a:avLst/>
              <a:gdLst/>
              <a:ahLst/>
              <a:cxnLst/>
              <a:rect l="l" t="t" r="r" b="b"/>
              <a:pathLst>
                <a:path w="398" h="1378" extrusionOk="0">
                  <a:moveTo>
                    <a:pt x="71" y="0"/>
                  </a:moveTo>
                  <a:cubicBezTo>
                    <a:pt x="258" y="24"/>
                    <a:pt x="398" y="210"/>
                    <a:pt x="374" y="421"/>
                  </a:cubicBezTo>
                  <a:lnTo>
                    <a:pt x="374" y="1378"/>
                  </a:lnTo>
                  <a:lnTo>
                    <a:pt x="47" y="1378"/>
                  </a:lnTo>
                  <a:cubicBezTo>
                    <a:pt x="1" y="911"/>
                    <a:pt x="1" y="444"/>
                    <a:pt x="7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0" name="Google Shape;7630;p52"/>
            <p:cNvSpPr/>
            <p:nvPr/>
          </p:nvSpPr>
          <p:spPr>
            <a:xfrm>
              <a:off x="1602125" y="2922575"/>
              <a:ext cx="14625" cy="15200"/>
            </a:xfrm>
            <a:custGeom>
              <a:avLst/>
              <a:gdLst/>
              <a:ahLst/>
              <a:cxnLst/>
              <a:rect l="l" t="t" r="r" b="b"/>
              <a:pathLst>
                <a:path w="585" h="608" extrusionOk="0">
                  <a:moveTo>
                    <a:pt x="538" y="607"/>
                  </a:moveTo>
                  <a:lnTo>
                    <a:pt x="1" y="397"/>
                  </a:lnTo>
                  <a:cubicBezTo>
                    <a:pt x="24" y="24"/>
                    <a:pt x="304" y="0"/>
                    <a:pt x="584" y="0"/>
                  </a:cubicBezTo>
                  <a:cubicBezTo>
                    <a:pt x="561" y="210"/>
                    <a:pt x="561" y="397"/>
                    <a:pt x="538" y="607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1" name="Google Shape;7631;p52"/>
            <p:cNvSpPr/>
            <p:nvPr/>
          </p:nvSpPr>
          <p:spPr>
            <a:xfrm>
              <a:off x="1609125" y="2828600"/>
              <a:ext cx="12875" cy="19875"/>
            </a:xfrm>
            <a:custGeom>
              <a:avLst/>
              <a:gdLst/>
              <a:ahLst/>
              <a:cxnLst/>
              <a:rect l="l" t="t" r="r" b="b"/>
              <a:pathLst>
                <a:path w="515" h="795" extrusionOk="0">
                  <a:moveTo>
                    <a:pt x="444" y="794"/>
                  </a:moveTo>
                  <a:cubicBezTo>
                    <a:pt x="1" y="467"/>
                    <a:pt x="1" y="374"/>
                    <a:pt x="421" y="0"/>
                  </a:cubicBezTo>
                  <a:cubicBezTo>
                    <a:pt x="491" y="257"/>
                    <a:pt x="514" y="537"/>
                    <a:pt x="444" y="79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2" name="Google Shape;7632;p52"/>
            <p:cNvSpPr/>
            <p:nvPr/>
          </p:nvSpPr>
          <p:spPr>
            <a:xfrm>
              <a:off x="1501725" y="3175325"/>
              <a:ext cx="13450" cy="19275"/>
            </a:xfrm>
            <a:custGeom>
              <a:avLst/>
              <a:gdLst/>
              <a:ahLst/>
              <a:cxnLst/>
              <a:rect l="l" t="t" r="r" b="b"/>
              <a:pathLst>
                <a:path w="538" h="771" extrusionOk="0">
                  <a:moveTo>
                    <a:pt x="281" y="0"/>
                  </a:moveTo>
                  <a:cubicBezTo>
                    <a:pt x="538" y="187"/>
                    <a:pt x="538" y="584"/>
                    <a:pt x="281" y="771"/>
                  </a:cubicBezTo>
                  <a:cubicBezTo>
                    <a:pt x="1" y="584"/>
                    <a:pt x="1" y="187"/>
                    <a:pt x="28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3" name="Google Shape;7633;p52"/>
            <p:cNvSpPr/>
            <p:nvPr/>
          </p:nvSpPr>
          <p:spPr>
            <a:xfrm>
              <a:off x="1389650" y="2749800"/>
              <a:ext cx="16375" cy="14600"/>
            </a:xfrm>
            <a:custGeom>
              <a:avLst/>
              <a:gdLst/>
              <a:ahLst/>
              <a:cxnLst/>
              <a:rect l="l" t="t" r="r" b="b"/>
              <a:pathLst>
                <a:path w="655" h="584" extrusionOk="0">
                  <a:moveTo>
                    <a:pt x="398" y="0"/>
                  </a:moveTo>
                  <a:cubicBezTo>
                    <a:pt x="655" y="467"/>
                    <a:pt x="328" y="537"/>
                    <a:pt x="1" y="584"/>
                  </a:cubicBezTo>
                  <a:cubicBezTo>
                    <a:pt x="1" y="327"/>
                    <a:pt x="164" y="94"/>
                    <a:pt x="39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4" name="Google Shape;7634;p52"/>
            <p:cNvSpPr/>
            <p:nvPr/>
          </p:nvSpPr>
          <p:spPr>
            <a:xfrm>
              <a:off x="1501725" y="2991450"/>
              <a:ext cx="15800" cy="20450"/>
            </a:xfrm>
            <a:custGeom>
              <a:avLst/>
              <a:gdLst/>
              <a:ahLst/>
              <a:cxnLst/>
              <a:rect l="l" t="t" r="r" b="b"/>
              <a:pathLst>
                <a:path w="632" h="818" extrusionOk="0">
                  <a:moveTo>
                    <a:pt x="257" y="818"/>
                  </a:moveTo>
                  <a:lnTo>
                    <a:pt x="94" y="818"/>
                  </a:lnTo>
                  <a:cubicBezTo>
                    <a:pt x="1" y="537"/>
                    <a:pt x="47" y="234"/>
                    <a:pt x="211" y="0"/>
                  </a:cubicBezTo>
                  <a:cubicBezTo>
                    <a:pt x="631" y="257"/>
                    <a:pt x="187" y="561"/>
                    <a:pt x="257" y="818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5" name="Google Shape;7635;p52"/>
            <p:cNvSpPr/>
            <p:nvPr/>
          </p:nvSpPr>
          <p:spPr>
            <a:xfrm>
              <a:off x="1373900" y="2770225"/>
              <a:ext cx="10525" cy="14625"/>
            </a:xfrm>
            <a:custGeom>
              <a:avLst/>
              <a:gdLst/>
              <a:ahLst/>
              <a:cxnLst/>
              <a:rect l="l" t="t" r="r" b="b"/>
              <a:pathLst>
                <a:path w="421" h="585" extrusionOk="0">
                  <a:moveTo>
                    <a:pt x="421" y="0"/>
                  </a:moveTo>
                  <a:cubicBezTo>
                    <a:pt x="421" y="257"/>
                    <a:pt x="397" y="537"/>
                    <a:pt x="24" y="584"/>
                  </a:cubicBezTo>
                  <a:cubicBezTo>
                    <a:pt x="0" y="304"/>
                    <a:pt x="164" y="70"/>
                    <a:pt x="42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6" name="Google Shape;7636;p52"/>
            <p:cNvSpPr/>
            <p:nvPr/>
          </p:nvSpPr>
          <p:spPr>
            <a:xfrm>
              <a:off x="1504075" y="3145550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187" y="0"/>
                  </a:moveTo>
                  <a:cubicBezTo>
                    <a:pt x="374" y="117"/>
                    <a:pt x="374" y="257"/>
                    <a:pt x="187" y="374"/>
                  </a:cubicBezTo>
                  <a:cubicBezTo>
                    <a:pt x="0" y="257"/>
                    <a:pt x="0" y="140"/>
                    <a:pt x="18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7" name="Google Shape;7637;p52"/>
            <p:cNvSpPr/>
            <p:nvPr/>
          </p:nvSpPr>
          <p:spPr>
            <a:xfrm>
              <a:off x="1749225" y="2768475"/>
              <a:ext cx="11100" cy="11700"/>
            </a:xfrm>
            <a:custGeom>
              <a:avLst/>
              <a:gdLst/>
              <a:ahLst/>
              <a:cxnLst/>
              <a:rect l="l" t="t" r="r" b="b"/>
              <a:pathLst>
                <a:path w="444" h="468" extrusionOk="0">
                  <a:moveTo>
                    <a:pt x="444" y="444"/>
                  </a:moveTo>
                  <a:cubicBezTo>
                    <a:pt x="187" y="467"/>
                    <a:pt x="0" y="234"/>
                    <a:pt x="70" y="0"/>
                  </a:cubicBezTo>
                  <a:cubicBezTo>
                    <a:pt x="280" y="24"/>
                    <a:pt x="444" y="211"/>
                    <a:pt x="444" y="44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8" name="Google Shape;7638;p52"/>
            <p:cNvSpPr/>
            <p:nvPr/>
          </p:nvSpPr>
          <p:spPr>
            <a:xfrm>
              <a:off x="1720625" y="2739275"/>
              <a:ext cx="11100" cy="10550"/>
            </a:xfrm>
            <a:custGeom>
              <a:avLst/>
              <a:gdLst/>
              <a:ahLst/>
              <a:cxnLst/>
              <a:rect l="l" t="t" r="r" b="b"/>
              <a:pathLst>
                <a:path w="444" h="422" extrusionOk="0">
                  <a:moveTo>
                    <a:pt x="444" y="398"/>
                  </a:moveTo>
                  <a:cubicBezTo>
                    <a:pt x="140" y="421"/>
                    <a:pt x="0" y="281"/>
                    <a:pt x="24" y="1"/>
                  </a:cubicBezTo>
                  <a:cubicBezTo>
                    <a:pt x="234" y="24"/>
                    <a:pt x="397" y="188"/>
                    <a:pt x="444" y="398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9" name="Google Shape;7639;p52"/>
            <p:cNvSpPr/>
            <p:nvPr/>
          </p:nvSpPr>
          <p:spPr>
            <a:xfrm>
              <a:off x="1819275" y="2839675"/>
              <a:ext cx="4675" cy="4125"/>
            </a:xfrm>
            <a:custGeom>
              <a:avLst/>
              <a:gdLst/>
              <a:ahLst/>
              <a:cxnLst/>
              <a:rect l="l" t="t" r="r" b="b"/>
              <a:pathLst>
                <a:path w="187" h="165" extrusionOk="0">
                  <a:moveTo>
                    <a:pt x="163" y="164"/>
                  </a:moveTo>
                  <a:lnTo>
                    <a:pt x="0" y="1"/>
                  </a:lnTo>
                  <a:cubicBezTo>
                    <a:pt x="93" y="1"/>
                    <a:pt x="187" y="71"/>
                    <a:pt x="163" y="16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0" name="Google Shape;7640;p52"/>
            <p:cNvSpPr/>
            <p:nvPr/>
          </p:nvSpPr>
          <p:spPr>
            <a:xfrm>
              <a:off x="1715950" y="2730525"/>
              <a:ext cx="4100" cy="4125"/>
            </a:xfrm>
            <a:custGeom>
              <a:avLst/>
              <a:gdLst/>
              <a:ahLst/>
              <a:cxnLst/>
              <a:rect l="l" t="t" r="r" b="b"/>
              <a:pathLst>
                <a:path w="164" h="165" extrusionOk="0">
                  <a:moveTo>
                    <a:pt x="141" y="164"/>
                  </a:moveTo>
                  <a:lnTo>
                    <a:pt x="0" y="1"/>
                  </a:lnTo>
                  <a:cubicBezTo>
                    <a:pt x="94" y="1"/>
                    <a:pt x="164" y="71"/>
                    <a:pt x="141" y="16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1" name="Google Shape;7641;p52"/>
            <p:cNvSpPr/>
            <p:nvPr/>
          </p:nvSpPr>
          <p:spPr>
            <a:xfrm>
              <a:off x="1731700" y="2830350"/>
              <a:ext cx="32725" cy="35050"/>
            </a:xfrm>
            <a:custGeom>
              <a:avLst/>
              <a:gdLst/>
              <a:ahLst/>
              <a:cxnLst/>
              <a:rect l="l" t="t" r="r" b="b"/>
              <a:pathLst>
                <a:path w="1309" h="1402" extrusionOk="0">
                  <a:moveTo>
                    <a:pt x="1" y="1401"/>
                  </a:moveTo>
                  <a:cubicBezTo>
                    <a:pt x="281" y="1028"/>
                    <a:pt x="514" y="631"/>
                    <a:pt x="655" y="187"/>
                  </a:cubicBezTo>
                  <a:cubicBezTo>
                    <a:pt x="701" y="47"/>
                    <a:pt x="865" y="0"/>
                    <a:pt x="981" y="47"/>
                  </a:cubicBezTo>
                  <a:cubicBezTo>
                    <a:pt x="1075" y="94"/>
                    <a:pt x="1122" y="187"/>
                    <a:pt x="1122" y="280"/>
                  </a:cubicBezTo>
                  <a:cubicBezTo>
                    <a:pt x="1308" y="1098"/>
                    <a:pt x="1122" y="1261"/>
                    <a:pt x="1" y="140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2" name="Google Shape;7642;p52"/>
            <p:cNvSpPr/>
            <p:nvPr/>
          </p:nvSpPr>
          <p:spPr>
            <a:xfrm>
              <a:off x="1512825" y="2997275"/>
              <a:ext cx="94575" cy="124375"/>
            </a:xfrm>
            <a:custGeom>
              <a:avLst/>
              <a:gdLst/>
              <a:ahLst/>
              <a:cxnLst/>
              <a:rect l="l" t="t" r="r" b="b"/>
              <a:pathLst>
                <a:path w="3783" h="4975" extrusionOk="0">
                  <a:moveTo>
                    <a:pt x="0" y="1378"/>
                  </a:moveTo>
                  <a:cubicBezTo>
                    <a:pt x="94" y="1192"/>
                    <a:pt x="234" y="1005"/>
                    <a:pt x="421" y="1005"/>
                  </a:cubicBezTo>
                  <a:cubicBezTo>
                    <a:pt x="817" y="1005"/>
                    <a:pt x="1098" y="771"/>
                    <a:pt x="1401" y="585"/>
                  </a:cubicBezTo>
                  <a:cubicBezTo>
                    <a:pt x="1635" y="374"/>
                    <a:pt x="2148" y="491"/>
                    <a:pt x="2172" y="1"/>
                  </a:cubicBezTo>
                  <a:lnTo>
                    <a:pt x="2569" y="1"/>
                  </a:lnTo>
                  <a:cubicBezTo>
                    <a:pt x="2615" y="304"/>
                    <a:pt x="2522" y="608"/>
                    <a:pt x="2288" y="795"/>
                  </a:cubicBezTo>
                  <a:cubicBezTo>
                    <a:pt x="2032" y="982"/>
                    <a:pt x="1985" y="1332"/>
                    <a:pt x="2195" y="1565"/>
                  </a:cubicBezTo>
                  <a:cubicBezTo>
                    <a:pt x="2452" y="1939"/>
                    <a:pt x="2732" y="1682"/>
                    <a:pt x="2989" y="1565"/>
                  </a:cubicBezTo>
                  <a:cubicBezTo>
                    <a:pt x="3339" y="1775"/>
                    <a:pt x="3783" y="1845"/>
                    <a:pt x="3316" y="2476"/>
                  </a:cubicBezTo>
                  <a:cubicBezTo>
                    <a:pt x="2942" y="3013"/>
                    <a:pt x="2779" y="3737"/>
                    <a:pt x="3362" y="4344"/>
                  </a:cubicBezTo>
                  <a:cubicBezTo>
                    <a:pt x="3502" y="4460"/>
                    <a:pt x="3549" y="4647"/>
                    <a:pt x="3456" y="4811"/>
                  </a:cubicBezTo>
                  <a:cubicBezTo>
                    <a:pt x="3246" y="4974"/>
                    <a:pt x="3106" y="4764"/>
                    <a:pt x="2989" y="4647"/>
                  </a:cubicBezTo>
                  <a:cubicBezTo>
                    <a:pt x="2779" y="4390"/>
                    <a:pt x="2405" y="4320"/>
                    <a:pt x="2125" y="4460"/>
                  </a:cubicBezTo>
                  <a:cubicBezTo>
                    <a:pt x="1261" y="4811"/>
                    <a:pt x="888" y="4577"/>
                    <a:pt x="537" y="3690"/>
                  </a:cubicBezTo>
                  <a:cubicBezTo>
                    <a:pt x="514" y="3643"/>
                    <a:pt x="444" y="3597"/>
                    <a:pt x="421" y="3550"/>
                  </a:cubicBezTo>
                  <a:cubicBezTo>
                    <a:pt x="771" y="2733"/>
                    <a:pt x="374" y="2056"/>
                    <a:pt x="0" y="1378"/>
                  </a:cubicBezTo>
                  <a:close/>
                  <a:moveTo>
                    <a:pt x="1821" y="3923"/>
                  </a:moveTo>
                  <a:cubicBezTo>
                    <a:pt x="2732" y="3526"/>
                    <a:pt x="2755" y="3386"/>
                    <a:pt x="2078" y="2873"/>
                  </a:cubicBezTo>
                  <a:cubicBezTo>
                    <a:pt x="1985" y="3176"/>
                    <a:pt x="1915" y="3480"/>
                    <a:pt x="1821" y="3923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3" name="Google Shape;7643;p52"/>
            <p:cNvSpPr/>
            <p:nvPr/>
          </p:nvSpPr>
          <p:spPr>
            <a:xfrm>
              <a:off x="1528000" y="2964600"/>
              <a:ext cx="18700" cy="21625"/>
            </a:xfrm>
            <a:custGeom>
              <a:avLst/>
              <a:gdLst/>
              <a:ahLst/>
              <a:cxnLst/>
              <a:rect l="l" t="t" r="r" b="b"/>
              <a:pathLst>
                <a:path w="748" h="865" extrusionOk="0">
                  <a:moveTo>
                    <a:pt x="281" y="0"/>
                  </a:moveTo>
                  <a:cubicBezTo>
                    <a:pt x="514" y="117"/>
                    <a:pt x="747" y="257"/>
                    <a:pt x="701" y="584"/>
                  </a:cubicBezTo>
                  <a:cubicBezTo>
                    <a:pt x="701" y="748"/>
                    <a:pt x="537" y="864"/>
                    <a:pt x="351" y="841"/>
                  </a:cubicBezTo>
                  <a:cubicBezTo>
                    <a:pt x="24" y="771"/>
                    <a:pt x="0" y="514"/>
                    <a:pt x="24" y="234"/>
                  </a:cubicBezTo>
                  <a:cubicBezTo>
                    <a:pt x="24" y="70"/>
                    <a:pt x="117" y="0"/>
                    <a:pt x="28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4" name="Google Shape;7644;p52"/>
            <p:cNvSpPr/>
            <p:nvPr/>
          </p:nvSpPr>
          <p:spPr>
            <a:xfrm>
              <a:off x="1567100" y="2978025"/>
              <a:ext cx="20450" cy="19275"/>
            </a:xfrm>
            <a:custGeom>
              <a:avLst/>
              <a:gdLst/>
              <a:ahLst/>
              <a:cxnLst/>
              <a:rect l="l" t="t" r="r" b="b"/>
              <a:pathLst>
                <a:path w="818" h="771" extrusionOk="0">
                  <a:moveTo>
                    <a:pt x="398" y="771"/>
                  </a:moveTo>
                  <a:lnTo>
                    <a:pt x="1" y="771"/>
                  </a:lnTo>
                  <a:lnTo>
                    <a:pt x="1" y="467"/>
                  </a:lnTo>
                  <a:cubicBezTo>
                    <a:pt x="1" y="234"/>
                    <a:pt x="1" y="0"/>
                    <a:pt x="351" y="0"/>
                  </a:cubicBezTo>
                  <a:cubicBezTo>
                    <a:pt x="514" y="0"/>
                    <a:pt x="654" y="94"/>
                    <a:pt x="724" y="257"/>
                  </a:cubicBezTo>
                  <a:cubicBezTo>
                    <a:pt x="818" y="514"/>
                    <a:pt x="608" y="654"/>
                    <a:pt x="398" y="77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5" name="Google Shape;7645;p52"/>
            <p:cNvSpPr/>
            <p:nvPr/>
          </p:nvSpPr>
          <p:spPr>
            <a:xfrm>
              <a:off x="1554250" y="2948825"/>
              <a:ext cx="17550" cy="17550"/>
            </a:xfrm>
            <a:custGeom>
              <a:avLst/>
              <a:gdLst/>
              <a:ahLst/>
              <a:cxnLst/>
              <a:rect l="l" t="t" r="r" b="b"/>
              <a:pathLst>
                <a:path w="702" h="702" extrusionOk="0">
                  <a:moveTo>
                    <a:pt x="701" y="398"/>
                  </a:moveTo>
                  <a:cubicBezTo>
                    <a:pt x="678" y="585"/>
                    <a:pt x="608" y="701"/>
                    <a:pt x="468" y="678"/>
                  </a:cubicBezTo>
                  <a:cubicBezTo>
                    <a:pt x="258" y="608"/>
                    <a:pt x="1" y="561"/>
                    <a:pt x="24" y="258"/>
                  </a:cubicBezTo>
                  <a:cubicBezTo>
                    <a:pt x="24" y="118"/>
                    <a:pt x="141" y="24"/>
                    <a:pt x="281" y="24"/>
                  </a:cubicBezTo>
                  <a:cubicBezTo>
                    <a:pt x="561" y="1"/>
                    <a:pt x="655" y="188"/>
                    <a:pt x="701" y="398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6" name="Google Shape;7646;p52"/>
            <p:cNvSpPr/>
            <p:nvPr/>
          </p:nvSpPr>
          <p:spPr>
            <a:xfrm>
              <a:off x="1834450" y="2966925"/>
              <a:ext cx="28625" cy="42650"/>
            </a:xfrm>
            <a:custGeom>
              <a:avLst/>
              <a:gdLst/>
              <a:ahLst/>
              <a:cxnLst/>
              <a:rect l="l" t="t" r="r" b="b"/>
              <a:pathLst>
                <a:path w="1145" h="1706" extrusionOk="0">
                  <a:moveTo>
                    <a:pt x="23" y="1402"/>
                  </a:moveTo>
                  <a:lnTo>
                    <a:pt x="23" y="538"/>
                  </a:lnTo>
                  <a:cubicBezTo>
                    <a:pt x="0" y="118"/>
                    <a:pt x="234" y="1"/>
                    <a:pt x="607" y="24"/>
                  </a:cubicBezTo>
                  <a:cubicBezTo>
                    <a:pt x="607" y="188"/>
                    <a:pt x="584" y="351"/>
                    <a:pt x="701" y="491"/>
                  </a:cubicBezTo>
                  <a:cubicBezTo>
                    <a:pt x="1144" y="1005"/>
                    <a:pt x="1144" y="1005"/>
                    <a:pt x="887" y="1682"/>
                  </a:cubicBezTo>
                  <a:cubicBezTo>
                    <a:pt x="560" y="1705"/>
                    <a:pt x="374" y="1285"/>
                    <a:pt x="23" y="1402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7" name="Google Shape;7647;p52"/>
            <p:cNvSpPr/>
            <p:nvPr/>
          </p:nvSpPr>
          <p:spPr>
            <a:xfrm>
              <a:off x="1558350" y="3069075"/>
              <a:ext cx="23375" cy="26300"/>
            </a:xfrm>
            <a:custGeom>
              <a:avLst/>
              <a:gdLst/>
              <a:ahLst/>
              <a:cxnLst/>
              <a:rect l="l" t="t" r="r" b="b"/>
              <a:pathLst>
                <a:path w="935" h="1052" extrusionOk="0">
                  <a:moveTo>
                    <a:pt x="0" y="1051"/>
                  </a:moveTo>
                  <a:cubicBezTo>
                    <a:pt x="94" y="608"/>
                    <a:pt x="164" y="304"/>
                    <a:pt x="257" y="1"/>
                  </a:cubicBezTo>
                  <a:cubicBezTo>
                    <a:pt x="934" y="538"/>
                    <a:pt x="911" y="654"/>
                    <a:pt x="0" y="105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67" name="Google Shape;7767;p52"/>
          <p:cNvSpPr txBox="1">
            <a:spLocks noGrp="1"/>
          </p:cNvSpPr>
          <p:nvPr>
            <p:ph type="title" idx="9"/>
          </p:nvPr>
        </p:nvSpPr>
        <p:spPr>
          <a:xfrm>
            <a:off x="427548" y="352664"/>
            <a:ext cx="863700" cy="79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 smtClean="0">
                <a:solidFill>
                  <a:schemeClr val="tx1"/>
                </a:solidFill>
                <a:latin typeface="+mj-lt"/>
              </a:rPr>
              <a:t>TH1:</a:t>
            </a:r>
            <a:endParaRPr sz="2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83778" y="406696"/>
            <a:ext cx="3605474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</a:rPr>
              <a:t>S tham gia tệ nạn ma </a:t>
            </a:r>
            <a:r>
              <a:rPr lang="vi-VN" sz="2400" dirty="0" smtClean="0">
                <a:solidFill>
                  <a:schemeClr val="tx1"/>
                </a:solidFill>
              </a:rPr>
              <a:t>tuý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2388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7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7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67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71546" y="1395900"/>
            <a:ext cx="483475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2000" dirty="0" err="1">
                <a:solidFill>
                  <a:schemeClr val="tx1"/>
                </a:solidFill>
              </a:rPr>
              <a:t>Nguyên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nhân</a:t>
            </a:r>
            <a:r>
              <a:rPr lang="fr-FR" sz="2000" dirty="0">
                <a:solidFill>
                  <a:schemeClr val="tx1"/>
                </a:solidFill>
              </a:rPr>
              <a:t>: </a:t>
            </a:r>
            <a:endParaRPr lang="fr-FR" sz="2000" dirty="0" smtClean="0">
              <a:solidFill>
                <a:schemeClr val="tx1"/>
              </a:solidFill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 err="1" smtClean="0">
                <a:solidFill>
                  <a:schemeClr val="tx1"/>
                </a:solidFill>
              </a:rPr>
              <a:t>Bà</a:t>
            </a:r>
            <a:r>
              <a:rPr lang="fr-FR" sz="2000" dirty="0" smtClean="0">
                <a:solidFill>
                  <a:schemeClr val="tx1"/>
                </a:solidFill>
              </a:rPr>
              <a:t> </a:t>
            </a:r>
            <a:r>
              <a:rPr lang="fr-FR" sz="2000" dirty="0">
                <a:solidFill>
                  <a:schemeClr val="tx1"/>
                </a:solidFill>
              </a:rPr>
              <a:t>Y </a:t>
            </a:r>
            <a:r>
              <a:rPr lang="fr-FR" sz="2000" dirty="0" err="1">
                <a:solidFill>
                  <a:schemeClr val="tx1"/>
                </a:solidFill>
              </a:rPr>
              <a:t>không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có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việc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làm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ổn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 smtClean="0">
                <a:solidFill>
                  <a:schemeClr val="tx1"/>
                </a:solidFill>
              </a:rPr>
              <a:t>định</a:t>
            </a:r>
            <a:r>
              <a:rPr lang="fr-FR" sz="2000" dirty="0" smtClean="0">
                <a:solidFill>
                  <a:schemeClr val="tx1"/>
                </a:solidFill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 err="1">
                <a:solidFill>
                  <a:schemeClr val="tx1"/>
                </a:solidFill>
              </a:rPr>
              <a:t>L</a:t>
            </a:r>
            <a:r>
              <a:rPr lang="fr-FR" sz="2000" dirty="0" err="1" smtClean="0">
                <a:solidFill>
                  <a:schemeClr val="tx1"/>
                </a:solidFill>
              </a:rPr>
              <a:t>ười</a:t>
            </a:r>
            <a:r>
              <a:rPr lang="fr-FR" sz="2000" dirty="0" smtClean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biếng</a:t>
            </a:r>
            <a:r>
              <a:rPr lang="fr-FR" sz="2000" dirty="0">
                <a:solidFill>
                  <a:schemeClr val="tx1"/>
                </a:solidFill>
              </a:rPr>
              <a:t>, </a:t>
            </a:r>
            <a:r>
              <a:rPr lang="fr-FR" sz="2000" dirty="0" err="1">
                <a:solidFill>
                  <a:schemeClr val="tx1"/>
                </a:solidFill>
              </a:rPr>
              <a:t>không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muốn</a:t>
            </a:r>
            <a:r>
              <a:rPr lang="fr-FR" sz="2000" dirty="0">
                <a:solidFill>
                  <a:schemeClr val="tx1"/>
                </a:solidFill>
              </a:rPr>
              <a:t> lao </a:t>
            </a:r>
            <a:r>
              <a:rPr lang="fr-FR" sz="2000" dirty="0" err="1">
                <a:solidFill>
                  <a:schemeClr val="tx1"/>
                </a:solidFill>
              </a:rPr>
              <a:t>động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vất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vả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nhưng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tham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lam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muốn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kiếm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được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nhiều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tiền</a:t>
            </a:r>
            <a:r>
              <a:rPr lang="fr-FR" sz="2000" dirty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2000" dirty="0" err="1">
                <a:solidFill>
                  <a:schemeClr val="tx1"/>
                </a:solidFill>
              </a:rPr>
              <a:t>Hậu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quả</a:t>
            </a:r>
            <a:r>
              <a:rPr lang="fr-FR" sz="2000" dirty="0">
                <a:solidFill>
                  <a:schemeClr val="tx1"/>
                </a:solidFill>
              </a:rPr>
              <a:t>: </a:t>
            </a:r>
            <a:r>
              <a:rPr lang="fr-FR" sz="2000" dirty="0" err="1">
                <a:solidFill>
                  <a:schemeClr val="tx1"/>
                </a:solidFill>
              </a:rPr>
              <a:t>Gây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lãng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phí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tiền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bạc</a:t>
            </a:r>
            <a:r>
              <a:rPr lang="fr-FR" sz="2000" dirty="0">
                <a:solidFill>
                  <a:schemeClr val="tx1"/>
                </a:solidFill>
              </a:rPr>
              <a:t>, </a:t>
            </a:r>
            <a:r>
              <a:rPr lang="fr-FR" sz="2000" dirty="0" err="1">
                <a:solidFill>
                  <a:schemeClr val="tx1"/>
                </a:solidFill>
              </a:rPr>
              <a:t>mất</a:t>
            </a:r>
            <a:r>
              <a:rPr lang="fr-FR" sz="2000" dirty="0">
                <a:solidFill>
                  <a:schemeClr val="tx1"/>
                </a:solidFill>
              </a:rPr>
              <a:t> an </a:t>
            </a:r>
            <a:r>
              <a:rPr lang="fr-FR" sz="2000" dirty="0" err="1">
                <a:solidFill>
                  <a:schemeClr val="tx1"/>
                </a:solidFill>
              </a:rPr>
              <a:t>ninh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trật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tự</a:t>
            </a:r>
            <a:r>
              <a:rPr lang="fr-FR" sz="2000" dirty="0">
                <a:solidFill>
                  <a:schemeClr val="tx1"/>
                </a:solidFill>
              </a:rPr>
              <a:t>,...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7609" name="Google Shape;7609;p52"/>
          <p:cNvPicPr preferRelativeResize="0"/>
          <p:nvPr/>
        </p:nvPicPr>
        <p:blipFill>
          <a:blip r:embed="rId3">
            <a:alphaModFix amt="69000"/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1951" y="305097"/>
            <a:ext cx="908079" cy="8556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11" name="Google Shape;7611;p52"/>
          <p:cNvGrpSpPr/>
          <p:nvPr/>
        </p:nvGrpSpPr>
        <p:grpSpPr>
          <a:xfrm rot="5400000">
            <a:off x="1671671" y="180613"/>
            <a:ext cx="597288" cy="1206457"/>
            <a:chOff x="1213975" y="2608550"/>
            <a:chExt cx="720300" cy="625750"/>
          </a:xfrm>
          <a:solidFill>
            <a:srgbClr val="AED6D6"/>
          </a:solidFill>
        </p:grpSpPr>
        <p:sp>
          <p:nvSpPr>
            <p:cNvPr id="7612" name="Google Shape;7612;p52"/>
            <p:cNvSpPr/>
            <p:nvPr/>
          </p:nvSpPr>
          <p:spPr>
            <a:xfrm>
              <a:off x="1313775" y="2608550"/>
              <a:ext cx="577300" cy="366000"/>
            </a:xfrm>
            <a:custGeom>
              <a:avLst/>
              <a:gdLst/>
              <a:ahLst/>
              <a:cxnLst/>
              <a:rect l="l" t="t" r="r" b="b"/>
              <a:pathLst>
                <a:path w="23092" h="14640" extrusionOk="0">
                  <a:moveTo>
                    <a:pt x="12258" y="9596"/>
                  </a:moveTo>
                  <a:lnTo>
                    <a:pt x="12258" y="10180"/>
                  </a:lnTo>
                  <a:cubicBezTo>
                    <a:pt x="11885" y="10577"/>
                    <a:pt x="11161" y="10810"/>
                    <a:pt x="11698" y="11604"/>
                  </a:cubicBezTo>
                  <a:cubicBezTo>
                    <a:pt x="11791" y="11721"/>
                    <a:pt x="11721" y="11978"/>
                    <a:pt x="11721" y="12188"/>
                  </a:cubicBezTo>
                  <a:cubicBezTo>
                    <a:pt x="11021" y="12118"/>
                    <a:pt x="10297" y="12211"/>
                    <a:pt x="9643" y="12468"/>
                  </a:cubicBezTo>
                  <a:cubicBezTo>
                    <a:pt x="9433" y="12561"/>
                    <a:pt x="9106" y="12351"/>
                    <a:pt x="9270" y="12818"/>
                  </a:cubicBezTo>
                  <a:cubicBezTo>
                    <a:pt x="9340" y="13028"/>
                    <a:pt x="9223" y="13238"/>
                    <a:pt x="9013" y="13285"/>
                  </a:cubicBezTo>
                  <a:cubicBezTo>
                    <a:pt x="8850" y="13308"/>
                    <a:pt x="8686" y="13238"/>
                    <a:pt x="8616" y="13075"/>
                  </a:cubicBezTo>
                  <a:cubicBezTo>
                    <a:pt x="8406" y="12725"/>
                    <a:pt x="8219" y="12398"/>
                    <a:pt x="7752" y="12375"/>
                  </a:cubicBezTo>
                  <a:cubicBezTo>
                    <a:pt x="7729" y="11838"/>
                    <a:pt x="7869" y="11277"/>
                    <a:pt x="7565" y="10787"/>
                  </a:cubicBezTo>
                  <a:cubicBezTo>
                    <a:pt x="8312" y="10273"/>
                    <a:pt x="8312" y="9783"/>
                    <a:pt x="7565" y="9199"/>
                  </a:cubicBezTo>
                  <a:cubicBezTo>
                    <a:pt x="7565" y="8779"/>
                    <a:pt x="7425" y="8382"/>
                    <a:pt x="7192" y="8032"/>
                  </a:cubicBezTo>
                  <a:cubicBezTo>
                    <a:pt x="6865" y="8242"/>
                    <a:pt x="6538" y="8475"/>
                    <a:pt x="6118" y="8429"/>
                  </a:cubicBezTo>
                  <a:cubicBezTo>
                    <a:pt x="5697" y="8382"/>
                    <a:pt x="5534" y="8615"/>
                    <a:pt x="5604" y="8966"/>
                  </a:cubicBezTo>
                  <a:cubicBezTo>
                    <a:pt x="5674" y="9526"/>
                    <a:pt x="5441" y="9853"/>
                    <a:pt x="4904" y="9946"/>
                  </a:cubicBezTo>
                  <a:cubicBezTo>
                    <a:pt x="4367" y="9993"/>
                    <a:pt x="3993" y="10483"/>
                    <a:pt x="4086" y="10997"/>
                  </a:cubicBezTo>
                  <a:cubicBezTo>
                    <a:pt x="4133" y="11417"/>
                    <a:pt x="3970" y="11767"/>
                    <a:pt x="3993" y="12164"/>
                  </a:cubicBezTo>
                  <a:lnTo>
                    <a:pt x="3806" y="12375"/>
                  </a:lnTo>
                  <a:cubicBezTo>
                    <a:pt x="3479" y="12211"/>
                    <a:pt x="3129" y="12141"/>
                    <a:pt x="2756" y="12188"/>
                  </a:cubicBezTo>
                  <a:cubicBezTo>
                    <a:pt x="2359" y="12211"/>
                    <a:pt x="1962" y="12188"/>
                    <a:pt x="1822" y="11697"/>
                  </a:cubicBezTo>
                  <a:cubicBezTo>
                    <a:pt x="1705" y="11301"/>
                    <a:pt x="1355" y="11394"/>
                    <a:pt x="1075" y="11417"/>
                  </a:cubicBezTo>
                  <a:cubicBezTo>
                    <a:pt x="794" y="11441"/>
                    <a:pt x="514" y="11791"/>
                    <a:pt x="94" y="11651"/>
                  </a:cubicBezTo>
                  <a:cubicBezTo>
                    <a:pt x="1" y="11254"/>
                    <a:pt x="71" y="10834"/>
                    <a:pt x="304" y="10483"/>
                  </a:cubicBezTo>
                  <a:cubicBezTo>
                    <a:pt x="561" y="10133"/>
                    <a:pt x="888" y="9760"/>
                    <a:pt x="864" y="9269"/>
                  </a:cubicBezTo>
                  <a:lnTo>
                    <a:pt x="888" y="9246"/>
                  </a:lnTo>
                  <a:cubicBezTo>
                    <a:pt x="1658" y="9106"/>
                    <a:pt x="1822" y="8522"/>
                    <a:pt x="1845" y="7868"/>
                  </a:cubicBezTo>
                  <a:cubicBezTo>
                    <a:pt x="1985" y="7541"/>
                    <a:pt x="2079" y="7215"/>
                    <a:pt x="2429" y="7051"/>
                  </a:cubicBezTo>
                  <a:cubicBezTo>
                    <a:pt x="2802" y="7028"/>
                    <a:pt x="2802" y="6748"/>
                    <a:pt x="2826" y="6467"/>
                  </a:cubicBezTo>
                  <a:cubicBezTo>
                    <a:pt x="2896" y="6397"/>
                    <a:pt x="2966" y="6327"/>
                    <a:pt x="3036" y="6234"/>
                  </a:cubicBezTo>
                  <a:cubicBezTo>
                    <a:pt x="3363" y="6187"/>
                    <a:pt x="3690" y="6117"/>
                    <a:pt x="3409" y="5650"/>
                  </a:cubicBezTo>
                  <a:cubicBezTo>
                    <a:pt x="3993" y="4460"/>
                    <a:pt x="4764" y="3339"/>
                    <a:pt x="5697" y="2382"/>
                  </a:cubicBezTo>
                  <a:cubicBezTo>
                    <a:pt x="6188" y="1845"/>
                    <a:pt x="6585" y="1261"/>
                    <a:pt x="7145" y="770"/>
                  </a:cubicBezTo>
                  <a:cubicBezTo>
                    <a:pt x="7705" y="210"/>
                    <a:pt x="8546" y="0"/>
                    <a:pt x="9316" y="187"/>
                  </a:cubicBezTo>
                  <a:cubicBezTo>
                    <a:pt x="10531" y="444"/>
                    <a:pt x="11511" y="1097"/>
                    <a:pt x="12539" y="1774"/>
                  </a:cubicBezTo>
                  <a:cubicBezTo>
                    <a:pt x="13869" y="2638"/>
                    <a:pt x="14850" y="3876"/>
                    <a:pt x="16064" y="4856"/>
                  </a:cubicBezTo>
                  <a:lnTo>
                    <a:pt x="16204" y="5043"/>
                  </a:lnTo>
                  <a:cubicBezTo>
                    <a:pt x="16228" y="5090"/>
                    <a:pt x="16251" y="5160"/>
                    <a:pt x="16274" y="5230"/>
                  </a:cubicBezTo>
                  <a:cubicBezTo>
                    <a:pt x="16274" y="5510"/>
                    <a:pt x="16391" y="5650"/>
                    <a:pt x="16694" y="5627"/>
                  </a:cubicBezTo>
                  <a:cubicBezTo>
                    <a:pt x="17138" y="5697"/>
                    <a:pt x="17255" y="6071"/>
                    <a:pt x="17465" y="6397"/>
                  </a:cubicBezTo>
                  <a:cubicBezTo>
                    <a:pt x="17395" y="6631"/>
                    <a:pt x="17582" y="6841"/>
                    <a:pt x="17839" y="6818"/>
                  </a:cubicBezTo>
                  <a:lnTo>
                    <a:pt x="17839" y="6818"/>
                  </a:lnTo>
                  <a:cubicBezTo>
                    <a:pt x="17722" y="7308"/>
                    <a:pt x="18119" y="7588"/>
                    <a:pt x="18259" y="7985"/>
                  </a:cubicBezTo>
                  <a:cubicBezTo>
                    <a:pt x="18586" y="8826"/>
                    <a:pt x="19146" y="9409"/>
                    <a:pt x="20173" y="9223"/>
                  </a:cubicBezTo>
                  <a:lnTo>
                    <a:pt x="20197" y="9246"/>
                  </a:lnTo>
                  <a:lnTo>
                    <a:pt x="20360" y="9409"/>
                  </a:lnTo>
                  <a:cubicBezTo>
                    <a:pt x="20827" y="9619"/>
                    <a:pt x="21177" y="10040"/>
                    <a:pt x="21317" y="10553"/>
                  </a:cubicBezTo>
                  <a:cubicBezTo>
                    <a:pt x="20804" y="11020"/>
                    <a:pt x="21644" y="11441"/>
                    <a:pt x="21364" y="11908"/>
                  </a:cubicBezTo>
                  <a:cubicBezTo>
                    <a:pt x="22018" y="12024"/>
                    <a:pt x="21948" y="12865"/>
                    <a:pt x="22625" y="13052"/>
                  </a:cubicBezTo>
                  <a:cubicBezTo>
                    <a:pt x="22998" y="13145"/>
                    <a:pt x="23092" y="13635"/>
                    <a:pt x="22858" y="14056"/>
                  </a:cubicBezTo>
                  <a:cubicBezTo>
                    <a:pt x="22672" y="14429"/>
                    <a:pt x="22438" y="14639"/>
                    <a:pt x="21995" y="14453"/>
                  </a:cubicBezTo>
                  <a:cubicBezTo>
                    <a:pt x="21808" y="14406"/>
                    <a:pt x="21621" y="14359"/>
                    <a:pt x="21411" y="14359"/>
                  </a:cubicBezTo>
                  <a:cubicBezTo>
                    <a:pt x="21247" y="13589"/>
                    <a:pt x="21247" y="13542"/>
                    <a:pt x="20594" y="13682"/>
                  </a:cubicBezTo>
                  <a:cubicBezTo>
                    <a:pt x="19963" y="13822"/>
                    <a:pt x="19566" y="13402"/>
                    <a:pt x="19123" y="13168"/>
                  </a:cubicBezTo>
                  <a:cubicBezTo>
                    <a:pt x="18679" y="12935"/>
                    <a:pt x="19099" y="12491"/>
                    <a:pt x="19216" y="12164"/>
                  </a:cubicBezTo>
                  <a:cubicBezTo>
                    <a:pt x="19286" y="11978"/>
                    <a:pt x="19286" y="11744"/>
                    <a:pt x="19053" y="11651"/>
                  </a:cubicBezTo>
                  <a:cubicBezTo>
                    <a:pt x="18819" y="11557"/>
                    <a:pt x="18726" y="11721"/>
                    <a:pt x="18656" y="11931"/>
                  </a:cubicBezTo>
                  <a:cubicBezTo>
                    <a:pt x="18539" y="12258"/>
                    <a:pt x="18422" y="12561"/>
                    <a:pt x="18025" y="12608"/>
                  </a:cubicBezTo>
                  <a:lnTo>
                    <a:pt x="18025" y="12608"/>
                  </a:lnTo>
                  <a:cubicBezTo>
                    <a:pt x="17979" y="12328"/>
                    <a:pt x="17839" y="12024"/>
                    <a:pt x="17932" y="11767"/>
                  </a:cubicBezTo>
                  <a:cubicBezTo>
                    <a:pt x="18049" y="11371"/>
                    <a:pt x="17885" y="11301"/>
                    <a:pt x="17605" y="11114"/>
                  </a:cubicBezTo>
                  <a:cubicBezTo>
                    <a:pt x="17161" y="10857"/>
                    <a:pt x="16648" y="10764"/>
                    <a:pt x="16298" y="10297"/>
                  </a:cubicBezTo>
                  <a:cubicBezTo>
                    <a:pt x="15527" y="9246"/>
                    <a:pt x="14780" y="8219"/>
                    <a:pt x="13589" y="7635"/>
                  </a:cubicBezTo>
                  <a:cubicBezTo>
                    <a:pt x="13216" y="7448"/>
                    <a:pt x="12935" y="7075"/>
                    <a:pt x="12445" y="7121"/>
                  </a:cubicBezTo>
                  <a:cubicBezTo>
                    <a:pt x="12305" y="7448"/>
                    <a:pt x="12142" y="7752"/>
                    <a:pt x="12002" y="8102"/>
                  </a:cubicBezTo>
                  <a:cubicBezTo>
                    <a:pt x="11931" y="8289"/>
                    <a:pt x="12095" y="8382"/>
                    <a:pt x="12258" y="8405"/>
                  </a:cubicBezTo>
                  <a:cubicBezTo>
                    <a:pt x="12258" y="8545"/>
                    <a:pt x="12258" y="8686"/>
                    <a:pt x="12235" y="8802"/>
                  </a:cubicBezTo>
                  <a:cubicBezTo>
                    <a:pt x="11815" y="9176"/>
                    <a:pt x="11815" y="9269"/>
                    <a:pt x="12258" y="9596"/>
                  </a:cubicBezTo>
                  <a:close/>
                  <a:moveTo>
                    <a:pt x="16718" y="10273"/>
                  </a:moveTo>
                  <a:cubicBezTo>
                    <a:pt x="17839" y="10133"/>
                    <a:pt x="18025" y="9970"/>
                    <a:pt x="17839" y="9152"/>
                  </a:cubicBezTo>
                  <a:cubicBezTo>
                    <a:pt x="17839" y="9059"/>
                    <a:pt x="17792" y="8966"/>
                    <a:pt x="17698" y="8919"/>
                  </a:cubicBezTo>
                  <a:cubicBezTo>
                    <a:pt x="17582" y="8872"/>
                    <a:pt x="17418" y="8919"/>
                    <a:pt x="17372" y="9059"/>
                  </a:cubicBezTo>
                  <a:cubicBezTo>
                    <a:pt x="17231" y="9503"/>
                    <a:pt x="16998" y="9900"/>
                    <a:pt x="16718" y="1027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3" name="Google Shape;7613;p52"/>
            <p:cNvSpPr/>
            <p:nvPr/>
          </p:nvSpPr>
          <p:spPr>
            <a:xfrm>
              <a:off x="1213975" y="2839675"/>
              <a:ext cx="194975" cy="197900"/>
            </a:xfrm>
            <a:custGeom>
              <a:avLst/>
              <a:gdLst/>
              <a:ahLst/>
              <a:cxnLst/>
              <a:rect l="l" t="t" r="r" b="b"/>
              <a:pathLst>
                <a:path w="7799" h="7916" extrusionOk="0">
                  <a:moveTo>
                    <a:pt x="4856" y="1"/>
                  </a:moveTo>
                  <a:cubicBezTo>
                    <a:pt x="4880" y="491"/>
                    <a:pt x="4553" y="888"/>
                    <a:pt x="4319" y="1238"/>
                  </a:cubicBezTo>
                  <a:cubicBezTo>
                    <a:pt x="4063" y="1565"/>
                    <a:pt x="3993" y="1985"/>
                    <a:pt x="4109" y="2406"/>
                  </a:cubicBezTo>
                  <a:cubicBezTo>
                    <a:pt x="4506" y="2522"/>
                    <a:pt x="4740" y="2196"/>
                    <a:pt x="5067" y="2172"/>
                  </a:cubicBezTo>
                  <a:cubicBezTo>
                    <a:pt x="5393" y="2126"/>
                    <a:pt x="5697" y="2032"/>
                    <a:pt x="5814" y="2429"/>
                  </a:cubicBezTo>
                  <a:cubicBezTo>
                    <a:pt x="5977" y="2943"/>
                    <a:pt x="6351" y="2943"/>
                    <a:pt x="6748" y="2919"/>
                  </a:cubicBezTo>
                  <a:cubicBezTo>
                    <a:pt x="7121" y="2896"/>
                    <a:pt x="7471" y="2966"/>
                    <a:pt x="7798" y="3130"/>
                  </a:cubicBezTo>
                  <a:cubicBezTo>
                    <a:pt x="7798" y="3293"/>
                    <a:pt x="7728" y="3456"/>
                    <a:pt x="7612" y="3573"/>
                  </a:cubicBezTo>
                  <a:cubicBezTo>
                    <a:pt x="6631" y="4484"/>
                    <a:pt x="5790" y="5581"/>
                    <a:pt x="4833" y="6515"/>
                  </a:cubicBezTo>
                  <a:cubicBezTo>
                    <a:pt x="3829" y="7472"/>
                    <a:pt x="2428" y="7916"/>
                    <a:pt x="1051" y="7682"/>
                  </a:cubicBezTo>
                  <a:cubicBezTo>
                    <a:pt x="304" y="7566"/>
                    <a:pt x="0" y="7099"/>
                    <a:pt x="280" y="6422"/>
                  </a:cubicBezTo>
                  <a:cubicBezTo>
                    <a:pt x="747" y="5254"/>
                    <a:pt x="1237" y="4110"/>
                    <a:pt x="2148" y="3200"/>
                  </a:cubicBezTo>
                  <a:cubicBezTo>
                    <a:pt x="2895" y="2452"/>
                    <a:pt x="3432" y="1565"/>
                    <a:pt x="4086" y="748"/>
                  </a:cubicBezTo>
                  <a:cubicBezTo>
                    <a:pt x="4296" y="444"/>
                    <a:pt x="4483" y="141"/>
                    <a:pt x="48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4" name="Google Shape;7614;p52"/>
            <p:cNvSpPr/>
            <p:nvPr/>
          </p:nvSpPr>
          <p:spPr>
            <a:xfrm>
              <a:off x="1499400" y="3025875"/>
              <a:ext cx="120250" cy="208425"/>
            </a:xfrm>
            <a:custGeom>
              <a:avLst/>
              <a:gdLst/>
              <a:ahLst/>
              <a:cxnLst/>
              <a:rect l="l" t="t" r="r" b="b"/>
              <a:pathLst>
                <a:path w="4810" h="8337" extrusionOk="0">
                  <a:moveTo>
                    <a:pt x="4670" y="24"/>
                  </a:moveTo>
                  <a:cubicBezTo>
                    <a:pt x="4810" y="2009"/>
                    <a:pt x="4530" y="3970"/>
                    <a:pt x="4436" y="5931"/>
                  </a:cubicBezTo>
                  <a:cubicBezTo>
                    <a:pt x="4390" y="7239"/>
                    <a:pt x="3783" y="7823"/>
                    <a:pt x="2452" y="8103"/>
                  </a:cubicBezTo>
                  <a:cubicBezTo>
                    <a:pt x="1331" y="8336"/>
                    <a:pt x="677" y="7916"/>
                    <a:pt x="350" y="6749"/>
                  </a:cubicBezTo>
                  <a:cubicBezTo>
                    <a:pt x="607" y="6562"/>
                    <a:pt x="607" y="6165"/>
                    <a:pt x="350" y="5978"/>
                  </a:cubicBezTo>
                  <a:lnTo>
                    <a:pt x="350" y="5161"/>
                  </a:lnTo>
                  <a:cubicBezTo>
                    <a:pt x="537" y="5044"/>
                    <a:pt x="537" y="4904"/>
                    <a:pt x="350" y="4787"/>
                  </a:cubicBezTo>
                  <a:cubicBezTo>
                    <a:pt x="304" y="3993"/>
                    <a:pt x="0" y="3223"/>
                    <a:pt x="187" y="2406"/>
                  </a:cubicBezTo>
                  <a:lnTo>
                    <a:pt x="537" y="2406"/>
                  </a:lnTo>
                  <a:lnTo>
                    <a:pt x="934" y="2406"/>
                  </a:lnTo>
                  <a:cubicBezTo>
                    <a:pt x="958" y="2453"/>
                    <a:pt x="1028" y="2499"/>
                    <a:pt x="1051" y="2546"/>
                  </a:cubicBezTo>
                  <a:cubicBezTo>
                    <a:pt x="1401" y="3433"/>
                    <a:pt x="1775" y="3667"/>
                    <a:pt x="2639" y="3340"/>
                  </a:cubicBezTo>
                  <a:cubicBezTo>
                    <a:pt x="2919" y="3176"/>
                    <a:pt x="3292" y="3246"/>
                    <a:pt x="3502" y="3503"/>
                  </a:cubicBezTo>
                  <a:cubicBezTo>
                    <a:pt x="3619" y="3620"/>
                    <a:pt x="3759" y="3830"/>
                    <a:pt x="3969" y="3667"/>
                  </a:cubicBezTo>
                  <a:cubicBezTo>
                    <a:pt x="4063" y="3503"/>
                    <a:pt x="4016" y="3316"/>
                    <a:pt x="3876" y="3223"/>
                  </a:cubicBezTo>
                  <a:cubicBezTo>
                    <a:pt x="3292" y="2593"/>
                    <a:pt x="3456" y="1869"/>
                    <a:pt x="3829" y="1332"/>
                  </a:cubicBezTo>
                  <a:cubicBezTo>
                    <a:pt x="4296" y="701"/>
                    <a:pt x="3853" y="631"/>
                    <a:pt x="3502" y="421"/>
                  </a:cubicBezTo>
                  <a:cubicBezTo>
                    <a:pt x="3502" y="188"/>
                    <a:pt x="3713" y="1"/>
                    <a:pt x="3946" y="48"/>
                  </a:cubicBezTo>
                  <a:cubicBezTo>
                    <a:pt x="4203" y="48"/>
                    <a:pt x="4436" y="24"/>
                    <a:pt x="4670" y="2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5" name="Google Shape;7615;p52"/>
            <p:cNvSpPr/>
            <p:nvPr/>
          </p:nvSpPr>
          <p:spPr>
            <a:xfrm>
              <a:off x="1502325" y="2911475"/>
              <a:ext cx="113825" cy="133700"/>
            </a:xfrm>
            <a:custGeom>
              <a:avLst/>
              <a:gdLst/>
              <a:ahLst/>
              <a:cxnLst/>
              <a:rect l="l" t="t" r="r" b="b"/>
              <a:pathLst>
                <a:path w="4553" h="5348" extrusionOk="0">
                  <a:moveTo>
                    <a:pt x="4553" y="4600"/>
                  </a:moveTo>
                  <a:lnTo>
                    <a:pt x="3852" y="4600"/>
                  </a:lnTo>
                  <a:cubicBezTo>
                    <a:pt x="3619" y="4577"/>
                    <a:pt x="3409" y="4764"/>
                    <a:pt x="3409" y="4997"/>
                  </a:cubicBezTo>
                  <a:cubicBezTo>
                    <a:pt x="3152" y="5091"/>
                    <a:pt x="2895" y="5347"/>
                    <a:pt x="2638" y="4997"/>
                  </a:cubicBezTo>
                  <a:cubicBezTo>
                    <a:pt x="2405" y="4764"/>
                    <a:pt x="2452" y="4414"/>
                    <a:pt x="2708" y="4227"/>
                  </a:cubicBezTo>
                  <a:cubicBezTo>
                    <a:pt x="2942" y="4040"/>
                    <a:pt x="3059" y="3736"/>
                    <a:pt x="3012" y="3433"/>
                  </a:cubicBezTo>
                  <a:cubicBezTo>
                    <a:pt x="3222" y="3316"/>
                    <a:pt x="3409" y="3199"/>
                    <a:pt x="3315" y="2919"/>
                  </a:cubicBezTo>
                  <a:cubicBezTo>
                    <a:pt x="3269" y="2756"/>
                    <a:pt x="3105" y="2662"/>
                    <a:pt x="2942" y="2662"/>
                  </a:cubicBezTo>
                  <a:cubicBezTo>
                    <a:pt x="2615" y="2662"/>
                    <a:pt x="2615" y="2919"/>
                    <a:pt x="2615" y="3153"/>
                  </a:cubicBezTo>
                  <a:lnTo>
                    <a:pt x="2615" y="3433"/>
                  </a:lnTo>
                  <a:cubicBezTo>
                    <a:pt x="2592" y="3947"/>
                    <a:pt x="2078" y="3806"/>
                    <a:pt x="1821" y="4017"/>
                  </a:cubicBezTo>
                  <a:cubicBezTo>
                    <a:pt x="1774" y="3666"/>
                    <a:pt x="1588" y="3573"/>
                    <a:pt x="1261" y="3713"/>
                  </a:cubicBezTo>
                  <a:cubicBezTo>
                    <a:pt x="957" y="3853"/>
                    <a:pt x="630" y="4063"/>
                    <a:pt x="233" y="4017"/>
                  </a:cubicBezTo>
                  <a:cubicBezTo>
                    <a:pt x="163" y="3760"/>
                    <a:pt x="607" y="3480"/>
                    <a:pt x="210" y="3223"/>
                  </a:cubicBezTo>
                  <a:cubicBezTo>
                    <a:pt x="210" y="2943"/>
                    <a:pt x="0" y="2709"/>
                    <a:pt x="70" y="2429"/>
                  </a:cubicBezTo>
                  <a:cubicBezTo>
                    <a:pt x="374" y="2429"/>
                    <a:pt x="560" y="2102"/>
                    <a:pt x="397" y="1845"/>
                  </a:cubicBezTo>
                  <a:cubicBezTo>
                    <a:pt x="187" y="1332"/>
                    <a:pt x="257" y="795"/>
                    <a:pt x="233" y="234"/>
                  </a:cubicBezTo>
                  <a:cubicBezTo>
                    <a:pt x="700" y="258"/>
                    <a:pt x="887" y="608"/>
                    <a:pt x="1097" y="958"/>
                  </a:cubicBezTo>
                  <a:cubicBezTo>
                    <a:pt x="1167" y="1121"/>
                    <a:pt x="1331" y="1191"/>
                    <a:pt x="1494" y="1168"/>
                  </a:cubicBezTo>
                  <a:cubicBezTo>
                    <a:pt x="1704" y="1121"/>
                    <a:pt x="1821" y="888"/>
                    <a:pt x="1751" y="701"/>
                  </a:cubicBezTo>
                  <a:cubicBezTo>
                    <a:pt x="1588" y="234"/>
                    <a:pt x="1915" y="444"/>
                    <a:pt x="2125" y="351"/>
                  </a:cubicBezTo>
                  <a:cubicBezTo>
                    <a:pt x="2778" y="94"/>
                    <a:pt x="3479" y="1"/>
                    <a:pt x="4203" y="71"/>
                  </a:cubicBezTo>
                  <a:lnTo>
                    <a:pt x="4553" y="71"/>
                  </a:lnTo>
                  <a:lnTo>
                    <a:pt x="4553" y="444"/>
                  </a:lnTo>
                  <a:cubicBezTo>
                    <a:pt x="4249" y="444"/>
                    <a:pt x="3993" y="444"/>
                    <a:pt x="3969" y="841"/>
                  </a:cubicBezTo>
                  <a:cubicBezTo>
                    <a:pt x="3689" y="888"/>
                    <a:pt x="3339" y="725"/>
                    <a:pt x="3222" y="1121"/>
                  </a:cubicBezTo>
                  <a:cubicBezTo>
                    <a:pt x="3082" y="1565"/>
                    <a:pt x="3596" y="1752"/>
                    <a:pt x="3619" y="2172"/>
                  </a:cubicBezTo>
                  <a:cubicBezTo>
                    <a:pt x="3619" y="2452"/>
                    <a:pt x="3946" y="2406"/>
                    <a:pt x="4156" y="2429"/>
                  </a:cubicBezTo>
                  <a:cubicBezTo>
                    <a:pt x="4133" y="2802"/>
                    <a:pt x="4226" y="3199"/>
                    <a:pt x="4086" y="3573"/>
                  </a:cubicBezTo>
                  <a:cubicBezTo>
                    <a:pt x="3922" y="4017"/>
                    <a:pt x="4156" y="4157"/>
                    <a:pt x="4530" y="4203"/>
                  </a:cubicBezTo>
                  <a:cubicBezTo>
                    <a:pt x="4553" y="4343"/>
                    <a:pt x="4553" y="4484"/>
                    <a:pt x="4553" y="4600"/>
                  </a:cubicBezTo>
                  <a:close/>
                  <a:moveTo>
                    <a:pt x="1308" y="2125"/>
                  </a:moveTo>
                  <a:cubicBezTo>
                    <a:pt x="1144" y="2125"/>
                    <a:pt x="1051" y="2195"/>
                    <a:pt x="1051" y="2336"/>
                  </a:cubicBezTo>
                  <a:cubicBezTo>
                    <a:pt x="1027" y="2639"/>
                    <a:pt x="1051" y="2873"/>
                    <a:pt x="1378" y="2943"/>
                  </a:cubicBezTo>
                  <a:cubicBezTo>
                    <a:pt x="1564" y="2989"/>
                    <a:pt x="1728" y="2873"/>
                    <a:pt x="1728" y="2686"/>
                  </a:cubicBezTo>
                  <a:cubicBezTo>
                    <a:pt x="1774" y="2382"/>
                    <a:pt x="1541" y="2242"/>
                    <a:pt x="1308" y="2125"/>
                  </a:cubicBezTo>
                  <a:close/>
                  <a:moveTo>
                    <a:pt x="2778" y="1892"/>
                  </a:moveTo>
                  <a:cubicBezTo>
                    <a:pt x="2732" y="1682"/>
                    <a:pt x="2638" y="1495"/>
                    <a:pt x="2358" y="1518"/>
                  </a:cubicBezTo>
                  <a:cubicBezTo>
                    <a:pt x="2218" y="1518"/>
                    <a:pt x="2101" y="1612"/>
                    <a:pt x="2101" y="1752"/>
                  </a:cubicBezTo>
                  <a:cubicBezTo>
                    <a:pt x="2055" y="2055"/>
                    <a:pt x="2335" y="2102"/>
                    <a:pt x="2545" y="2172"/>
                  </a:cubicBezTo>
                  <a:cubicBezTo>
                    <a:pt x="2685" y="2195"/>
                    <a:pt x="2755" y="2079"/>
                    <a:pt x="2778" y="189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6" name="Google Shape;7616;p52"/>
            <p:cNvSpPr/>
            <p:nvPr/>
          </p:nvSpPr>
          <p:spPr>
            <a:xfrm>
              <a:off x="1833275" y="2871800"/>
              <a:ext cx="101000" cy="154700"/>
            </a:xfrm>
            <a:custGeom>
              <a:avLst/>
              <a:gdLst/>
              <a:ahLst/>
              <a:cxnLst/>
              <a:rect l="l" t="t" r="r" b="b"/>
              <a:pathLst>
                <a:path w="4040" h="6188" extrusionOk="0">
                  <a:moveTo>
                    <a:pt x="654" y="3829"/>
                  </a:moveTo>
                  <a:cubicBezTo>
                    <a:pt x="841" y="3829"/>
                    <a:pt x="1028" y="3852"/>
                    <a:pt x="1238" y="3923"/>
                  </a:cubicBezTo>
                  <a:cubicBezTo>
                    <a:pt x="1681" y="4109"/>
                    <a:pt x="1892" y="3899"/>
                    <a:pt x="2078" y="3526"/>
                  </a:cubicBezTo>
                  <a:cubicBezTo>
                    <a:pt x="2312" y="3105"/>
                    <a:pt x="2242" y="2615"/>
                    <a:pt x="1868" y="2522"/>
                  </a:cubicBezTo>
                  <a:cubicBezTo>
                    <a:pt x="1191" y="2335"/>
                    <a:pt x="1238" y="1494"/>
                    <a:pt x="607" y="1378"/>
                  </a:cubicBezTo>
                  <a:cubicBezTo>
                    <a:pt x="888" y="911"/>
                    <a:pt x="24" y="490"/>
                    <a:pt x="537" y="0"/>
                  </a:cubicBezTo>
                  <a:cubicBezTo>
                    <a:pt x="1191" y="93"/>
                    <a:pt x="1401" y="700"/>
                    <a:pt x="1705" y="1121"/>
                  </a:cubicBezTo>
                  <a:cubicBezTo>
                    <a:pt x="1985" y="1518"/>
                    <a:pt x="2312" y="1891"/>
                    <a:pt x="2685" y="2195"/>
                  </a:cubicBezTo>
                  <a:cubicBezTo>
                    <a:pt x="3129" y="2545"/>
                    <a:pt x="3456" y="3012"/>
                    <a:pt x="3643" y="3526"/>
                  </a:cubicBezTo>
                  <a:cubicBezTo>
                    <a:pt x="4040" y="4460"/>
                    <a:pt x="3713" y="5230"/>
                    <a:pt x="2802" y="5604"/>
                  </a:cubicBezTo>
                  <a:cubicBezTo>
                    <a:pt x="2242" y="5860"/>
                    <a:pt x="1728" y="6187"/>
                    <a:pt x="1028" y="6024"/>
                  </a:cubicBezTo>
                  <a:cubicBezTo>
                    <a:pt x="537" y="5907"/>
                    <a:pt x="187" y="5744"/>
                    <a:pt x="0" y="5253"/>
                  </a:cubicBezTo>
                  <a:lnTo>
                    <a:pt x="47" y="5183"/>
                  </a:lnTo>
                  <a:cubicBezTo>
                    <a:pt x="421" y="5090"/>
                    <a:pt x="607" y="5510"/>
                    <a:pt x="934" y="5487"/>
                  </a:cubicBezTo>
                  <a:cubicBezTo>
                    <a:pt x="1191" y="4786"/>
                    <a:pt x="1191" y="4786"/>
                    <a:pt x="748" y="4273"/>
                  </a:cubicBezTo>
                  <a:cubicBezTo>
                    <a:pt x="631" y="4156"/>
                    <a:pt x="654" y="3969"/>
                    <a:pt x="654" y="380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7" name="Google Shape;7617;p52"/>
            <p:cNvSpPr/>
            <p:nvPr/>
          </p:nvSpPr>
          <p:spPr>
            <a:xfrm>
              <a:off x="1764400" y="2897475"/>
              <a:ext cx="85250" cy="105100"/>
            </a:xfrm>
            <a:custGeom>
              <a:avLst/>
              <a:gdLst/>
              <a:ahLst/>
              <a:cxnLst/>
              <a:rect l="l" t="t" r="r" b="b"/>
              <a:pathLst>
                <a:path w="3410" h="4204" extrusionOk="0">
                  <a:moveTo>
                    <a:pt x="0" y="1051"/>
                  </a:moveTo>
                  <a:cubicBezTo>
                    <a:pt x="397" y="981"/>
                    <a:pt x="514" y="677"/>
                    <a:pt x="631" y="374"/>
                  </a:cubicBezTo>
                  <a:cubicBezTo>
                    <a:pt x="677" y="164"/>
                    <a:pt x="794" y="0"/>
                    <a:pt x="1028" y="70"/>
                  </a:cubicBezTo>
                  <a:cubicBezTo>
                    <a:pt x="1261" y="164"/>
                    <a:pt x="1238" y="397"/>
                    <a:pt x="1191" y="584"/>
                  </a:cubicBezTo>
                  <a:cubicBezTo>
                    <a:pt x="1074" y="934"/>
                    <a:pt x="607" y="1331"/>
                    <a:pt x="1098" y="1588"/>
                  </a:cubicBezTo>
                  <a:cubicBezTo>
                    <a:pt x="1588" y="1845"/>
                    <a:pt x="1962" y="2242"/>
                    <a:pt x="2592" y="2102"/>
                  </a:cubicBezTo>
                  <a:cubicBezTo>
                    <a:pt x="3199" y="1985"/>
                    <a:pt x="3246" y="2008"/>
                    <a:pt x="3409" y="2779"/>
                  </a:cubicBezTo>
                  <a:lnTo>
                    <a:pt x="3409" y="2779"/>
                  </a:lnTo>
                  <a:cubicBezTo>
                    <a:pt x="3036" y="2755"/>
                    <a:pt x="2779" y="2872"/>
                    <a:pt x="2825" y="3316"/>
                  </a:cubicBezTo>
                  <a:cubicBezTo>
                    <a:pt x="2825" y="3596"/>
                    <a:pt x="2825" y="3876"/>
                    <a:pt x="2825" y="4156"/>
                  </a:cubicBezTo>
                  <a:lnTo>
                    <a:pt x="2779" y="4203"/>
                  </a:lnTo>
                  <a:cubicBezTo>
                    <a:pt x="2452" y="4110"/>
                    <a:pt x="2172" y="3900"/>
                    <a:pt x="2008" y="3619"/>
                  </a:cubicBezTo>
                  <a:cubicBezTo>
                    <a:pt x="1308" y="2802"/>
                    <a:pt x="654" y="1915"/>
                    <a:pt x="0" y="105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8" name="Google Shape;7618;p52"/>
            <p:cNvSpPr/>
            <p:nvPr/>
          </p:nvSpPr>
          <p:spPr>
            <a:xfrm>
              <a:off x="1612050" y="2785400"/>
              <a:ext cx="152375" cy="138375"/>
            </a:xfrm>
            <a:custGeom>
              <a:avLst/>
              <a:gdLst/>
              <a:ahLst/>
              <a:cxnLst/>
              <a:rect l="l" t="t" r="r" b="b"/>
              <a:pathLst>
                <a:path w="6095" h="5535" extrusionOk="0">
                  <a:moveTo>
                    <a:pt x="327" y="1331"/>
                  </a:moveTo>
                  <a:cubicBezTo>
                    <a:pt x="141" y="1308"/>
                    <a:pt x="0" y="1215"/>
                    <a:pt x="71" y="1028"/>
                  </a:cubicBezTo>
                  <a:cubicBezTo>
                    <a:pt x="187" y="678"/>
                    <a:pt x="351" y="374"/>
                    <a:pt x="514" y="47"/>
                  </a:cubicBezTo>
                  <a:cubicBezTo>
                    <a:pt x="1004" y="1"/>
                    <a:pt x="1261" y="374"/>
                    <a:pt x="1635" y="538"/>
                  </a:cubicBezTo>
                  <a:cubicBezTo>
                    <a:pt x="2849" y="1121"/>
                    <a:pt x="3596" y="2172"/>
                    <a:pt x="4367" y="3199"/>
                  </a:cubicBezTo>
                  <a:cubicBezTo>
                    <a:pt x="4717" y="3666"/>
                    <a:pt x="5254" y="3760"/>
                    <a:pt x="5674" y="4040"/>
                  </a:cubicBezTo>
                  <a:cubicBezTo>
                    <a:pt x="5954" y="4203"/>
                    <a:pt x="6094" y="4297"/>
                    <a:pt x="5978" y="4670"/>
                  </a:cubicBezTo>
                  <a:cubicBezTo>
                    <a:pt x="5908" y="4927"/>
                    <a:pt x="6048" y="5230"/>
                    <a:pt x="6094" y="5534"/>
                  </a:cubicBezTo>
                  <a:cubicBezTo>
                    <a:pt x="5300" y="5137"/>
                    <a:pt x="4950" y="4320"/>
                    <a:pt x="4367" y="3713"/>
                  </a:cubicBezTo>
                  <a:cubicBezTo>
                    <a:pt x="3433" y="2732"/>
                    <a:pt x="2709" y="1541"/>
                    <a:pt x="1355" y="1004"/>
                  </a:cubicBezTo>
                  <a:cubicBezTo>
                    <a:pt x="748" y="748"/>
                    <a:pt x="748" y="724"/>
                    <a:pt x="327" y="13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9" name="Google Shape;7619;p52"/>
            <p:cNvSpPr/>
            <p:nvPr/>
          </p:nvSpPr>
          <p:spPr>
            <a:xfrm>
              <a:off x="1413000" y="2808750"/>
              <a:ext cx="89925" cy="103350"/>
            </a:xfrm>
            <a:custGeom>
              <a:avLst/>
              <a:gdLst/>
              <a:ahLst/>
              <a:cxnLst/>
              <a:rect l="l" t="t" r="r" b="b"/>
              <a:pathLst>
                <a:path w="3597" h="4134" extrusionOk="0">
                  <a:moveTo>
                    <a:pt x="24" y="4133"/>
                  </a:moveTo>
                  <a:cubicBezTo>
                    <a:pt x="1" y="3759"/>
                    <a:pt x="164" y="3409"/>
                    <a:pt x="141" y="2966"/>
                  </a:cubicBezTo>
                  <a:cubicBezTo>
                    <a:pt x="47" y="2452"/>
                    <a:pt x="398" y="1962"/>
                    <a:pt x="935" y="1915"/>
                  </a:cubicBezTo>
                  <a:cubicBezTo>
                    <a:pt x="1472" y="1845"/>
                    <a:pt x="1705" y="1518"/>
                    <a:pt x="1635" y="934"/>
                  </a:cubicBezTo>
                  <a:cubicBezTo>
                    <a:pt x="1588" y="584"/>
                    <a:pt x="1775" y="351"/>
                    <a:pt x="2149" y="397"/>
                  </a:cubicBezTo>
                  <a:cubicBezTo>
                    <a:pt x="2522" y="444"/>
                    <a:pt x="2896" y="211"/>
                    <a:pt x="3223" y="0"/>
                  </a:cubicBezTo>
                  <a:cubicBezTo>
                    <a:pt x="3456" y="351"/>
                    <a:pt x="3596" y="748"/>
                    <a:pt x="3596" y="1168"/>
                  </a:cubicBezTo>
                  <a:cubicBezTo>
                    <a:pt x="3596" y="1331"/>
                    <a:pt x="3573" y="1471"/>
                    <a:pt x="3573" y="1635"/>
                  </a:cubicBezTo>
                  <a:cubicBezTo>
                    <a:pt x="3410" y="1588"/>
                    <a:pt x="3269" y="1471"/>
                    <a:pt x="3199" y="1308"/>
                  </a:cubicBezTo>
                  <a:cubicBezTo>
                    <a:pt x="2966" y="911"/>
                    <a:pt x="2709" y="958"/>
                    <a:pt x="2452" y="1308"/>
                  </a:cubicBezTo>
                  <a:cubicBezTo>
                    <a:pt x="1822" y="2102"/>
                    <a:pt x="1005" y="2756"/>
                    <a:pt x="538" y="3666"/>
                  </a:cubicBezTo>
                  <a:cubicBezTo>
                    <a:pt x="444" y="3900"/>
                    <a:pt x="258" y="4063"/>
                    <a:pt x="24" y="41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0" name="Google Shape;7620;p52"/>
            <p:cNvSpPr/>
            <p:nvPr/>
          </p:nvSpPr>
          <p:spPr>
            <a:xfrm>
              <a:off x="1757400" y="2779575"/>
              <a:ext cx="61900" cy="64225"/>
            </a:xfrm>
            <a:custGeom>
              <a:avLst/>
              <a:gdLst/>
              <a:ahLst/>
              <a:cxnLst/>
              <a:rect l="l" t="t" r="r" b="b"/>
              <a:pathLst>
                <a:path w="2476" h="2569" extrusionOk="0">
                  <a:moveTo>
                    <a:pt x="2452" y="2382"/>
                  </a:moveTo>
                  <a:cubicBezTo>
                    <a:pt x="1424" y="2568"/>
                    <a:pt x="864" y="1985"/>
                    <a:pt x="537" y="1144"/>
                  </a:cubicBezTo>
                  <a:cubicBezTo>
                    <a:pt x="397" y="771"/>
                    <a:pt x="0" y="467"/>
                    <a:pt x="117" y="0"/>
                  </a:cubicBezTo>
                  <a:cubicBezTo>
                    <a:pt x="817" y="514"/>
                    <a:pt x="1331" y="1261"/>
                    <a:pt x="2101" y="1728"/>
                  </a:cubicBezTo>
                  <a:cubicBezTo>
                    <a:pt x="2335" y="1845"/>
                    <a:pt x="2475" y="2101"/>
                    <a:pt x="2452" y="238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1" name="Google Shape;7621;p52"/>
            <p:cNvSpPr/>
            <p:nvPr/>
          </p:nvSpPr>
          <p:spPr>
            <a:xfrm>
              <a:off x="1579950" y="2929575"/>
              <a:ext cx="37375" cy="43800"/>
            </a:xfrm>
            <a:custGeom>
              <a:avLst/>
              <a:gdLst/>
              <a:ahLst/>
              <a:cxnLst/>
              <a:rect l="l" t="t" r="r" b="b"/>
              <a:pathLst>
                <a:path w="1495" h="1752" extrusionOk="0">
                  <a:moveTo>
                    <a:pt x="1074" y="1705"/>
                  </a:moveTo>
                  <a:cubicBezTo>
                    <a:pt x="864" y="1682"/>
                    <a:pt x="537" y="1752"/>
                    <a:pt x="537" y="1448"/>
                  </a:cubicBezTo>
                  <a:cubicBezTo>
                    <a:pt x="514" y="1028"/>
                    <a:pt x="0" y="841"/>
                    <a:pt x="140" y="397"/>
                  </a:cubicBezTo>
                  <a:cubicBezTo>
                    <a:pt x="257" y="1"/>
                    <a:pt x="607" y="164"/>
                    <a:pt x="888" y="117"/>
                  </a:cubicBezTo>
                  <a:lnTo>
                    <a:pt x="1425" y="327"/>
                  </a:lnTo>
                  <a:cubicBezTo>
                    <a:pt x="1495" y="701"/>
                    <a:pt x="1495" y="1098"/>
                    <a:pt x="1401" y="1495"/>
                  </a:cubicBezTo>
                  <a:cubicBezTo>
                    <a:pt x="1261" y="1495"/>
                    <a:pt x="1144" y="1588"/>
                    <a:pt x="1074" y="170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2" name="Google Shape;7622;p52"/>
            <p:cNvSpPr/>
            <p:nvPr/>
          </p:nvSpPr>
          <p:spPr>
            <a:xfrm>
              <a:off x="1495300" y="2878200"/>
              <a:ext cx="20475" cy="94600"/>
            </a:xfrm>
            <a:custGeom>
              <a:avLst/>
              <a:gdLst/>
              <a:ahLst/>
              <a:cxnLst/>
              <a:rect l="l" t="t" r="r" b="b"/>
              <a:pathLst>
                <a:path w="819" h="3784" extrusionOk="0">
                  <a:moveTo>
                    <a:pt x="514" y="1589"/>
                  </a:moveTo>
                  <a:cubicBezTo>
                    <a:pt x="514" y="2126"/>
                    <a:pt x="468" y="2663"/>
                    <a:pt x="678" y="3200"/>
                  </a:cubicBezTo>
                  <a:cubicBezTo>
                    <a:pt x="818" y="3433"/>
                    <a:pt x="655" y="3760"/>
                    <a:pt x="351" y="3783"/>
                  </a:cubicBezTo>
                  <a:cubicBezTo>
                    <a:pt x="1" y="2546"/>
                    <a:pt x="141" y="1262"/>
                    <a:pt x="164" y="1"/>
                  </a:cubicBezTo>
                  <a:lnTo>
                    <a:pt x="328" y="1"/>
                  </a:lnTo>
                  <a:cubicBezTo>
                    <a:pt x="608" y="515"/>
                    <a:pt x="491" y="1052"/>
                    <a:pt x="514" y="158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3" name="Google Shape;7623;p52"/>
            <p:cNvSpPr/>
            <p:nvPr/>
          </p:nvSpPr>
          <p:spPr>
            <a:xfrm>
              <a:off x="1503475" y="3031725"/>
              <a:ext cx="28625" cy="54300"/>
            </a:xfrm>
            <a:custGeom>
              <a:avLst/>
              <a:gdLst/>
              <a:ahLst/>
              <a:cxnLst/>
              <a:rect l="l" t="t" r="r" b="b"/>
              <a:pathLst>
                <a:path w="1145" h="2172" extrusionOk="0">
                  <a:moveTo>
                    <a:pt x="771" y="2172"/>
                  </a:moveTo>
                  <a:lnTo>
                    <a:pt x="374" y="2172"/>
                  </a:lnTo>
                  <a:lnTo>
                    <a:pt x="374" y="1215"/>
                  </a:lnTo>
                  <a:cubicBezTo>
                    <a:pt x="398" y="1004"/>
                    <a:pt x="258" y="818"/>
                    <a:pt x="71" y="794"/>
                  </a:cubicBezTo>
                  <a:cubicBezTo>
                    <a:pt x="1" y="537"/>
                    <a:pt x="1" y="257"/>
                    <a:pt x="71" y="0"/>
                  </a:cubicBezTo>
                  <a:lnTo>
                    <a:pt x="398" y="0"/>
                  </a:lnTo>
                  <a:cubicBezTo>
                    <a:pt x="748" y="678"/>
                    <a:pt x="1145" y="1355"/>
                    <a:pt x="771" y="217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4" name="Google Shape;7624;p52"/>
            <p:cNvSpPr/>
            <p:nvPr/>
          </p:nvSpPr>
          <p:spPr>
            <a:xfrm>
              <a:off x="1502900" y="3000775"/>
              <a:ext cx="44975" cy="30975"/>
            </a:xfrm>
            <a:custGeom>
              <a:avLst/>
              <a:gdLst/>
              <a:ahLst/>
              <a:cxnLst/>
              <a:rect l="l" t="t" r="r" b="b"/>
              <a:pathLst>
                <a:path w="1799" h="1239" extrusionOk="0">
                  <a:moveTo>
                    <a:pt x="397" y="1238"/>
                  </a:moveTo>
                  <a:lnTo>
                    <a:pt x="70" y="1238"/>
                  </a:lnTo>
                  <a:cubicBezTo>
                    <a:pt x="0" y="982"/>
                    <a:pt x="0" y="701"/>
                    <a:pt x="47" y="445"/>
                  </a:cubicBezTo>
                  <a:lnTo>
                    <a:pt x="210" y="445"/>
                  </a:lnTo>
                  <a:cubicBezTo>
                    <a:pt x="607" y="491"/>
                    <a:pt x="911" y="281"/>
                    <a:pt x="1238" y="141"/>
                  </a:cubicBezTo>
                  <a:cubicBezTo>
                    <a:pt x="1565" y="1"/>
                    <a:pt x="1751" y="94"/>
                    <a:pt x="1798" y="445"/>
                  </a:cubicBezTo>
                  <a:cubicBezTo>
                    <a:pt x="1495" y="631"/>
                    <a:pt x="1214" y="865"/>
                    <a:pt x="818" y="865"/>
                  </a:cubicBezTo>
                  <a:cubicBezTo>
                    <a:pt x="631" y="865"/>
                    <a:pt x="491" y="1052"/>
                    <a:pt x="397" y="12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5" name="Google Shape;7625;p52"/>
            <p:cNvSpPr/>
            <p:nvPr/>
          </p:nvSpPr>
          <p:spPr>
            <a:xfrm>
              <a:off x="1592775" y="2863025"/>
              <a:ext cx="30975" cy="50225"/>
            </a:xfrm>
            <a:custGeom>
              <a:avLst/>
              <a:gdLst/>
              <a:ahLst/>
              <a:cxnLst/>
              <a:rect l="l" t="t" r="r" b="b"/>
              <a:pathLst>
                <a:path w="1239" h="2009" extrusionOk="0">
                  <a:moveTo>
                    <a:pt x="935" y="2009"/>
                  </a:moveTo>
                  <a:lnTo>
                    <a:pt x="561" y="2009"/>
                  </a:lnTo>
                  <a:cubicBezTo>
                    <a:pt x="561" y="1799"/>
                    <a:pt x="631" y="1565"/>
                    <a:pt x="538" y="1425"/>
                  </a:cubicBezTo>
                  <a:cubicBezTo>
                    <a:pt x="1" y="631"/>
                    <a:pt x="725" y="398"/>
                    <a:pt x="1122" y="1"/>
                  </a:cubicBezTo>
                  <a:cubicBezTo>
                    <a:pt x="1238" y="701"/>
                    <a:pt x="958" y="1332"/>
                    <a:pt x="935" y="200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6" name="Google Shape;7626;p52"/>
            <p:cNvSpPr/>
            <p:nvPr/>
          </p:nvSpPr>
          <p:spPr>
            <a:xfrm>
              <a:off x="1496475" y="2838525"/>
              <a:ext cx="25700" cy="39700"/>
            </a:xfrm>
            <a:custGeom>
              <a:avLst/>
              <a:gdLst/>
              <a:ahLst/>
              <a:cxnLst/>
              <a:rect l="l" t="t" r="r" b="b"/>
              <a:pathLst>
                <a:path w="1028" h="1588" extrusionOk="0">
                  <a:moveTo>
                    <a:pt x="281" y="1588"/>
                  </a:moveTo>
                  <a:lnTo>
                    <a:pt x="117" y="1588"/>
                  </a:lnTo>
                  <a:cubicBezTo>
                    <a:pt x="1" y="1191"/>
                    <a:pt x="141" y="841"/>
                    <a:pt x="234" y="467"/>
                  </a:cubicBezTo>
                  <a:cubicBezTo>
                    <a:pt x="234" y="327"/>
                    <a:pt x="257" y="187"/>
                    <a:pt x="257" y="0"/>
                  </a:cubicBezTo>
                  <a:cubicBezTo>
                    <a:pt x="1028" y="584"/>
                    <a:pt x="1028" y="1074"/>
                    <a:pt x="281" y="158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7" name="Google Shape;7627;p52"/>
            <p:cNvSpPr/>
            <p:nvPr/>
          </p:nvSpPr>
          <p:spPr>
            <a:xfrm>
              <a:off x="1600950" y="2966925"/>
              <a:ext cx="16375" cy="49650"/>
            </a:xfrm>
            <a:custGeom>
              <a:avLst/>
              <a:gdLst/>
              <a:ahLst/>
              <a:cxnLst/>
              <a:rect l="l" t="t" r="r" b="b"/>
              <a:pathLst>
                <a:path w="655" h="1986" extrusionOk="0">
                  <a:moveTo>
                    <a:pt x="234" y="211"/>
                  </a:moveTo>
                  <a:cubicBezTo>
                    <a:pt x="304" y="94"/>
                    <a:pt x="421" y="1"/>
                    <a:pt x="561" y="1"/>
                  </a:cubicBezTo>
                  <a:cubicBezTo>
                    <a:pt x="631" y="678"/>
                    <a:pt x="655" y="1332"/>
                    <a:pt x="608" y="1985"/>
                  </a:cubicBezTo>
                  <a:cubicBezTo>
                    <a:pt x="234" y="1939"/>
                    <a:pt x="1" y="1799"/>
                    <a:pt x="164" y="1355"/>
                  </a:cubicBezTo>
                  <a:cubicBezTo>
                    <a:pt x="304" y="981"/>
                    <a:pt x="211" y="584"/>
                    <a:pt x="234" y="2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8" name="Google Shape;7628;p52"/>
            <p:cNvSpPr/>
            <p:nvPr/>
          </p:nvSpPr>
          <p:spPr>
            <a:xfrm>
              <a:off x="1335950" y="2804650"/>
              <a:ext cx="23975" cy="34475"/>
            </a:xfrm>
            <a:custGeom>
              <a:avLst/>
              <a:gdLst/>
              <a:ahLst/>
              <a:cxnLst/>
              <a:rect l="l" t="t" r="r" b="b"/>
              <a:pathLst>
                <a:path w="959" h="1379" extrusionOk="0">
                  <a:moveTo>
                    <a:pt x="958" y="1"/>
                  </a:moveTo>
                  <a:cubicBezTo>
                    <a:pt x="935" y="678"/>
                    <a:pt x="795" y="1262"/>
                    <a:pt x="1" y="1379"/>
                  </a:cubicBezTo>
                  <a:cubicBezTo>
                    <a:pt x="351" y="958"/>
                    <a:pt x="444" y="328"/>
                    <a:pt x="9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9" name="Google Shape;7629;p52"/>
            <p:cNvSpPr/>
            <p:nvPr/>
          </p:nvSpPr>
          <p:spPr>
            <a:xfrm>
              <a:off x="1503475" y="3051575"/>
              <a:ext cx="9950" cy="34450"/>
            </a:xfrm>
            <a:custGeom>
              <a:avLst/>
              <a:gdLst/>
              <a:ahLst/>
              <a:cxnLst/>
              <a:rect l="l" t="t" r="r" b="b"/>
              <a:pathLst>
                <a:path w="398" h="1378" extrusionOk="0">
                  <a:moveTo>
                    <a:pt x="71" y="0"/>
                  </a:moveTo>
                  <a:cubicBezTo>
                    <a:pt x="258" y="24"/>
                    <a:pt x="398" y="210"/>
                    <a:pt x="374" y="421"/>
                  </a:cubicBezTo>
                  <a:lnTo>
                    <a:pt x="374" y="1378"/>
                  </a:lnTo>
                  <a:lnTo>
                    <a:pt x="47" y="1378"/>
                  </a:lnTo>
                  <a:cubicBezTo>
                    <a:pt x="1" y="911"/>
                    <a:pt x="1" y="444"/>
                    <a:pt x="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0" name="Google Shape;7630;p52"/>
            <p:cNvSpPr/>
            <p:nvPr/>
          </p:nvSpPr>
          <p:spPr>
            <a:xfrm>
              <a:off x="1602125" y="2922575"/>
              <a:ext cx="14625" cy="15200"/>
            </a:xfrm>
            <a:custGeom>
              <a:avLst/>
              <a:gdLst/>
              <a:ahLst/>
              <a:cxnLst/>
              <a:rect l="l" t="t" r="r" b="b"/>
              <a:pathLst>
                <a:path w="585" h="608" extrusionOk="0">
                  <a:moveTo>
                    <a:pt x="538" y="607"/>
                  </a:moveTo>
                  <a:lnTo>
                    <a:pt x="1" y="397"/>
                  </a:lnTo>
                  <a:cubicBezTo>
                    <a:pt x="24" y="24"/>
                    <a:pt x="304" y="0"/>
                    <a:pt x="584" y="0"/>
                  </a:cubicBezTo>
                  <a:cubicBezTo>
                    <a:pt x="561" y="210"/>
                    <a:pt x="561" y="397"/>
                    <a:pt x="538" y="60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1" name="Google Shape;7631;p52"/>
            <p:cNvSpPr/>
            <p:nvPr/>
          </p:nvSpPr>
          <p:spPr>
            <a:xfrm>
              <a:off x="1609125" y="2828600"/>
              <a:ext cx="12875" cy="19875"/>
            </a:xfrm>
            <a:custGeom>
              <a:avLst/>
              <a:gdLst/>
              <a:ahLst/>
              <a:cxnLst/>
              <a:rect l="l" t="t" r="r" b="b"/>
              <a:pathLst>
                <a:path w="515" h="795" extrusionOk="0">
                  <a:moveTo>
                    <a:pt x="444" y="794"/>
                  </a:moveTo>
                  <a:cubicBezTo>
                    <a:pt x="1" y="467"/>
                    <a:pt x="1" y="374"/>
                    <a:pt x="421" y="0"/>
                  </a:cubicBezTo>
                  <a:cubicBezTo>
                    <a:pt x="491" y="257"/>
                    <a:pt x="514" y="537"/>
                    <a:pt x="444" y="79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2" name="Google Shape;7632;p52"/>
            <p:cNvSpPr/>
            <p:nvPr/>
          </p:nvSpPr>
          <p:spPr>
            <a:xfrm>
              <a:off x="1501725" y="3175325"/>
              <a:ext cx="13450" cy="19275"/>
            </a:xfrm>
            <a:custGeom>
              <a:avLst/>
              <a:gdLst/>
              <a:ahLst/>
              <a:cxnLst/>
              <a:rect l="l" t="t" r="r" b="b"/>
              <a:pathLst>
                <a:path w="538" h="771" extrusionOk="0">
                  <a:moveTo>
                    <a:pt x="281" y="0"/>
                  </a:moveTo>
                  <a:cubicBezTo>
                    <a:pt x="538" y="187"/>
                    <a:pt x="538" y="584"/>
                    <a:pt x="281" y="771"/>
                  </a:cubicBezTo>
                  <a:cubicBezTo>
                    <a:pt x="1" y="584"/>
                    <a:pt x="1" y="187"/>
                    <a:pt x="2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3" name="Google Shape;7633;p52"/>
            <p:cNvSpPr/>
            <p:nvPr/>
          </p:nvSpPr>
          <p:spPr>
            <a:xfrm>
              <a:off x="1389650" y="2749800"/>
              <a:ext cx="16375" cy="14600"/>
            </a:xfrm>
            <a:custGeom>
              <a:avLst/>
              <a:gdLst/>
              <a:ahLst/>
              <a:cxnLst/>
              <a:rect l="l" t="t" r="r" b="b"/>
              <a:pathLst>
                <a:path w="655" h="584" extrusionOk="0">
                  <a:moveTo>
                    <a:pt x="398" y="0"/>
                  </a:moveTo>
                  <a:cubicBezTo>
                    <a:pt x="655" y="467"/>
                    <a:pt x="328" y="537"/>
                    <a:pt x="1" y="584"/>
                  </a:cubicBezTo>
                  <a:cubicBezTo>
                    <a:pt x="1" y="327"/>
                    <a:pt x="164" y="94"/>
                    <a:pt x="39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4" name="Google Shape;7634;p52"/>
            <p:cNvSpPr/>
            <p:nvPr/>
          </p:nvSpPr>
          <p:spPr>
            <a:xfrm>
              <a:off x="1501725" y="2991450"/>
              <a:ext cx="15800" cy="20450"/>
            </a:xfrm>
            <a:custGeom>
              <a:avLst/>
              <a:gdLst/>
              <a:ahLst/>
              <a:cxnLst/>
              <a:rect l="l" t="t" r="r" b="b"/>
              <a:pathLst>
                <a:path w="632" h="818" extrusionOk="0">
                  <a:moveTo>
                    <a:pt x="257" y="818"/>
                  </a:moveTo>
                  <a:lnTo>
                    <a:pt x="94" y="818"/>
                  </a:lnTo>
                  <a:cubicBezTo>
                    <a:pt x="1" y="537"/>
                    <a:pt x="47" y="234"/>
                    <a:pt x="211" y="0"/>
                  </a:cubicBezTo>
                  <a:cubicBezTo>
                    <a:pt x="631" y="257"/>
                    <a:pt x="187" y="561"/>
                    <a:pt x="257" y="8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5" name="Google Shape;7635;p52"/>
            <p:cNvSpPr/>
            <p:nvPr/>
          </p:nvSpPr>
          <p:spPr>
            <a:xfrm>
              <a:off x="1373900" y="2770225"/>
              <a:ext cx="10525" cy="14625"/>
            </a:xfrm>
            <a:custGeom>
              <a:avLst/>
              <a:gdLst/>
              <a:ahLst/>
              <a:cxnLst/>
              <a:rect l="l" t="t" r="r" b="b"/>
              <a:pathLst>
                <a:path w="421" h="585" extrusionOk="0">
                  <a:moveTo>
                    <a:pt x="421" y="0"/>
                  </a:moveTo>
                  <a:cubicBezTo>
                    <a:pt x="421" y="257"/>
                    <a:pt x="397" y="537"/>
                    <a:pt x="24" y="584"/>
                  </a:cubicBezTo>
                  <a:cubicBezTo>
                    <a:pt x="0" y="304"/>
                    <a:pt x="164" y="70"/>
                    <a:pt x="4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6" name="Google Shape;7636;p52"/>
            <p:cNvSpPr/>
            <p:nvPr/>
          </p:nvSpPr>
          <p:spPr>
            <a:xfrm>
              <a:off x="1504075" y="3145550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187" y="0"/>
                  </a:moveTo>
                  <a:cubicBezTo>
                    <a:pt x="374" y="117"/>
                    <a:pt x="374" y="257"/>
                    <a:pt x="187" y="374"/>
                  </a:cubicBezTo>
                  <a:cubicBezTo>
                    <a:pt x="0" y="257"/>
                    <a:pt x="0" y="140"/>
                    <a:pt x="1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7" name="Google Shape;7637;p52"/>
            <p:cNvSpPr/>
            <p:nvPr/>
          </p:nvSpPr>
          <p:spPr>
            <a:xfrm>
              <a:off x="1749225" y="2768475"/>
              <a:ext cx="11100" cy="11700"/>
            </a:xfrm>
            <a:custGeom>
              <a:avLst/>
              <a:gdLst/>
              <a:ahLst/>
              <a:cxnLst/>
              <a:rect l="l" t="t" r="r" b="b"/>
              <a:pathLst>
                <a:path w="444" h="468" extrusionOk="0">
                  <a:moveTo>
                    <a:pt x="444" y="444"/>
                  </a:moveTo>
                  <a:cubicBezTo>
                    <a:pt x="187" y="467"/>
                    <a:pt x="0" y="234"/>
                    <a:pt x="70" y="0"/>
                  </a:cubicBezTo>
                  <a:cubicBezTo>
                    <a:pt x="280" y="24"/>
                    <a:pt x="444" y="211"/>
                    <a:pt x="444" y="4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8" name="Google Shape;7638;p52"/>
            <p:cNvSpPr/>
            <p:nvPr/>
          </p:nvSpPr>
          <p:spPr>
            <a:xfrm>
              <a:off x="1720625" y="2739275"/>
              <a:ext cx="11100" cy="10550"/>
            </a:xfrm>
            <a:custGeom>
              <a:avLst/>
              <a:gdLst/>
              <a:ahLst/>
              <a:cxnLst/>
              <a:rect l="l" t="t" r="r" b="b"/>
              <a:pathLst>
                <a:path w="444" h="422" extrusionOk="0">
                  <a:moveTo>
                    <a:pt x="444" y="398"/>
                  </a:moveTo>
                  <a:cubicBezTo>
                    <a:pt x="140" y="421"/>
                    <a:pt x="0" y="281"/>
                    <a:pt x="24" y="1"/>
                  </a:cubicBezTo>
                  <a:cubicBezTo>
                    <a:pt x="234" y="24"/>
                    <a:pt x="397" y="188"/>
                    <a:pt x="444" y="39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9" name="Google Shape;7639;p52"/>
            <p:cNvSpPr/>
            <p:nvPr/>
          </p:nvSpPr>
          <p:spPr>
            <a:xfrm>
              <a:off x="1819275" y="2839675"/>
              <a:ext cx="4675" cy="4125"/>
            </a:xfrm>
            <a:custGeom>
              <a:avLst/>
              <a:gdLst/>
              <a:ahLst/>
              <a:cxnLst/>
              <a:rect l="l" t="t" r="r" b="b"/>
              <a:pathLst>
                <a:path w="187" h="165" extrusionOk="0">
                  <a:moveTo>
                    <a:pt x="163" y="164"/>
                  </a:moveTo>
                  <a:lnTo>
                    <a:pt x="0" y="1"/>
                  </a:lnTo>
                  <a:cubicBezTo>
                    <a:pt x="93" y="1"/>
                    <a:pt x="187" y="71"/>
                    <a:pt x="163" y="16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0" name="Google Shape;7640;p52"/>
            <p:cNvSpPr/>
            <p:nvPr/>
          </p:nvSpPr>
          <p:spPr>
            <a:xfrm>
              <a:off x="1715950" y="2730525"/>
              <a:ext cx="4100" cy="4125"/>
            </a:xfrm>
            <a:custGeom>
              <a:avLst/>
              <a:gdLst/>
              <a:ahLst/>
              <a:cxnLst/>
              <a:rect l="l" t="t" r="r" b="b"/>
              <a:pathLst>
                <a:path w="164" h="165" extrusionOk="0">
                  <a:moveTo>
                    <a:pt x="141" y="164"/>
                  </a:moveTo>
                  <a:lnTo>
                    <a:pt x="0" y="1"/>
                  </a:lnTo>
                  <a:cubicBezTo>
                    <a:pt x="94" y="1"/>
                    <a:pt x="164" y="71"/>
                    <a:pt x="141" y="16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1" name="Google Shape;7641;p52"/>
            <p:cNvSpPr/>
            <p:nvPr/>
          </p:nvSpPr>
          <p:spPr>
            <a:xfrm>
              <a:off x="1731700" y="2830350"/>
              <a:ext cx="32725" cy="35050"/>
            </a:xfrm>
            <a:custGeom>
              <a:avLst/>
              <a:gdLst/>
              <a:ahLst/>
              <a:cxnLst/>
              <a:rect l="l" t="t" r="r" b="b"/>
              <a:pathLst>
                <a:path w="1309" h="1402" extrusionOk="0">
                  <a:moveTo>
                    <a:pt x="1" y="1401"/>
                  </a:moveTo>
                  <a:cubicBezTo>
                    <a:pt x="281" y="1028"/>
                    <a:pt x="514" y="631"/>
                    <a:pt x="655" y="187"/>
                  </a:cubicBezTo>
                  <a:cubicBezTo>
                    <a:pt x="701" y="47"/>
                    <a:pt x="865" y="0"/>
                    <a:pt x="981" y="47"/>
                  </a:cubicBezTo>
                  <a:cubicBezTo>
                    <a:pt x="1075" y="94"/>
                    <a:pt x="1122" y="187"/>
                    <a:pt x="1122" y="280"/>
                  </a:cubicBezTo>
                  <a:cubicBezTo>
                    <a:pt x="1308" y="1098"/>
                    <a:pt x="1122" y="1261"/>
                    <a:pt x="1" y="14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2" name="Google Shape;7642;p52"/>
            <p:cNvSpPr/>
            <p:nvPr/>
          </p:nvSpPr>
          <p:spPr>
            <a:xfrm>
              <a:off x="1512825" y="2997275"/>
              <a:ext cx="94575" cy="124375"/>
            </a:xfrm>
            <a:custGeom>
              <a:avLst/>
              <a:gdLst/>
              <a:ahLst/>
              <a:cxnLst/>
              <a:rect l="l" t="t" r="r" b="b"/>
              <a:pathLst>
                <a:path w="3783" h="4975" extrusionOk="0">
                  <a:moveTo>
                    <a:pt x="0" y="1378"/>
                  </a:moveTo>
                  <a:cubicBezTo>
                    <a:pt x="94" y="1192"/>
                    <a:pt x="234" y="1005"/>
                    <a:pt x="421" y="1005"/>
                  </a:cubicBezTo>
                  <a:cubicBezTo>
                    <a:pt x="817" y="1005"/>
                    <a:pt x="1098" y="771"/>
                    <a:pt x="1401" y="585"/>
                  </a:cubicBezTo>
                  <a:cubicBezTo>
                    <a:pt x="1635" y="374"/>
                    <a:pt x="2148" y="491"/>
                    <a:pt x="2172" y="1"/>
                  </a:cubicBezTo>
                  <a:lnTo>
                    <a:pt x="2569" y="1"/>
                  </a:lnTo>
                  <a:cubicBezTo>
                    <a:pt x="2615" y="304"/>
                    <a:pt x="2522" y="608"/>
                    <a:pt x="2288" y="795"/>
                  </a:cubicBezTo>
                  <a:cubicBezTo>
                    <a:pt x="2032" y="982"/>
                    <a:pt x="1985" y="1332"/>
                    <a:pt x="2195" y="1565"/>
                  </a:cubicBezTo>
                  <a:cubicBezTo>
                    <a:pt x="2452" y="1939"/>
                    <a:pt x="2732" y="1682"/>
                    <a:pt x="2989" y="1565"/>
                  </a:cubicBezTo>
                  <a:cubicBezTo>
                    <a:pt x="3339" y="1775"/>
                    <a:pt x="3783" y="1845"/>
                    <a:pt x="3316" y="2476"/>
                  </a:cubicBezTo>
                  <a:cubicBezTo>
                    <a:pt x="2942" y="3013"/>
                    <a:pt x="2779" y="3737"/>
                    <a:pt x="3362" y="4344"/>
                  </a:cubicBezTo>
                  <a:cubicBezTo>
                    <a:pt x="3502" y="4460"/>
                    <a:pt x="3549" y="4647"/>
                    <a:pt x="3456" y="4811"/>
                  </a:cubicBezTo>
                  <a:cubicBezTo>
                    <a:pt x="3246" y="4974"/>
                    <a:pt x="3106" y="4764"/>
                    <a:pt x="2989" y="4647"/>
                  </a:cubicBezTo>
                  <a:cubicBezTo>
                    <a:pt x="2779" y="4390"/>
                    <a:pt x="2405" y="4320"/>
                    <a:pt x="2125" y="4460"/>
                  </a:cubicBezTo>
                  <a:cubicBezTo>
                    <a:pt x="1261" y="4811"/>
                    <a:pt x="888" y="4577"/>
                    <a:pt x="537" y="3690"/>
                  </a:cubicBezTo>
                  <a:cubicBezTo>
                    <a:pt x="514" y="3643"/>
                    <a:pt x="444" y="3597"/>
                    <a:pt x="421" y="3550"/>
                  </a:cubicBezTo>
                  <a:cubicBezTo>
                    <a:pt x="771" y="2733"/>
                    <a:pt x="374" y="2056"/>
                    <a:pt x="0" y="1378"/>
                  </a:cubicBezTo>
                  <a:close/>
                  <a:moveTo>
                    <a:pt x="1821" y="3923"/>
                  </a:moveTo>
                  <a:cubicBezTo>
                    <a:pt x="2732" y="3526"/>
                    <a:pt x="2755" y="3386"/>
                    <a:pt x="2078" y="2873"/>
                  </a:cubicBezTo>
                  <a:cubicBezTo>
                    <a:pt x="1985" y="3176"/>
                    <a:pt x="1915" y="3480"/>
                    <a:pt x="1821" y="39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3" name="Google Shape;7643;p52"/>
            <p:cNvSpPr/>
            <p:nvPr/>
          </p:nvSpPr>
          <p:spPr>
            <a:xfrm>
              <a:off x="1528000" y="2964600"/>
              <a:ext cx="18700" cy="21625"/>
            </a:xfrm>
            <a:custGeom>
              <a:avLst/>
              <a:gdLst/>
              <a:ahLst/>
              <a:cxnLst/>
              <a:rect l="l" t="t" r="r" b="b"/>
              <a:pathLst>
                <a:path w="748" h="865" extrusionOk="0">
                  <a:moveTo>
                    <a:pt x="281" y="0"/>
                  </a:moveTo>
                  <a:cubicBezTo>
                    <a:pt x="514" y="117"/>
                    <a:pt x="747" y="257"/>
                    <a:pt x="701" y="584"/>
                  </a:cubicBezTo>
                  <a:cubicBezTo>
                    <a:pt x="701" y="748"/>
                    <a:pt x="537" y="864"/>
                    <a:pt x="351" y="841"/>
                  </a:cubicBezTo>
                  <a:cubicBezTo>
                    <a:pt x="24" y="771"/>
                    <a:pt x="0" y="514"/>
                    <a:pt x="24" y="234"/>
                  </a:cubicBezTo>
                  <a:cubicBezTo>
                    <a:pt x="24" y="70"/>
                    <a:pt x="117" y="0"/>
                    <a:pt x="2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4" name="Google Shape;7644;p52"/>
            <p:cNvSpPr/>
            <p:nvPr/>
          </p:nvSpPr>
          <p:spPr>
            <a:xfrm>
              <a:off x="1567100" y="2978025"/>
              <a:ext cx="20450" cy="19275"/>
            </a:xfrm>
            <a:custGeom>
              <a:avLst/>
              <a:gdLst/>
              <a:ahLst/>
              <a:cxnLst/>
              <a:rect l="l" t="t" r="r" b="b"/>
              <a:pathLst>
                <a:path w="818" h="771" extrusionOk="0">
                  <a:moveTo>
                    <a:pt x="398" y="771"/>
                  </a:moveTo>
                  <a:lnTo>
                    <a:pt x="1" y="771"/>
                  </a:lnTo>
                  <a:lnTo>
                    <a:pt x="1" y="467"/>
                  </a:lnTo>
                  <a:cubicBezTo>
                    <a:pt x="1" y="234"/>
                    <a:pt x="1" y="0"/>
                    <a:pt x="351" y="0"/>
                  </a:cubicBezTo>
                  <a:cubicBezTo>
                    <a:pt x="514" y="0"/>
                    <a:pt x="654" y="94"/>
                    <a:pt x="724" y="257"/>
                  </a:cubicBezTo>
                  <a:cubicBezTo>
                    <a:pt x="818" y="514"/>
                    <a:pt x="608" y="654"/>
                    <a:pt x="398" y="77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5" name="Google Shape;7645;p52"/>
            <p:cNvSpPr/>
            <p:nvPr/>
          </p:nvSpPr>
          <p:spPr>
            <a:xfrm>
              <a:off x="1554250" y="2948825"/>
              <a:ext cx="17550" cy="17550"/>
            </a:xfrm>
            <a:custGeom>
              <a:avLst/>
              <a:gdLst/>
              <a:ahLst/>
              <a:cxnLst/>
              <a:rect l="l" t="t" r="r" b="b"/>
              <a:pathLst>
                <a:path w="702" h="702" extrusionOk="0">
                  <a:moveTo>
                    <a:pt x="701" y="398"/>
                  </a:moveTo>
                  <a:cubicBezTo>
                    <a:pt x="678" y="585"/>
                    <a:pt x="608" y="701"/>
                    <a:pt x="468" y="678"/>
                  </a:cubicBezTo>
                  <a:cubicBezTo>
                    <a:pt x="258" y="608"/>
                    <a:pt x="1" y="561"/>
                    <a:pt x="24" y="258"/>
                  </a:cubicBezTo>
                  <a:cubicBezTo>
                    <a:pt x="24" y="118"/>
                    <a:pt x="141" y="24"/>
                    <a:pt x="281" y="24"/>
                  </a:cubicBezTo>
                  <a:cubicBezTo>
                    <a:pt x="561" y="1"/>
                    <a:pt x="655" y="188"/>
                    <a:pt x="701" y="39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6" name="Google Shape;7646;p52"/>
            <p:cNvSpPr/>
            <p:nvPr/>
          </p:nvSpPr>
          <p:spPr>
            <a:xfrm>
              <a:off x="1834450" y="2966925"/>
              <a:ext cx="28625" cy="42650"/>
            </a:xfrm>
            <a:custGeom>
              <a:avLst/>
              <a:gdLst/>
              <a:ahLst/>
              <a:cxnLst/>
              <a:rect l="l" t="t" r="r" b="b"/>
              <a:pathLst>
                <a:path w="1145" h="1706" extrusionOk="0">
                  <a:moveTo>
                    <a:pt x="23" y="1402"/>
                  </a:moveTo>
                  <a:lnTo>
                    <a:pt x="23" y="538"/>
                  </a:lnTo>
                  <a:cubicBezTo>
                    <a:pt x="0" y="118"/>
                    <a:pt x="234" y="1"/>
                    <a:pt x="607" y="24"/>
                  </a:cubicBezTo>
                  <a:cubicBezTo>
                    <a:pt x="607" y="188"/>
                    <a:pt x="584" y="351"/>
                    <a:pt x="701" y="491"/>
                  </a:cubicBezTo>
                  <a:cubicBezTo>
                    <a:pt x="1144" y="1005"/>
                    <a:pt x="1144" y="1005"/>
                    <a:pt x="887" y="1682"/>
                  </a:cubicBezTo>
                  <a:cubicBezTo>
                    <a:pt x="560" y="1705"/>
                    <a:pt x="374" y="1285"/>
                    <a:pt x="23" y="140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7" name="Google Shape;7647;p52"/>
            <p:cNvSpPr/>
            <p:nvPr/>
          </p:nvSpPr>
          <p:spPr>
            <a:xfrm>
              <a:off x="1558350" y="3069075"/>
              <a:ext cx="23375" cy="26300"/>
            </a:xfrm>
            <a:custGeom>
              <a:avLst/>
              <a:gdLst/>
              <a:ahLst/>
              <a:cxnLst/>
              <a:rect l="l" t="t" r="r" b="b"/>
              <a:pathLst>
                <a:path w="935" h="1052" extrusionOk="0">
                  <a:moveTo>
                    <a:pt x="0" y="1051"/>
                  </a:moveTo>
                  <a:cubicBezTo>
                    <a:pt x="94" y="608"/>
                    <a:pt x="164" y="304"/>
                    <a:pt x="257" y="1"/>
                  </a:cubicBezTo>
                  <a:cubicBezTo>
                    <a:pt x="934" y="538"/>
                    <a:pt x="911" y="654"/>
                    <a:pt x="0" y="105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67" name="Google Shape;7767;p52"/>
          <p:cNvSpPr txBox="1">
            <a:spLocks noGrp="1"/>
          </p:cNvSpPr>
          <p:nvPr>
            <p:ph type="title" idx="9"/>
          </p:nvPr>
        </p:nvSpPr>
        <p:spPr>
          <a:xfrm>
            <a:off x="427548" y="352664"/>
            <a:ext cx="863700" cy="79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 smtClean="0">
                <a:solidFill>
                  <a:schemeClr val="tx1"/>
                </a:solidFill>
                <a:latin typeface="+mj-lt"/>
              </a:rPr>
              <a:t>TH2:</a:t>
            </a:r>
            <a:endParaRPr sz="2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35385" y="417598"/>
            <a:ext cx="50946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 smtClean="0">
                <a:solidFill>
                  <a:schemeClr val="tx1"/>
                </a:solidFill>
              </a:rPr>
              <a:t>Bà</a:t>
            </a:r>
            <a:r>
              <a:rPr lang="en-US" sz="2400" dirty="0" smtClean="0">
                <a:solidFill>
                  <a:schemeClr val="tx1"/>
                </a:solidFill>
              </a:rPr>
              <a:t> Y</a:t>
            </a:r>
            <a:r>
              <a:rPr lang="vi-VN" sz="2400" dirty="0" smtClean="0">
                <a:solidFill>
                  <a:schemeClr val="tx1"/>
                </a:solidFill>
              </a:rPr>
              <a:t> </a:t>
            </a:r>
            <a:r>
              <a:rPr lang="vi-VN" sz="2400" dirty="0">
                <a:solidFill>
                  <a:schemeClr val="tx1"/>
                </a:solidFill>
              </a:rPr>
              <a:t>tham gia tệ nạn </a:t>
            </a:r>
            <a:r>
              <a:rPr lang="en-US" sz="2400" dirty="0" err="1" smtClean="0">
                <a:solidFill>
                  <a:schemeClr val="tx1"/>
                </a:solidFill>
              </a:rPr>
              <a:t>mê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tín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dị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đoan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296" y="1897900"/>
            <a:ext cx="4156038" cy="2487129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5733825" y="1413283"/>
            <a:ext cx="1731982" cy="969233"/>
          </a:xfrm>
          <a:prstGeom prst="wedgeEllipseCallout">
            <a:avLst/>
          </a:prstGeom>
          <a:solidFill>
            <a:srgbClr val="DAB18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Thế</a:t>
            </a:r>
            <a:r>
              <a:rPr lang="en-US" sz="1600" dirty="0" smtClean="0"/>
              <a:t> </a:t>
            </a:r>
            <a:r>
              <a:rPr lang="en-US" sz="1600" dirty="0" err="1" smtClean="0"/>
              <a:t>mạng</a:t>
            </a:r>
            <a:r>
              <a:rPr lang="en-US" sz="1600" dirty="0" smtClean="0"/>
              <a:t> </a:t>
            </a:r>
            <a:r>
              <a:rPr lang="en-US" sz="1600" dirty="0" err="1" smtClean="0"/>
              <a:t>cho</a:t>
            </a:r>
            <a:r>
              <a:rPr lang="en-US" sz="1600" dirty="0" smtClean="0"/>
              <a:t> ta </a:t>
            </a:r>
            <a:r>
              <a:rPr lang="en-US" sz="1600" dirty="0" err="1" smtClean="0"/>
              <a:t>nhé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45318276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7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7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67" grpId="0"/>
      <p:bldP spid="2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71950" y="1203566"/>
            <a:ext cx="822340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2000" dirty="0" err="1">
                <a:solidFill>
                  <a:schemeClr val="tx1"/>
                </a:solidFill>
              </a:rPr>
              <a:t>Nguyên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nhân</a:t>
            </a:r>
            <a:r>
              <a:rPr lang="fr-FR" sz="2000" dirty="0">
                <a:solidFill>
                  <a:schemeClr val="tx1"/>
                </a:solidFill>
              </a:rPr>
              <a:t>: N </a:t>
            </a:r>
            <a:r>
              <a:rPr lang="fr-FR" sz="2000" dirty="0" err="1">
                <a:solidFill>
                  <a:schemeClr val="tx1"/>
                </a:solidFill>
              </a:rPr>
              <a:t>thiếu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kiến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thức</a:t>
            </a:r>
            <a:r>
              <a:rPr lang="fr-FR" sz="2000" dirty="0">
                <a:solidFill>
                  <a:schemeClr val="tx1"/>
                </a:solidFill>
              </a:rPr>
              <a:t>, </a:t>
            </a:r>
            <a:r>
              <a:rPr lang="fr-FR" sz="2000" dirty="0" err="1">
                <a:solidFill>
                  <a:schemeClr val="tx1"/>
                </a:solidFill>
              </a:rPr>
              <a:t>ham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hưởng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lợi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số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tiền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không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phải</a:t>
            </a:r>
            <a:r>
              <a:rPr lang="fr-FR" sz="2000" dirty="0">
                <a:solidFill>
                  <a:schemeClr val="tx1"/>
                </a:solidFill>
              </a:rPr>
              <a:t> do </a:t>
            </a:r>
            <a:r>
              <a:rPr lang="fr-FR" sz="2000" dirty="0" err="1">
                <a:solidFill>
                  <a:schemeClr val="tx1"/>
                </a:solidFill>
              </a:rPr>
              <a:t>mình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làm</a:t>
            </a:r>
            <a:r>
              <a:rPr lang="fr-FR" sz="2000" dirty="0">
                <a:solidFill>
                  <a:schemeClr val="tx1"/>
                </a:solidFill>
              </a:rPr>
              <a:t> ra.</a:t>
            </a:r>
            <a:endParaRPr lang="en-US" sz="2000" dirty="0">
              <a:solidFill>
                <a:schemeClr val="tx1"/>
              </a:solidFill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2000" dirty="0" err="1">
                <a:solidFill>
                  <a:schemeClr val="tx1"/>
                </a:solidFill>
              </a:rPr>
              <a:t>Hậu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quả</a:t>
            </a:r>
            <a:r>
              <a:rPr lang="fr-FR" sz="2000" dirty="0">
                <a:solidFill>
                  <a:schemeClr val="tx1"/>
                </a:solidFill>
              </a:rPr>
              <a:t>: N </a:t>
            </a:r>
            <a:r>
              <a:rPr lang="fr-FR" sz="2000" dirty="0" err="1">
                <a:solidFill>
                  <a:schemeClr val="tx1"/>
                </a:solidFill>
              </a:rPr>
              <a:t>bị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 smtClean="0">
                <a:solidFill>
                  <a:schemeClr val="tx1"/>
                </a:solidFill>
              </a:rPr>
              <a:t>mất</a:t>
            </a:r>
            <a:r>
              <a:rPr lang="fr-FR" sz="2000" dirty="0" smtClean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toàn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bộ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số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tiền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trong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tài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khoản</a:t>
            </a:r>
            <a:r>
              <a:rPr lang="fr-FR" sz="2000" dirty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7609" name="Google Shape;7609;p52"/>
          <p:cNvPicPr preferRelativeResize="0"/>
          <p:nvPr/>
        </p:nvPicPr>
        <p:blipFill>
          <a:blip r:embed="rId3">
            <a:alphaModFix amt="69000"/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951" y="305097"/>
            <a:ext cx="908079" cy="8556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11" name="Google Shape;7611;p52"/>
          <p:cNvGrpSpPr/>
          <p:nvPr/>
        </p:nvGrpSpPr>
        <p:grpSpPr>
          <a:xfrm rot="5400000">
            <a:off x="1525210" y="327075"/>
            <a:ext cx="597288" cy="913534"/>
            <a:chOff x="1213975" y="2608550"/>
            <a:chExt cx="720300" cy="625750"/>
          </a:xfrm>
          <a:solidFill>
            <a:srgbClr val="FFFCA6"/>
          </a:solidFill>
        </p:grpSpPr>
        <p:sp>
          <p:nvSpPr>
            <p:cNvPr id="7612" name="Google Shape;7612;p52"/>
            <p:cNvSpPr/>
            <p:nvPr/>
          </p:nvSpPr>
          <p:spPr>
            <a:xfrm>
              <a:off x="1313775" y="2608550"/>
              <a:ext cx="577300" cy="366000"/>
            </a:xfrm>
            <a:custGeom>
              <a:avLst/>
              <a:gdLst/>
              <a:ahLst/>
              <a:cxnLst/>
              <a:rect l="l" t="t" r="r" b="b"/>
              <a:pathLst>
                <a:path w="23092" h="14640" extrusionOk="0">
                  <a:moveTo>
                    <a:pt x="12258" y="9596"/>
                  </a:moveTo>
                  <a:lnTo>
                    <a:pt x="12258" y="10180"/>
                  </a:lnTo>
                  <a:cubicBezTo>
                    <a:pt x="11885" y="10577"/>
                    <a:pt x="11161" y="10810"/>
                    <a:pt x="11698" y="11604"/>
                  </a:cubicBezTo>
                  <a:cubicBezTo>
                    <a:pt x="11791" y="11721"/>
                    <a:pt x="11721" y="11978"/>
                    <a:pt x="11721" y="12188"/>
                  </a:cubicBezTo>
                  <a:cubicBezTo>
                    <a:pt x="11021" y="12118"/>
                    <a:pt x="10297" y="12211"/>
                    <a:pt x="9643" y="12468"/>
                  </a:cubicBezTo>
                  <a:cubicBezTo>
                    <a:pt x="9433" y="12561"/>
                    <a:pt x="9106" y="12351"/>
                    <a:pt x="9270" y="12818"/>
                  </a:cubicBezTo>
                  <a:cubicBezTo>
                    <a:pt x="9340" y="13028"/>
                    <a:pt x="9223" y="13238"/>
                    <a:pt x="9013" y="13285"/>
                  </a:cubicBezTo>
                  <a:cubicBezTo>
                    <a:pt x="8850" y="13308"/>
                    <a:pt x="8686" y="13238"/>
                    <a:pt x="8616" y="13075"/>
                  </a:cubicBezTo>
                  <a:cubicBezTo>
                    <a:pt x="8406" y="12725"/>
                    <a:pt x="8219" y="12398"/>
                    <a:pt x="7752" y="12375"/>
                  </a:cubicBezTo>
                  <a:cubicBezTo>
                    <a:pt x="7729" y="11838"/>
                    <a:pt x="7869" y="11277"/>
                    <a:pt x="7565" y="10787"/>
                  </a:cubicBezTo>
                  <a:cubicBezTo>
                    <a:pt x="8312" y="10273"/>
                    <a:pt x="8312" y="9783"/>
                    <a:pt x="7565" y="9199"/>
                  </a:cubicBezTo>
                  <a:cubicBezTo>
                    <a:pt x="7565" y="8779"/>
                    <a:pt x="7425" y="8382"/>
                    <a:pt x="7192" y="8032"/>
                  </a:cubicBezTo>
                  <a:cubicBezTo>
                    <a:pt x="6865" y="8242"/>
                    <a:pt x="6538" y="8475"/>
                    <a:pt x="6118" y="8429"/>
                  </a:cubicBezTo>
                  <a:cubicBezTo>
                    <a:pt x="5697" y="8382"/>
                    <a:pt x="5534" y="8615"/>
                    <a:pt x="5604" y="8966"/>
                  </a:cubicBezTo>
                  <a:cubicBezTo>
                    <a:pt x="5674" y="9526"/>
                    <a:pt x="5441" y="9853"/>
                    <a:pt x="4904" y="9946"/>
                  </a:cubicBezTo>
                  <a:cubicBezTo>
                    <a:pt x="4367" y="9993"/>
                    <a:pt x="3993" y="10483"/>
                    <a:pt x="4086" y="10997"/>
                  </a:cubicBezTo>
                  <a:cubicBezTo>
                    <a:pt x="4133" y="11417"/>
                    <a:pt x="3970" y="11767"/>
                    <a:pt x="3993" y="12164"/>
                  </a:cubicBezTo>
                  <a:lnTo>
                    <a:pt x="3806" y="12375"/>
                  </a:lnTo>
                  <a:cubicBezTo>
                    <a:pt x="3479" y="12211"/>
                    <a:pt x="3129" y="12141"/>
                    <a:pt x="2756" y="12188"/>
                  </a:cubicBezTo>
                  <a:cubicBezTo>
                    <a:pt x="2359" y="12211"/>
                    <a:pt x="1962" y="12188"/>
                    <a:pt x="1822" y="11697"/>
                  </a:cubicBezTo>
                  <a:cubicBezTo>
                    <a:pt x="1705" y="11301"/>
                    <a:pt x="1355" y="11394"/>
                    <a:pt x="1075" y="11417"/>
                  </a:cubicBezTo>
                  <a:cubicBezTo>
                    <a:pt x="794" y="11441"/>
                    <a:pt x="514" y="11791"/>
                    <a:pt x="94" y="11651"/>
                  </a:cubicBezTo>
                  <a:cubicBezTo>
                    <a:pt x="1" y="11254"/>
                    <a:pt x="71" y="10834"/>
                    <a:pt x="304" y="10483"/>
                  </a:cubicBezTo>
                  <a:cubicBezTo>
                    <a:pt x="561" y="10133"/>
                    <a:pt x="888" y="9760"/>
                    <a:pt x="864" y="9269"/>
                  </a:cubicBezTo>
                  <a:lnTo>
                    <a:pt x="888" y="9246"/>
                  </a:lnTo>
                  <a:cubicBezTo>
                    <a:pt x="1658" y="9106"/>
                    <a:pt x="1822" y="8522"/>
                    <a:pt x="1845" y="7868"/>
                  </a:cubicBezTo>
                  <a:cubicBezTo>
                    <a:pt x="1985" y="7541"/>
                    <a:pt x="2079" y="7215"/>
                    <a:pt x="2429" y="7051"/>
                  </a:cubicBezTo>
                  <a:cubicBezTo>
                    <a:pt x="2802" y="7028"/>
                    <a:pt x="2802" y="6748"/>
                    <a:pt x="2826" y="6467"/>
                  </a:cubicBezTo>
                  <a:cubicBezTo>
                    <a:pt x="2896" y="6397"/>
                    <a:pt x="2966" y="6327"/>
                    <a:pt x="3036" y="6234"/>
                  </a:cubicBezTo>
                  <a:cubicBezTo>
                    <a:pt x="3363" y="6187"/>
                    <a:pt x="3690" y="6117"/>
                    <a:pt x="3409" y="5650"/>
                  </a:cubicBezTo>
                  <a:cubicBezTo>
                    <a:pt x="3993" y="4460"/>
                    <a:pt x="4764" y="3339"/>
                    <a:pt x="5697" y="2382"/>
                  </a:cubicBezTo>
                  <a:cubicBezTo>
                    <a:pt x="6188" y="1845"/>
                    <a:pt x="6585" y="1261"/>
                    <a:pt x="7145" y="770"/>
                  </a:cubicBezTo>
                  <a:cubicBezTo>
                    <a:pt x="7705" y="210"/>
                    <a:pt x="8546" y="0"/>
                    <a:pt x="9316" y="187"/>
                  </a:cubicBezTo>
                  <a:cubicBezTo>
                    <a:pt x="10531" y="444"/>
                    <a:pt x="11511" y="1097"/>
                    <a:pt x="12539" y="1774"/>
                  </a:cubicBezTo>
                  <a:cubicBezTo>
                    <a:pt x="13869" y="2638"/>
                    <a:pt x="14850" y="3876"/>
                    <a:pt x="16064" y="4856"/>
                  </a:cubicBezTo>
                  <a:lnTo>
                    <a:pt x="16204" y="5043"/>
                  </a:lnTo>
                  <a:cubicBezTo>
                    <a:pt x="16228" y="5090"/>
                    <a:pt x="16251" y="5160"/>
                    <a:pt x="16274" y="5230"/>
                  </a:cubicBezTo>
                  <a:cubicBezTo>
                    <a:pt x="16274" y="5510"/>
                    <a:pt x="16391" y="5650"/>
                    <a:pt x="16694" y="5627"/>
                  </a:cubicBezTo>
                  <a:cubicBezTo>
                    <a:pt x="17138" y="5697"/>
                    <a:pt x="17255" y="6071"/>
                    <a:pt x="17465" y="6397"/>
                  </a:cubicBezTo>
                  <a:cubicBezTo>
                    <a:pt x="17395" y="6631"/>
                    <a:pt x="17582" y="6841"/>
                    <a:pt x="17839" y="6818"/>
                  </a:cubicBezTo>
                  <a:lnTo>
                    <a:pt x="17839" y="6818"/>
                  </a:lnTo>
                  <a:cubicBezTo>
                    <a:pt x="17722" y="7308"/>
                    <a:pt x="18119" y="7588"/>
                    <a:pt x="18259" y="7985"/>
                  </a:cubicBezTo>
                  <a:cubicBezTo>
                    <a:pt x="18586" y="8826"/>
                    <a:pt x="19146" y="9409"/>
                    <a:pt x="20173" y="9223"/>
                  </a:cubicBezTo>
                  <a:lnTo>
                    <a:pt x="20197" y="9246"/>
                  </a:lnTo>
                  <a:lnTo>
                    <a:pt x="20360" y="9409"/>
                  </a:lnTo>
                  <a:cubicBezTo>
                    <a:pt x="20827" y="9619"/>
                    <a:pt x="21177" y="10040"/>
                    <a:pt x="21317" y="10553"/>
                  </a:cubicBezTo>
                  <a:cubicBezTo>
                    <a:pt x="20804" y="11020"/>
                    <a:pt x="21644" y="11441"/>
                    <a:pt x="21364" y="11908"/>
                  </a:cubicBezTo>
                  <a:cubicBezTo>
                    <a:pt x="22018" y="12024"/>
                    <a:pt x="21948" y="12865"/>
                    <a:pt x="22625" y="13052"/>
                  </a:cubicBezTo>
                  <a:cubicBezTo>
                    <a:pt x="22998" y="13145"/>
                    <a:pt x="23092" y="13635"/>
                    <a:pt x="22858" y="14056"/>
                  </a:cubicBezTo>
                  <a:cubicBezTo>
                    <a:pt x="22672" y="14429"/>
                    <a:pt x="22438" y="14639"/>
                    <a:pt x="21995" y="14453"/>
                  </a:cubicBezTo>
                  <a:cubicBezTo>
                    <a:pt x="21808" y="14406"/>
                    <a:pt x="21621" y="14359"/>
                    <a:pt x="21411" y="14359"/>
                  </a:cubicBezTo>
                  <a:cubicBezTo>
                    <a:pt x="21247" y="13589"/>
                    <a:pt x="21247" y="13542"/>
                    <a:pt x="20594" y="13682"/>
                  </a:cubicBezTo>
                  <a:cubicBezTo>
                    <a:pt x="19963" y="13822"/>
                    <a:pt x="19566" y="13402"/>
                    <a:pt x="19123" y="13168"/>
                  </a:cubicBezTo>
                  <a:cubicBezTo>
                    <a:pt x="18679" y="12935"/>
                    <a:pt x="19099" y="12491"/>
                    <a:pt x="19216" y="12164"/>
                  </a:cubicBezTo>
                  <a:cubicBezTo>
                    <a:pt x="19286" y="11978"/>
                    <a:pt x="19286" y="11744"/>
                    <a:pt x="19053" y="11651"/>
                  </a:cubicBezTo>
                  <a:cubicBezTo>
                    <a:pt x="18819" y="11557"/>
                    <a:pt x="18726" y="11721"/>
                    <a:pt x="18656" y="11931"/>
                  </a:cubicBezTo>
                  <a:cubicBezTo>
                    <a:pt x="18539" y="12258"/>
                    <a:pt x="18422" y="12561"/>
                    <a:pt x="18025" y="12608"/>
                  </a:cubicBezTo>
                  <a:lnTo>
                    <a:pt x="18025" y="12608"/>
                  </a:lnTo>
                  <a:cubicBezTo>
                    <a:pt x="17979" y="12328"/>
                    <a:pt x="17839" y="12024"/>
                    <a:pt x="17932" y="11767"/>
                  </a:cubicBezTo>
                  <a:cubicBezTo>
                    <a:pt x="18049" y="11371"/>
                    <a:pt x="17885" y="11301"/>
                    <a:pt x="17605" y="11114"/>
                  </a:cubicBezTo>
                  <a:cubicBezTo>
                    <a:pt x="17161" y="10857"/>
                    <a:pt x="16648" y="10764"/>
                    <a:pt x="16298" y="10297"/>
                  </a:cubicBezTo>
                  <a:cubicBezTo>
                    <a:pt x="15527" y="9246"/>
                    <a:pt x="14780" y="8219"/>
                    <a:pt x="13589" y="7635"/>
                  </a:cubicBezTo>
                  <a:cubicBezTo>
                    <a:pt x="13216" y="7448"/>
                    <a:pt x="12935" y="7075"/>
                    <a:pt x="12445" y="7121"/>
                  </a:cubicBezTo>
                  <a:cubicBezTo>
                    <a:pt x="12305" y="7448"/>
                    <a:pt x="12142" y="7752"/>
                    <a:pt x="12002" y="8102"/>
                  </a:cubicBezTo>
                  <a:cubicBezTo>
                    <a:pt x="11931" y="8289"/>
                    <a:pt x="12095" y="8382"/>
                    <a:pt x="12258" y="8405"/>
                  </a:cubicBezTo>
                  <a:cubicBezTo>
                    <a:pt x="12258" y="8545"/>
                    <a:pt x="12258" y="8686"/>
                    <a:pt x="12235" y="8802"/>
                  </a:cubicBezTo>
                  <a:cubicBezTo>
                    <a:pt x="11815" y="9176"/>
                    <a:pt x="11815" y="9269"/>
                    <a:pt x="12258" y="9596"/>
                  </a:cubicBezTo>
                  <a:close/>
                  <a:moveTo>
                    <a:pt x="16718" y="10273"/>
                  </a:moveTo>
                  <a:cubicBezTo>
                    <a:pt x="17839" y="10133"/>
                    <a:pt x="18025" y="9970"/>
                    <a:pt x="17839" y="9152"/>
                  </a:cubicBezTo>
                  <a:cubicBezTo>
                    <a:pt x="17839" y="9059"/>
                    <a:pt x="17792" y="8966"/>
                    <a:pt x="17698" y="8919"/>
                  </a:cubicBezTo>
                  <a:cubicBezTo>
                    <a:pt x="17582" y="8872"/>
                    <a:pt x="17418" y="8919"/>
                    <a:pt x="17372" y="9059"/>
                  </a:cubicBezTo>
                  <a:cubicBezTo>
                    <a:pt x="17231" y="9503"/>
                    <a:pt x="16998" y="9900"/>
                    <a:pt x="16718" y="1027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3" name="Google Shape;7613;p52"/>
            <p:cNvSpPr/>
            <p:nvPr/>
          </p:nvSpPr>
          <p:spPr>
            <a:xfrm>
              <a:off x="1213975" y="2839675"/>
              <a:ext cx="194975" cy="197900"/>
            </a:xfrm>
            <a:custGeom>
              <a:avLst/>
              <a:gdLst/>
              <a:ahLst/>
              <a:cxnLst/>
              <a:rect l="l" t="t" r="r" b="b"/>
              <a:pathLst>
                <a:path w="7799" h="7916" extrusionOk="0">
                  <a:moveTo>
                    <a:pt x="4856" y="1"/>
                  </a:moveTo>
                  <a:cubicBezTo>
                    <a:pt x="4880" y="491"/>
                    <a:pt x="4553" y="888"/>
                    <a:pt x="4319" y="1238"/>
                  </a:cubicBezTo>
                  <a:cubicBezTo>
                    <a:pt x="4063" y="1565"/>
                    <a:pt x="3993" y="1985"/>
                    <a:pt x="4109" y="2406"/>
                  </a:cubicBezTo>
                  <a:cubicBezTo>
                    <a:pt x="4506" y="2522"/>
                    <a:pt x="4740" y="2196"/>
                    <a:pt x="5067" y="2172"/>
                  </a:cubicBezTo>
                  <a:cubicBezTo>
                    <a:pt x="5393" y="2126"/>
                    <a:pt x="5697" y="2032"/>
                    <a:pt x="5814" y="2429"/>
                  </a:cubicBezTo>
                  <a:cubicBezTo>
                    <a:pt x="5977" y="2943"/>
                    <a:pt x="6351" y="2943"/>
                    <a:pt x="6748" y="2919"/>
                  </a:cubicBezTo>
                  <a:cubicBezTo>
                    <a:pt x="7121" y="2896"/>
                    <a:pt x="7471" y="2966"/>
                    <a:pt x="7798" y="3130"/>
                  </a:cubicBezTo>
                  <a:cubicBezTo>
                    <a:pt x="7798" y="3293"/>
                    <a:pt x="7728" y="3456"/>
                    <a:pt x="7612" y="3573"/>
                  </a:cubicBezTo>
                  <a:cubicBezTo>
                    <a:pt x="6631" y="4484"/>
                    <a:pt x="5790" y="5581"/>
                    <a:pt x="4833" y="6515"/>
                  </a:cubicBezTo>
                  <a:cubicBezTo>
                    <a:pt x="3829" y="7472"/>
                    <a:pt x="2428" y="7916"/>
                    <a:pt x="1051" y="7682"/>
                  </a:cubicBezTo>
                  <a:cubicBezTo>
                    <a:pt x="304" y="7566"/>
                    <a:pt x="0" y="7099"/>
                    <a:pt x="280" y="6422"/>
                  </a:cubicBezTo>
                  <a:cubicBezTo>
                    <a:pt x="747" y="5254"/>
                    <a:pt x="1237" y="4110"/>
                    <a:pt x="2148" y="3200"/>
                  </a:cubicBezTo>
                  <a:cubicBezTo>
                    <a:pt x="2895" y="2452"/>
                    <a:pt x="3432" y="1565"/>
                    <a:pt x="4086" y="748"/>
                  </a:cubicBezTo>
                  <a:cubicBezTo>
                    <a:pt x="4296" y="444"/>
                    <a:pt x="4483" y="141"/>
                    <a:pt x="48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4" name="Google Shape;7614;p52"/>
            <p:cNvSpPr/>
            <p:nvPr/>
          </p:nvSpPr>
          <p:spPr>
            <a:xfrm>
              <a:off x="1499400" y="3025875"/>
              <a:ext cx="120250" cy="208425"/>
            </a:xfrm>
            <a:custGeom>
              <a:avLst/>
              <a:gdLst/>
              <a:ahLst/>
              <a:cxnLst/>
              <a:rect l="l" t="t" r="r" b="b"/>
              <a:pathLst>
                <a:path w="4810" h="8337" extrusionOk="0">
                  <a:moveTo>
                    <a:pt x="4670" y="24"/>
                  </a:moveTo>
                  <a:cubicBezTo>
                    <a:pt x="4810" y="2009"/>
                    <a:pt x="4530" y="3970"/>
                    <a:pt x="4436" y="5931"/>
                  </a:cubicBezTo>
                  <a:cubicBezTo>
                    <a:pt x="4390" y="7239"/>
                    <a:pt x="3783" y="7823"/>
                    <a:pt x="2452" y="8103"/>
                  </a:cubicBezTo>
                  <a:cubicBezTo>
                    <a:pt x="1331" y="8336"/>
                    <a:pt x="677" y="7916"/>
                    <a:pt x="350" y="6749"/>
                  </a:cubicBezTo>
                  <a:cubicBezTo>
                    <a:pt x="607" y="6562"/>
                    <a:pt x="607" y="6165"/>
                    <a:pt x="350" y="5978"/>
                  </a:cubicBezTo>
                  <a:lnTo>
                    <a:pt x="350" y="5161"/>
                  </a:lnTo>
                  <a:cubicBezTo>
                    <a:pt x="537" y="5044"/>
                    <a:pt x="537" y="4904"/>
                    <a:pt x="350" y="4787"/>
                  </a:cubicBezTo>
                  <a:cubicBezTo>
                    <a:pt x="304" y="3993"/>
                    <a:pt x="0" y="3223"/>
                    <a:pt x="187" y="2406"/>
                  </a:cubicBezTo>
                  <a:lnTo>
                    <a:pt x="537" y="2406"/>
                  </a:lnTo>
                  <a:lnTo>
                    <a:pt x="934" y="2406"/>
                  </a:lnTo>
                  <a:cubicBezTo>
                    <a:pt x="958" y="2453"/>
                    <a:pt x="1028" y="2499"/>
                    <a:pt x="1051" y="2546"/>
                  </a:cubicBezTo>
                  <a:cubicBezTo>
                    <a:pt x="1401" y="3433"/>
                    <a:pt x="1775" y="3667"/>
                    <a:pt x="2639" y="3340"/>
                  </a:cubicBezTo>
                  <a:cubicBezTo>
                    <a:pt x="2919" y="3176"/>
                    <a:pt x="3292" y="3246"/>
                    <a:pt x="3502" y="3503"/>
                  </a:cubicBezTo>
                  <a:cubicBezTo>
                    <a:pt x="3619" y="3620"/>
                    <a:pt x="3759" y="3830"/>
                    <a:pt x="3969" y="3667"/>
                  </a:cubicBezTo>
                  <a:cubicBezTo>
                    <a:pt x="4063" y="3503"/>
                    <a:pt x="4016" y="3316"/>
                    <a:pt x="3876" y="3223"/>
                  </a:cubicBezTo>
                  <a:cubicBezTo>
                    <a:pt x="3292" y="2593"/>
                    <a:pt x="3456" y="1869"/>
                    <a:pt x="3829" y="1332"/>
                  </a:cubicBezTo>
                  <a:cubicBezTo>
                    <a:pt x="4296" y="701"/>
                    <a:pt x="3853" y="631"/>
                    <a:pt x="3502" y="421"/>
                  </a:cubicBezTo>
                  <a:cubicBezTo>
                    <a:pt x="3502" y="188"/>
                    <a:pt x="3713" y="1"/>
                    <a:pt x="3946" y="48"/>
                  </a:cubicBezTo>
                  <a:cubicBezTo>
                    <a:pt x="4203" y="48"/>
                    <a:pt x="4436" y="24"/>
                    <a:pt x="4670" y="2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5" name="Google Shape;7615;p52"/>
            <p:cNvSpPr/>
            <p:nvPr/>
          </p:nvSpPr>
          <p:spPr>
            <a:xfrm>
              <a:off x="1502325" y="2911475"/>
              <a:ext cx="113825" cy="133700"/>
            </a:xfrm>
            <a:custGeom>
              <a:avLst/>
              <a:gdLst/>
              <a:ahLst/>
              <a:cxnLst/>
              <a:rect l="l" t="t" r="r" b="b"/>
              <a:pathLst>
                <a:path w="4553" h="5348" extrusionOk="0">
                  <a:moveTo>
                    <a:pt x="4553" y="4600"/>
                  </a:moveTo>
                  <a:lnTo>
                    <a:pt x="3852" y="4600"/>
                  </a:lnTo>
                  <a:cubicBezTo>
                    <a:pt x="3619" y="4577"/>
                    <a:pt x="3409" y="4764"/>
                    <a:pt x="3409" y="4997"/>
                  </a:cubicBezTo>
                  <a:cubicBezTo>
                    <a:pt x="3152" y="5091"/>
                    <a:pt x="2895" y="5347"/>
                    <a:pt x="2638" y="4997"/>
                  </a:cubicBezTo>
                  <a:cubicBezTo>
                    <a:pt x="2405" y="4764"/>
                    <a:pt x="2452" y="4414"/>
                    <a:pt x="2708" y="4227"/>
                  </a:cubicBezTo>
                  <a:cubicBezTo>
                    <a:pt x="2942" y="4040"/>
                    <a:pt x="3059" y="3736"/>
                    <a:pt x="3012" y="3433"/>
                  </a:cubicBezTo>
                  <a:cubicBezTo>
                    <a:pt x="3222" y="3316"/>
                    <a:pt x="3409" y="3199"/>
                    <a:pt x="3315" y="2919"/>
                  </a:cubicBezTo>
                  <a:cubicBezTo>
                    <a:pt x="3269" y="2756"/>
                    <a:pt x="3105" y="2662"/>
                    <a:pt x="2942" y="2662"/>
                  </a:cubicBezTo>
                  <a:cubicBezTo>
                    <a:pt x="2615" y="2662"/>
                    <a:pt x="2615" y="2919"/>
                    <a:pt x="2615" y="3153"/>
                  </a:cubicBezTo>
                  <a:lnTo>
                    <a:pt x="2615" y="3433"/>
                  </a:lnTo>
                  <a:cubicBezTo>
                    <a:pt x="2592" y="3947"/>
                    <a:pt x="2078" y="3806"/>
                    <a:pt x="1821" y="4017"/>
                  </a:cubicBezTo>
                  <a:cubicBezTo>
                    <a:pt x="1774" y="3666"/>
                    <a:pt x="1588" y="3573"/>
                    <a:pt x="1261" y="3713"/>
                  </a:cubicBezTo>
                  <a:cubicBezTo>
                    <a:pt x="957" y="3853"/>
                    <a:pt x="630" y="4063"/>
                    <a:pt x="233" y="4017"/>
                  </a:cubicBezTo>
                  <a:cubicBezTo>
                    <a:pt x="163" y="3760"/>
                    <a:pt x="607" y="3480"/>
                    <a:pt x="210" y="3223"/>
                  </a:cubicBezTo>
                  <a:cubicBezTo>
                    <a:pt x="210" y="2943"/>
                    <a:pt x="0" y="2709"/>
                    <a:pt x="70" y="2429"/>
                  </a:cubicBezTo>
                  <a:cubicBezTo>
                    <a:pt x="374" y="2429"/>
                    <a:pt x="560" y="2102"/>
                    <a:pt x="397" y="1845"/>
                  </a:cubicBezTo>
                  <a:cubicBezTo>
                    <a:pt x="187" y="1332"/>
                    <a:pt x="257" y="795"/>
                    <a:pt x="233" y="234"/>
                  </a:cubicBezTo>
                  <a:cubicBezTo>
                    <a:pt x="700" y="258"/>
                    <a:pt x="887" y="608"/>
                    <a:pt x="1097" y="958"/>
                  </a:cubicBezTo>
                  <a:cubicBezTo>
                    <a:pt x="1167" y="1121"/>
                    <a:pt x="1331" y="1191"/>
                    <a:pt x="1494" y="1168"/>
                  </a:cubicBezTo>
                  <a:cubicBezTo>
                    <a:pt x="1704" y="1121"/>
                    <a:pt x="1821" y="888"/>
                    <a:pt x="1751" y="701"/>
                  </a:cubicBezTo>
                  <a:cubicBezTo>
                    <a:pt x="1588" y="234"/>
                    <a:pt x="1915" y="444"/>
                    <a:pt x="2125" y="351"/>
                  </a:cubicBezTo>
                  <a:cubicBezTo>
                    <a:pt x="2778" y="94"/>
                    <a:pt x="3479" y="1"/>
                    <a:pt x="4203" y="71"/>
                  </a:cubicBezTo>
                  <a:lnTo>
                    <a:pt x="4553" y="71"/>
                  </a:lnTo>
                  <a:lnTo>
                    <a:pt x="4553" y="444"/>
                  </a:lnTo>
                  <a:cubicBezTo>
                    <a:pt x="4249" y="444"/>
                    <a:pt x="3993" y="444"/>
                    <a:pt x="3969" y="841"/>
                  </a:cubicBezTo>
                  <a:cubicBezTo>
                    <a:pt x="3689" y="888"/>
                    <a:pt x="3339" y="725"/>
                    <a:pt x="3222" y="1121"/>
                  </a:cubicBezTo>
                  <a:cubicBezTo>
                    <a:pt x="3082" y="1565"/>
                    <a:pt x="3596" y="1752"/>
                    <a:pt x="3619" y="2172"/>
                  </a:cubicBezTo>
                  <a:cubicBezTo>
                    <a:pt x="3619" y="2452"/>
                    <a:pt x="3946" y="2406"/>
                    <a:pt x="4156" y="2429"/>
                  </a:cubicBezTo>
                  <a:cubicBezTo>
                    <a:pt x="4133" y="2802"/>
                    <a:pt x="4226" y="3199"/>
                    <a:pt x="4086" y="3573"/>
                  </a:cubicBezTo>
                  <a:cubicBezTo>
                    <a:pt x="3922" y="4017"/>
                    <a:pt x="4156" y="4157"/>
                    <a:pt x="4530" y="4203"/>
                  </a:cubicBezTo>
                  <a:cubicBezTo>
                    <a:pt x="4553" y="4343"/>
                    <a:pt x="4553" y="4484"/>
                    <a:pt x="4553" y="4600"/>
                  </a:cubicBezTo>
                  <a:close/>
                  <a:moveTo>
                    <a:pt x="1308" y="2125"/>
                  </a:moveTo>
                  <a:cubicBezTo>
                    <a:pt x="1144" y="2125"/>
                    <a:pt x="1051" y="2195"/>
                    <a:pt x="1051" y="2336"/>
                  </a:cubicBezTo>
                  <a:cubicBezTo>
                    <a:pt x="1027" y="2639"/>
                    <a:pt x="1051" y="2873"/>
                    <a:pt x="1378" y="2943"/>
                  </a:cubicBezTo>
                  <a:cubicBezTo>
                    <a:pt x="1564" y="2989"/>
                    <a:pt x="1728" y="2873"/>
                    <a:pt x="1728" y="2686"/>
                  </a:cubicBezTo>
                  <a:cubicBezTo>
                    <a:pt x="1774" y="2382"/>
                    <a:pt x="1541" y="2242"/>
                    <a:pt x="1308" y="2125"/>
                  </a:cubicBezTo>
                  <a:close/>
                  <a:moveTo>
                    <a:pt x="2778" y="1892"/>
                  </a:moveTo>
                  <a:cubicBezTo>
                    <a:pt x="2732" y="1682"/>
                    <a:pt x="2638" y="1495"/>
                    <a:pt x="2358" y="1518"/>
                  </a:cubicBezTo>
                  <a:cubicBezTo>
                    <a:pt x="2218" y="1518"/>
                    <a:pt x="2101" y="1612"/>
                    <a:pt x="2101" y="1752"/>
                  </a:cubicBezTo>
                  <a:cubicBezTo>
                    <a:pt x="2055" y="2055"/>
                    <a:pt x="2335" y="2102"/>
                    <a:pt x="2545" y="2172"/>
                  </a:cubicBezTo>
                  <a:cubicBezTo>
                    <a:pt x="2685" y="2195"/>
                    <a:pt x="2755" y="2079"/>
                    <a:pt x="2778" y="189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6" name="Google Shape;7616;p52"/>
            <p:cNvSpPr/>
            <p:nvPr/>
          </p:nvSpPr>
          <p:spPr>
            <a:xfrm>
              <a:off x="1833275" y="2871800"/>
              <a:ext cx="101000" cy="154700"/>
            </a:xfrm>
            <a:custGeom>
              <a:avLst/>
              <a:gdLst/>
              <a:ahLst/>
              <a:cxnLst/>
              <a:rect l="l" t="t" r="r" b="b"/>
              <a:pathLst>
                <a:path w="4040" h="6188" extrusionOk="0">
                  <a:moveTo>
                    <a:pt x="654" y="3829"/>
                  </a:moveTo>
                  <a:cubicBezTo>
                    <a:pt x="841" y="3829"/>
                    <a:pt x="1028" y="3852"/>
                    <a:pt x="1238" y="3923"/>
                  </a:cubicBezTo>
                  <a:cubicBezTo>
                    <a:pt x="1681" y="4109"/>
                    <a:pt x="1892" y="3899"/>
                    <a:pt x="2078" y="3526"/>
                  </a:cubicBezTo>
                  <a:cubicBezTo>
                    <a:pt x="2312" y="3105"/>
                    <a:pt x="2242" y="2615"/>
                    <a:pt x="1868" y="2522"/>
                  </a:cubicBezTo>
                  <a:cubicBezTo>
                    <a:pt x="1191" y="2335"/>
                    <a:pt x="1238" y="1494"/>
                    <a:pt x="607" y="1378"/>
                  </a:cubicBezTo>
                  <a:cubicBezTo>
                    <a:pt x="888" y="911"/>
                    <a:pt x="24" y="490"/>
                    <a:pt x="537" y="0"/>
                  </a:cubicBezTo>
                  <a:cubicBezTo>
                    <a:pt x="1191" y="93"/>
                    <a:pt x="1401" y="700"/>
                    <a:pt x="1705" y="1121"/>
                  </a:cubicBezTo>
                  <a:cubicBezTo>
                    <a:pt x="1985" y="1518"/>
                    <a:pt x="2312" y="1891"/>
                    <a:pt x="2685" y="2195"/>
                  </a:cubicBezTo>
                  <a:cubicBezTo>
                    <a:pt x="3129" y="2545"/>
                    <a:pt x="3456" y="3012"/>
                    <a:pt x="3643" y="3526"/>
                  </a:cubicBezTo>
                  <a:cubicBezTo>
                    <a:pt x="4040" y="4460"/>
                    <a:pt x="3713" y="5230"/>
                    <a:pt x="2802" y="5604"/>
                  </a:cubicBezTo>
                  <a:cubicBezTo>
                    <a:pt x="2242" y="5860"/>
                    <a:pt x="1728" y="6187"/>
                    <a:pt x="1028" y="6024"/>
                  </a:cubicBezTo>
                  <a:cubicBezTo>
                    <a:pt x="537" y="5907"/>
                    <a:pt x="187" y="5744"/>
                    <a:pt x="0" y="5253"/>
                  </a:cubicBezTo>
                  <a:lnTo>
                    <a:pt x="47" y="5183"/>
                  </a:lnTo>
                  <a:cubicBezTo>
                    <a:pt x="421" y="5090"/>
                    <a:pt x="607" y="5510"/>
                    <a:pt x="934" y="5487"/>
                  </a:cubicBezTo>
                  <a:cubicBezTo>
                    <a:pt x="1191" y="4786"/>
                    <a:pt x="1191" y="4786"/>
                    <a:pt x="748" y="4273"/>
                  </a:cubicBezTo>
                  <a:cubicBezTo>
                    <a:pt x="631" y="4156"/>
                    <a:pt x="654" y="3969"/>
                    <a:pt x="654" y="380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7" name="Google Shape;7617;p52"/>
            <p:cNvSpPr/>
            <p:nvPr/>
          </p:nvSpPr>
          <p:spPr>
            <a:xfrm>
              <a:off x="1764400" y="2897475"/>
              <a:ext cx="85250" cy="105100"/>
            </a:xfrm>
            <a:custGeom>
              <a:avLst/>
              <a:gdLst/>
              <a:ahLst/>
              <a:cxnLst/>
              <a:rect l="l" t="t" r="r" b="b"/>
              <a:pathLst>
                <a:path w="3410" h="4204" extrusionOk="0">
                  <a:moveTo>
                    <a:pt x="0" y="1051"/>
                  </a:moveTo>
                  <a:cubicBezTo>
                    <a:pt x="397" y="981"/>
                    <a:pt x="514" y="677"/>
                    <a:pt x="631" y="374"/>
                  </a:cubicBezTo>
                  <a:cubicBezTo>
                    <a:pt x="677" y="164"/>
                    <a:pt x="794" y="0"/>
                    <a:pt x="1028" y="70"/>
                  </a:cubicBezTo>
                  <a:cubicBezTo>
                    <a:pt x="1261" y="164"/>
                    <a:pt x="1238" y="397"/>
                    <a:pt x="1191" y="584"/>
                  </a:cubicBezTo>
                  <a:cubicBezTo>
                    <a:pt x="1074" y="934"/>
                    <a:pt x="607" y="1331"/>
                    <a:pt x="1098" y="1588"/>
                  </a:cubicBezTo>
                  <a:cubicBezTo>
                    <a:pt x="1588" y="1845"/>
                    <a:pt x="1962" y="2242"/>
                    <a:pt x="2592" y="2102"/>
                  </a:cubicBezTo>
                  <a:cubicBezTo>
                    <a:pt x="3199" y="1985"/>
                    <a:pt x="3246" y="2008"/>
                    <a:pt x="3409" y="2779"/>
                  </a:cubicBezTo>
                  <a:lnTo>
                    <a:pt x="3409" y="2779"/>
                  </a:lnTo>
                  <a:cubicBezTo>
                    <a:pt x="3036" y="2755"/>
                    <a:pt x="2779" y="2872"/>
                    <a:pt x="2825" y="3316"/>
                  </a:cubicBezTo>
                  <a:cubicBezTo>
                    <a:pt x="2825" y="3596"/>
                    <a:pt x="2825" y="3876"/>
                    <a:pt x="2825" y="4156"/>
                  </a:cubicBezTo>
                  <a:lnTo>
                    <a:pt x="2779" y="4203"/>
                  </a:lnTo>
                  <a:cubicBezTo>
                    <a:pt x="2452" y="4110"/>
                    <a:pt x="2172" y="3900"/>
                    <a:pt x="2008" y="3619"/>
                  </a:cubicBezTo>
                  <a:cubicBezTo>
                    <a:pt x="1308" y="2802"/>
                    <a:pt x="654" y="1915"/>
                    <a:pt x="0" y="105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8" name="Google Shape;7618;p52"/>
            <p:cNvSpPr/>
            <p:nvPr/>
          </p:nvSpPr>
          <p:spPr>
            <a:xfrm>
              <a:off x="1612050" y="2785400"/>
              <a:ext cx="152375" cy="138375"/>
            </a:xfrm>
            <a:custGeom>
              <a:avLst/>
              <a:gdLst/>
              <a:ahLst/>
              <a:cxnLst/>
              <a:rect l="l" t="t" r="r" b="b"/>
              <a:pathLst>
                <a:path w="6095" h="5535" extrusionOk="0">
                  <a:moveTo>
                    <a:pt x="327" y="1331"/>
                  </a:moveTo>
                  <a:cubicBezTo>
                    <a:pt x="141" y="1308"/>
                    <a:pt x="0" y="1215"/>
                    <a:pt x="71" y="1028"/>
                  </a:cubicBezTo>
                  <a:cubicBezTo>
                    <a:pt x="187" y="678"/>
                    <a:pt x="351" y="374"/>
                    <a:pt x="514" y="47"/>
                  </a:cubicBezTo>
                  <a:cubicBezTo>
                    <a:pt x="1004" y="1"/>
                    <a:pt x="1261" y="374"/>
                    <a:pt x="1635" y="538"/>
                  </a:cubicBezTo>
                  <a:cubicBezTo>
                    <a:pt x="2849" y="1121"/>
                    <a:pt x="3596" y="2172"/>
                    <a:pt x="4367" y="3199"/>
                  </a:cubicBezTo>
                  <a:cubicBezTo>
                    <a:pt x="4717" y="3666"/>
                    <a:pt x="5254" y="3760"/>
                    <a:pt x="5674" y="4040"/>
                  </a:cubicBezTo>
                  <a:cubicBezTo>
                    <a:pt x="5954" y="4203"/>
                    <a:pt x="6094" y="4297"/>
                    <a:pt x="5978" y="4670"/>
                  </a:cubicBezTo>
                  <a:cubicBezTo>
                    <a:pt x="5908" y="4927"/>
                    <a:pt x="6048" y="5230"/>
                    <a:pt x="6094" y="5534"/>
                  </a:cubicBezTo>
                  <a:cubicBezTo>
                    <a:pt x="5300" y="5137"/>
                    <a:pt x="4950" y="4320"/>
                    <a:pt x="4367" y="3713"/>
                  </a:cubicBezTo>
                  <a:cubicBezTo>
                    <a:pt x="3433" y="2732"/>
                    <a:pt x="2709" y="1541"/>
                    <a:pt x="1355" y="1004"/>
                  </a:cubicBezTo>
                  <a:cubicBezTo>
                    <a:pt x="748" y="748"/>
                    <a:pt x="748" y="724"/>
                    <a:pt x="327" y="13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9" name="Google Shape;7619;p52"/>
            <p:cNvSpPr/>
            <p:nvPr/>
          </p:nvSpPr>
          <p:spPr>
            <a:xfrm>
              <a:off x="1413000" y="2808750"/>
              <a:ext cx="89925" cy="103350"/>
            </a:xfrm>
            <a:custGeom>
              <a:avLst/>
              <a:gdLst/>
              <a:ahLst/>
              <a:cxnLst/>
              <a:rect l="l" t="t" r="r" b="b"/>
              <a:pathLst>
                <a:path w="3597" h="4134" extrusionOk="0">
                  <a:moveTo>
                    <a:pt x="24" y="4133"/>
                  </a:moveTo>
                  <a:cubicBezTo>
                    <a:pt x="1" y="3759"/>
                    <a:pt x="164" y="3409"/>
                    <a:pt x="141" y="2966"/>
                  </a:cubicBezTo>
                  <a:cubicBezTo>
                    <a:pt x="47" y="2452"/>
                    <a:pt x="398" y="1962"/>
                    <a:pt x="935" y="1915"/>
                  </a:cubicBezTo>
                  <a:cubicBezTo>
                    <a:pt x="1472" y="1845"/>
                    <a:pt x="1705" y="1518"/>
                    <a:pt x="1635" y="934"/>
                  </a:cubicBezTo>
                  <a:cubicBezTo>
                    <a:pt x="1588" y="584"/>
                    <a:pt x="1775" y="351"/>
                    <a:pt x="2149" y="397"/>
                  </a:cubicBezTo>
                  <a:cubicBezTo>
                    <a:pt x="2522" y="444"/>
                    <a:pt x="2896" y="211"/>
                    <a:pt x="3223" y="0"/>
                  </a:cubicBezTo>
                  <a:cubicBezTo>
                    <a:pt x="3456" y="351"/>
                    <a:pt x="3596" y="748"/>
                    <a:pt x="3596" y="1168"/>
                  </a:cubicBezTo>
                  <a:cubicBezTo>
                    <a:pt x="3596" y="1331"/>
                    <a:pt x="3573" y="1471"/>
                    <a:pt x="3573" y="1635"/>
                  </a:cubicBezTo>
                  <a:cubicBezTo>
                    <a:pt x="3410" y="1588"/>
                    <a:pt x="3269" y="1471"/>
                    <a:pt x="3199" y="1308"/>
                  </a:cubicBezTo>
                  <a:cubicBezTo>
                    <a:pt x="2966" y="911"/>
                    <a:pt x="2709" y="958"/>
                    <a:pt x="2452" y="1308"/>
                  </a:cubicBezTo>
                  <a:cubicBezTo>
                    <a:pt x="1822" y="2102"/>
                    <a:pt x="1005" y="2756"/>
                    <a:pt x="538" y="3666"/>
                  </a:cubicBezTo>
                  <a:cubicBezTo>
                    <a:pt x="444" y="3900"/>
                    <a:pt x="258" y="4063"/>
                    <a:pt x="24" y="41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0" name="Google Shape;7620;p52"/>
            <p:cNvSpPr/>
            <p:nvPr/>
          </p:nvSpPr>
          <p:spPr>
            <a:xfrm>
              <a:off x="1757400" y="2779575"/>
              <a:ext cx="61900" cy="64225"/>
            </a:xfrm>
            <a:custGeom>
              <a:avLst/>
              <a:gdLst/>
              <a:ahLst/>
              <a:cxnLst/>
              <a:rect l="l" t="t" r="r" b="b"/>
              <a:pathLst>
                <a:path w="2476" h="2569" extrusionOk="0">
                  <a:moveTo>
                    <a:pt x="2452" y="2382"/>
                  </a:moveTo>
                  <a:cubicBezTo>
                    <a:pt x="1424" y="2568"/>
                    <a:pt x="864" y="1985"/>
                    <a:pt x="537" y="1144"/>
                  </a:cubicBezTo>
                  <a:cubicBezTo>
                    <a:pt x="397" y="771"/>
                    <a:pt x="0" y="467"/>
                    <a:pt x="117" y="0"/>
                  </a:cubicBezTo>
                  <a:cubicBezTo>
                    <a:pt x="817" y="514"/>
                    <a:pt x="1331" y="1261"/>
                    <a:pt x="2101" y="1728"/>
                  </a:cubicBezTo>
                  <a:cubicBezTo>
                    <a:pt x="2335" y="1845"/>
                    <a:pt x="2475" y="2101"/>
                    <a:pt x="2452" y="238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1" name="Google Shape;7621;p52"/>
            <p:cNvSpPr/>
            <p:nvPr/>
          </p:nvSpPr>
          <p:spPr>
            <a:xfrm>
              <a:off x="1579950" y="2929575"/>
              <a:ext cx="37375" cy="43800"/>
            </a:xfrm>
            <a:custGeom>
              <a:avLst/>
              <a:gdLst/>
              <a:ahLst/>
              <a:cxnLst/>
              <a:rect l="l" t="t" r="r" b="b"/>
              <a:pathLst>
                <a:path w="1495" h="1752" extrusionOk="0">
                  <a:moveTo>
                    <a:pt x="1074" y="1705"/>
                  </a:moveTo>
                  <a:cubicBezTo>
                    <a:pt x="864" y="1682"/>
                    <a:pt x="537" y="1752"/>
                    <a:pt x="537" y="1448"/>
                  </a:cubicBezTo>
                  <a:cubicBezTo>
                    <a:pt x="514" y="1028"/>
                    <a:pt x="0" y="841"/>
                    <a:pt x="140" y="397"/>
                  </a:cubicBezTo>
                  <a:cubicBezTo>
                    <a:pt x="257" y="1"/>
                    <a:pt x="607" y="164"/>
                    <a:pt x="888" y="117"/>
                  </a:cubicBezTo>
                  <a:lnTo>
                    <a:pt x="1425" y="327"/>
                  </a:lnTo>
                  <a:cubicBezTo>
                    <a:pt x="1495" y="701"/>
                    <a:pt x="1495" y="1098"/>
                    <a:pt x="1401" y="1495"/>
                  </a:cubicBezTo>
                  <a:cubicBezTo>
                    <a:pt x="1261" y="1495"/>
                    <a:pt x="1144" y="1588"/>
                    <a:pt x="1074" y="170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2" name="Google Shape;7622;p52"/>
            <p:cNvSpPr/>
            <p:nvPr/>
          </p:nvSpPr>
          <p:spPr>
            <a:xfrm>
              <a:off x="1495300" y="2878200"/>
              <a:ext cx="20475" cy="94600"/>
            </a:xfrm>
            <a:custGeom>
              <a:avLst/>
              <a:gdLst/>
              <a:ahLst/>
              <a:cxnLst/>
              <a:rect l="l" t="t" r="r" b="b"/>
              <a:pathLst>
                <a:path w="819" h="3784" extrusionOk="0">
                  <a:moveTo>
                    <a:pt x="514" y="1589"/>
                  </a:moveTo>
                  <a:cubicBezTo>
                    <a:pt x="514" y="2126"/>
                    <a:pt x="468" y="2663"/>
                    <a:pt x="678" y="3200"/>
                  </a:cubicBezTo>
                  <a:cubicBezTo>
                    <a:pt x="818" y="3433"/>
                    <a:pt x="655" y="3760"/>
                    <a:pt x="351" y="3783"/>
                  </a:cubicBezTo>
                  <a:cubicBezTo>
                    <a:pt x="1" y="2546"/>
                    <a:pt x="141" y="1262"/>
                    <a:pt x="164" y="1"/>
                  </a:cubicBezTo>
                  <a:lnTo>
                    <a:pt x="328" y="1"/>
                  </a:lnTo>
                  <a:cubicBezTo>
                    <a:pt x="608" y="515"/>
                    <a:pt x="491" y="1052"/>
                    <a:pt x="514" y="158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3" name="Google Shape;7623;p52"/>
            <p:cNvSpPr/>
            <p:nvPr/>
          </p:nvSpPr>
          <p:spPr>
            <a:xfrm>
              <a:off x="1503475" y="3031725"/>
              <a:ext cx="28625" cy="54300"/>
            </a:xfrm>
            <a:custGeom>
              <a:avLst/>
              <a:gdLst/>
              <a:ahLst/>
              <a:cxnLst/>
              <a:rect l="l" t="t" r="r" b="b"/>
              <a:pathLst>
                <a:path w="1145" h="2172" extrusionOk="0">
                  <a:moveTo>
                    <a:pt x="771" y="2172"/>
                  </a:moveTo>
                  <a:lnTo>
                    <a:pt x="374" y="2172"/>
                  </a:lnTo>
                  <a:lnTo>
                    <a:pt x="374" y="1215"/>
                  </a:lnTo>
                  <a:cubicBezTo>
                    <a:pt x="398" y="1004"/>
                    <a:pt x="258" y="818"/>
                    <a:pt x="71" y="794"/>
                  </a:cubicBezTo>
                  <a:cubicBezTo>
                    <a:pt x="1" y="537"/>
                    <a:pt x="1" y="257"/>
                    <a:pt x="71" y="0"/>
                  </a:cubicBezTo>
                  <a:lnTo>
                    <a:pt x="398" y="0"/>
                  </a:lnTo>
                  <a:cubicBezTo>
                    <a:pt x="748" y="678"/>
                    <a:pt x="1145" y="1355"/>
                    <a:pt x="771" y="217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4" name="Google Shape;7624;p52"/>
            <p:cNvSpPr/>
            <p:nvPr/>
          </p:nvSpPr>
          <p:spPr>
            <a:xfrm>
              <a:off x="1502900" y="3000775"/>
              <a:ext cx="44975" cy="30975"/>
            </a:xfrm>
            <a:custGeom>
              <a:avLst/>
              <a:gdLst/>
              <a:ahLst/>
              <a:cxnLst/>
              <a:rect l="l" t="t" r="r" b="b"/>
              <a:pathLst>
                <a:path w="1799" h="1239" extrusionOk="0">
                  <a:moveTo>
                    <a:pt x="397" y="1238"/>
                  </a:moveTo>
                  <a:lnTo>
                    <a:pt x="70" y="1238"/>
                  </a:lnTo>
                  <a:cubicBezTo>
                    <a:pt x="0" y="982"/>
                    <a:pt x="0" y="701"/>
                    <a:pt x="47" y="445"/>
                  </a:cubicBezTo>
                  <a:lnTo>
                    <a:pt x="210" y="445"/>
                  </a:lnTo>
                  <a:cubicBezTo>
                    <a:pt x="607" y="491"/>
                    <a:pt x="911" y="281"/>
                    <a:pt x="1238" y="141"/>
                  </a:cubicBezTo>
                  <a:cubicBezTo>
                    <a:pt x="1565" y="1"/>
                    <a:pt x="1751" y="94"/>
                    <a:pt x="1798" y="445"/>
                  </a:cubicBezTo>
                  <a:cubicBezTo>
                    <a:pt x="1495" y="631"/>
                    <a:pt x="1214" y="865"/>
                    <a:pt x="818" y="865"/>
                  </a:cubicBezTo>
                  <a:cubicBezTo>
                    <a:pt x="631" y="865"/>
                    <a:pt x="491" y="1052"/>
                    <a:pt x="397" y="12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5" name="Google Shape;7625;p52"/>
            <p:cNvSpPr/>
            <p:nvPr/>
          </p:nvSpPr>
          <p:spPr>
            <a:xfrm>
              <a:off x="1592775" y="2863025"/>
              <a:ext cx="30975" cy="50225"/>
            </a:xfrm>
            <a:custGeom>
              <a:avLst/>
              <a:gdLst/>
              <a:ahLst/>
              <a:cxnLst/>
              <a:rect l="l" t="t" r="r" b="b"/>
              <a:pathLst>
                <a:path w="1239" h="2009" extrusionOk="0">
                  <a:moveTo>
                    <a:pt x="935" y="2009"/>
                  </a:moveTo>
                  <a:lnTo>
                    <a:pt x="561" y="2009"/>
                  </a:lnTo>
                  <a:cubicBezTo>
                    <a:pt x="561" y="1799"/>
                    <a:pt x="631" y="1565"/>
                    <a:pt x="538" y="1425"/>
                  </a:cubicBezTo>
                  <a:cubicBezTo>
                    <a:pt x="1" y="631"/>
                    <a:pt x="725" y="398"/>
                    <a:pt x="1122" y="1"/>
                  </a:cubicBezTo>
                  <a:cubicBezTo>
                    <a:pt x="1238" y="701"/>
                    <a:pt x="958" y="1332"/>
                    <a:pt x="935" y="200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6" name="Google Shape;7626;p52"/>
            <p:cNvSpPr/>
            <p:nvPr/>
          </p:nvSpPr>
          <p:spPr>
            <a:xfrm>
              <a:off x="1496475" y="2838525"/>
              <a:ext cx="25700" cy="39700"/>
            </a:xfrm>
            <a:custGeom>
              <a:avLst/>
              <a:gdLst/>
              <a:ahLst/>
              <a:cxnLst/>
              <a:rect l="l" t="t" r="r" b="b"/>
              <a:pathLst>
                <a:path w="1028" h="1588" extrusionOk="0">
                  <a:moveTo>
                    <a:pt x="281" y="1588"/>
                  </a:moveTo>
                  <a:lnTo>
                    <a:pt x="117" y="1588"/>
                  </a:lnTo>
                  <a:cubicBezTo>
                    <a:pt x="1" y="1191"/>
                    <a:pt x="141" y="841"/>
                    <a:pt x="234" y="467"/>
                  </a:cubicBezTo>
                  <a:cubicBezTo>
                    <a:pt x="234" y="327"/>
                    <a:pt x="257" y="187"/>
                    <a:pt x="257" y="0"/>
                  </a:cubicBezTo>
                  <a:cubicBezTo>
                    <a:pt x="1028" y="584"/>
                    <a:pt x="1028" y="1074"/>
                    <a:pt x="281" y="158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7" name="Google Shape;7627;p52"/>
            <p:cNvSpPr/>
            <p:nvPr/>
          </p:nvSpPr>
          <p:spPr>
            <a:xfrm>
              <a:off x="1600950" y="2966925"/>
              <a:ext cx="16375" cy="49650"/>
            </a:xfrm>
            <a:custGeom>
              <a:avLst/>
              <a:gdLst/>
              <a:ahLst/>
              <a:cxnLst/>
              <a:rect l="l" t="t" r="r" b="b"/>
              <a:pathLst>
                <a:path w="655" h="1986" extrusionOk="0">
                  <a:moveTo>
                    <a:pt x="234" y="211"/>
                  </a:moveTo>
                  <a:cubicBezTo>
                    <a:pt x="304" y="94"/>
                    <a:pt x="421" y="1"/>
                    <a:pt x="561" y="1"/>
                  </a:cubicBezTo>
                  <a:cubicBezTo>
                    <a:pt x="631" y="678"/>
                    <a:pt x="655" y="1332"/>
                    <a:pt x="608" y="1985"/>
                  </a:cubicBezTo>
                  <a:cubicBezTo>
                    <a:pt x="234" y="1939"/>
                    <a:pt x="1" y="1799"/>
                    <a:pt x="164" y="1355"/>
                  </a:cubicBezTo>
                  <a:cubicBezTo>
                    <a:pt x="304" y="981"/>
                    <a:pt x="211" y="584"/>
                    <a:pt x="234" y="2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8" name="Google Shape;7628;p52"/>
            <p:cNvSpPr/>
            <p:nvPr/>
          </p:nvSpPr>
          <p:spPr>
            <a:xfrm>
              <a:off x="1335950" y="2804650"/>
              <a:ext cx="23975" cy="34475"/>
            </a:xfrm>
            <a:custGeom>
              <a:avLst/>
              <a:gdLst/>
              <a:ahLst/>
              <a:cxnLst/>
              <a:rect l="l" t="t" r="r" b="b"/>
              <a:pathLst>
                <a:path w="959" h="1379" extrusionOk="0">
                  <a:moveTo>
                    <a:pt x="958" y="1"/>
                  </a:moveTo>
                  <a:cubicBezTo>
                    <a:pt x="935" y="678"/>
                    <a:pt x="795" y="1262"/>
                    <a:pt x="1" y="1379"/>
                  </a:cubicBezTo>
                  <a:cubicBezTo>
                    <a:pt x="351" y="958"/>
                    <a:pt x="444" y="328"/>
                    <a:pt x="9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9" name="Google Shape;7629;p52"/>
            <p:cNvSpPr/>
            <p:nvPr/>
          </p:nvSpPr>
          <p:spPr>
            <a:xfrm>
              <a:off x="1503475" y="3051575"/>
              <a:ext cx="9950" cy="34450"/>
            </a:xfrm>
            <a:custGeom>
              <a:avLst/>
              <a:gdLst/>
              <a:ahLst/>
              <a:cxnLst/>
              <a:rect l="l" t="t" r="r" b="b"/>
              <a:pathLst>
                <a:path w="398" h="1378" extrusionOk="0">
                  <a:moveTo>
                    <a:pt x="71" y="0"/>
                  </a:moveTo>
                  <a:cubicBezTo>
                    <a:pt x="258" y="24"/>
                    <a:pt x="398" y="210"/>
                    <a:pt x="374" y="421"/>
                  </a:cubicBezTo>
                  <a:lnTo>
                    <a:pt x="374" y="1378"/>
                  </a:lnTo>
                  <a:lnTo>
                    <a:pt x="47" y="1378"/>
                  </a:lnTo>
                  <a:cubicBezTo>
                    <a:pt x="1" y="911"/>
                    <a:pt x="1" y="444"/>
                    <a:pt x="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0" name="Google Shape;7630;p52"/>
            <p:cNvSpPr/>
            <p:nvPr/>
          </p:nvSpPr>
          <p:spPr>
            <a:xfrm>
              <a:off x="1602125" y="2922575"/>
              <a:ext cx="14625" cy="15200"/>
            </a:xfrm>
            <a:custGeom>
              <a:avLst/>
              <a:gdLst/>
              <a:ahLst/>
              <a:cxnLst/>
              <a:rect l="l" t="t" r="r" b="b"/>
              <a:pathLst>
                <a:path w="585" h="608" extrusionOk="0">
                  <a:moveTo>
                    <a:pt x="538" y="607"/>
                  </a:moveTo>
                  <a:lnTo>
                    <a:pt x="1" y="397"/>
                  </a:lnTo>
                  <a:cubicBezTo>
                    <a:pt x="24" y="24"/>
                    <a:pt x="304" y="0"/>
                    <a:pt x="584" y="0"/>
                  </a:cubicBezTo>
                  <a:cubicBezTo>
                    <a:pt x="561" y="210"/>
                    <a:pt x="561" y="397"/>
                    <a:pt x="538" y="60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1" name="Google Shape;7631;p52"/>
            <p:cNvSpPr/>
            <p:nvPr/>
          </p:nvSpPr>
          <p:spPr>
            <a:xfrm>
              <a:off x="1609125" y="2828600"/>
              <a:ext cx="12875" cy="19875"/>
            </a:xfrm>
            <a:custGeom>
              <a:avLst/>
              <a:gdLst/>
              <a:ahLst/>
              <a:cxnLst/>
              <a:rect l="l" t="t" r="r" b="b"/>
              <a:pathLst>
                <a:path w="515" h="795" extrusionOk="0">
                  <a:moveTo>
                    <a:pt x="444" y="794"/>
                  </a:moveTo>
                  <a:cubicBezTo>
                    <a:pt x="1" y="467"/>
                    <a:pt x="1" y="374"/>
                    <a:pt x="421" y="0"/>
                  </a:cubicBezTo>
                  <a:cubicBezTo>
                    <a:pt x="491" y="257"/>
                    <a:pt x="514" y="537"/>
                    <a:pt x="444" y="79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2" name="Google Shape;7632;p52"/>
            <p:cNvSpPr/>
            <p:nvPr/>
          </p:nvSpPr>
          <p:spPr>
            <a:xfrm>
              <a:off x="1501725" y="3175325"/>
              <a:ext cx="13450" cy="19275"/>
            </a:xfrm>
            <a:custGeom>
              <a:avLst/>
              <a:gdLst/>
              <a:ahLst/>
              <a:cxnLst/>
              <a:rect l="l" t="t" r="r" b="b"/>
              <a:pathLst>
                <a:path w="538" h="771" extrusionOk="0">
                  <a:moveTo>
                    <a:pt x="281" y="0"/>
                  </a:moveTo>
                  <a:cubicBezTo>
                    <a:pt x="538" y="187"/>
                    <a:pt x="538" y="584"/>
                    <a:pt x="281" y="771"/>
                  </a:cubicBezTo>
                  <a:cubicBezTo>
                    <a:pt x="1" y="584"/>
                    <a:pt x="1" y="187"/>
                    <a:pt x="2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3" name="Google Shape;7633;p52"/>
            <p:cNvSpPr/>
            <p:nvPr/>
          </p:nvSpPr>
          <p:spPr>
            <a:xfrm>
              <a:off x="1389650" y="2749800"/>
              <a:ext cx="16375" cy="14600"/>
            </a:xfrm>
            <a:custGeom>
              <a:avLst/>
              <a:gdLst/>
              <a:ahLst/>
              <a:cxnLst/>
              <a:rect l="l" t="t" r="r" b="b"/>
              <a:pathLst>
                <a:path w="655" h="584" extrusionOk="0">
                  <a:moveTo>
                    <a:pt x="398" y="0"/>
                  </a:moveTo>
                  <a:cubicBezTo>
                    <a:pt x="655" y="467"/>
                    <a:pt x="328" y="537"/>
                    <a:pt x="1" y="584"/>
                  </a:cubicBezTo>
                  <a:cubicBezTo>
                    <a:pt x="1" y="327"/>
                    <a:pt x="164" y="94"/>
                    <a:pt x="39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4" name="Google Shape;7634;p52"/>
            <p:cNvSpPr/>
            <p:nvPr/>
          </p:nvSpPr>
          <p:spPr>
            <a:xfrm>
              <a:off x="1501725" y="2991450"/>
              <a:ext cx="15800" cy="20450"/>
            </a:xfrm>
            <a:custGeom>
              <a:avLst/>
              <a:gdLst/>
              <a:ahLst/>
              <a:cxnLst/>
              <a:rect l="l" t="t" r="r" b="b"/>
              <a:pathLst>
                <a:path w="632" h="818" extrusionOk="0">
                  <a:moveTo>
                    <a:pt x="257" y="818"/>
                  </a:moveTo>
                  <a:lnTo>
                    <a:pt x="94" y="818"/>
                  </a:lnTo>
                  <a:cubicBezTo>
                    <a:pt x="1" y="537"/>
                    <a:pt x="47" y="234"/>
                    <a:pt x="211" y="0"/>
                  </a:cubicBezTo>
                  <a:cubicBezTo>
                    <a:pt x="631" y="257"/>
                    <a:pt x="187" y="561"/>
                    <a:pt x="257" y="8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5" name="Google Shape;7635;p52"/>
            <p:cNvSpPr/>
            <p:nvPr/>
          </p:nvSpPr>
          <p:spPr>
            <a:xfrm>
              <a:off x="1373900" y="2770225"/>
              <a:ext cx="10525" cy="14625"/>
            </a:xfrm>
            <a:custGeom>
              <a:avLst/>
              <a:gdLst/>
              <a:ahLst/>
              <a:cxnLst/>
              <a:rect l="l" t="t" r="r" b="b"/>
              <a:pathLst>
                <a:path w="421" h="585" extrusionOk="0">
                  <a:moveTo>
                    <a:pt x="421" y="0"/>
                  </a:moveTo>
                  <a:cubicBezTo>
                    <a:pt x="421" y="257"/>
                    <a:pt x="397" y="537"/>
                    <a:pt x="24" y="584"/>
                  </a:cubicBezTo>
                  <a:cubicBezTo>
                    <a:pt x="0" y="304"/>
                    <a:pt x="164" y="70"/>
                    <a:pt x="4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6" name="Google Shape;7636;p52"/>
            <p:cNvSpPr/>
            <p:nvPr/>
          </p:nvSpPr>
          <p:spPr>
            <a:xfrm>
              <a:off x="1504075" y="3145550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187" y="0"/>
                  </a:moveTo>
                  <a:cubicBezTo>
                    <a:pt x="374" y="117"/>
                    <a:pt x="374" y="257"/>
                    <a:pt x="187" y="374"/>
                  </a:cubicBezTo>
                  <a:cubicBezTo>
                    <a:pt x="0" y="257"/>
                    <a:pt x="0" y="140"/>
                    <a:pt x="1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7" name="Google Shape;7637;p52"/>
            <p:cNvSpPr/>
            <p:nvPr/>
          </p:nvSpPr>
          <p:spPr>
            <a:xfrm>
              <a:off x="1749225" y="2768475"/>
              <a:ext cx="11100" cy="11700"/>
            </a:xfrm>
            <a:custGeom>
              <a:avLst/>
              <a:gdLst/>
              <a:ahLst/>
              <a:cxnLst/>
              <a:rect l="l" t="t" r="r" b="b"/>
              <a:pathLst>
                <a:path w="444" h="468" extrusionOk="0">
                  <a:moveTo>
                    <a:pt x="444" y="444"/>
                  </a:moveTo>
                  <a:cubicBezTo>
                    <a:pt x="187" y="467"/>
                    <a:pt x="0" y="234"/>
                    <a:pt x="70" y="0"/>
                  </a:cubicBezTo>
                  <a:cubicBezTo>
                    <a:pt x="280" y="24"/>
                    <a:pt x="444" y="211"/>
                    <a:pt x="444" y="4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8" name="Google Shape;7638;p52"/>
            <p:cNvSpPr/>
            <p:nvPr/>
          </p:nvSpPr>
          <p:spPr>
            <a:xfrm>
              <a:off x="1720625" y="2739275"/>
              <a:ext cx="11100" cy="10550"/>
            </a:xfrm>
            <a:custGeom>
              <a:avLst/>
              <a:gdLst/>
              <a:ahLst/>
              <a:cxnLst/>
              <a:rect l="l" t="t" r="r" b="b"/>
              <a:pathLst>
                <a:path w="444" h="422" extrusionOk="0">
                  <a:moveTo>
                    <a:pt x="444" y="398"/>
                  </a:moveTo>
                  <a:cubicBezTo>
                    <a:pt x="140" y="421"/>
                    <a:pt x="0" y="281"/>
                    <a:pt x="24" y="1"/>
                  </a:cubicBezTo>
                  <a:cubicBezTo>
                    <a:pt x="234" y="24"/>
                    <a:pt x="397" y="188"/>
                    <a:pt x="444" y="39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9" name="Google Shape;7639;p52"/>
            <p:cNvSpPr/>
            <p:nvPr/>
          </p:nvSpPr>
          <p:spPr>
            <a:xfrm>
              <a:off x="1819275" y="2839675"/>
              <a:ext cx="4675" cy="4125"/>
            </a:xfrm>
            <a:custGeom>
              <a:avLst/>
              <a:gdLst/>
              <a:ahLst/>
              <a:cxnLst/>
              <a:rect l="l" t="t" r="r" b="b"/>
              <a:pathLst>
                <a:path w="187" h="165" extrusionOk="0">
                  <a:moveTo>
                    <a:pt x="163" y="164"/>
                  </a:moveTo>
                  <a:lnTo>
                    <a:pt x="0" y="1"/>
                  </a:lnTo>
                  <a:cubicBezTo>
                    <a:pt x="93" y="1"/>
                    <a:pt x="187" y="71"/>
                    <a:pt x="163" y="16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0" name="Google Shape;7640;p52"/>
            <p:cNvSpPr/>
            <p:nvPr/>
          </p:nvSpPr>
          <p:spPr>
            <a:xfrm>
              <a:off x="1715950" y="2730525"/>
              <a:ext cx="4100" cy="4125"/>
            </a:xfrm>
            <a:custGeom>
              <a:avLst/>
              <a:gdLst/>
              <a:ahLst/>
              <a:cxnLst/>
              <a:rect l="l" t="t" r="r" b="b"/>
              <a:pathLst>
                <a:path w="164" h="165" extrusionOk="0">
                  <a:moveTo>
                    <a:pt x="141" y="164"/>
                  </a:moveTo>
                  <a:lnTo>
                    <a:pt x="0" y="1"/>
                  </a:lnTo>
                  <a:cubicBezTo>
                    <a:pt x="94" y="1"/>
                    <a:pt x="164" y="71"/>
                    <a:pt x="141" y="16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1" name="Google Shape;7641;p52"/>
            <p:cNvSpPr/>
            <p:nvPr/>
          </p:nvSpPr>
          <p:spPr>
            <a:xfrm>
              <a:off x="1731700" y="2830350"/>
              <a:ext cx="32725" cy="35050"/>
            </a:xfrm>
            <a:custGeom>
              <a:avLst/>
              <a:gdLst/>
              <a:ahLst/>
              <a:cxnLst/>
              <a:rect l="l" t="t" r="r" b="b"/>
              <a:pathLst>
                <a:path w="1309" h="1402" extrusionOk="0">
                  <a:moveTo>
                    <a:pt x="1" y="1401"/>
                  </a:moveTo>
                  <a:cubicBezTo>
                    <a:pt x="281" y="1028"/>
                    <a:pt x="514" y="631"/>
                    <a:pt x="655" y="187"/>
                  </a:cubicBezTo>
                  <a:cubicBezTo>
                    <a:pt x="701" y="47"/>
                    <a:pt x="865" y="0"/>
                    <a:pt x="981" y="47"/>
                  </a:cubicBezTo>
                  <a:cubicBezTo>
                    <a:pt x="1075" y="94"/>
                    <a:pt x="1122" y="187"/>
                    <a:pt x="1122" y="280"/>
                  </a:cubicBezTo>
                  <a:cubicBezTo>
                    <a:pt x="1308" y="1098"/>
                    <a:pt x="1122" y="1261"/>
                    <a:pt x="1" y="14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2" name="Google Shape;7642;p52"/>
            <p:cNvSpPr/>
            <p:nvPr/>
          </p:nvSpPr>
          <p:spPr>
            <a:xfrm>
              <a:off x="1512825" y="2997275"/>
              <a:ext cx="94575" cy="124375"/>
            </a:xfrm>
            <a:custGeom>
              <a:avLst/>
              <a:gdLst/>
              <a:ahLst/>
              <a:cxnLst/>
              <a:rect l="l" t="t" r="r" b="b"/>
              <a:pathLst>
                <a:path w="3783" h="4975" extrusionOk="0">
                  <a:moveTo>
                    <a:pt x="0" y="1378"/>
                  </a:moveTo>
                  <a:cubicBezTo>
                    <a:pt x="94" y="1192"/>
                    <a:pt x="234" y="1005"/>
                    <a:pt x="421" y="1005"/>
                  </a:cubicBezTo>
                  <a:cubicBezTo>
                    <a:pt x="817" y="1005"/>
                    <a:pt x="1098" y="771"/>
                    <a:pt x="1401" y="585"/>
                  </a:cubicBezTo>
                  <a:cubicBezTo>
                    <a:pt x="1635" y="374"/>
                    <a:pt x="2148" y="491"/>
                    <a:pt x="2172" y="1"/>
                  </a:cubicBezTo>
                  <a:lnTo>
                    <a:pt x="2569" y="1"/>
                  </a:lnTo>
                  <a:cubicBezTo>
                    <a:pt x="2615" y="304"/>
                    <a:pt x="2522" y="608"/>
                    <a:pt x="2288" y="795"/>
                  </a:cubicBezTo>
                  <a:cubicBezTo>
                    <a:pt x="2032" y="982"/>
                    <a:pt x="1985" y="1332"/>
                    <a:pt x="2195" y="1565"/>
                  </a:cubicBezTo>
                  <a:cubicBezTo>
                    <a:pt x="2452" y="1939"/>
                    <a:pt x="2732" y="1682"/>
                    <a:pt x="2989" y="1565"/>
                  </a:cubicBezTo>
                  <a:cubicBezTo>
                    <a:pt x="3339" y="1775"/>
                    <a:pt x="3783" y="1845"/>
                    <a:pt x="3316" y="2476"/>
                  </a:cubicBezTo>
                  <a:cubicBezTo>
                    <a:pt x="2942" y="3013"/>
                    <a:pt x="2779" y="3737"/>
                    <a:pt x="3362" y="4344"/>
                  </a:cubicBezTo>
                  <a:cubicBezTo>
                    <a:pt x="3502" y="4460"/>
                    <a:pt x="3549" y="4647"/>
                    <a:pt x="3456" y="4811"/>
                  </a:cubicBezTo>
                  <a:cubicBezTo>
                    <a:pt x="3246" y="4974"/>
                    <a:pt x="3106" y="4764"/>
                    <a:pt x="2989" y="4647"/>
                  </a:cubicBezTo>
                  <a:cubicBezTo>
                    <a:pt x="2779" y="4390"/>
                    <a:pt x="2405" y="4320"/>
                    <a:pt x="2125" y="4460"/>
                  </a:cubicBezTo>
                  <a:cubicBezTo>
                    <a:pt x="1261" y="4811"/>
                    <a:pt x="888" y="4577"/>
                    <a:pt x="537" y="3690"/>
                  </a:cubicBezTo>
                  <a:cubicBezTo>
                    <a:pt x="514" y="3643"/>
                    <a:pt x="444" y="3597"/>
                    <a:pt x="421" y="3550"/>
                  </a:cubicBezTo>
                  <a:cubicBezTo>
                    <a:pt x="771" y="2733"/>
                    <a:pt x="374" y="2056"/>
                    <a:pt x="0" y="1378"/>
                  </a:cubicBezTo>
                  <a:close/>
                  <a:moveTo>
                    <a:pt x="1821" y="3923"/>
                  </a:moveTo>
                  <a:cubicBezTo>
                    <a:pt x="2732" y="3526"/>
                    <a:pt x="2755" y="3386"/>
                    <a:pt x="2078" y="2873"/>
                  </a:cubicBezTo>
                  <a:cubicBezTo>
                    <a:pt x="1985" y="3176"/>
                    <a:pt x="1915" y="3480"/>
                    <a:pt x="1821" y="39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3" name="Google Shape;7643;p52"/>
            <p:cNvSpPr/>
            <p:nvPr/>
          </p:nvSpPr>
          <p:spPr>
            <a:xfrm>
              <a:off x="1528000" y="2964600"/>
              <a:ext cx="18700" cy="21625"/>
            </a:xfrm>
            <a:custGeom>
              <a:avLst/>
              <a:gdLst/>
              <a:ahLst/>
              <a:cxnLst/>
              <a:rect l="l" t="t" r="r" b="b"/>
              <a:pathLst>
                <a:path w="748" h="865" extrusionOk="0">
                  <a:moveTo>
                    <a:pt x="281" y="0"/>
                  </a:moveTo>
                  <a:cubicBezTo>
                    <a:pt x="514" y="117"/>
                    <a:pt x="747" y="257"/>
                    <a:pt x="701" y="584"/>
                  </a:cubicBezTo>
                  <a:cubicBezTo>
                    <a:pt x="701" y="748"/>
                    <a:pt x="537" y="864"/>
                    <a:pt x="351" y="841"/>
                  </a:cubicBezTo>
                  <a:cubicBezTo>
                    <a:pt x="24" y="771"/>
                    <a:pt x="0" y="514"/>
                    <a:pt x="24" y="234"/>
                  </a:cubicBezTo>
                  <a:cubicBezTo>
                    <a:pt x="24" y="70"/>
                    <a:pt x="117" y="0"/>
                    <a:pt x="2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4" name="Google Shape;7644;p52"/>
            <p:cNvSpPr/>
            <p:nvPr/>
          </p:nvSpPr>
          <p:spPr>
            <a:xfrm>
              <a:off x="1567100" y="2978025"/>
              <a:ext cx="20450" cy="19275"/>
            </a:xfrm>
            <a:custGeom>
              <a:avLst/>
              <a:gdLst/>
              <a:ahLst/>
              <a:cxnLst/>
              <a:rect l="l" t="t" r="r" b="b"/>
              <a:pathLst>
                <a:path w="818" h="771" extrusionOk="0">
                  <a:moveTo>
                    <a:pt x="398" y="771"/>
                  </a:moveTo>
                  <a:lnTo>
                    <a:pt x="1" y="771"/>
                  </a:lnTo>
                  <a:lnTo>
                    <a:pt x="1" y="467"/>
                  </a:lnTo>
                  <a:cubicBezTo>
                    <a:pt x="1" y="234"/>
                    <a:pt x="1" y="0"/>
                    <a:pt x="351" y="0"/>
                  </a:cubicBezTo>
                  <a:cubicBezTo>
                    <a:pt x="514" y="0"/>
                    <a:pt x="654" y="94"/>
                    <a:pt x="724" y="257"/>
                  </a:cubicBezTo>
                  <a:cubicBezTo>
                    <a:pt x="818" y="514"/>
                    <a:pt x="608" y="654"/>
                    <a:pt x="398" y="77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5" name="Google Shape;7645;p52"/>
            <p:cNvSpPr/>
            <p:nvPr/>
          </p:nvSpPr>
          <p:spPr>
            <a:xfrm>
              <a:off x="1554250" y="2948825"/>
              <a:ext cx="17550" cy="17550"/>
            </a:xfrm>
            <a:custGeom>
              <a:avLst/>
              <a:gdLst/>
              <a:ahLst/>
              <a:cxnLst/>
              <a:rect l="l" t="t" r="r" b="b"/>
              <a:pathLst>
                <a:path w="702" h="702" extrusionOk="0">
                  <a:moveTo>
                    <a:pt x="701" y="398"/>
                  </a:moveTo>
                  <a:cubicBezTo>
                    <a:pt x="678" y="585"/>
                    <a:pt x="608" y="701"/>
                    <a:pt x="468" y="678"/>
                  </a:cubicBezTo>
                  <a:cubicBezTo>
                    <a:pt x="258" y="608"/>
                    <a:pt x="1" y="561"/>
                    <a:pt x="24" y="258"/>
                  </a:cubicBezTo>
                  <a:cubicBezTo>
                    <a:pt x="24" y="118"/>
                    <a:pt x="141" y="24"/>
                    <a:pt x="281" y="24"/>
                  </a:cubicBezTo>
                  <a:cubicBezTo>
                    <a:pt x="561" y="1"/>
                    <a:pt x="655" y="188"/>
                    <a:pt x="701" y="39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6" name="Google Shape;7646;p52"/>
            <p:cNvSpPr/>
            <p:nvPr/>
          </p:nvSpPr>
          <p:spPr>
            <a:xfrm>
              <a:off x="1834450" y="2966925"/>
              <a:ext cx="28625" cy="42650"/>
            </a:xfrm>
            <a:custGeom>
              <a:avLst/>
              <a:gdLst/>
              <a:ahLst/>
              <a:cxnLst/>
              <a:rect l="l" t="t" r="r" b="b"/>
              <a:pathLst>
                <a:path w="1145" h="1706" extrusionOk="0">
                  <a:moveTo>
                    <a:pt x="23" y="1402"/>
                  </a:moveTo>
                  <a:lnTo>
                    <a:pt x="23" y="538"/>
                  </a:lnTo>
                  <a:cubicBezTo>
                    <a:pt x="0" y="118"/>
                    <a:pt x="234" y="1"/>
                    <a:pt x="607" y="24"/>
                  </a:cubicBezTo>
                  <a:cubicBezTo>
                    <a:pt x="607" y="188"/>
                    <a:pt x="584" y="351"/>
                    <a:pt x="701" y="491"/>
                  </a:cubicBezTo>
                  <a:cubicBezTo>
                    <a:pt x="1144" y="1005"/>
                    <a:pt x="1144" y="1005"/>
                    <a:pt x="887" y="1682"/>
                  </a:cubicBezTo>
                  <a:cubicBezTo>
                    <a:pt x="560" y="1705"/>
                    <a:pt x="374" y="1285"/>
                    <a:pt x="23" y="140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7" name="Google Shape;7647;p52"/>
            <p:cNvSpPr/>
            <p:nvPr/>
          </p:nvSpPr>
          <p:spPr>
            <a:xfrm>
              <a:off x="1558350" y="3069075"/>
              <a:ext cx="23375" cy="26300"/>
            </a:xfrm>
            <a:custGeom>
              <a:avLst/>
              <a:gdLst/>
              <a:ahLst/>
              <a:cxnLst/>
              <a:rect l="l" t="t" r="r" b="b"/>
              <a:pathLst>
                <a:path w="935" h="1052" extrusionOk="0">
                  <a:moveTo>
                    <a:pt x="0" y="1051"/>
                  </a:moveTo>
                  <a:cubicBezTo>
                    <a:pt x="94" y="608"/>
                    <a:pt x="164" y="304"/>
                    <a:pt x="257" y="1"/>
                  </a:cubicBezTo>
                  <a:cubicBezTo>
                    <a:pt x="934" y="538"/>
                    <a:pt x="911" y="654"/>
                    <a:pt x="0" y="105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67" name="Google Shape;7767;p52"/>
          <p:cNvSpPr txBox="1">
            <a:spLocks noGrp="1"/>
          </p:cNvSpPr>
          <p:nvPr>
            <p:ph type="title" idx="9"/>
          </p:nvPr>
        </p:nvSpPr>
        <p:spPr>
          <a:xfrm>
            <a:off x="427548" y="352664"/>
            <a:ext cx="863700" cy="79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 smtClean="0">
                <a:solidFill>
                  <a:schemeClr val="tx1"/>
                </a:solidFill>
                <a:latin typeface="+mj-lt"/>
              </a:rPr>
              <a:t>TH3:</a:t>
            </a:r>
            <a:endParaRPr sz="2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27447" y="449782"/>
            <a:ext cx="6574236" cy="5373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smtClean="0">
                <a:solidFill>
                  <a:schemeClr val="tx1"/>
                </a:solidFill>
              </a:rPr>
              <a:t>N </a:t>
            </a:r>
            <a:r>
              <a:rPr lang="en-US" sz="2200" dirty="0" err="1" smtClean="0">
                <a:solidFill>
                  <a:schemeClr val="tx1"/>
                </a:solidFill>
              </a:rPr>
              <a:t>bị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</a:rPr>
              <a:t>lừa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</a:rPr>
              <a:t>tham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</a:rPr>
              <a:t>gia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</a:rPr>
              <a:t>hình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</a:rPr>
              <a:t>thức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</a:rPr>
              <a:t>bốc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</a:rPr>
              <a:t>thăm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</a:rPr>
              <a:t>trúng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</a:rPr>
              <a:t>thưởng</a:t>
            </a:r>
            <a:endParaRPr lang="en-US" sz="2200" dirty="0">
              <a:solidFill>
                <a:schemeClr val="tx1"/>
              </a:solidFill>
            </a:endParaRPr>
          </a:p>
        </p:txBody>
      </p:sp>
      <p:pic>
        <p:nvPicPr>
          <p:cNvPr id="2050" name="Picture 2" descr="https://o.remove.bg/downloads/dd9960f2-74d4-483c-9232-ebc190d9353c/image-removebg-preview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87"/>
          <a:stretch/>
        </p:blipFill>
        <p:spPr bwMode="auto">
          <a:xfrm>
            <a:off x="4999794" y="2780793"/>
            <a:ext cx="4058144" cy="256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o.remove.bg/downloads/5c3c60a9-c9b3-4bcb-a78b-a6b4582119fb/image-removebg-previe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85155" y="3571539"/>
            <a:ext cx="1577764" cy="136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99798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7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7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67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74" name="Google Shape;7774;p53"/>
          <p:cNvPicPr preferRelativeResize="0"/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 flipH="1">
            <a:off x="-60501" y="3564554"/>
            <a:ext cx="2022575" cy="81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5" name="Google Shape;7775;p53"/>
          <p:cNvPicPr preferRelativeResize="0"/>
          <p:nvPr/>
        </p:nvPicPr>
        <p:blipFill>
          <a:blip r:embed="rId4">
            <a:alphaModFix amt="73000"/>
          </a:blip>
          <a:stretch>
            <a:fillRect/>
          </a:stretch>
        </p:blipFill>
        <p:spPr>
          <a:xfrm flipH="1">
            <a:off x="-196071" y="3883075"/>
            <a:ext cx="2022575" cy="81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6" name="Google Shape;7776;p53"/>
          <p:cNvPicPr preferRelativeResize="0"/>
          <p:nvPr/>
        </p:nvPicPr>
        <p:blipFill>
          <a:blip r:embed="rId5">
            <a:alphaModFix amt="58999"/>
          </a:blip>
          <a:stretch>
            <a:fillRect/>
          </a:stretch>
        </p:blipFill>
        <p:spPr>
          <a:xfrm flipH="1">
            <a:off x="-97224" y="4378479"/>
            <a:ext cx="2022575" cy="8139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83" name="Google Shape;7783;p53"/>
          <p:cNvGrpSpPr/>
          <p:nvPr/>
        </p:nvGrpSpPr>
        <p:grpSpPr>
          <a:xfrm>
            <a:off x="1158232" y="651410"/>
            <a:ext cx="6988179" cy="174750"/>
            <a:chOff x="3962000" y="4060525"/>
            <a:chExt cx="2324125" cy="174750"/>
          </a:xfrm>
        </p:grpSpPr>
        <p:sp>
          <p:nvSpPr>
            <p:cNvPr id="7784" name="Google Shape;7784;p53"/>
            <p:cNvSpPr/>
            <p:nvPr/>
          </p:nvSpPr>
          <p:spPr>
            <a:xfrm>
              <a:off x="3962000" y="4060525"/>
              <a:ext cx="1117875" cy="168975"/>
            </a:xfrm>
            <a:custGeom>
              <a:avLst/>
              <a:gdLst/>
              <a:ahLst/>
              <a:cxnLst/>
              <a:rect l="l" t="t" r="r" b="b"/>
              <a:pathLst>
                <a:path w="44715" h="6759" extrusionOk="0">
                  <a:moveTo>
                    <a:pt x="9249" y="189"/>
                  </a:moveTo>
                  <a:lnTo>
                    <a:pt x="9605" y="168"/>
                  </a:lnTo>
                  <a:cubicBezTo>
                    <a:pt x="9730" y="377"/>
                    <a:pt x="10023" y="377"/>
                    <a:pt x="10128" y="168"/>
                  </a:cubicBezTo>
                  <a:lnTo>
                    <a:pt x="11048" y="168"/>
                  </a:lnTo>
                  <a:cubicBezTo>
                    <a:pt x="11174" y="377"/>
                    <a:pt x="11404" y="356"/>
                    <a:pt x="11572" y="440"/>
                  </a:cubicBezTo>
                  <a:cubicBezTo>
                    <a:pt x="11969" y="607"/>
                    <a:pt x="12199" y="440"/>
                    <a:pt x="12262" y="42"/>
                  </a:cubicBezTo>
                  <a:lnTo>
                    <a:pt x="12618" y="42"/>
                  </a:lnTo>
                  <a:cubicBezTo>
                    <a:pt x="13078" y="838"/>
                    <a:pt x="13517" y="838"/>
                    <a:pt x="14041" y="42"/>
                  </a:cubicBezTo>
                  <a:cubicBezTo>
                    <a:pt x="14229" y="1"/>
                    <a:pt x="14396" y="1"/>
                    <a:pt x="14564" y="63"/>
                  </a:cubicBezTo>
                  <a:cubicBezTo>
                    <a:pt x="14606" y="210"/>
                    <a:pt x="14731" y="314"/>
                    <a:pt x="14878" y="335"/>
                  </a:cubicBezTo>
                  <a:cubicBezTo>
                    <a:pt x="15422" y="461"/>
                    <a:pt x="16007" y="398"/>
                    <a:pt x="16510" y="168"/>
                  </a:cubicBezTo>
                  <a:cubicBezTo>
                    <a:pt x="16865" y="147"/>
                    <a:pt x="17221" y="168"/>
                    <a:pt x="17577" y="231"/>
                  </a:cubicBezTo>
                  <a:cubicBezTo>
                    <a:pt x="17807" y="607"/>
                    <a:pt x="18372" y="628"/>
                    <a:pt x="18455" y="1193"/>
                  </a:cubicBezTo>
                  <a:cubicBezTo>
                    <a:pt x="18623" y="900"/>
                    <a:pt x="18790" y="628"/>
                    <a:pt x="18979" y="356"/>
                  </a:cubicBezTo>
                  <a:cubicBezTo>
                    <a:pt x="19292" y="294"/>
                    <a:pt x="19606" y="314"/>
                    <a:pt x="19920" y="419"/>
                  </a:cubicBezTo>
                  <a:cubicBezTo>
                    <a:pt x="20108" y="566"/>
                    <a:pt x="20339" y="712"/>
                    <a:pt x="20569" y="817"/>
                  </a:cubicBezTo>
                  <a:cubicBezTo>
                    <a:pt x="20924" y="900"/>
                    <a:pt x="21301" y="963"/>
                    <a:pt x="21301" y="398"/>
                  </a:cubicBezTo>
                  <a:cubicBezTo>
                    <a:pt x="21887" y="294"/>
                    <a:pt x="22494" y="294"/>
                    <a:pt x="23059" y="398"/>
                  </a:cubicBezTo>
                  <a:cubicBezTo>
                    <a:pt x="23059" y="858"/>
                    <a:pt x="23414" y="1130"/>
                    <a:pt x="23561" y="1507"/>
                  </a:cubicBezTo>
                  <a:cubicBezTo>
                    <a:pt x="23833" y="1361"/>
                    <a:pt x="23833" y="1130"/>
                    <a:pt x="23896" y="963"/>
                  </a:cubicBezTo>
                  <a:cubicBezTo>
                    <a:pt x="23937" y="754"/>
                    <a:pt x="23958" y="566"/>
                    <a:pt x="23958" y="356"/>
                  </a:cubicBezTo>
                  <a:cubicBezTo>
                    <a:pt x="24314" y="294"/>
                    <a:pt x="24670" y="314"/>
                    <a:pt x="25005" y="398"/>
                  </a:cubicBezTo>
                  <a:cubicBezTo>
                    <a:pt x="25025" y="545"/>
                    <a:pt x="25005" y="796"/>
                    <a:pt x="25214" y="796"/>
                  </a:cubicBezTo>
                  <a:cubicBezTo>
                    <a:pt x="25549" y="796"/>
                    <a:pt x="25946" y="796"/>
                    <a:pt x="26072" y="335"/>
                  </a:cubicBezTo>
                  <a:lnTo>
                    <a:pt x="28206" y="356"/>
                  </a:lnTo>
                  <a:cubicBezTo>
                    <a:pt x="28248" y="628"/>
                    <a:pt x="28436" y="670"/>
                    <a:pt x="28666" y="670"/>
                  </a:cubicBezTo>
                  <a:cubicBezTo>
                    <a:pt x="29336" y="712"/>
                    <a:pt x="30005" y="607"/>
                    <a:pt x="30696" y="733"/>
                  </a:cubicBezTo>
                  <a:cubicBezTo>
                    <a:pt x="30947" y="796"/>
                    <a:pt x="31031" y="566"/>
                    <a:pt x="31051" y="335"/>
                  </a:cubicBezTo>
                  <a:cubicBezTo>
                    <a:pt x="31282" y="294"/>
                    <a:pt x="31533" y="314"/>
                    <a:pt x="31742" y="419"/>
                  </a:cubicBezTo>
                  <a:cubicBezTo>
                    <a:pt x="31805" y="586"/>
                    <a:pt x="31972" y="691"/>
                    <a:pt x="32139" y="670"/>
                  </a:cubicBezTo>
                  <a:lnTo>
                    <a:pt x="32997" y="670"/>
                  </a:lnTo>
                  <a:cubicBezTo>
                    <a:pt x="32997" y="900"/>
                    <a:pt x="32997" y="1151"/>
                    <a:pt x="33311" y="1193"/>
                  </a:cubicBezTo>
                  <a:cubicBezTo>
                    <a:pt x="33520" y="1235"/>
                    <a:pt x="33709" y="1130"/>
                    <a:pt x="33813" y="942"/>
                  </a:cubicBezTo>
                  <a:cubicBezTo>
                    <a:pt x="33855" y="817"/>
                    <a:pt x="33876" y="670"/>
                    <a:pt x="33876" y="545"/>
                  </a:cubicBezTo>
                  <a:cubicBezTo>
                    <a:pt x="34169" y="503"/>
                    <a:pt x="34483" y="524"/>
                    <a:pt x="34755" y="607"/>
                  </a:cubicBezTo>
                  <a:cubicBezTo>
                    <a:pt x="34755" y="712"/>
                    <a:pt x="34839" y="817"/>
                    <a:pt x="34943" y="858"/>
                  </a:cubicBezTo>
                  <a:cubicBezTo>
                    <a:pt x="34880" y="1193"/>
                    <a:pt x="35173" y="1507"/>
                    <a:pt x="35006" y="1863"/>
                  </a:cubicBezTo>
                  <a:cubicBezTo>
                    <a:pt x="34943" y="2009"/>
                    <a:pt x="35069" y="2156"/>
                    <a:pt x="35215" y="2198"/>
                  </a:cubicBezTo>
                  <a:cubicBezTo>
                    <a:pt x="35383" y="2239"/>
                    <a:pt x="35571" y="2198"/>
                    <a:pt x="35676" y="2051"/>
                  </a:cubicBezTo>
                  <a:cubicBezTo>
                    <a:pt x="35822" y="1947"/>
                    <a:pt x="35759" y="1821"/>
                    <a:pt x="35676" y="1674"/>
                  </a:cubicBezTo>
                  <a:cubicBezTo>
                    <a:pt x="35424" y="1256"/>
                    <a:pt x="35550" y="984"/>
                    <a:pt x="36010" y="858"/>
                  </a:cubicBezTo>
                  <a:cubicBezTo>
                    <a:pt x="36261" y="879"/>
                    <a:pt x="36533" y="775"/>
                    <a:pt x="36722" y="1026"/>
                  </a:cubicBezTo>
                  <a:cubicBezTo>
                    <a:pt x="36408" y="1172"/>
                    <a:pt x="36345" y="1444"/>
                    <a:pt x="36366" y="1737"/>
                  </a:cubicBezTo>
                  <a:lnTo>
                    <a:pt x="36303" y="1779"/>
                  </a:lnTo>
                  <a:lnTo>
                    <a:pt x="36324" y="1821"/>
                  </a:lnTo>
                  <a:lnTo>
                    <a:pt x="36366" y="1737"/>
                  </a:lnTo>
                  <a:cubicBezTo>
                    <a:pt x="36638" y="1695"/>
                    <a:pt x="36889" y="2051"/>
                    <a:pt x="37182" y="1800"/>
                  </a:cubicBezTo>
                  <a:cubicBezTo>
                    <a:pt x="37119" y="1528"/>
                    <a:pt x="36826" y="1340"/>
                    <a:pt x="36910" y="1026"/>
                  </a:cubicBezTo>
                  <a:cubicBezTo>
                    <a:pt x="37224" y="1005"/>
                    <a:pt x="37517" y="879"/>
                    <a:pt x="37789" y="691"/>
                  </a:cubicBezTo>
                  <a:lnTo>
                    <a:pt x="38145" y="691"/>
                  </a:lnTo>
                  <a:lnTo>
                    <a:pt x="38312" y="858"/>
                  </a:lnTo>
                  <a:cubicBezTo>
                    <a:pt x="38626" y="1172"/>
                    <a:pt x="38689" y="1633"/>
                    <a:pt x="38919" y="2030"/>
                  </a:cubicBezTo>
                  <a:cubicBezTo>
                    <a:pt x="38856" y="1444"/>
                    <a:pt x="39421" y="1277"/>
                    <a:pt x="39567" y="858"/>
                  </a:cubicBezTo>
                  <a:lnTo>
                    <a:pt x="39923" y="858"/>
                  </a:lnTo>
                  <a:cubicBezTo>
                    <a:pt x="39965" y="1382"/>
                    <a:pt x="40676" y="1298"/>
                    <a:pt x="40739" y="1821"/>
                  </a:cubicBezTo>
                  <a:cubicBezTo>
                    <a:pt x="40781" y="1821"/>
                    <a:pt x="40844" y="1821"/>
                    <a:pt x="40886" y="1821"/>
                  </a:cubicBezTo>
                  <a:cubicBezTo>
                    <a:pt x="41534" y="1800"/>
                    <a:pt x="42141" y="1528"/>
                    <a:pt x="42580" y="1026"/>
                  </a:cubicBezTo>
                  <a:lnTo>
                    <a:pt x="42580" y="1026"/>
                  </a:lnTo>
                  <a:cubicBezTo>
                    <a:pt x="42873" y="1068"/>
                    <a:pt x="43145" y="1110"/>
                    <a:pt x="43438" y="1151"/>
                  </a:cubicBezTo>
                  <a:cubicBezTo>
                    <a:pt x="43522" y="1151"/>
                    <a:pt x="43606" y="1172"/>
                    <a:pt x="43606" y="1277"/>
                  </a:cubicBezTo>
                  <a:cubicBezTo>
                    <a:pt x="43606" y="1361"/>
                    <a:pt x="43564" y="1444"/>
                    <a:pt x="43501" y="1486"/>
                  </a:cubicBezTo>
                  <a:cubicBezTo>
                    <a:pt x="43417" y="1549"/>
                    <a:pt x="43292" y="1591"/>
                    <a:pt x="43187" y="1612"/>
                  </a:cubicBezTo>
                  <a:cubicBezTo>
                    <a:pt x="42706" y="1716"/>
                    <a:pt x="42476" y="1947"/>
                    <a:pt x="42706" y="2470"/>
                  </a:cubicBezTo>
                  <a:cubicBezTo>
                    <a:pt x="42748" y="2574"/>
                    <a:pt x="42580" y="2721"/>
                    <a:pt x="42727" y="2888"/>
                  </a:cubicBezTo>
                  <a:cubicBezTo>
                    <a:pt x="42978" y="2867"/>
                    <a:pt x="43145" y="2532"/>
                    <a:pt x="43459" y="2637"/>
                  </a:cubicBezTo>
                  <a:cubicBezTo>
                    <a:pt x="43501" y="3014"/>
                    <a:pt x="43836" y="3035"/>
                    <a:pt x="44087" y="3181"/>
                  </a:cubicBezTo>
                  <a:cubicBezTo>
                    <a:pt x="44317" y="3327"/>
                    <a:pt x="44715" y="3474"/>
                    <a:pt x="44610" y="3976"/>
                  </a:cubicBezTo>
                  <a:cubicBezTo>
                    <a:pt x="44422" y="4687"/>
                    <a:pt x="44338" y="4813"/>
                    <a:pt x="43606" y="4750"/>
                  </a:cubicBezTo>
                  <a:cubicBezTo>
                    <a:pt x="43229" y="4708"/>
                    <a:pt x="42852" y="4646"/>
                    <a:pt x="42497" y="4520"/>
                  </a:cubicBezTo>
                  <a:cubicBezTo>
                    <a:pt x="41848" y="4311"/>
                    <a:pt x="41158" y="4436"/>
                    <a:pt x="40614" y="4813"/>
                  </a:cubicBezTo>
                  <a:cubicBezTo>
                    <a:pt x="40132" y="5232"/>
                    <a:pt x="40090" y="5232"/>
                    <a:pt x="39693" y="4667"/>
                  </a:cubicBezTo>
                  <a:cubicBezTo>
                    <a:pt x="39609" y="4520"/>
                    <a:pt x="39526" y="4248"/>
                    <a:pt x="39358" y="4311"/>
                  </a:cubicBezTo>
                  <a:cubicBezTo>
                    <a:pt x="38730" y="4604"/>
                    <a:pt x="38437" y="4206"/>
                    <a:pt x="38186" y="3683"/>
                  </a:cubicBezTo>
                  <a:cubicBezTo>
                    <a:pt x="37747" y="4018"/>
                    <a:pt x="37391" y="4415"/>
                    <a:pt x="36826" y="4102"/>
                  </a:cubicBezTo>
                  <a:cubicBezTo>
                    <a:pt x="36826" y="4708"/>
                    <a:pt x="36826" y="4708"/>
                    <a:pt x="36387" y="5294"/>
                  </a:cubicBezTo>
                  <a:cubicBezTo>
                    <a:pt x="36324" y="5378"/>
                    <a:pt x="36261" y="5483"/>
                    <a:pt x="36199" y="5587"/>
                  </a:cubicBezTo>
                  <a:cubicBezTo>
                    <a:pt x="35843" y="6048"/>
                    <a:pt x="35822" y="6027"/>
                    <a:pt x="35383" y="5692"/>
                  </a:cubicBezTo>
                  <a:cubicBezTo>
                    <a:pt x="35215" y="5566"/>
                    <a:pt x="35173" y="5399"/>
                    <a:pt x="35069" y="5273"/>
                  </a:cubicBezTo>
                  <a:cubicBezTo>
                    <a:pt x="34818" y="5001"/>
                    <a:pt x="34336" y="5106"/>
                    <a:pt x="34253" y="5483"/>
                  </a:cubicBezTo>
                  <a:cubicBezTo>
                    <a:pt x="34044" y="6089"/>
                    <a:pt x="33813" y="6131"/>
                    <a:pt x="33248" y="5817"/>
                  </a:cubicBezTo>
                  <a:cubicBezTo>
                    <a:pt x="32914" y="5629"/>
                    <a:pt x="32851" y="5252"/>
                    <a:pt x="32558" y="5043"/>
                  </a:cubicBezTo>
                  <a:cubicBezTo>
                    <a:pt x="32453" y="4960"/>
                    <a:pt x="32391" y="4771"/>
                    <a:pt x="32202" y="4897"/>
                  </a:cubicBezTo>
                  <a:cubicBezTo>
                    <a:pt x="32098" y="4980"/>
                    <a:pt x="32160" y="5106"/>
                    <a:pt x="32202" y="5232"/>
                  </a:cubicBezTo>
                  <a:cubicBezTo>
                    <a:pt x="32411" y="5817"/>
                    <a:pt x="32391" y="5817"/>
                    <a:pt x="31847" y="6068"/>
                  </a:cubicBezTo>
                  <a:cubicBezTo>
                    <a:pt x="31637" y="6173"/>
                    <a:pt x="31428" y="6278"/>
                    <a:pt x="31240" y="6424"/>
                  </a:cubicBezTo>
                  <a:cubicBezTo>
                    <a:pt x="31031" y="6550"/>
                    <a:pt x="30717" y="6633"/>
                    <a:pt x="30570" y="6487"/>
                  </a:cubicBezTo>
                  <a:cubicBezTo>
                    <a:pt x="30131" y="6110"/>
                    <a:pt x="29901" y="6424"/>
                    <a:pt x="29650" y="6696"/>
                  </a:cubicBezTo>
                  <a:cubicBezTo>
                    <a:pt x="28875" y="6759"/>
                    <a:pt x="28101" y="6717"/>
                    <a:pt x="27327" y="6612"/>
                  </a:cubicBezTo>
                  <a:cubicBezTo>
                    <a:pt x="27285" y="6550"/>
                    <a:pt x="27243" y="6445"/>
                    <a:pt x="27181" y="6424"/>
                  </a:cubicBezTo>
                  <a:cubicBezTo>
                    <a:pt x="27034" y="6403"/>
                    <a:pt x="26992" y="6529"/>
                    <a:pt x="26971" y="6633"/>
                  </a:cubicBezTo>
                  <a:cubicBezTo>
                    <a:pt x="26804" y="6696"/>
                    <a:pt x="26616" y="6675"/>
                    <a:pt x="26448" y="6592"/>
                  </a:cubicBezTo>
                  <a:cubicBezTo>
                    <a:pt x="26302" y="5964"/>
                    <a:pt x="26218" y="5880"/>
                    <a:pt x="25758" y="6110"/>
                  </a:cubicBezTo>
                  <a:cubicBezTo>
                    <a:pt x="25507" y="6236"/>
                    <a:pt x="25297" y="6424"/>
                    <a:pt x="25025" y="6320"/>
                  </a:cubicBezTo>
                  <a:cubicBezTo>
                    <a:pt x="24481" y="6131"/>
                    <a:pt x="23833" y="6257"/>
                    <a:pt x="23372" y="5817"/>
                  </a:cubicBezTo>
                  <a:cubicBezTo>
                    <a:pt x="23268" y="5692"/>
                    <a:pt x="23100" y="5671"/>
                    <a:pt x="22954" y="5713"/>
                  </a:cubicBezTo>
                  <a:cubicBezTo>
                    <a:pt x="22536" y="5943"/>
                    <a:pt x="22410" y="5692"/>
                    <a:pt x="22284" y="5336"/>
                  </a:cubicBezTo>
                  <a:cubicBezTo>
                    <a:pt x="22222" y="5169"/>
                    <a:pt x="22264" y="4897"/>
                    <a:pt x="21887" y="4855"/>
                  </a:cubicBezTo>
                  <a:cubicBezTo>
                    <a:pt x="21971" y="5629"/>
                    <a:pt x="21510" y="5985"/>
                    <a:pt x="20883" y="6257"/>
                  </a:cubicBezTo>
                  <a:cubicBezTo>
                    <a:pt x="20820" y="6278"/>
                    <a:pt x="20799" y="6403"/>
                    <a:pt x="20757" y="6487"/>
                  </a:cubicBezTo>
                  <a:lnTo>
                    <a:pt x="20422" y="6487"/>
                  </a:lnTo>
                  <a:cubicBezTo>
                    <a:pt x="20150" y="6110"/>
                    <a:pt x="20108" y="6110"/>
                    <a:pt x="19899" y="6508"/>
                  </a:cubicBezTo>
                  <a:cubicBezTo>
                    <a:pt x="19418" y="6571"/>
                    <a:pt x="18937" y="6571"/>
                    <a:pt x="18476" y="6508"/>
                  </a:cubicBezTo>
                  <a:cubicBezTo>
                    <a:pt x="18455" y="6445"/>
                    <a:pt x="18435" y="6340"/>
                    <a:pt x="18414" y="6340"/>
                  </a:cubicBezTo>
                  <a:cubicBezTo>
                    <a:pt x="17598" y="6215"/>
                    <a:pt x="16823" y="5880"/>
                    <a:pt x="16154" y="5399"/>
                  </a:cubicBezTo>
                  <a:cubicBezTo>
                    <a:pt x="15986" y="5273"/>
                    <a:pt x="15735" y="5315"/>
                    <a:pt x="15589" y="5462"/>
                  </a:cubicBezTo>
                  <a:cubicBezTo>
                    <a:pt x="15422" y="5629"/>
                    <a:pt x="15275" y="5796"/>
                    <a:pt x="15108" y="5985"/>
                  </a:cubicBezTo>
                  <a:cubicBezTo>
                    <a:pt x="14940" y="6027"/>
                    <a:pt x="14752" y="6027"/>
                    <a:pt x="14564" y="5985"/>
                  </a:cubicBezTo>
                  <a:cubicBezTo>
                    <a:pt x="14208" y="5566"/>
                    <a:pt x="14041" y="5566"/>
                    <a:pt x="13685" y="5985"/>
                  </a:cubicBezTo>
                  <a:cubicBezTo>
                    <a:pt x="13497" y="6027"/>
                    <a:pt x="13329" y="6006"/>
                    <a:pt x="13162" y="5922"/>
                  </a:cubicBezTo>
                  <a:cubicBezTo>
                    <a:pt x="13036" y="5608"/>
                    <a:pt x="12848" y="5608"/>
                    <a:pt x="12639" y="5838"/>
                  </a:cubicBezTo>
                  <a:lnTo>
                    <a:pt x="11551" y="5817"/>
                  </a:lnTo>
                  <a:cubicBezTo>
                    <a:pt x="11446" y="5629"/>
                    <a:pt x="11153" y="5629"/>
                    <a:pt x="11028" y="5817"/>
                  </a:cubicBezTo>
                  <a:cubicBezTo>
                    <a:pt x="10797" y="5859"/>
                    <a:pt x="10546" y="5859"/>
                    <a:pt x="10316" y="5817"/>
                  </a:cubicBezTo>
                  <a:cubicBezTo>
                    <a:pt x="10002" y="5399"/>
                    <a:pt x="9835" y="5378"/>
                    <a:pt x="9437" y="5755"/>
                  </a:cubicBezTo>
                  <a:cubicBezTo>
                    <a:pt x="8663" y="5922"/>
                    <a:pt x="7889" y="5817"/>
                    <a:pt x="7115" y="5817"/>
                  </a:cubicBezTo>
                  <a:cubicBezTo>
                    <a:pt x="6906" y="5608"/>
                    <a:pt x="6717" y="5608"/>
                    <a:pt x="6592" y="5901"/>
                  </a:cubicBezTo>
                  <a:cubicBezTo>
                    <a:pt x="6362" y="6006"/>
                    <a:pt x="6131" y="6027"/>
                    <a:pt x="5880" y="6006"/>
                  </a:cubicBezTo>
                  <a:cubicBezTo>
                    <a:pt x="5462" y="5587"/>
                    <a:pt x="4771" y="5524"/>
                    <a:pt x="4269" y="5880"/>
                  </a:cubicBezTo>
                  <a:cubicBezTo>
                    <a:pt x="3516" y="5796"/>
                    <a:pt x="2805" y="5504"/>
                    <a:pt x="2072" y="5315"/>
                  </a:cubicBezTo>
                  <a:cubicBezTo>
                    <a:pt x="1110" y="5085"/>
                    <a:pt x="670" y="4290"/>
                    <a:pt x="377" y="3432"/>
                  </a:cubicBezTo>
                  <a:cubicBezTo>
                    <a:pt x="210" y="2909"/>
                    <a:pt x="1" y="2407"/>
                    <a:pt x="210" y="1821"/>
                  </a:cubicBezTo>
                  <a:cubicBezTo>
                    <a:pt x="482" y="1026"/>
                    <a:pt x="984" y="586"/>
                    <a:pt x="1800" y="524"/>
                  </a:cubicBezTo>
                  <a:cubicBezTo>
                    <a:pt x="2219" y="503"/>
                    <a:pt x="2637" y="524"/>
                    <a:pt x="3035" y="503"/>
                  </a:cubicBezTo>
                  <a:cubicBezTo>
                    <a:pt x="3453" y="1319"/>
                    <a:pt x="4144" y="545"/>
                    <a:pt x="4667" y="796"/>
                  </a:cubicBezTo>
                  <a:cubicBezTo>
                    <a:pt x="4834" y="879"/>
                    <a:pt x="5022" y="817"/>
                    <a:pt x="5106" y="649"/>
                  </a:cubicBezTo>
                  <a:cubicBezTo>
                    <a:pt x="5127" y="566"/>
                    <a:pt x="5169" y="482"/>
                    <a:pt x="5190" y="398"/>
                  </a:cubicBezTo>
                  <a:cubicBezTo>
                    <a:pt x="5357" y="356"/>
                    <a:pt x="5525" y="356"/>
                    <a:pt x="5713" y="398"/>
                  </a:cubicBezTo>
                  <a:cubicBezTo>
                    <a:pt x="5713" y="628"/>
                    <a:pt x="5943" y="775"/>
                    <a:pt x="6152" y="691"/>
                  </a:cubicBezTo>
                  <a:cubicBezTo>
                    <a:pt x="6550" y="566"/>
                    <a:pt x="6947" y="503"/>
                    <a:pt x="7366" y="524"/>
                  </a:cubicBezTo>
                  <a:cubicBezTo>
                    <a:pt x="7533" y="524"/>
                    <a:pt x="7617" y="398"/>
                    <a:pt x="7659" y="252"/>
                  </a:cubicBezTo>
                  <a:cubicBezTo>
                    <a:pt x="7952" y="189"/>
                    <a:pt x="8245" y="168"/>
                    <a:pt x="8538" y="231"/>
                  </a:cubicBezTo>
                  <a:cubicBezTo>
                    <a:pt x="8852" y="628"/>
                    <a:pt x="8956" y="628"/>
                    <a:pt x="9249" y="189"/>
                  </a:cubicBezTo>
                  <a:close/>
                  <a:moveTo>
                    <a:pt x="40216" y="3181"/>
                  </a:moveTo>
                  <a:cubicBezTo>
                    <a:pt x="40237" y="3014"/>
                    <a:pt x="40132" y="2930"/>
                    <a:pt x="39986" y="2867"/>
                  </a:cubicBezTo>
                  <a:cubicBezTo>
                    <a:pt x="39860" y="2783"/>
                    <a:pt x="39672" y="2846"/>
                    <a:pt x="39630" y="2993"/>
                  </a:cubicBezTo>
                  <a:cubicBezTo>
                    <a:pt x="39567" y="3139"/>
                    <a:pt x="39672" y="3307"/>
                    <a:pt x="39818" y="3327"/>
                  </a:cubicBezTo>
                  <a:cubicBezTo>
                    <a:pt x="39965" y="3348"/>
                    <a:pt x="40111" y="3348"/>
                    <a:pt x="40216" y="3181"/>
                  </a:cubicBezTo>
                  <a:close/>
                  <a:moveTo>
                    <a:pt x="30654" y="1089"/>
                  </a:moveTo>
                  <a:cubicBezTo>
                    <a:pt x="30633" y="1151"/>
                    <a:pt x="30591" y="1214"/>
                    <a:pt x="30612" y="1235"/>
                  </a:cubicBezTo>
                  <a:cubicBezTo>
                    <a:pt x="30612" y="1277"/>
                    <a:pt x="30696" y="1298"/>
                    <a:pt x="30738" y="1319"/>
                  </a:cubicBezTo>
                  <a:cubicBezTo>
                    <a:pt x="30759" y="1256"/>
                    <a:pt x="30821" y="1193"/>
                    <a:pt x="30800" y="1172"/>
                  </a:cubicBezTo>
                  <a:cubicBezTo>
                    <a:pt x="30779" y="1130"/>
                    <a:pt x="30717" y="1130"/>
                    <a:pt x="30654" y="1110"/>
                  </a:cubicBezTo>
                  <a:close/>
                  <a:moveTo>
                    <a:pt x="31888" y="1444"/>
                  </a:moveTo>
                  <a:cubicBezTo>
                    <a:pt x="31867" y="1382"/>
                    <a:pt x="31847" y="1319"/>
                    <a:pt x="31826" y="1298"/>
                  </a:cubicBezTo>
                  <a:cubicBezTo>
                    <a:pt x="31784" y="1277"/>
                    <a:pt x="31721" y="1319"/>
                    <a:pt x="31679" y="1340"/>
                  </a:cubicBezTo>
                  <a:cubicBezTo>
                    <a:pt x="31700" y="1402"/>
                    <a:pt x="31700" y="1465"/>
                    <a:pt x="31742" y="1486"/>
                  </a:cubicBezTo>
                  <a:cubicBezTo>
                    <a:pt x="31784" y="1507"/>
                    <a:pt x="31826" y="1465"/>
                    <a:pt x="31888" y="1444"/>
                  </a:cubicBezTo>
                  <a:close/>
                  <a:moveTo>
                    <a:pt x="43417" y="3286"/>
                  </a:moveTo>
                  <a:cubicBezTo>
                    <a:pt x="43355" y="3265"/>
                    <a:pt x="43313" y="3223"/>
                    <a:pt x="43271" y="3223"/>
                  </a:cubicBezTo>
                  <a:cubicBezTo>
                    <a:pt x="43229" y="3244"/>
                    <a:pt x="43229" y="3327"/>
                    <a:pt x="43208" y="3369"/>
                  </a:cubicBezTo>
                  <a:cubicBezTo>
                    <a:pt x="43250" y="3390"/>
                    <a:pt x="43313" y="3453"/>
                    <a:pt x="43334" y="3432"/>
                  </a:cubicBezTo>
                  <a:cubicBezTo>
                    <a:pt x="43375" y="3411"/>
                    <a:pt x="43396" y="3348"/>
                    <a:pt x="43417" y="3307"/>
                  </a:cubicBezTo>
                  <a:close/>
                  <a:moveTo>
                    <a:pt x="35989" y="5001"/>
                  </a:moveTo>
                  <a:cubicBezTo>
                    <a:pt x="35969" y="5064"/>
                    <a:pt x="35948" y="5106"/>
                    <a:pt x="35927" y="5148"/>
                  </a:cubicBezTo>
                  <a:cubicBezTo>
                    <a:pt x="35969" y="5169"/>
                    <a:pt x="36031" y="5232"/>
                    <a:pt x="36052" y="5211"/>
                  </a:cubicBezTo>
                  <a:cubicBezTo>
                    <a:pt x="36094" y="5190"/>
                    <a:pt x="36115" y="5127"/>
                    <a:pt x="36136" y="5064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5" name="Google Shape;7785;p53"/>
            <p:cNvSpPr/>
            <p:nvPr/>
          </p:nvSpPr>
          <p:spPr>
            <a:xfrm>
              <a:off x="4702700" y="4077275"/>
              <a:ext cx="1172275" cy="158000"/>
            </a:xfrm>
            <a:custGeom>
              <a:avLst/>
              <a:gdLst/>
              <a:ahLst/>
              <a:cxnLst/>
              <a:rect l="l" t="t" r="r" b="b"/>
              <a:pathLst>
                <a:path w="46891" h="6320" extrusionOk="0">
                  <a:moveTo>
                    <a:pt x="14019" y="1716"/>
                  </a:moveTo>
                  <a:cubicBezTo>
                    <a:pt x="13538" y="1862"/>
                    <a:pt x="13350" y="2197"/>
                    <a:pt x="13099" y="2239"/>
                  </a:cubicBezTo>
                  <a:cubicBezTo>
                    <a:pt x="12952" y="2072"/>
                    <a:pt x="13141" y="1925"/>
                    <a:pt x="13078" y="1800"/>
                  </a:cubicBezTo>
                  <a:cubicBezTo>
                    <a:pt x="12869" y="1277"/>
                    <a:pt x="13078" y="1067"/>
                    <a:pt x="13559" y="963"/>
                  </a:cubicBezTo>
                  <a:cubicBezTo>
                    <a:pt x="13685" y="942"/>
                    <a:pt x="13789" y="900"/>
                    <a:pt x="13894" y="837"/>
                  </a:cubicBezTo>
                  <a:cubicBezTo>
                    <a:pt x="13957" y="774"/>
                    <a:pt x="13978" y="691"/>
                    <a:pt x="13978" y="628"/>
                  </a:cubicBezTo>
                  <a:cubicBezTo>
                    <a:pt x="13978" y="523"/>
                    <a:pt x="13915" y="502"/>
                    <a:pt x="13810" y="481"/>
                  </a:cubicBezTo>
                  <a:cubicBezTo>
                    <a:pt x="13517" y="460"/>
                    <a:pt x="13245" y="419"/>
                    <a:pt x="12973" y="377"/>
                  </a:cubicBezTo>
                  <a:cubicBezTo>
                    <a:pt x="12994" y="188"/>
                    <a:pt x="13057" y="21"/>
                    <a:pt x="13287" y="105"/>
                  </a:cubicBezTo>
                  <a:cubicBezTo>
                    <a:pt x="13601" y="209"/>
                    <a:pt x="13894" y="293"/>
                    <a:pt x="14187" y="63"/>
                  </a:cubicBezTo>
                  <a:cubicBezTo>
                    <a:pt x="15317" y="0"/>
                    <a:pt x="16447" y="21"/>
                    <a:pt x="17597" y="126"/>
                  </a:cubicBezTo>
                  <a:cubicBezTo>
                    <a:pt x="17869" y="460"/>
                    <a:pt x="18016" y="460"/>
                    <a:pt x="18288" y="126"/>
                  </a:cubicBezTo>
                  <a:cubicBezTo>
                    <a:pt x="18539" y="42"/>
                    <a:pt x="18811" y="42"/>
                    <a:pt x="19041" y="168"/>
                  </a:cubicBezTo>
                  <a:cubicBezTo>
                    <a:pt x="19083" y="188"/>
                    <a:pt x="19104" y="188"/>
                    <a:pt x="19146" y="209"/>
                  </a:cubicBezTo>
                  <a:lnTo>
                    <a:pt x="20087" y="230"/>
                  </a:lnTo>
                  <a:cubicBezTo>
                    <a:pt x="20548" y="523"/>
                    <a:pt x="21008" y="732"/>
                    <a:pt x="21468" y="230"/>
                  </a:cubicBezTo>
                  <a:cubicBezTo>
                    <a:pt x="22012" y="168"/>
                    <a:pt x="22556" y="188"/>
                    <a:pt x="23079" y="293"/>
                  </a:cubicBezTo>
                  <a:cubicBezTo>
                    <a:pt x="23100" y="398"/>
                    <a:pt x="23142" y="502"/>
                    <a:pt x="23268" y="502"/>
                  </a:cubicBezTo>
                  <a:cubicBezTo>
                    <a:pt x="23393" y="481"/>
                    <a:pt x="23414" y="377"/>
                    <a:pt x="23435" y="272"/>
                  </a:cubicBezTo>
                  <a:cubicBezTo>
                    <a:pt x="23665" y="209"/>
                    <a:pt x="23916" y="188"/>
                    <a:pt x="24147" y="230"/>
                  </a:cubicBezTo>
                  <a:cubicBezTo>
                    <a:pt x="24272" y="398"/>
                    <a:pt x="24377" y="398"/>
                    <a:pt x="24502" y="230"/>
                  </a:cubicBezTo>
                  <a:cubicBezTo>
                    <a:pt x="24795" y="188"/>
                    <a:pt x="25088" y="188"/>
                    <a:pt x="25381" y="272"/>
                  </a:cubicBezTo>
                  <a:cubicBezTo>
                    <a:pt x="25758" y="670"/>
                    <a:pt x="25946" y="670"/>
                    <a:pt x="26281" y="251"/>
                  </a:cubicBezTo>
                  <a:cubicBezTo>
                    <a:pt x="26804" y="188"/>
                    <a:pt x="27348" y="188"/>
                    <a:pt x="27871" y="272"/>
                  </a:cubicBezTo>
                  <a:cubicBezTo>
                    <a:pt x="27871" y="523"/>
                    <a:pt x="28080" y="732"/>
                    <a:pt x="28331" y="732"/>
                  </a:cubicBezTo>
                  <a:cubicBezTo>
                    <a:pt x="28666" y="753"/>
                    <a:pt x="28980" y="816"/>
                    <a:pt x="29273" y="921"/>
                  </a:cubicBezTo>
                  <a:cubicBezTo>
                    <a:pt x="29817" y="1088"/>
                    <a:pt x="30382" y="900"/>
                    <a:pt x="30717" y="440"/>
                  </a:cubicBezTo>
                  <a:cubicBezTo>
                    <a:pt x="30947" y="377"/>
                    <a:pt x="31198" y="398"/>
                    <a:pt x="31428" y="481"/>
                  </a:cubicBezTo>
                  <a:cubicBezTo>
                    <a:pt x="31574" y="837"/>
                    <a:pt x="31763" y="858"/>
                    <a:pt x="31951" y="502"/>
                  </a:cubicBezTo>
                  <a:cubicBezTo>
                    <a:pt x="32537" y="356"/>
                    <a:pt x="33144" y="356"/>
                    <a:pt x="33730" y="523"/>
                  </a:cubicBezTo>
                  <a:cubicBezTo>
                    <a:pt x="33960" y="858"/>
                    <a:pt x="34190" y="816"/>
                    <a:pt x="34441" y="544"/>
                  </a:cubicBezTo>
                  <a:lnTo>
                    <a:pt x="35508" y="586"/>
                  </a:lnTo>
                  <a:cubicBezTo>
                    <a:pt x="35675" y="795"/>
                    <a:pt x="35759" y="712"/>
                    <a:pt x="35843" y="502"/>
                  </a:cubicBezTo>
                  <a:lnTo>
                    <a:pt x="38333" y="649"/>
                  </a:lnTo>
                  <a:cubicBezTo>
                    <a:pt x="38375" y="858"/>
                    <a:pt x="38479" y="1088"/>
                    <a:pt x="38709" y="1025"/>
                  </a:cubicBezTo>
                  <a:cubicBezTo>
                    <a:pt x="39191" y="921"/>
                    <a:pt x="39651" y="1088"/>
                    <a:pt x="40090" y="1151"/>
                  </a:cubicBezTo>
                  <a:cubicBezTo>
                    <a:pt x="40467" y="1235"/>
                    <a:pt x="40844" y="1151"/>
                    <a:pt x="41157" y="921"/>
                  </a:cubicBezTo>
                  <a:cubicBezTo>
                    <a:pt x="41576" y="900"/>
                    <a:pt x="41994" y="921"/>
                    <a:pt x="42413" y="1025"/>
                  </a:cubicBezTo>
                  <a:cubicBezTo>
                    <a:pt x="42476" y="1235"/>
                    <a:pt x="42580" y="1339"/>
                    <a:pt x="42748" y="1109"/>
                  </a:cubicBezTo>
                  <a:cubicBezTo>
                    <a:pt x="43166" y="1067"/>
                    <a:pt x="43585" y="1088"/>
                    <a:pt x="44003" y="1172"/>
                  </a:cubicBezTo>
                  <a:cubicBezTo>
                    <a:pt x="44066" y="1402"/>
                    <a:pt x="44170" y="1528"/>
                    <a:pt x="44359" y="1256"/>
                  </a:cubicBezTo>
                  <a:lnTo>
                    <a:pt x="45405" y="1318"/>
                  </a:lnTo>
                  <a:cubicBezTo>
                    <a:pt x="45426" y="1423"/>
                    <a:pt x="45468" y="1569"/>
                    <a:pt x="45593" y="1590"/>
                  </a:cubicBezTo>
                  <a:cubicBezTo>
                    <a:pt x="46137" y="1695"/>
                    <a:pt x="46409" y="2113"/>
                    <a:pt x="46744" y="2469"/>
                  </a:cubicBezTo>
                  <a:cubicBezTo>
                    <a:pt x="46890" y="2616"/>
                    <a:pt x="46890" y="2699"/>
                    <a:pt x="46807" y="2909"/>
                  </a:cubicBezTo>
                  <a:cubicBezTo>
                    <a:pt x="46660" y="3369"/>
                    <a:pt x="46263" y="3704"/>
                    <a:pt x="46137" y="4164"/>
                  </a:cubicBezTo>
                  <a:cubicBezTo>
                    <a:pt x="46074" y="4394"/>
                    <a:pt x="46116" y="4666"/>
                    <a:pt x="45823" y="4750"/>
                  </a:cubicBezTo>
                  <a:cubicBezTo>
                    <a:pt x="45551" y="4813"/>
                    <a:pt x="45426" y="4541"/>
                    <a:pt x="45258" y="4394"/>
                  </a:cubicBezTo>
                  <a:cubicBezTo>
                    <a:pt x="45175" y="4310"/>
                    <a:pt x="45133" y="4206"/>
                    <a:pt x="45049" y="4143"/>
                  </a:cubicBezTo>
                  <a:cubicBezTo>
                    <a:pt x="44840" y="3892"/>
                    <a:pt x="44610" y="3892"/>
                    <a:pt x="44547" y="4227"/>
                  </a:cubicBezTo>
                  <a:cubicBezTo>
                    <a:pt x="44484" y="4603"/>
                    <a:pt x="44296" y="4520"/>
                    <a:pt x="44003" y="4541"/>
                  </a:cubicBezTo>
                  <a:cubicBezTo>
                    <a:pt x="43313" y="4582"/>
                    <a:pt x="42622" y="4771"/>
                    <a:pt x="41911" y="4541"/>
                  </a:cubicBezTo>
                  <a:cubicBezTo>
                    <a:pt x="41785" y="4499"/>
                    <a:pt x="41680" y="4582"/>
                    <a:pt x="41597" y="4645"/>
                  </a:cubicBezTo>
                  <a:cubicBezTo>
                    <a:pt x="41325" y="4834"/>
                    <a:pt x="41011" y="4917"/>
                    <a:pt x="40697" y="4875"/>
                  </a:cubicBezTo>
                  <a:cubicBezTo>
                    <a:pt x="40488" y="4854"/>
                    <a:pt x="40446" y="5022"/>
                    <a:pt x="40425" y="5168"/>
                  </a:cubicBezTo>
                  <a:cubicBezTo>
                    <a:pt x="37831" y="5252"/>
                    <a:pt x="35236" y="5168"/>
                    <a:pt x="32662" y="4896"/>
                  </a:cubicBezTo>
                  <a:cubicBezTo>
                    <a:pt x="31951" y="4813"/>
                    <a:pt x="31240" y="4813"/>
                    <a:pt x="30528" y="4896"/>
                  </a:cubicBezTo>
                  <a:cubicBezTo>
                    <a:pt x="29712" y="5022"/>
                    <a:pt x="28875" y="5022"/>
                    <a:pt x="28059" y="4896"/>
                  </a:cubicBezTo>
                  <a:cubicBezTo>
                    <a:pt x="27473" y="4792"/>
                    <a:pt x="26888" y="4813"/>
                    <a:pt x="26302" y="4938"/>
                  </a:cubicBezTo>
                  <a:cubicBezTo>
                    <a:pt x="25130" y="5273"/>
                    <a:pt x="23895" y="5106"/>
                    <a:pt x="22703" y="5168"/>
                  </a:cubicBezTo>
                  <a:cubicBezTo>
                    <a:pt x="21343" y="5252"/>
                    <a:pt x="20004" y="5357"/>
                    <a:pt x="18644" y="5440"/>
                  </a:cubicBezTo>
                  <a:cubicBezTo>
                    <a:pt x="18413" y="5461"/>
                    <a:pt x="18183" y="5482"/>
                    <a:pt x="17953" y="5482"/>
                  </a:cubicBezTo>
                  <a:cubicBezTo>
                    <a:pt x="16405" y="5378"/>
                    <a:pt x="14898" y="5670"/>
                    <a:pt x="13371" y="5775"/>
                  </a:cubicBezTo>
                  <a:cubicBezTo>
                    <a:pt x="13141" y="5796"/>
                    <a:pt x="12911" y="5838"/>
                    <a:pt x="12659" y="5838"/>
                  </a:cubicBezTo>
                  <a:cubicBezTo>
                    <a:pt x="11090" y="5838"/>
                    <a:pt x="9563" y="5838"/>
                    <a:pt x="7993" y="5963"/>
                  </a:cubicBezTo>
                  <a:cubicBezTo>
                    <a:pt x="6236" y="6110"/>
                    <a:pt x="4478" y="6026"/>
                    <a:pt x="2700" y="6047"/>
                  </a:cubicBezTo>
                  <a:cubicBezTo>
                    <a:pt x="2051" y="6026"/>
                    <a:pt x="1403" y="6110"/>
                    <a:pt x="775" y="6256"/>
                  </a:cubicBezTo>
                  <a:cubicBezTo>
                    <a:pt x="503" y="6319"/>
                    <a:pt x="189" y="6235"/>
                    <a:pt x="1" y="6026"/>
                  </a:cubicBezTo>
                  <a:cubicBezTo>
                    <a:pt x="252" y="5754"/>
                    <a:pt x="482" y="5440"/>
                    <a:pt x="921" y="5838"/>
                  </a:cubicBezTo>
                  <a:cubicBezTo>
                    <a:pt x="1068" y="5963"/>
                    <a:pt x="1382" y="5901"/>
                    <a:pt x="1591" y="5754"/>
                  </a:cubicBezTo>
                  <a:cubicBezTo>
                    <a:pt x="1800" y="5629"/>
                    <a:pt x="1988" y="5503"/>
                    <a:pt x="2198" y="5398"/>
                  </a:cubicBezTo>
                  <a:cubicBezTo>
                    <a:pt x="2742" y="5126"/>
                    <a:pt x="2763" y="5147"/>
                    <a:pt x="2553" y="4562"/>
                  </a:cubicBezTo>
                  <a:cubicBezTo>
                    <a:pt x="2511" y="4457"/>
                    <a:pt x="2449" y="4331"/>
                    <a:pt x="2553" y="4248"/>
                  </a:cubicBezTo>
                  <a:cubicBezTo>
                    <a:pt x="2742" y="4101"/>
                    <a:pt x="2804" y="4290"/>
                    <a:pt x="2909" y="4373"/>
                  </a:cubicBezTo>
                  <a:cubicBezTo>
                    <a:pt x="3202" y="4582"/>
                    <a:pt x="3265" y="4959"/>
                    <a:pt x="3600" y="5168"/>
                  </a:cubicBezTo>
                  <a:cubicBezTo>
                    <a:pt x="4164" y="5482"/>
                    <a:pt x="4374" y="5419"/>
                    <a:pt x="4604" y="4813"/>
                  </a:cubicBezTo>
                  <a:cubicBezTo>
                    <a:pt x="4708" y="4436"/>
                    <a:pt x="5169" y="4331"/>
                    <a:pt x="5420" y="4603"/>
                  </a:cubicBezTo>
                  <a:cubicBezTo>
                    <a:pt x="5524" y="4729"/>
                    <a:pt x="5566" y="4917"/>
                    <a:pt x="5734" y="5022"/>
                  </a:cubicBezTo>
                  <a:cubicBezTo>
                    <a:pt x="6173" y="5378"/>
                    <a:pt x="6194" y="5378"/>
                    <a:pt x="6550" y="4917"/>
                  </a:cubicBezTo>
                  <a:cubicBezTo>
                    <a:pt x="6613" y="4813"/>
                    <a:pt x="6675" y="4708"/>
                    <a:pt x="6738" y="4624"/>
                  </a:cubicBezTo>
                  <a:cubicBezTo>
                    <a:pt x="7177" y="4038"/>
                    <a:pt x="7177" y="4038"/>
                    <a:pt x="7177" y="3432"/>
                  </a:cubicBezTo>
                  <a:cubicBezTo>
                    <a:pt x="7721" y="3745"/>
                    <a:pt x="8098" y="3369"/>
                    <a:pt x="8537" y="3034"/>
                  </a:cubicBezTo>
                  <a:cubicBezTo>
                    <a:pt x="8789" y="3557"/>
                    <a:pt x="9082" y="3934"/>
                    <a:pt x="9709" y="3662"/>
                  </a:cubicBezTo>
                  <a:cubicBezTo>
                    <a:pt x="9877" y="3578"/>
                    <a:pt x="9960" y="3850"/>
                    <a:pt x="10044" y="3997"/>
                  </a:cubicBezTo>
                  <a:cubicBezTo>
                    <a:pt x="10442" y="4562"/>
                    <a:pt x="10483" y="4562"/>
                    <a:pt x="10965" y="4143"/>
                  </a:cubicBezTo>
                  <a:cubicBezTo>
                    <a:pt x="11509" y="3766"/>
                    <a:pt x="12220" y="3641"/>
                    <a:pt x="12869" y="3850"/>
                  </a:cubicBezTo>
                  <a:cubicBezTo>
                    <a:pt x="13224" y="3976"/>
                    <a:pt x="13601" y="4059"/>
                    <a:pt x="13978" y="4080"/>
                  </a:cubicBezTo>
                  <a:cubicBezTo>
                    <a:pt x="14710" y="4164"/>
                    <a:pt x="14794" y="4017"/>
                    <a:pt x="14982" y="3306"/>
                  </a:cubicBezTo>
                  <a:cubicBezTo>
                    <a:pt x="15087" y="2804"/>
                    <a:pt x="14731" y="2699"/>
                    <a:pt x="14459" y="2511"/>
                  </a:cubicBezTo>
                  <a:cubicBezTo>
                    <a:pt x="14166" y="2344"/>
                    <a:pt x="13873" y="2365"/>
                    <a:pt x="13999" y="1737"/>
                  </a:cubicBezTo>
                  <a:cubicBezTo>
                    <a:pt x="13978" y="1465"/>
                    <a:pt x="13873" y="1569"/>
                    <a:pt x="13852" y="1800"/>
                  </a:cubicBezTo>
                  <a:cubicBezTo>
                    <a:pt x="13852" y="1862"/>
                    <a:pt x="13747" y="1988"/>
                    <a:pt x="13936" y="1988"/>
                  </a:cubicBezTo>
                  <a:cubicBezTo>
                    <a:pt x="14103" y="1967"/>
                    <a:pt x="14291" y="1988"/>
                    <a:pt x="14333" y="1737"/>
                  </a:cubicBezTo>
                  <a:cubicBezTo>
                    <a:pt x="14354" y="1611"/>
                    <a:pt x="14312" y="1507"/>
                    <a:pt x="14019" y="1716"/>
                  </a:cubicBezTo>
                  <a:close/>
                  <a:moveTo>
                    <a:pt x="16509" y="1318"/>
                  </a:moveTo>
                  <a:cubicBezTo>
                    <a:pt x="16488" y="984"/>
                    <a:pt x="16363" y="732"/>
                    <a:pt x="16091" y="753"/>
                  </a:cubicBezTo>
                  <a:cubicBezTo>
                    <a:pt x="15735" y="795"/>
                    <a:pt x="15547" y="1172"/>
                    <a:pt x="15359" y="1423"/>
                  </a:cubicBezTo>
                  <a:cubicBezTo>
                    <a:pt x="15254" y="1590"/>
                    <a:pt x="15400" y="1988"/>
                    <a:pt x="15568" y="2218"/>
                  </a:cubicBezTo>
                  <a:cubicBezTo>
                    <a:pt x="15631" y="2260"/>
                    <a:pt x="15714" y="2260"/>
                    <a:pt x="15798" y="2239"/>
                  </a:cubicBezTo>
                  <a:cubicBezTo>
                    <a:pt x="16007" y="1883"/>
                    <a:pt x="16468" y="1716"/>
                    <a:pt x="16509" y="1318"/>
                  </a:cubicBezTo>
                  <a:close/>
                  <a:moveTo>
                    <a:pt x="43898" y="2176"/>
                  </a:moveTo>
                  <a:cubicBezTo>
                    <a:pt x="43857" y="2197"/>
                    <a:pt x="43773" y="2218"/>
                    <a:pt x="43752" y="2239"/>
                  </a:cubicBezTo>
                  <a:cubicBezTo>
                    <a:pt x="43689" y="2532"/>
                    <a:pt x="43752" y="2825"/>
                    <a:pt x="43919" y="3076"/>
                  </a:cubicBezTo>
                  <a:cubicBezTo>
                    <a:pt x="44045" y="3327"/>
                    <a:pt x="44338" y="3432"/>
                    <a:pt x="44610" y="3327"/>
                  </a:cubicBezTo>
                  <a:cubicBezTo>
                    <a:pt x="44777" y="3264"/>
                    <a:pt x="45049" y="3222"/>
                    <a:pt x="44986" y="2950"/>
                  </a:cubicBezTo>
                  <a:cubicBezTo>
                    <a:pt x="44945" y="2720"/>
                    <a:pt x="44840" y="2469"/>
                    <a:pt x="44505" y="2616"/>
                  </a:cubicBezTo>
                  <a:cubicBezTo>
                    <a:pt x="44170" y="2762"/>
                    <a:pt x="44108" y="2595"/>
                    <a:pt x="44108" y="2302"/>
                  </a:cubicBezTo>
                  <a:cubicBezTo>
                    <a:pt x="44108" y="2197"/>
                    <a:pt x="44003" y="2155"/>
                    <a:pt x="43898" y="2176"/>
                  </a:cubicBezTo>
                  <a:close/>
                  <a:moveTo>
                    <a:pt x="41911" y="2783"/>
                  </a:moveTo>
                  <a:cubicBezTo>
                    <a:pt x="41932" y="2741"/>
                    <a:pt x="41994" y="2678"/>
                    <a:pt x="41973" y="2637"/>
                  </a:cubicBezTo>
                  <a:cubicBezTo>
                    <a:pt x="41953" y="2616"/>
                    <a:pt x="41890" y="2595"/>
                    <a:pt x="41827" y="2574"/>
                  </a:cubicBezTo>
                  <a:cubicBezTo>
                    <a:pt x="41806" y="2616"/>
                    <a:pt x="41764" y="2678"/>
                    <a:pt x="41785" y="2720"/>
                  </a:cubicBezTo>
                  <a:cubicBezTo>
                    <a:pt x="41785" y="2762"/>
                    <a:pt x="41869" y="2762"/>
                    <a:pt x="41911" y="2783"/>
                  </a:cubicBezTo>
                  <a:close/>
                  <a:moveTo>
                    <a:pt x="9312" y="4854"/>
                  </a:moveTo>
                  <a:cubicBezTo>
                    <a:pt x="9354" y="4875"/>
                    <a:pt x="9416" y="4917"/>
                    <a:pt x="9458" y="4917"/>
                  </a:cubicBezTo>
                  <a:cubicBezTo>
                    <a:pt x="9479" y="4896"/>
                    <a:pt x="9500" y="4813"/>
                    <a:pt x="9521" y="4771"/>
                  </a:cubicBezTo>
                  <a:cubicBezTo>
                    <a:pt x="9458" y="4750"/>
                    <a:pt x="9416" y="4708"/>
                    <a:pt x="9374" y="4708"/>
                  </a:cubicBezTo>
                  <a:cubicBezTo>
                    <a:pt x="9333" y="4729"/>
                    <a:pt x="9333" y="4792"/>
                    <a:pt x="9312" y="4854"/>
                  </a:cubicBezTo>
                  <a:close/>
                  <a:moveTo>
                    <a:pt x="16070" y="3327"/>
                  </a:moveTo>
                  <a:lnTo>
                    <a:pt x="15924" y="3264"/>
                  </a:lnTo>
                  <a:cubicBezTo>
                    <a:pt x="15903" y="3327"/>
                    <a:pt x="15861" y="3369"/>
                    <a:pt x="15882" y="3411"/>
                  </a:cubicBezTo>
                  <a:cubicBezTo>
                    <a:pt x="15882" y="3453"/>
                    <a:pt x="15965" y="3453"/>
                    <a:pt x="16007" y="3473"/>
                  </a:cubicBezTo>
                  <a:close/>
                  <a:moveTo>
                    <a:pt x="42685" y="3327"/>
                  </a:moveTo>
                  <a:cubicBezTo>
                    <a:pt x="42643" y="3306"/>
                    <a:pt x="42580" y="3264"/>
                    <a:pt x="42538" y="3285"/>
                  </a:cubicBezTo>
                  <a:cubicBezTo>
                    <a:pt x="42517" y="3285"/>
                    <a:pt x="42497" y="3369"/>
                    <a:pt x="42476" y="3411"/>
                  </a:cubicBezTo>
                  <a:cubicBezTo>
                    <a:pt x="42538" y="3432"/>
                    <a:pt x="42580" y="3494"/>
                    <a:pt x="42622" y="3473"/>
                  </a:cubicBezTo>
                  <a:cubicBezTo>
                    <a:pt x="42664" y="3473"/>
                    <a:pt x="42685" y="3390"/>
                    <a:pt x="42706" y="3327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6" name="Google Shape;7786;p53"/>
            <p:cNvSpPr/>
            <p:nvPr/>
          </p:nvSpPr>
          <p:spPr>
            <a:xfrm>
              <a:off x="5713850" y="4108125"/>
              <a:ext cx="572275" cy="107250"/>
            </a:xfrm>
            <a:custGeom>
              <a:avLst/>
              <a:gdLst/>
              <a:ahLst/>
              <a:cxnLst/>
              <a:rect l="l" t="t" r="r" b="b"/>
              <a:pathLst>
                <a:path w="22891" h="4290" extrusionOk="0">
                  <a:moveTo>
                    <a:pt x="0" y="3913"/>
                  </a:moveTo>
                  <a:cubicBezTo>
                    <a:pt x="21" y="3746"/>
                    <a:pt x="63" y="3600"/>
                    <a:pt x="272" y="3620"/>
                  </a:cubicBezTo>
                  <a:cubicBezTo>
                    <a:pt x="586" y="3662"/>
                    <a:pt x="921" y="3579"/>
                    <a:pt x="1172" y="3390"/>
                  </a:cubicBezTo>
                  <a:cubicBezTo>
                    <a:pt x="1276" y="3328"/>
                    <a:pt x="1381" y="3244"/>
                    <a:pt x="1486" y="3286"/>
                  </a:cubicBezTo>
                  <a:cubicBezTo>
                    <a:pt x="2197" y="3495"/>
                    <a:pt x="2887" y="3328"/>
                    <a:pt x="3578" y="3286"/>
                  </a:cubicBezTo>
                  <a:cubicBezTo>
                    <a:pt x="3871" y="3244"/>
                    <a:pt x="4059" y="3348"/>
                    <a:pt x="4122" y="2972"/>
                  </a:cubicBezTo>
                  <a:cubicBezTo>
                    <a:pt x="4185" y="2637"/>
                    <a:pt x="4415" y="2637"/>
                    <a:pt x="4624" y="2867"/>
                  </a:cubicBezTo>
                  <a:cubicBezTo>
                    <a:pt x="4708" y="2951"/>
                    <a:pt x="4771" y="3076"/>
                    <a:pt x="4854" y="3139"/>
                  </a:cubicBezTo>
                  <a:cubicBezTo>
                    <a:pt x="5001" y="3286"/>
                    <a:pt x="5147" y="3558"/>
                    <a:pt x="5419" y="3474"/>
                  </a:cubicBezTo>
                  <a:cubicBezTo>
                    <a:pt x="5691" y="3411"/>
                    <a:pt x="5649" y="3139"/>
                    <a:pt x="5712" y="2909"/>
                  </a:cubicBezTo>
                  <a:cubicBezTo>
                    <a:pt x="5838" y="2449"/>
                    <a:pt x="6235" y="2114"/>
                    <a:pt x="6403" y="1633"/>
                  </a:cubicBezTo>
                  <a:cubicBezTo>
                    <a:pt x="6465" y="1444"/>
                    <a:pt x="6465" y="1361"/>
                    <a:pt x="6340" y="1214"/>
                  </a:cubicBezTo>
                  <a:cubicBezTo>
                    <a:pt x="5984" y="838"/>
                    <a:pt x="5712" y="419"/>
                    <a:pt x="5168" y="335"/>
                  </a:cubicBezTo>
                  <a:cubicBezTo>
                    <a:pt x="5043" y="315"/>
                    <a:pt x="5022" y="168"/>
                    <a:pt x="5001" y="43"/>
                  </a:cubicBezTo>
                  <a:cubicBezTo>
                    <a:pt x="6800" y="1"/>
                    <a:pt x="8579" y="231"/>
                    <a:pt x="10378" y="315"/>
                  </a:cubicBezTo>
                  <a:cubicBezTo>
                    <a:pt x="10880" y="335"/>
                    <a:pt x="11382" y="335"/>
                    <a:pt x="11864" y="377"/>
                  </a:cubicBezTo>
                  <a:cubicBezTo>
                    <a:pt x="14584" y="545"/>
                    <a:pt x="17283" y="649"/>
                    <a:pt x="19940" y="1235"/>
                  </a:cubicBezTo>
                  <a:cubicBezTo>
                    <a:pt x="20463" y="1340"/>
                    <a:pt x="20986" y="1361"/>
                    <a:pt x="21509" y="1423"/>
                  </a:cubicBezTo>
                  <a:cubicBezTo>
                    <a:pt x="21656" y="1444"/>
                    <a:pt x="21802" y="1486"/>
                    <a:pt x="21928" y="1528"/>
                  </a:cubicBezTo>
                  <a:cubicBezTo>
                    <a:pt x="22346" y="1675"/>
                    <a:pt x="22890" y="2239"/>
                    <a:pt x="22870" y="2491"/>
                  </a:cubicBezTo>
                  <a:cubicBezTo>
                    <a:pt x="22870" y="2825"/>
                    <a:pt x="22200" y="3600"/>
                    <a:pt x="21865" y="3746"/>
                  </a:cubicBezTo>
                  <a:cubicBezTo>
                    <a:pt x="21321" y="3976"/>
                    <a:pt x="20735" y="3851"/>
                    <a:pt x="20212" y="3767"/>
                  </a:cubicBezTo>
                  <a:cubicBezTo>
                    <a:pt x="18664" y="3537"/>
                    <a:pt x="17116" y="3600"/>
                    <a:pt x="15567" y="3369"/>
                  </a:cubicBezTo>
                  <a:cubicBezTo>
                    <a:pt x="15274" y="3369"/>
                    <a:pt x="14981" y="3390"/>
                    <a:pt x="14688" y="3453"/>
                  </a:cubicBezTo>
                  <a:cubicBezTo>
                    <a:pt x="13035" y="3453"/>
                    <a:pt x="11445" y="3976"/>
                    <a:pt x="9771" y="3892"/>
                  </a:cubicBezTo>
                  <a:cubicBezTo>
                    <a:pt x="9123" y="3913"/>
                    <a:pt x="8474" y="3872"/>
                    <a:pt x="7846" y="3746"/>
                  </a:cubicBezTo>
                  <a:cubicBezTo>
                    <a:pt x="7574" y="3704"/>
                    <a:pt x="7302" y="3725"/>
                    <a:pt x="7051" y="3809"/>
                  </a:cubicBezTo>
                  <a:cubicBezTo>
                    <a:pt x="5398" y="4290"/>
                    <a:pt x="3724" y="4018"/>
                    <a:pt x="2051" y="3976"/>
                  </a:cubicBezTo>
                  <a:cubicBezTo>
                    <a:pt x="1360" y="3997"/>
                    <a:pt x="690" y="3976"/>
                    <a:pt x="0" y="3913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7" name="Google Shape;7787;p53"/>
            <p:cNvSpPr/>
            <p:nvPr/>
          </p:nvSpPr>
          <p:spPr>
            <a:xfrm>
              <a:off x="4481425" y="4181875"/>
              <a:ext cx="142325" cy="46600"/>
            </a:xfrm>
            <a:custGeom>
              <a:avLst/>
              <a:gdLst/>
              <a:ahLst/>
              <a:cxnLst/>
              <a:rect l="l" t="t" r="r" b="b"/>
              <a:pathLst>
                <a:path w="5693" h="1864" extrusionOk="0">
                  <a:moveTo>
                    <a:pt x="1" y="1633"/>
                  </a:moveTo>
                  <a:cubicBezTo>
                    <a:pt x="43" y="1549"/>
                    <a:pt x="64" y="1424"/>
                    <a:pt x="106" y="1403"/>
                  </a:cubicBezTo>
                  <a:cubicBezTo>
                    <a:pt x="733" y="1131"/>
                    <a:pt x="1215" y="775"/>
                    <a:pt x="1131" y="1"/>
                  </a:cubicBezTo>
                  <a:cubicBezTo>
                    <a:pt x="1487" y="43"/>
                    <a:pt x="1466" y="315"/>
                    <a:pt x="1507" y="482"/>
                  </a:cubicBezTo>
                  <a:cubicBezTo>
                    <a:pt x="1633" y="838"/>
                    <a:pt x="1779" y="1089"/>
                    <a:pt x="2198" y="859"/>
                  </a:cubicBezTo>
                  <a:cubicBezTo>
                    <a:pt x="2344" y="817"/>
                    <a:pt x="2512" y="838"/>
                    <a:pt x="2616" y="963"/>
                  </a:cubicBezTo>
                  <a:cubicBezTo>
                    <a:pt x="3077" y="1403"/>
                    <a:pt x="3725" y="1277"/>
                    <a:pt x="4248" y="1466"/>
                  </a:cubicBezTo>
                  <a:cubicBezTo>
                    <a:pt x="4541" y="1570"/>
                    <a:pt x="4751" y="1382"/>
                    <a:pt x="4981" y="1256"/>
                  </a:cubicBezTo>
                  <a:cubicBezTo>
                    <a:pt x="5441" y="1026"/>
                    <a:pt x="5546" y="1110"/>
                    <a:pt x="5692" y="1738"/>
                  </a:cubicBezTo>
                  <a:cubicBezTo>
                    <a:pt x="5462" y="1842"/>
                    <a:pt x="5232" y="1863"/>
                    <a:pt x="5002" y="1821"/>
                  </a:cubicBezTo>
                  <a:cubicBezTo>
                    <a:pt x="3328" y="1549"/>
                    <a:pt x="1654" y="1738"/>
                    <a:pt x="1" y="1633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8" name="Google Shape;7788;p53"/>
            <p:cNvSpPr/>
            <p:nvPr/>
          </p:nvSpPr>
          <p:spPr>
            <a:xfrm>
              <a:off x="4339675" y="4191825"/>
              <a:ext cx="84250" cy="31400"/>
            </a:xfrm>
            <a:custGeom>
              <a:avLst/>
              <a:gdLst/>
              <a:ahLst/>
              <a:cxnLst/>
              <a:rect l="l" t="t" r="r" b="b"/>
              <a:pathLst>
                <a:path w="3370" h="1256" extrusionOk="0">
                  <a:moveTo>
                    <a:pt x="1" y="712"/>
                  </a:moveTo>
                  <a:cubicBezTo>
                    <a:pt x="168" y="544"/>
                    <a:pt x="315" y="356"/>
                    <a:pt x="482" y="189"/>
                  </a:cubicBezTo>
                  <a:cubicBezTo>
                    <a:pt x="628" y="21"/>
                    <a:pt x="879" y="0"/>
                    <a:pt x="1047" y="126"/>
                  </a:cubicBezTo>
                  <a:cubicBezTo>
                    <a:pt x="1716" y="607"/>
                    <a:pt x="2491" y="921"/>
                    <a:pt x="3307" y="1068"/>
                  </a:cubicBezTo>
                  <a:cubicBezTo>
                    <a:pt x="3328" y="1068"/>
                    <a:pt x="3348" y="1172"/>
                    <a:pt x="3369" y="1235"/>
                  </a:cubicBezTo>
                  <a:cubicBezTo>
                    <a:pt x="2888" y="1256"/>
                    <a:pt x="2428" y="1193"/>
                    <a:pt x="1988" y="1026"/>
                  </a:cubicBezTo>
                  <a:cubicBezTo>
                    <a:pt x="1340" y="837"/>
                    <a:pt x="670" y="712"/>
                    <a:pt x="1" y="712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9" name="Google Shape;7789;p53"/>
            <p:cNvSpPr/>
            <p:nvPr/>
          </p:nvSpPr>
          <p:spPr>
            <a:xfrm>
              <a:off x="5399450" y="4080400"/>
              <a:ext cx="70650" cy="23575"/>
            </a:xfrm>
            <a:custGeom>
              <a:avLst/>
              <a:gdLst/>
              <a:ahLst/>
              <a:cxnLst/>
              <a:rect l="l" t="t" r="r" b="b"/>
              <a:pathLst>
                <a:path w="2826" h="943" extrusionOk="0">
                  <a:moveTo>
                    <a:pt x="2826" y="315"/>
                  </a:moveTo>
                  <a:cubicBezTo>
                    <a:pt x="2491" y="754"/>
                    <a:pt x="1926" y="942"/>
                    <a:pt x="1403" y="775"/>
                  </a:cubicBezTo>
                  <a:cubicBezTo>
                    <a:pt x="1089" y="670"/>
                    <a:pt x="775" y="607"/>
                    <a:pt x="461" y="587"/>
                  </a:cubicBezTo>
                  <a:cubicBezTo>
                    <a:pt x="210" y="587"/>
                    <a:pt x="1" y="377"/>
                    <a:pt x="1" y="126"/>
                  </a:cubicBezTo>
                  <a:cubicBezTo>
                    <a:pt x="942" y="1"/>
                    <a:pt x="1884" y="294"/>
                    <a:pt x="2826" y="315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0" name="Google Shape;7790;p53"/>
            <p:cNvSpPr/>
            <p:nvPr/>
          </p:nvSpPr>
          <p:spPr>
            <a:xfrm>
              <a:off x="5661000" y="4092950"/>
              <a:ext cx="70650" cy="14675"/>
            </a:xfrm>
            <a:custGeom>
              <a:avLst/>
              <a:gdLst/>
              <a:ahLst/>
              <a:cxnLst/>
              <a:rect l="l" t="t" r="r" b="b"/>
              <a:pathLst>
                <a:path w="2826" h="587" extrusionOk="0">
                  <a:moveTo>
                    <a:pt x="2825" y="294"/>
                  </a:moveTo>
                  <a:cubicBezTo>
                    <a:pt x="2512" y="503"/>
                    <a:pt x="2135" y="587"/>
                    <a:pt x="1758" y="503"/>
                  </a:cubicBezTo>
                  <a:cubicBezTo>
                    <a:pt x="1319" y="440"/>
                    <a:pt x="859" y="273"/>
                    <a:pt x="377" y="398"/>
                  </a:cubicBezTo>
                  <a:cubicBezTo>
                    <a:pt x="147" y="440"/>
                    <a:pt x="43" y="210"/>
                    <a:pt x="1" y="1"/>
                  </a:cubicBezTo>
                  <a:cubicBezTo>
                    <a:pt x="942" y="85"/>
                    <a:pt x="1905" y="43"/>
                    <a:pt x="2825" y="294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1" name="Google Shape;7791;p53"/>
            <p:cNvSpPr/>
            <p:nvPr/>
          </p:nvSpPr>
          <p:spPr>
            <a:xfrm>
              <a:off x="4834525" y="4073075"/>
              <a:ext cx="28275" cy="43450"/>
            </a:xfrm>
            <a:custGeom>
              <a:avLst/>
              <a:gdLst/>
              <a:ahLst/>
              <a:cxnLst/>
              <a:rect l="l" t="t" r="r" b="b"/>
              <a:pathLst>
                <a:path w="1131" h="1738" extrusionOk="0">
                  <a:moveTo>
                    <a:pt x="1130" y="356"/>
                  </a:moveTo>
                  <a:cubicBezTo>
                    <a:pt x="649" y="482"/>
                    <a:pt x="523" y="754"/>
                    <a:pt x="796" y="1172"/>
                  </a:cubicBezTo>
                  <a:cubicBezTo>
                    <a:pt x="879" y="1319"/>
                    <a:pt x="942" y="1445"/>
                    <a:pt x="796" y="1549"/>
                  </a:cubicBezTo>
                  <a:cubicBezTo>
                    <a:pt x="670" y="1696"/>
                    <a:pt x="503" y="1737"/>
                    <a:pt x="335" y="1696"/>
                  </a:cubicBezTo>
                  <a:cubicBezTo>
                    <a:pt x="189" y="1654"/>
                    <a:pt x="63" y="1507"/>
                    <a:pt x="126" y="1361"/>
                  </a:cubicBezTo>
                  <a:cubicBezTo>
                    <a:pt x="293" y="1005"/>
                    <a:pt x="0" y="691"/>
                    <a:pt x="63" y="356"/>
                  </a:cubicBezTo>
                  <a:cubicBezTo>
                    <a:pt x="231" y="356"/>
                    <a:pt x="377" y="294"/>
                    <a:pt x="419" y="105"/>
                  </a:cubicBezTo>
                  <a:cubicBezTo>
                    <a:pt x="649" y="1"/>
                    <a:pt x="879" y="126"/>
                    <a:pt x="1109" y="147"/>
                  </a:cubicBezTo>
                  <a:cubicBezTo>
                    <a:pt x="1130" y="210"/>
                    <a:pt x="1130" y="294"/>
                    <a:pt x="1130" y="356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2" name="Google Shape;7792;p53"/>
            <p:cNvSpPr/>
            <p:nvPr/>
          </p:nvSpPr>
          <p:spPr>
            <a:xfrm>
              <a:off x="4920300" y="4077275"/>
              <a:ext cx="30900" cy="34025"/>
            </a:xfrm>
            <a:custGeom>
              <a:avLst/>
              <a:gdLst/>
              <a:ahLst/>
              <a:cxnLst/>
              <a:rect l="l" t="t" r="r" b="b"/>
              <a:pathLst>
                <a:path w="1236" h="1361" extrusionOk="0">
                  <a:moveTo>
                    <a:pt x="880" y="0"/>
                  </a:moveTo>
                  <a:cubicBezTo>
                    <a:pt x="942" y="126"/>
                    <a:pt x="1089" y="209"/>
                    <a:pt x="1235" y="188"/>
                  </a:cubicBezTo>
                  <a:cubicBezTo>
                    <a:pt x="1089" y="607"/>
                    <a:pt x="524" y="774"/>
                    <a:pt x="608" y="1360"/>
                  </a:cubicBezTo>
                  <a:cubicBezTo>
                    <a:pt x="378" y="963"/>
                    <a:pt x="315" y="523"/>
                    <a:pt x="1" y="188"/>
                  </a:cubicBezTo>
                  <a:lnTo>
                    <a:pt x="168" y="42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3" name="Google Shape;7793;p53"/>
            <p:cNvSpPr/>
            <p:nvPr/>
          </p:nvSpPr>
          <p:spPr>
            <a:xfrm>
              <a:off x="4068725" y="4198100"/>
              <a:ext cx="40300" cy="14150"/>
            </a:xfrm>
            <a:custGeom>
              <a:avLst/>
              <a:gdLst/>
              <a:ahLst/>
              <a:cxnLst/>
              <a:rect l="l" t="t" r="r" b="b"/>
              <a:pathLst>
                <a:path w="1612" h="566" extrusionOk="0">
                  <a:moveTo>
                    <a:pt x="0" y="356"/>
                  </a:moveTo>
                  <a:cubicBezTo>
                    <a:pt x="502" y="1"/>
                    <a:pt x="1172" y="63"/>
                    <a:pt x="1611" y="482"/>
                  </a:cubicBezTo>
                  <a:cubicBezTo>
                    <a:pt x="1067" y="565"/>
                    <a:pt x="523" y="524"/>
                    <a:pt x="0" y="356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4" name="Google Shape;7794;p53"/>
            <p:cNvSpPr/>
            <p:nvPr/>
          </p:nvSpPr>
          <p:spPr>
            <a:xfrm>
              <a:off x="4304100" y="4198625"/>
              <a:ext cx="22000" cy="16750"/>
            </a:xfrm>
            <a:custGeom>
              <a:avLst/>
              <a:gdLst/>
              <a:ahLst/>
              <a:cxnLst/>
              <a:rect l="l" t="t" r="r" b="b"/>
              <a:pathLst>
                <a:path w="880" h="670" extrusionOk="0">
                  <a:moveTo>
                    <a:pt x="1" y="440"/>
                  </a:moveTo>
                  <a:cubicBezTo>
                    <a:pt x="357" y="21"/>
                    <a:pt x="524" y="0"/>
                    <a:pt x="880" y="440"/>
                  </a:cubicBezTo>
                  <a:cubicBezTo>
                    <a:pt x="587" y="670"/>
                    <a:pt x="294" y="503"/>
                    <a:pt x="1" y="44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5" name="Google Shape;7795;p53"/>
            <p:cNvSpPr/>
            <p:nvPr/>
          </p:nvSpPr>
          <p:spPr>
            <a:xfrm>
              <a:off x="4197925" y="4194450"/>
              <a:ext cx="22000" cy="12050"/>
            </a:xfrm>
            <a:custGeom>
              <a:avLst/>
              <a:gdLst/>
              <a:ahLst/>
              <a:cxnLst/>
              <a:rect l="l" t="t" r="r" b="b"/>
              <a:pathLst>
                <a:path w="880" h="482" extrusionOk="0">
                  <a:moveTo>
                    <a:pt x="0" y="377"/>
                  </a:moveTo>
                  <a:cubicBezTo>
                    <a:pt x="398" y="0"/>
                    <a:pt x="565" y="21"/>
                    <a:pt x="879" y="439"/>
                  </a:cubicBezTo>
                  <a:cubicBezTo>
                    <a:pt x="586" y="481"/>
                    <a:pt x="272" y="460"/>
                    <a:pt x="0" y="377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6" name="Google Shape;7796;p53"/>
            <p:cNvSpPr/>
            <p:nvPr/>
          </p:nvSpPr>
          <p:spPr>
            <a:xfrm>
              <a:off x="4126775" y="4200200"/>
              <a:ext cx="13100" cy="10475"/>
            </a:xfrm>
            <a:custGeom>
              <a:avLst/>
              <a:gdLst/>
              <a:ahLst/>
              <a:cxnLst/>
              <a:rect l="l" t="t" r="r" b="b"/>
              <a:pathLst>
                <a:path w="524" h="419" extrusionOk="0">
                  <a:moveTo>
                    <a:pt x="1" y="314"/>
                  </a:moveTo>
                  <a:cubicBezTo>
                    <a:pt x="126" y="0"/>
                    <a:pt x="315" y="0"/>
                    <a:pt x="524" y="209"/>
                  </a:cubicBezTo>
                  <a:cubicBezTo>
                    <a:pt x="398" y="377"/>
                    <a:pt x="168" y="419"/>
                    <a:pt x="1" y="314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7" name="Google Shape;7797;p53"/>
            <p:cNvSpPr/>
            <p:nvPr/>
          </p:nvSpPr>
          <p:spPr>
            <a:xfrm>
              <a:off x="4277425" y="4200200"/>
              <a:ext cx="13100" cy="9950"/>
            </a:xfrm>
            <a:custGeom>
              <a:avLst/>
              <a:gdLst/>
              <a:ahLst/>
              <a:cxnLst/>
              <a:rect l="l" t="t" r="r" b="b"/>
              <a:pathLst>
                <a:path w="524" h="398" extrusionOk="0">
                  <a:moveTo>
                    <a:pt x="1" y="251"/>
                  </a:moveTo>
                  <a:cubicBezTo>
                    <a:pt x="231" y="0"/>
                    <a:pt x="398" y="0"/>
                    <a:pt x="524" y="335"/>
                  </a:cubicBezTo>
                  <a:cubicBezTo>
                    <a:pt x="356" y="398"/>
                    <a:pt x="147" y="377"/>
                    <a:pt x="1" y="25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8" name="Google Shape;7798;p53"/>
            <p:cNvSpPr/>
            <p:nvPr/>
          </p:nvSpPr>
          <p:spPr>
            <a:xfrm>
              <a:off x="4459475" y="4212750"/>
              <a:ext cx="13100" cy="11000"/>
            </a:xfrm>
            <a:custGeom>
              <a:avLst/>
              <a:gdLst/>
              <a:ahLst/>
              <a:cxnLst/>
              <a:rect l="l" t="t" r="r" b="b"/>
              <a:pathLst>
                <a:path w="524" h="440" extrusionOk="0">
                  <a:moveTo>
                    <a:pt x="0" y="398"/>
                  </a:moveTo>
                  <a:cubicBezTo>
                    <a:pt x="209" y="0"/>
                    <a:pt x="272" y="0"/>
                    <a:pt x="523" y="377"/>
                  </a:cubicBezTo>
                  <a:cubicBezTo>
                    <a:pt x="335" y="440"/>
                    <a:pt x="168" y="440"/>
                    <a:pt x="0" y="398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9" name="Google Shape;7799;p53"/>
            <p:cNvSpPr/>
            <p:nvPr/>
          </p:nvSpPr>
          <p:spPr>
            <a:xfrm>
              <a:off x="5762475" y="4100800"/>
              <a:ext cx="8925" cy="9450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357" y="168"/>
                  </a:moveTo>
                  <a:cubicBezTo>
                    <a:pt x="189" y="377"/>
                    <a:pt x="85" y="273"/>
                    <a:pt x="1" y="63"/>
                  </a:cubicBezTo>
                  <a:cubicBezTo>
                    <a:pt x="126" y="1"/>
                    <a:pt x="294" y="43"/>
                    <a:pt x="357" y="168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0" name="Google Shape;7800;p53"/>
            <p:cNvSpPr/>
            <p:nvPr/>
          </p:nvSpPr>
          <p:spPr>
            <a:xfrm>
              <a:off x="5802775" y="4104475"/>
              <a:ext cx="8900" cy="10475"/>
            </a:xfrm>
            <a:custGeom>
              <a:avLst/>
              <a:gdLst/>
              <a:ahLst/>
              <a:cxnLst/>
              <a:rect l="l" t="t" r="r" b="b"/>
              <a:pathLst>
                <a:path w="356" h="419" extrusionOk="0">
                  <a:moveTo>
                    <a:pt x="356" y="147"/>
                  </a:moveTo>
                  <a:cubicBezTo>
                    <a:pt x="167" y="419"/>
                    <a:pt x="63" y="293"/>
                    <a:pt x="0" y="42"/>
                  </a:cubicBezTo>
                  <a:cubicBezTo>
                    <a:pt x="126" y="0"/>
                    <a:pt x="272" y="42"/>
                    <a:pt x="356" y="147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1" name="Google Shape;7801;p53"/>
            <p:cNvSpPr/>
            <p:nvPr/>
          </p:nvSpPr>
          <p:spPr>
            <a:xfrm>
              <a:off x="4636800" y="4220600"/>
              <a:ext cx="8900" cy="6825"/>
            </a:xfrm>
            <a:custGeom>
              <a:avLst/>
              <a:gdLst/>
              <a:ahLst/>
              <a:cxnLst/>
              <a:rect l="l" t="t" r="r" b="b"/>
              <a:pathLst>
                <a:path w="356" h="273" extrusionOk="0">
                  <a:moveTo>
                    <a:pt x="0" y="230"/>
                  </a:moveTo>
                  <a:cubicBezTo>
                    <a:pt x="21" y="126"/>
                    <a:pt x="63" y="0"/>
                    <a:pt x="189" y="21"/>
                  </a:cubicBezTo>
                  <a:cubicBezTo>
                    <a:pt x="251" y="21"/>
                    <a:pt x="293" y="147"/>
                    <a:pt x="356" y="209"/>
                  </a:cubicBezTo>
                  <a:cubicBezTo>
                    <a:pt x="230" y="272"/>
                    <a:pt x="105" y="272"/>
                    <a:pt x="0" y="23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2" name="Google Shape;7802;p53"/>
            <p:cNvSpPr/>
            <p:nvPr/>
          </p:nvSpPr>
          <p:spPr>
            <a:xfrm>
              <a:off x="4237675" y="4200725"/>
              <a:ext cx="13100" cy="5775"/>
            </a:xfrm>
            <a:custGeom>
              <a:avLst/>
              <a:gdLst/>
              <a:ahLst/>
              <a:cxnLst/>
              <a:rect l="l" t="t" r="r" b="b"/>
              <a:pathLst>
                <a:path w="524" h="231" extrusionOk="0">
                  <a:moveTo>
                    <a:pt x="1" y="188"/>
                  </a:moveTo>
                  <a:cubicBezTo>
                    <a:pt x="126" y="0"/>
                    <a:pt x="398" y="0"/>
                    <a:pt x="524" y="188"/>
                  </a:cubicBezTo>
                  <a:cubicBezTo>
                    <a:pt x="356" y="230"/>
                    <a:pt x="168" y="230"/>
                    <a:pt x="1" y="188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3" name="Google Shape;7803;p53"/>
            <p:cNvSpPr/>
            <p:nvPr/>
          </p:nvSpPr>
          <p:spPr>
            <a:xfrm>
              <a:off x="4960075" y="4079350"/>
              <a:ext cx="66975" cy="27225"/>
            </a:xfrm>
            <a:custGeom>
              <a:avLst/>
              <a:gdLst/>
              <a:ahLst/>
              <a:cxnLst/>
              <a:rect l="l" t="t" r="r" b="b"/>
              <a:pathLst>
                <a:path w="2679" h="1089" extrusionOk="0">
                  <a:moveTo>
                    <a:pt x="0" y="105"/>
                  </a:moveTo>
                  <a:cubicBezTo>
                    <a:pt x="147" y="85"/>
                    <a:pt x="314" y="1"/>
                    <a:pt x="439" y="43"/>
                  </a:cubicBezTo>
                  <a:cubicBezTo>
                    <a:pt x="1172" y="273"/>
                    <a:pt x="1946" y="85"/>
                    <a:pt x="2678" y="294"/>
                  </a:cubicBezTo>
                  <a:cubicBezTo>
                    <a:pt x="2239" y="775"/>
                    <a:pt x="1632" y="1068"/>
                    <a:pt x="983" y="1089"/>
                  </a:cubicBezTo>
                  <a:cubicBezTo>
                    <a:pt x="921" y="1089"/>
                    <a:pt x="879" y="1089"/>
                    <a:pt x="816" y="1089"/>
                  </a:cubicBezTo>
                  <a:cubicBezTo>
                    <a:pt x="774" y="566"/>
                    <a:pt x="42" y="629"/>
                    <a:pt x="0" y="105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4" name="Google Shape;7804;p53"/>
            <p:cNvSpPr/>
            <p:nvPr/>
          </p:nvSpPr>
          <p:spPr>
            <a:xfrm>
              <a:off x="4871150" y="4086675"/>
              <a:ext cx="20425" cy="25150"/>
            </a:xfrm>
            <a:custGeom>
              <a:avLst/>
              <a:gdLst/>
              <a:ahLst/>
              <a:cxnLst/>
              <a:rect l="l" t="t" r="r" b="b"/>
              <a:pathLst>
                <a:path w="817" h="1006" extrusionOk="0">
                  <a:moveTo>
                    <a:pt x="377" y="1"/>
                  </a:moveTo>
                  <a:lnTo>
                    <a:pt x="544" y="1"/>
                  </a:lnTo>
                  <a:cubicBezTo>
                    <a:pt x="460" y="315"/>
                    <a:pt x="753" y="482"/>
                    <a:pt x="816" y="754"/>
                  </a:cubicBezTo>
                  <a:cubicBezTo>
                    <a:pt x="523" y="1005"/>
                    <a:pt x="272" y="670"/>
                    <a:pt x="0" y="712"/>
                  </a:cubicBezTo>
                  <a:cubicBezTo>
                    <a:pt x="0" y="398"/>
                    <a:pt x="42" y="126"/>
                    <a:pt x="3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5" name="Google Shape;7805;p53"/>
            <p:cNvSpPr/>
            <p:nvPr/>
          </p:nvSpPr>
          <p:spPr>
            <a:xfrm>
              <a:off x="4951175" y="4130100"/>
              <a:ext cx="16750" cy="14150"/>
            </a:xfrm>
            <a:custGeom>
              <a:avLst/>
              <a:gdLst/>
              <a:ahLst/>
              <a:cxnLst/>
              <a:rect l="l" t="t" r="r" b="b"/>
              <a:pathLst>
                <a:path w="670" h="566" extrusionOk="0">
                  <a:moveTo>
                    <a:pt x="649" y="398"/>
                  </a:moveTo>
                  <a:cubicBezTo>
                    <a:pt x="544" y="565"/>
                    <a:pt x="398" y="565"/>
                    <a:pt x="251" y="544"/>
                  </a:cubicBezTo>
                  <a:cubicBezTo>
                    <a:pt x="105" y="524"/>
                    <a:pt x="0" y="356"/>
                    <a:pt x="63" y="210"/>
                  </a:cubicBezTo>
                  <a:cubicBezTo>
                    <a:pt x="105" y="63"/>
                    <a:pt x="293" y="0"/>
                    <a:pt x="419" y="84"/>
                  </a:cubicBezTo>
                  <a:cubicBezTo>
                    <a:pt x="565" y="147"/>
                    <a:pt x="670" y="231"/>
                    <a:pt x="649" y="398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6" name="Google Shape;7806;p53"/>
            <p:cNvSpPr/>
            <p:nvPr/>
          </p:nvSpPr>
          <p:spPr>
            <a:xfrm>
              <a:off x="5042200" y="4141075"/>
              <a:ext cx="5250" cy="5775"/>
            </a:xfrm>
            <a:custGeom>
              <a:avLst/>
              <a:gdLst/>
              <a:ahLst/>
              <a:cxnLst/>
              <a:rect l="l" t="t" r="r" b="b"/>
              <a:pathLst>
                <a:path w="210" h="231" extrusionOk="0">
                  <a:moveTo>
                    <a:pt x="209" y="85"/>
                  </a:moveTo>
                  <a:cubicBezTo>
                    <a:pt x="188" y="126"/>
                    <a:pt x="167" y="210"/>
                    <a:pt x="126" y="210"/>
                  </a:cubicBezTo>
                  <a:cubicBezTo>
                    <a:pt x="105" y="231"/>
                    <a:pt x="42" y="189"/>
                    <a:pt x="0" y="168"/>
                  </a:cubicBezTo>
                  <a:cubicBezTo>
                    <a:pt x="21" y="105"/>
                    <a:pt x="21" y="22"/>
                    <a:pt x="63" y="22"/>
                  </a:cubicBezTo>
                  <a:cubicBezTo>
                    <a:pt x="105" y="1"/>
                    <a:pt x="147" y="43"/>
                    <a:pt x="209" y="85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7" name="Google Shape;7807;p53"/>
            <p:cNvSpPr/>
            <p:nvPr/>
          </p:nvSpPr>
          <p:spPr>
            <a:xfrm>
              <a:off x="4860150" y="4186075"/>
              <a:ext cx="5250" cy="5250"/>
            </a:xfrm>
            <a:custGeom>
              <a:avLst/>
              <a:gdLst/>
              <a:ahLst/>
              <a:cxnLst/>
              <a:rect l="l" t="t" r="r" b="b"/>
              <a:pathLst>
                <a:path w="210" h="210" extrusionOk="0">
                  <a:moveTo>
                    <a:pt x="63" y="0"/>
                  </a:moveTo>
                  <a:lnTo>
                    <a:pt x="210" y="63"/>
                  </a:lnTo>
                  <a:cubicBezTo>
                    <a:pt x="189" y="105"/>
                    <a:pt x="168" y="189"/>
                    <a:pt x="126" y="189"/>
                  </a:cubicBezTo>
                  <a:cubicBezTo>
                    <a:pt x="105" y="210"/>
                    <a:pt x="43" y="168"/>
                    <a:pt x="1" y="147"/>
                  </a:cubicBezTo>
                  <a:cubicBezTo>
                    <a:pt x="22" y="84"/>
                    <a:pt x="22" y="42"/>
                    <a:pt x="6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8" name="Google Shape;7808;p53"/>
            <p:cNvSpPr/>
            <p:nvPr/>
          </p:nvSpPr>
          <p:spPr>
            <a:xfrm>
              <a:off x="4869575" y="4104475"/>
              <a:ext cx="2100" cy="1575"/>
            </a:xfrm>
            <a:custGeom>
              <a:avLst/>
              <a:gdLst/>
              <a:ahLst/>
              <a:cxnLst/>
              <a:rect l="l" t="t" r="r" b="b"/>
              <a:pathLst>
                <a:path w="84" h="63" extrusionOk="0">
                  <a:moveTo>
                    <a:pt x="84" y="0"/>
                  </a:moveTo>
                  <a:lnTo>
                    <a:pt x="42" y="63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9" name="Google Shape;7809;p53"/>
            <p:cNvSpPr/>
            <p:nvPr/>
          </p:nvSpPr>
          <p:spPr>
            <a:xfrm>
              <a:off x="5084025" y="4095575"/>
              <a:ext cx="31425" cy="38725"/>
            </a:xfrm>
            <a:custGeom>
              <a:avLst/>
              <a:gdLst/>
              <a:ahLst/>
              <a:cxnLst/>
              <a:rect l="l" t="t" r="r" b="b"/>
              <a:pathLst>
                <a:path w="1257" h="1549" extrusionOk="0">
                  <a:moveTo>
                    <a:pt x="1256" y="586"/>
                  </a:moveTo>
                  <a:cubicBezTo>
                    <a:pt x="1215" y="984"/>
                    <a:pt x="733" y="1151"/>
                    <a:pt x="545" y="1528"/>
                  </a:cubicBezTo>
                  <a:cubicBezTo>
                    <a:pt x="461" y="1549"/>
                    <a:pt x="378" y="1528"/>
                    <a:pt x="315" y="1486"/>
                  </a:cubicBezTo>
                  <a:cubicBezTo>
                    <a:pt x="147" y="1256"/>
                    <a:pt x="1" y="858"/>
                    <a:pt x="106" y="712"/>
                  </a:cubicBezTo>
                  <a:cubicBezTo>
                    <a:pt x="294" y="440"/>
                    <a:pt x="482" y="84"/>
                    <a:pt x="838" y="42"/>
                  </a:cubicBezTo>
                  <a:cubicBezTo>
                    <a:pt x="1110" y="0"/>
                    <a:pt x="1235" y="252"/>
                    <a:pt x="1256" y="586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0" name="Google Shape;7810;p53"/>
            <p:cNvSpPr/>
            <p:nvPr/>
          </p:nvSpPr>
          <p:spPr>
            <a:xfrm>
              <a:off x="5794925" y="4131675"/>
              <a:ext cx="34025" cy="31400"/>
            </a:xfrm>
            <a:custGeom>
              <a:avLst/>
              <a:gdLst/>
              <a:ahLst/>
              <a:cxnLst/>
              <a:rect l="l" t="t" r="r" b="b"/>
              <a:pathLst>
                <a:path w="1361" h="1256" extrusionOk="0">
                  <a:moveTo>
                    <a:pt x="209" y="0"/>
                  </a:moveTo>
                  <a:cubicBezTo>
                    <a:pt x="314" y="0"/>
                    <a:pt x="419" y="21"/>
                    <a:pt x="419" y="126"/>
                  </a:cubicBezTo>
                  <a:cubicBezTo>
                    <a:pt x="419" y="419"/>
                    <a:pt x="502" y="565"/>
                    <a:pt x="816" y="419"/>
                  </a:cubicBezTo>
                  <a:cubicBezTo>
                    <a:pt x="1151" y="272"/>
                    <a:pt x="1256" y="544"/>
                    <a:pt x="1297" y="774"/>
                  </a:cubicBezTo>
                  <a:cubicBezTo>
                    <a:pt x="1360" y="1046"/>
                    <a:pt x="1088" y="1088"/>
                    <a:pt x="921" y="1151"/>
                  </a:cubicBezTo>
                  <a:cubicBezTo>
                    <a:pt x="649" y="1256"/>
                    <a:pt x="356" y="1130"/>
                    <a:pt x="230" y="900"/>
                  </a:cubicBezTo>
                  <a:cubicBezTo>
                    <a:pt x="63" y="649"/>
                    <a:pt x="0" y="356"/>
                    <a:pt x="63" y="63"/>
                  </a:cubicBezTo>
                  <a:cubicBezTo>
                    <a:pt x="84" y="42"/>
                    <a:pt x="168" y="21"/>
                    <a:pt x="20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1" name="Google Shape;7811;p53"/>
            <p:cNvSpPr/>
            <p:nvPr/>
          </p:nvSpPr>
          <p:spPr>
            <a:xfrm>
              <a:off x="5046900" y="4113350"/>
              <a:ext cx="15200" cy="13625"/>
            </a:xfrm>
            <a:custGeom>
              <a:avLst/>
              <a:gdLst/>
              <a:ahLst/>
              <a:cxnLst/>
              <a:rect l="l" t="t" r="r" b="b"/>
              <a:pathLst>
                <a:path w="608" h="545" extrusionOk="0">
                  <a:moveTo>
                    <a:pt x="398" y="22"/>
                  </a:moveTo>
                  <a:cubicBezTo>
                    <a:pt x="523" y="43"/>
                    <a:pt x="607" y="168"/>
                    <a:pt x="565" y="294"/>
                  </a:cubicBezTo>
                  <a:cubicBezTo>
                    <a:pt x="544" y="524"/>
                    <a:pt x="335" y="524"/>
                    <a:pt x="168" y="524"/>
                  </a:cubicBezTo>
                  <a:cubicBezTo>
                    <a:pt x="0" y="545"/>
                    <a:pt x="84" y="398"/>
                    <a:pt x="84" y="357"/>
                  </a:cubicBezTo>
                  <a:cubicBezTo>
                    <a:pt x="105" y="106"/>
                    <a:pt x="210" y="1"/>
                    <a:pt x="398" y="22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2" name="Google Shape;7812;p53"/>
            <p:cNvSpPr/>
            <p:nvPr/>
          </p:nvSpPr>
          <p:spPr>
            <a:xfrm>
              <a:off x="5746800" y="4141600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147" y="210"/>
                  </a:moveTo>
                  <a:cubicBezTo>
                    <a:pt x="105" y="189"/>
                    <a:pt x="21" y="189"/>
                    <a:pt x="21" y="147"/>
                  </a:cubicBezTo>
                  <a:cubicBezTo>
                    <a:pt x="0" y="105"/>
                    <a:pt x="42" y="43"/>
                    <a:pt x="63" y="1"/>
                  </a:cubicBezTo>
                  <a:cubicBezTo>
                    <a:pt x="126" y="22"/>
                    <a:pt x="189" y="43"/>
                    <a:pt x="209" y="64"/>
                  </a:cubicBezTo>
                  <a:cubicBezTo>
                    <a:pt x="230" y="105"/>
                    <a:pt x="168" y="168"/>
                    <a:pt x="147" y="21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3" name="Google Shape;7813;p53"/>
            <p:cNvSpPr/>
            <p:nvPr/>
          </p:nvSpPr>
          <p:spPr>
            <a:xfrm>
              <a:off x="4935475" y="4194950"/>
              <a:ext cx="5250" cy="5275"/>
            </a:xfrm>
            <a:custGeom>
              <a:avLst/>
              <a:gdLst/>
              <a:ahLst/>
              <a:cxnLst/>
              <a:rect l="l" t="t" r="r" b="b"/>
              <a:pathLst>
                <a:path w="210" h="211" extrusionOk="0">
                  <a:moveTo>
                    <a:pt x="1" y="147"/>
                  </a:moveTo>
                  <a:cubicBezTo>
                    <a:pt x="22" y="85"/>
                    <a:pt x="22" y="22"/>
                    <a:pt x="63" y="1"/>
                  </a:cubicBezTo>
                  <a:cubicBezTo>
                    <a:pt x="105" y="1"/>
                    <a:pt x="168" y="43"/>
                    <a:pt x="210" y="64"/>
                  </a:cubicBezTo>
                  <a:cubicBezTo>
                    <a:pt x="189" y="106"/>
                    <a:pt x="168" y="189"/>
                    <a:pt x="147" y="210"/>
                  </a:cubicBezTo>
                  <a:cubicBezTo>
                    <a:pt x="105" y="210"/>
                    <a:pt x="43" y="168"/>
                    <a:pt x="1" y="147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4" name="Google Shape;7814;p53"/>
            <p:cNvSpPr/>
            <p:nvPr/>
          </p:nvSpPr>
          <p:spPr>
            <a:xfrm>
              <a:off x="5099200" y="4158875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231" y="63"/>
                  </a:moveTo>
                  <a:lnTo>
                    <a:pt x="168" y="209"/>
                  </a:lnTo>
                  <a:cubicBezTo>
                    <a:pt x="105" y="189"/>
                    <a:pt x="43" y="168"/>
                    <a:pt x="22" y="147"/>
                  </a:cubicBezTo>
                  <a:cubicBezTo>
                    <a:pt x="1" y="105"/>
                    <a:pt x="64" y="42"/>
                    <a:pt x="8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5" name="Google Shape;7815;p53"/>
            <p:cNvSpPr/>
            <p:nvPr/>
          </p:nvSpPr>
          <p:spPr>
            <a:xfrm>
              <a:off x="5764575" y="4158875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231" y="63"/>
                  </a:moveTo>
                  <a:cubicBezTo>
                    <a:pt x="210" y="105"/>
                    <a:pt x="189" y="189"/>
                    <a:pt x="147" y="209"/>
                  </a:cubicBezTo>
                  <a:cubicBezTo>
                    <a:pt x="126" y="209"/>
                    <a:pt x="63" y="168"/>
                    <a:pt x="1" y="147"/>
                  </a:cubicBezTo>
                  <a:cubicBezTo>
                    <a:pt x="22" y="105"/>
                    <a:pt x="42" y="21"/>
                    <a:pt x="84" y="0"/>
                  </a:cubicBezTo>
                  <a:cubicBezTo>
                    <a:pt x="105" y="0"/>
                    <a:pt x="168" y="63"/>
                    <a:pt x="231" y="63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4" name="Picture 3">
            <a:extLst>
              <a:ext uri="{FF2B5EF4-FFF2-40B4-BE49-F238E27FC236}">
                <a16:creationId xmlns:a16="http://schemas.microsoft.com/office/drawing/2014/main" id="{71C0A5DB-B46A-4333-BEB6-B9C1E7575A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713004" y="1134710"/>
            <a:ext cx="7729122" cy="3819526"/>
          </a:xfrm>
          <a:prstGeom prst="rect">
            <a:avLst/>
          </a:prstGeom>
        </p:spPr>
      </p:pic>
      <p:sp>
        <p:nvSpPr>
          <p:cNvPr id="45" name="Line Callout 1 (Border and Accent Bar) 44"/>
          <p:cNvSpPr/>
          <p:nvPr/>
        </p:nvSpPr>
        <p:spPr>
          <a:xfrm>
            <a:off x="843645" y="337085"/>
            <a:ext cx="3019425" cy="628650"/>
          </a:xfrm>
          <a:prstGeom prst="accentBorderCallout1">
            <a:avLst>
              <a:gd name="adj1" fmla="val 47538"/>
              <a:gd name="adj2" fmla="val -4289"/>
              <a:gd name="adj3" fmla="val 48864"/>
              <a:gd name="adj4" fmla="val -28304"/>
            </a:avLst>
          </a:prstGeom>
          <a:solidFill>
            <a:srgbClr val="41545B"/>
          </a:solidFill>
          <a:ln w="28575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HOẠT ĐỘNG NHÓM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96142" y="1376379"/>
            <a:ext cx="676284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2000" dirty="0" smtClean="0">
                <a:solidFill>
                  <a:schemeClr val="bg1"/>
                </a:solidFill>
              </a:rPr>
              <a:t>Kể </a:t>
            </a:r>
            <a:r>
              <a:rPr lang="vi-VN" sz="2000" dirty="0">
                <a:solidFill>
                  <a:schemeClr val="bg1"/>
                </a:solidFill>
              </a:rPr>
              <a:t>thêm những nguyên nhân dẫn đến tệ nạn xã hội mà em biết.</a:t>
            </a:r>
          </a:p>
          <a:p>
            <a:pPr marL="342900" indent="-3429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2000" dirty="0" smtClean="0">
                <a:solidFill>
                  <a:schemeClr val="bg1"/>
                </a:solidFill>
              </a:rPr>
              <a:t>Kể </a:t>
            </a:r>
            <a:r>
              <a:rPr lang="vi-VN" sz="2000" dirty="0">
                <a:solidFill>
                  <a:schemeClr val="bg1"/>
                </a:solidFill>
              </a:rPr>
              <a:t>thêm những hậu quả của tệ nạn xã hội mà em biết theo gợi ý dưới đây: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479133" y="3198847"/>
            <a:ext cx="6353175" cy="1256005"/>
          </a:xfrm>
          <a:prstGeom prst="rect">
            <a:avLst/>
          </a:prstGeom>
        </p:spPr>
      </p:pic>
      <p:pic>
        <p:nvPicPr>
          <p:cNvPr id="48" name="Picture 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8"/>
              </a:ext>
            </a:extLst>
          </a:blip>
          <a:srcRect/>
          <a:stretch>
            <a:fillRect/>
          </a:stretch>
        </p:blipFill>
        <p:spPr>
          <a:xfrm>
            <a:off x="5663583" y="309461"/>
            <a:ext cx="2216387" cy="844997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21" name="Google Shape;7821;p54"/>
          <p:cNvPicPr preferRelativeResize="0"/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 rot="8450210">
            <a:off x="-219681" y="4161639"/>
            <a:ext cx="1165325" cy="81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4" name="Google Shape;7824;p54"/>
          <p:cNvPicPr preferRelativeResize="0"/>
          <p:nvPr/>
        </p:nvPicPr>
        <p:blipFill>
          <a:blip r:embed="rId4">
            <a:alphaModFix amt="73000"/>
          </a:blip>
          <a:stretch>
            <a:fillRect/>
          </a:stretch>
        </p:blipFill>
        <p:spPr>
          <a:xfrm rot="9035638">
            <a:off x="-66277" y="4551838"/>
            <a:ext cx="1165325" cy="8139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415637" y="2537614"/>
            <a:ext cx="2098685" cy="897803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Nguyên</a:t>
            </a:r>
            <a:r>
              <a:rPr lang="en-US" sz="2000" dirty="0"/>
              <a:t> </a:t>
            </a:r>
            <a:r>
              <a:rPr lang="en-US" sz="2000" dirty="0" err="1"/>
              <a:t>nhân</a:t>
            </a:r>
            <a:r>
              <a:rPr lang="en-US" sz="2000" dirty="0"/>
              <a:t> </a:t>
            </a:r>
            <a:r>
              <a:rPr lang="en-US" sz="2000" dirty="0" err="1"/>
              <a:t>chủ</a:t>
            </a:r>
            <a:r>
              <a:rPr lang="en-US" sz="2000" dirty="0"/>
              <a:t> </a:t>
            </a:r>
            <a:r>
              <a:rPr lang="en-US" sz="2000" dirty="0" err="1"/>
              <a:t>quan</a:t>
            </a:r>
            <a:endParaRPr lang="en-US" sz="2000" dirty="0"/>
          </a:p>
        </p:txBody>
      </p:sp>
      <p:sp>
        <p:nvSpPr>
          <p:cNvPr id="11" name="Rounded Rectangle 10"/>
          <p:cNvSpPr/>
          <p:nvPr/>
        </p:nvSpPr>
        <p:spPr>
          <a:xfrm>
            <a:off x="3408219" y="1138403"/>
            <a:ext cx="5060372" cy="1091045"/>
          </a:xfrm>
          <a:prstGeom prst="roundRect">
            <a:avLst/>
          </a:prstGeom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US" sz="2000" dirty="0" smtClean="0">
                <a:solidFill>
                  <a:srgbClr val="00426E"/>
                </a:solidFill>
              </a:rPr>
              <a:t>Do </a:t>
            </a:r>
            <a:r>
              <a:rPr lang="en-US" sz="2000" dirty="0" err="1">
                <a:solidFill>
                  <a:srgbClr val="00426E"/>
                </a:solidFill>
              </a:rPr>
              <a:t>nhận</a:t>
            </a:r>
            <a:r>
              <a:rPr lang="en-US" sz="2000" dirty="0">
                <a:solidFill>
                  <a:srgbClr val="00426E"/>
                </a:solidFill>
              </a:rPr>
              <a:t> </a:t>
            </a:r>
            <a:r>
              <a:rPr lang="en-US" sz="2000" dirty="0" err="1">
                <a:solidFill>
                  <a:srgbClr val="00426E"/>
                </a:solidFill>
              </a:rPr>
              <a:t>thức</a:t>
            </a:r>
            <a:r>
              <a:rPr lang="en-US" sz="2000" dirty="0">
                <a:solidFill>
                  <a:srgbClr val="00426E"/>
                </a:solidFill>
              </a:rPr>
              <a:t> </a:t>
            </a:r>
            <a:r>
              <a:rPr lang="en-US" sz="2000" dirty="0" err="1">
                <a:solidFill>
                  <a:srgbClr val="00426E"/>
                </a:solidFill>
              </a:rPr>
              <a:t>kém</a:t>
            </a:r>
            <a:r>
              <a:rPr lang="en-US" sz="2000" dirty="0">
                <a:solidFill>
                  <a:srgbClr val="00426E"/>
                </a:solidFill>
              </a:rPr>
              <a:t>, </a:t>
            </a:r>
            <a:r>
              <a:rPr lang="en-US" sz="2000" dirty="0" err="1">
                <a:solidFill>
                  <a:srgbClr val="00426E"/>
                </a:solidFill>
              </a:rPr>
              <a:t>thiếu</a:t>
            </a:r>
            <a:r>
              <a:rPr lang="en-US" sz="2000" dirty="0">
                <a:solidFill>
                  <a:srgbClr val="00426E"/>
                </a:solidFill>
              </a:rPr>
              <a:t> </a:t>
            </a:r>
            <a:r>
              <a:rPr lang="en-US" sz="2000" dirty="0" err="1">
                <a:solidFill>
                  <a:srgbClr val="00426E"/>
                </a:solidFill>
              </a:rPr>
              <a:t>hiểu</a:t>
            </a:r>
            <a:r>
              <a:rPr lang="en-US" sz="2000" dirty="0">
                <a:solidFill>
                  <a:srgbClr val="00426E"/>
                </a:solidFill>
              </a:rPr>
              <a:t> </a:t>
            </a:r>
            <a:r>
              <a:rPr lang="en-US" sz="2000" dirty="0" err="1">
                <a:solidFill>
                  <a:srgbClr val="00426E"/>
                </a:solidFill>
              </a:rPr>
              <a:t>biết</a:t>
            </a:r>
            <a:r>
              <a:rPr lang="en-US" sz="2000" dirty="0">
                <a:solidFill>
                  <a:srgbClr val="00426E"/>
                </a:solidFill>
              </a:rPr>
              <a:t>, </a:t>
            </a:r>
            <a:r>
              <a:rPr lang="en-US" sz="2000" dirty="0" err="1">
                <a:solidFill>
                  <a:srgbClr val="00426E"/>
                </a:solidFill>
              </a:rPr>
              <a:t>thiếu</a:t>
            </a:r>
            <a:r>
              <a:rPr lang="en-US" sz="2000" dirty="0">
                <a:solidFill>
                  <a:srgbClr val="00426E"/>
                </a:solidFill>
              </a:rPr>
              <a:t> </a:t>
            </a:r>
            <a:r>
              <a:rPr lang="en-US" sz="2000" dirty="0" err="1">
                <a:solidFill>
                  <a:srgbClr val="00426E"/>
                </a:solidFill>
              </a:rPr>
              <a:t>kĩ</a:t>
            </a:r>
            <a:r>
              <a:rPr lang="en-US" sz="2000" dirty="0">
                <a:solidFill>
                  <a:srgbClr val="00426E"/>
                </a:solidFill>
              </a:rPr>
              <a:t> </a:t>
            </a:r>
            <a:r>
              <a:rPr lang="en-US" sz="2000" dirty="0" err="1">
                <a:solidFill>
                  <a:srgbClr val="00426E"/>
                </a:solidFill>
              </a:rPr>
              <a:t>năng</a:t>
            </a:r>
            <a:r>
              <a:rPr lang="en-US" sz="2000" dirty="0">
                <a:solidFill>
                  <a:srgbClr val="00426E"/>
                </a:solidFill>
              </a:rPr>
              <a:t> </a:t>
            </a:r>
            <a:r>
              <a:rPr lang="en-US" sz="2000" dirty="0" err="1">
                <a:solidFill>
                  <a:srgbClr val="00426E"/>
                </a:solidFill>
              </a:rPr>
              <a:t>sống</a:t>
            </a:r>
            <a:r>
              <a:rPr lang="en-US" sz="2000" dirty="0">
                <a:solidFill>
                  <a:srgbClr val="00426E"/>
                </a:solidFill>
              </a:rPr>
              <a:t> </a:t>
            </a:r>
            <a:r>
              <a:rPr lang="en-US" sz="2000" dirty="0" err="1">
                <a:solidFill>
                  <a:srgbClr val="00426E"/>
                </a:solidFill>
              </a:rPr>
              <a:t>nên</a:t>
            </a:r>
            <a:r>
              <a:rPr lang="en-US" sz="2000" dirty="0">
                <a:solidFill>
                  <a:srgbClr val="00426E"/>
                </a:solidFill>
              </a:rPr>
              <a:t> </a:t>
            </a:r>
            <a:r>
              <a:rPr lang="en-US" sz="2000" dirty="0" err="1">
                <a:solidFill>
                  <a:srgbClr val="00426E"/>
                </a:solidFill>
              </a:rPr>
              <a:t>dễ</a:t>
            </a:r>
            <a:r>
              <a:rPr lang="en-US" sz="2000" dirty="0">
                <a:solidFill>
                  <a:srgbClr val="00426E"/>
                </a:solidFill>
              </a:rPr>
              <a:t> </a:t>
            </a:r>
            <a:r>
              <a:rPr lang="en-US" sz="2000" dirty="0" err="1">
                <a:solidFill>
                  <a:srgbClr val="00426E"/>
                </a:solidFill>
              </a:rPr>
              <a:t>bị</a:t>
            </a:r>
            <a:r>
              <a:rPr lang="en-US" sz="2000" dirty="0">
                <a:solidFill>
                  <a:srgbClr val="00426E"/>
                </a:solidFill>
              </a:rPr>
              <a:t> </a:t>
            </a:r>
            <a:r>
              <a:rPr lang="en-US" sz="2000" dirty="0" err="1">
                <a:solidFill>
                  <a:srgbClr val="00426E"/>
                </a:solidFill>
              </a:rPr>
              <a:t>lôi</a:t>
            </a:r>
            <a:r>
              <a:rPr lang="en-US" sz="2000" dirty="0">
                <a:solidFill>
                  <a:srgbClr val="00426E"/>
                </a:solidFill>
              </a:rPr>
              <a:t> </a:t>
            </a:r>
            <a:r>
              <a:rPr lang="en-US" sz="2000" dirty="0" err="1">
                <a:solidFill>
                  <a:srgbClr val="00426E"/>
                </a:solidFill>
              </a:rPr>
              <a:t>kéo</a:t>
            </a:r>
            <a:r>
              <a:rPr lang="en-US" sz="2000" dirty="0">
                <a:solidFill>
                  <a:srgbClr val="00426E"/>
                </a:solidFill>
              </a:rPr>
              <a:t>, </a:t>
            </a:r>
            <a:r>
              <a:rPr lang="en-US" sz="2000" dirty="0" err="1">
                <a:solidFill>
                  <a:srgbClr val="00426E"/>
                </a:solidFill>
              </a:rPr>
              <a:t>rủ</a:t>
            </a:r>
            <a:r>
              <a:rPr lang="en-US" sz="2000" dirty="0">
                <a:solidFill>
                  <a:srgbClr val="00426E"/>
                </a:solidFill>
              </a:rPr>
              <a:t> </a:t>
            </a:r>
            <a:r>
              <a:rPr lang="en-US" sz="2000" dirty="0" err="1">
                <a:solidFill>
                  <a:srgbClr val="00426E"/>
                </a:solidFill>
              </a:rPr>
              <a:t>rê</a:t>
            </a:r>
            <a:r>
              <a:rPr lang="en-US" sz="2000" dirty="0">
                <a:solidFill>
                  <a:srgbClr val="00426E"/>
                </a:solidFill>
              </a:rPr>
              <a:t>, </a:t>
            </a:r>
            <a:r>
              <a:rPr lang="en-US" sz="2000" dirty="0" err="1">
                <a:solidFill>
                  <a:srgbClr val="00426E"/>
                </a:solidFill>
              </a:rPr>
              <a:t>dụ</a:t>
            </a:r>
            <a:r>
              <a:rPr lang="en-US" sz="2000" dirty="0">
                <a:solidFill>
                  <a:srgbClr val="00426E"/>
                </a:solidFill>
              </a:rPr>
              <a:t> </a:t>
            </a:r>
            <a:r>
              <a:rPr lang="en-US" sz="2000" dirty="0" err="1">
                <a:solidFill>
                  <a:srgbClr val="00426E"/>
                </a:solidFill>
              </a:rPr>
              <a:t>dỗ</a:t>
            </a:r>
            <a:r>
              <a:rPr lang="en-US" sz="2000" dirty="0">
                <a:solidFill>
                  <a:srgbClr val="00426E"/>
                </a:solidFill>
              </a:rPr>
              <a:t> </a:t>
            </a:r>
            <a:r>
              <a:rPr lang="en-US" sz="2000" dirty="0" err="1">
                <a:solidFill>
                  <a:srgbClr val="00426E"/>
                </a:solidFill>
              </a:rPr>
              <a:t>thực</a:t>
            </a:r>
            <a:r>
              <a:rPr lang="en-US" sz="2000" dirty="0">
                <a:solidFill>
                  <a:srgbClr val="00426E"/>
                </a:solidFill>
              </a:rPr>
              <a:t> </a:t>
            </a:r>
            <a:r>
              <a:rPr lang="en-US" sz="2000" dirty="0" err="1">
                <a:solidFill>
                  <a:srgbClr val="00426E"/>
                </a:solidFill>
              </a:rPr>
              <a:t>hiện</a:t>
            </a:r>
            <a:r>
              <a:rPr lang="en-US" sz="2000" dirty="0">
                <a:solidFill>
                  <a:srgbClr val="00426E"/>
                </a:solidFill>
              </a:rPr>
              <a:t> </a:t>
            </a:r>
            <a:r>
              <a:rPr lang="en-US" sz="2000" dirty="0" err="1">
                <a:solidFill>
                  <a:srgbClr val="00426E"/>
                </a:solidFill>
              </a:rPr>
              <a:t>các</a:t>
            </a:r>
            <a:r>
              <a:rPr lang="en-US" sz="2000" dirty="0">
                <a:solidFill>
                  <a:srgbClr val="00426E"/>
                </a:solidFill>
              </a:rPr>
              <a:t> </a:t>
            </a:r>
            <a:r>
              <a:rPr lang="en-US" sz="2000" dirty="0" err="1">
                <a:solidFill>
                  <a:srgbClr val="00426E"/>
                </a:solidFill>
              </a:rPr>
              <a:t>hành</a:t>
            </a:r>
            <a:r>
              <a:rPr lang="en-US" sz="2000" dirty="0">
                <a:solidFill>
                  <a:srgbClr val="00426E"/>
                </a:solidFill>
              </a:rPr>
              <a:t> vi </a:t>
            </a:r>
            <a:r>
              <a:rPr lang="en-US" sz="2000" dirty="0" err="1">
                <a:solidFill>
                  <a:srgbClr val="00426E"/>
                </a:solidFill>
              </a:rPr>
              <a:t>sai</a:t>
            </a:r>
            <a:r>
              <a:rPr lang="en-US" sz="2000" dirty="0">
                <a:solidFill>
                  <a:srgbClr val="00426E"/>
                </a:solidFill>
              </a:rPr>
              <a:t> </a:t>
            </a:r>
            <a:r>
              <a:rPr lang="en-US" sz="2000" dirty="0" err="1">
                <a:solidFill>
                  <a:srgbClr val="00426E"/>
                </a:solidFill>
              </a:rPr>
              <a:t>trái</a:t>
            </a:r>
            <a:r>
              <a:rPr lang="en-US" sz="2000" dirty="0">
                <a:solidFill>
                  <a:srgbClr val="00426E"/>
                </a:solidFill>
              </a:rPr>
              <a:t>.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3449503" y="2440992"/>
            <a:ext cx="5019088" cy="1091045"/>
          </a:xfrm>
          <a:prstGeom prst="roundRect">
            <a:avLst/>
          </a:prstGeom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vi-VN" sz="2000" dirty="0" smtClean="0">
                <a:solidFill>
                  <a:srgbClr val="00426E"/>
                </a:solidFill>
              </a:rPr>
              <a:t>Do </a:t>
            </a:r>
            <a:r>
              <a:rPr lang="vi-VN" sz="2000" dirty="0">
                <a:solidFill>
                  <a:srgbClr val="00426E"/>
                </a:solidFill>
              </a:rPr>
              <a:t>thất nghiệp, nghèo đói, lười lao động, ham tiền, thích hưởng thụ, thích thể hiện. </a:t>
            </a:r>
            <a:endParaRPr lang="en-US" sz="2000" dirty="0">
              <a:solidFill>
                <a:srgbClr val="00426E"/>
              </a:solidFill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3408219" y="3743582"/>
            <a:ext cx="5060373" cy="1091045"/>
          </a:xfrm>
          <a:prstGeom prst="roundRect">
            <a:avLst/>
          </a:prstGeom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vi-VN" sz="2000" dirty="0" smtClean="0">
                <a:solidFill>
                  <a:srgbClr val="00426E"/>
                </a:solidFill>
              </a:rPr>
              <a:t>Do </a:t>
            </a:r>
            <a:r>
              <a:rPr lang="en-US" sz="2000" dirty="0" err="1" smtClean="0">
                <a:solidFill>
                  <a:srgbClr val="00426E"/>
                </a:solidFill>
              </a:rPr>
              <a:t>sự</a:t>
            </a:r>
            <a:r>
              <a:rPr lang="en-US" sz="2000" dirty="0" smtClean="0">
                <a:solidFill>
                  <a:srgbClr val="00426E"/>
                </a:solidFill>
              </a:rPr>
              <a:t> </a:t>
            </a:r>
            <a:r>
              <a:rPr lang="vi-VN" sz="2000" dirty="0" smtClean="0">
                <a:solidFill>
                  <a:srgbClr val="00426E"/>
                </a:solidFill>
              </a:rPr>
              <a:t>lo </a:t>
            </a:r>
            <a:r>
              <a:rPr lang="vi-VN" sz="2000" dirty="0">
                <a:solidFill>
                  <a:srgbClr val="00426E"/>
                </a:solidFill>
              </a:rPr>
              <a:t>lắng, sợ hãi, căng thẳng trước những biến cố của sức khoẻ, </a:t>
            </a:r>
            <a:r>
              <a:rPr lang="vi-VN" sz="2000" dirty="0" smtClean="0">
                <a:solidFill>
                  <a:srgbClr val="00426E"/>
                </a:solidFill>
              </a:rPr>
              <a:t>cuộc </a:t>
            </a:r>
            <a:r>
              <a:rPr lang="vi-VN" sz="2000" dirty="0">
                <a:solidFill>
                  <a:srgbClr val="00426E"/>
                </a:solidFill>
              </a:rPr>
              <a:t>sống.</a:t>
            </a:r>
            <a:endParaRPr lang="en-US" sz="2000" dirty="0">
              <a:solidFill>
                <a:srgbClr val="00426E"/>
              </a:solidFill>
            </a:endParaRPr>
          </a:p>
        </p:txBody>
      </p:sp>
      <p:cxnSp>
        <p:nvCxnSpPr>
          <p:cNvPr id="13" name="Straight Arrow Connector 12"/>
          <p:cNvCxnSpPr>
            <a:stCxn id="2" idx="3"/>
            <a:endCxn id="11" idx="1"/>
          </p:cNvCxnSpPr>
          <p:nvPr/>
        </p:nvCxnSpPr>
        <p:spPr>
          <a:xfrm flipV="1">
            <a:off x="2514322" y="1683926"/>
            <a:ext cx="893897" cy="1302590"/>
          </a:xfrm>
          <a:prstGeom prst="straightConnector1">
            <a:avLst/>
          </a:prstGeom>
          <a:ln w="19050">
            <a:solidFill>
              <a:srgbClr val="00426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" idx="3"/>
            <a:endCxn id="58" idx="1"/>
          </p:cNvCxnSpPr>
          <p:nvPr/>
        </p:nvCxnSpPr>
        <p:spPr>
          <a:xfrm flipV="1">
            <a:off x="2514322" y="2986515"/>
            <a:ext cx="935181" cy="1"/>
          </a:xfrm>
          <a:prstGeom prst="straightConnector1">
            <a:avLst/>
          </a:prstGeom>
          <a:ln w="19050">
            <a:solidFill>
              <a:srgbClr val="00426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2" idx="3"/>
            <a:endCxn id="59" idx="1"/>
          </p:cNvCxnSpPr>
          <p:nvPr/>
        </p:nvCxnSpPr>
        <p:spPr>
          <a:xfrm>
            <a:off x="2514322" y="2986516"/>
            <a:ext cx="893897" cy="1302589"/>
          </a:xfrm>
          <a:prstGeom prst="straightConnector1">
            <a:avLst/>
          </a:prstGeom>
          <a:ln w="19050">
            <a:solidFill>
              <a:srgbClr val="00426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96874" y="3743582"/>
            <a:ext cx="668627" cy="1149206"/>
          </a:xfrm>
          <a:prstGeom prst="rect">
            <a:avLst/>
          </a:prstGeom>
        </p:spPr>
      </p:pic>
      <p:sp>
        <p:nvSpPr>
          <p:cNvPr id="14" name="Google Shape;1610;p39"/>
          <p:cNvSpPr txBox="1">
            <a:spLocks noGrp="1"/>
          </p:cNvSpPr>
          <p:nvPr>
            <p:ph type="title" idx="4294967295"/>
          </p:nvPr>
        </p:nvSpPr>
        <p:spPr>
          <a:xfrm>
            <a:off x="0" y="279351"/>
            <a:ext cx="9144000" cy="5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2600" b="1" i="1" dirty="0" err="1" smtClean="0">
                <a:solidFill>
                  <a:srgbClr val="343A40"/>
                </a:solidFill>
                <a:latin typeface="+mj-lt"/>
              </a:rPr>
              <a:t>Nguyên</a:t>
            </a:r>
            <a:r>
              <a:rPr lang="en-US" sz="2600" b="1" i="1" dirty="0" smtClean="0">
                <a:solidFill>
                  <a:srgbClr val="343A40"/>
                </a:solidFill>
                <a:latin typeface="+mj-lt"/>
              </a:rPr>
              <a:t> </a:t>
            </a:r>
            <a:r>
              <a:rPr lang="en-US" sz="2600" b="1" i="1" dirty="0" err="1" smtClean="0">
                <a:solidFill>
                  <a:srgbClr val="343A40"/>
                </a:solidFill>
                <a:latin typeface="+mj-lt"/>
              </a:rPr>
              <a:t>nhân</a:t>
            </a:r>
            <a:r>
              <a:rPr lang="en-US" sz="2600" b="1" i="1" dirty="0" smtClean="0">
                <a:solidFill>
                  <a:srgbClr val="343A40"/>
                </a:solidFill>
                <a:latin typeface="+mj-lt"/>
              </a:rPr>
              <a:t> </a:t>
            </a:r>
            <a:r>
              <a:rPr lang="en-US" sz="2600" b="1" i="1" dirty="0" err="1" smtClean="0">
                <a:solidFill>
                  <a:srgbClr val="343A40"/>
                </a:solidFill>
                <a:latin typeface="+mj-lt"/>
              </a:rPr>
              <a:t>và</a:t>
            </a:r>
            <a:r>
              <a:rPr lang="en-US" sz="2600" b="1" i="1" dirty="0" smtClean="0">
                <a:solidFill>
                  <a:srgbClr val="343A40"/>
                </a:solidFill>
                <a:latin typeface="+mj-lt"/>
              </a:rPr>
              <a:t> </a:t>
            </a:r>
            <a:r>
              <a:rPr lang="en-US" sz="2600" b="1" i="1" dirty="0" err="1" smtClean="0">
                <a:solidFill>
                  <a:srgbClr val="343A40"/>
                </a:solidFill>
                <a:latin typeface="+mj-lt"/>
              </a:rPr>
              <a:t>hậu</a:t>
            </a:r>
            <a:r>
              <a:rPr lang="en-US" sz="2600" b="1" i="1" dirty="0" smtClean="0">
                <a:solidFill>
                  <a:srgbClr val="343A40"/>
                </a:solidFill>
                <a:latin typeface="+mj-lt"/>
              </a:rPr>
              <a:t> </a:t>
            </a:r>
            <a:r>
              <a:rPr lang="en-US" sz="2600" b="1" i="1" dirty="0" err="1" smtClean="0">
                <a:solidFill>
                  <a:srgbClr val="343A40"/>
                </a:solidFill>
                <a:latin typeface="+mj-lt"/>
              </a:rPr>
              <a:t>quả</a:t>
            </a:r>
            <a:r>
              <a:rPr lang="en-US" sz="2600" b="1" i="1" dirty="0" smtClean="0">
                <a:solidFill>
                  <a:srgbClr val="343A40"/>
                </a:solidFill>
                <a:latin typeface="+mj-lt"/>
              </a:rPr>
              <a:t> </a:t>
            </a:r>
            <a:r>
              <a:rPr lang="en-US" sz="2600" b="1" i="1" dirty="0" err="1" smtClean="0">
                <a:solidFill>
                  <a:srgbClr val="343A40"/>
                </a:solidFill>
                <a:latin typeface="+mj-lt"/>
              </a:rPr>
              <a:t>của</a:t>
            </a:r>
            <a:r>
              <a:rPr lang="en-US" sz="2600" b="1" i="1" dirty="0" smtClean="0">
                <a:solidFill>
                  <a:srgbClr val="343A40"/>
                </a:solidFill>
                <a:latin typeface="+mj-lt"/>
              </a:rPr>
              <a:t> </a:t>
            </a:r>
            <a:r>
              <a:rPr lang="en-US" sz="2600" b="1" i="1" dirty="0" err="1" smtClean="0">
                <a:solidFill>
                  <a:srgbClr val="343A40"/>
                </a:solidFill>
                <a:latin typeface="+mj-lt"/>
              </a:rPr>
              <a:t>tệ</a:t>
            </a:r>
            <a:r>
              <a:rPr lang="en-US" sz="2600" b="1" i="1" dirty="0" smtClean="0">
                <a:solidFill>
                  <a:srgbClr val="343A40"/>
                </a:solidFill>
                <a:latin typeface="+mj-lt"/>
              </a:rPr>
              <a:t> </a:t>
            </a:r>
            <a:r>
              <a:rPr lang="en-US" sz="2600" b="1" i="1" dirty="0" err="1" smtClean="0">
                <a:solidFill>
                  <a:srgbClr val="343A40"/>
                </a:solidFill>
                <a:latin typeface="+mj-lt"/>
              </a:rPr>
              <a:t>nạ</a:t>
            </a:r>
            <a:r>
              <a:rPr lang="en-US" sz="2600" i="1" dirty="0" err="1" smtClean="0">
                <a:solidFill>
                  <a:srgbClr val="343A40"/>
                </a:solidFill>
                <a:latin typeface="+mj-lt"/>
              </a:rPr>
              <a:t>n</a:t>
            </a:r>
            <a:r>
              <a:rPr lang="en-US" sz="2600" i="1" dirty="0" smtClean="0">
                <a:solidFill>
                  <a:srgbClr val="343A40"/>
                </a:solidFill>
                <a:latin typeface="+mj-lt"/>
              </a:rPr>
              <a:t> </a:t>
            </a:r>
            <a:r>
              <a:rPr lang="en-US" sz="2600" i="1" dirty="0" err="1" smtClean="0">
                <a:solidFill>
                  <a:srgbClr val="343A40"/>
                </a:solidFill>
                <a:latin typeface="+mj-lt"/>
              </a:rPr>
              <a:t>xã</a:t>
            </a:r>
            <a:r>
              <a:rPr lang="en-US" sz="2600" i="1" dirty="0" smtClean="0">
                <a:solidFill>
                  <a:srgbClr val="343A40"/>
                </a:solidFill>
                <a:latin typeface="+mj-lt"/>
              </a:rPr>
              <a:t> </a:t>
            </a:r>
            <a:r>
              <a:rPr lang="en-US" sz="2600" i="1" dirty="0" err="1" smtClean="0">
                <a:solidFill>
                  <a:srgbClr val="343A40"/>
                </a:solidFill>
                <a:latin typeface="+mj-lt"/>
              </a:rPr>
              <a:t>hội</a:t>
            </a:r>
            <a:endParaRPr sz="2600" b="1" i="1" dirty="0">
              <a:solidFill>
                <a:srgbClr val="343A40"/>
              </a:solidFill>
              <a:latin typeface="+mj-lt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58" grpId="0" animBg="1"/>
      <p:bldP spid="59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21" name="Google Shape;7821;p54"/>
          <p:cNvPicPr preferRelativeResize="0"/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 rot="8450210">
            <a:off x="-219681" y="4161639"/>
            <a:ext cx="1165325" cy="81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4" name="Google Shape;7824;p54"/>
          <p:cNvPicPr preferRelativeResize="0"/>
          <p:nvPr/>
        </p:nvPicPr>
        <p:blipFill>
          <a:blip r:embed="rId4">
            <a:alphaModFix amt="73000"/>
          </a:blip>
          <a:stretch>
            <a:fillRect/>
          </a:stretch>
        </p:blipFill>
        <p:spPr>
          <a:xfrm rot="9035638">
            <a:off x="-66277" y="4551838"/>
            <a:ext cx="1165325" cy="8139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415637" y="2537614"/>
            <a:ext cx="2098685" cy="897803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Nguyên</a:t>
            </a:r>
            <a:r>
              <a:rPr lang="en-US" sz="2000" dirty="0"/>
              <a:t> </a:t>
            </a:r>
            <a:r>
              <a:rPr lang="en-US" sz="2000" dirty="0" err="1"/>
              <a:t>nhân</a:t>
            </a:r>
            <a:r>
              <a:rPr lang="en-US" sz="2000" dirty="0"/>
              <a:t> </a:t>
            </a:r>
            <a:r>
              <a:rPr lang="en-US" sz="2000" dirty="0" err="1" smtClean="0"/>
              <a:t>khách</a:t>
            </a:r>
            <a:r>
              <a:rPr lang="en-US" sz="2000" dirty="0" smtClean="0"/>
              <a:t> </a:t>
            </a:r>
            <a:r>
              <a:rPr lang="en-US" sz="2000" dirty="0" err="1"/>
              <a:t>quan</a:t>
            </a:r>
            <a:endParaRPr lang="en-US" sz="2000" dirty="0"/>
          </a:p>
        </p:txBody>
      </p:sp>
      <p:sp>
        <p:nvSpPr>
          <p:cNvPr id="11" name="Rounded Rectangle 10"/>
          <p:cNvSpPr/>
          <p:nvPr/>
        </p:nvSpPr>
        <p:spPr>
          <a:xfrm>
            <a:off x="3408219" y="1138403"/>
            <a:ext cx="5060372" cy="1091045"/>
          </a:xfrm>
          <a:prstGeom prst="roundRect">
            <a:avLst/>
          </a:prstGeom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US" sz="2000" dirty="0">
                <a:solidFill>
                  <a:srgbClr val="00426E"/>
                </a:solidFill>
              </a:rPr>
              <a:t>Do </a:t>
            </a:r>
            <a:r>
              <a:rPr lang="en-US" sz="2000" dirty="0" err="1">
                <a:solidFill>
                  <a:srgbClr val="00426E"/>
                </a:solidFill>
              </a:rPr>
              <a:t>điều</a:t>
            </a:r>
            <a:r>
              <a:rPr lang="en-US" sz="2000" dirty="0">
                <a:solidFill>
                  <a:srgbClr val="00426E"/>
                </a:solidFill>
              </a:rPr>
              <a:t> </a:t>
            </a:r>
            <a:r>
              <a:rPr lang="en-US" sz="2000" dirty="0" err="1">
                <a:solidFill>
                  <a:srgbClr val="00426E"/>
                </a:solidFill>
              </a:rPr>
              <a:t>kiện</a:t>
            </a:r>
            <a:r>
              <a:rPr lang="en-US" sz="2000" dirty="0">
                <a:solidFill>
                  <a:srgbClr val="00426E"/>
                </a:solidFill>
              </a:rPr>
              <a:t> </a:t>
            </a:r>
            <a:r>
              <a:rPr lang="en-US" sz="2000" dirty="0" err="1">
                <a:solidFill>
                  <a:srgbClr val="00426E"/>
                </a:solidFill>
              </a:rPr>
              <a:t>kinh</a:t>
            </a:r>
            <a:r>
              <a:rPr lang="en-US" sz="2000" dirty="0">
                <a:solidFill>
                  <a:srgbClr val="00426E"/>
                </a:solidFill>
              </a:rPr>
              <a:t> </a:t>
            </a:r>
            <a:r>
              <a:rPr lang="en-US" sz="2000" dirty="0" err="1">
                <a:solidFill>
                  <a:srgbClr val="00426E"/>
                </a:solidFill>
              </a:rPr>
              <a:t>tế</a:t>
            </a:r>
            <a:r>
              <a:rPr lang="en-US" sz="2000" dirty="0">
                <a:solidFill>
                  <a:srgbClr val="00426E"/>
                </a:solidFill>
              </a:rPr>
              <a:t> </a:t>
            </a:r>
            <a:r>
              <a:rPr lang="en-US" sz="2000" dirty="0" err="1">
                <a:solidFill>
                  <a:srgbClr val="00426E"/>
                </a:solidFill>
              </a:rPr>
              <a:t>còn</a:t>
            </a:r>
            <a:r>
              <a:rPr lang="en-US" sz="2000" dirty="0">
                <a:solidFill>
                  <a:srgbClr val="00426E"/>
                </a:solidFill>
              </a:rPr>
              <a:t> </a:t>
            </a:r>
            <a:r>
              <a:rPr lang="en-US" sz="2000" dirty="0" err="1">
                <a:solidFill>
                  <a:srgbClr val="00426E"/>
                </a:solidFill>
              </a:rPr>
              <a:t>nhiều</a:t>
            </a:r>
            <a:r>
              <a:rPr lang="en-US" sz="2000" dirty="0">
                <a:solidFill>
                  <a:srgbClr val="00426E"/>
                </a:solidFill>
              </a:rPr>
              <a:t> </a:t>
            </a:r>
            <a:r>
              <a:rPr lang="en-US" sz="2000" dirty="0" err="1">
                <a:solidFill>
                  <a:srgbClr val="00426E"/>
                </a:solidFill>
              </a:rPr>
              <a:t>khó</a:t>
            </a:r>
            <a:r>
              <a:rPr lang="en-US" sz="2000" dirty="0">
                <a:solidFill>
                  <a:srgbClr val="00426E"/>
                </a:solidFill>
              </a:rPr>
              <a:t> </a:t>
            </a:r>
            <a:r>
              <a:rPr lang="en-US" sz="2000" dirty="0" err="1">
                <a:solidFill>
                  <a:srgbClr val="00426E"/>
                </a:solidFill>
              </a:rPr>
              <a:t>khăn</a:t>
            </a:r>
            <a:r>
              <a:rPr lang="en-US" sz="2000" dirty="0">
                <a:solidFill>
                  <a:srgbClr val="00426E"/>
                </a:solidFill>
              </a:rPr>
              <a:t>, </a:t>
            </a:r>
            <a:r>
              <a:rPr lang="en-US" sz="2000" dirty="0" err="1">
                <a:solidFill>
                  <a:srgbClr val="00426E"/>
                </a:solidFill>
              </a:rPr>
              <a:t>trình</a:t>
            </a:r>
            <a:r>
              <a:rPr lang="en-US" sz="2000" dirty="0">
                <a:solidFill>
                  <a:srgbClr val="00426E"/>
                </a:solidFill>
              </a:rPr>
              <a:t> </a:t>
            </a:r>
            <a:r>
              <a:rPr lang="en-US" sz="2000" dirty="0" err="1">
                <a:solidFill>
                  <a:srgbClr val="00426E"/>
                </a:solidFill>
              </a:rPr>
              <a:t>độ</a:t>
            </a:r>
            <a:r>
              <a:rPr lang="en-US" sz="2000" dirty="0">
                <a:solidFill>
                  <a:srgbClr val="00426E"/>
                </a:solidFill>
              </a:rPr>
              <a:t> </a:t>
            </a:r>
            <a:r>
              <a:rPr lang="en-US" sz="2000" dirty="0" err="1">
                <a:solidFill>
                  <a:srgbClr val="00426E"/>
                </a:solidFill>
              </a:rPr>
              <a:t>dân</a:t>
            </a:r>
            <a:r>
              <a:rPr lang="en-US" sz="2000" dirty="0">
                <a:solidFill>
                  <a:srgbClr val="00426E"/>
                </a:solidFill>
              </a:rPr>
              <a:t> </a:t>
            </a:r>
            <a:r>
              <a:rPr lang="en-US" sz="2000" dirty="0" err="1">
                <a:solidFill>
                  <a:srgbClr val="00426E"/>
                </a:solidFill>
              </a:rPr>
              <a:t>trí</a:t>
            </a:r>
            <a:r>
              <a:rPr lang="en-US" sz="2000" dirty="0">
                <a:solidFill>
                  <a:srgbClr val="00426E"/>
                </a:solidFill>
              </a:rPr>
              <a:t> </a:t>
            </a:r>
            <a:r>
              <a:rPr lang="en-US" sz="2000" dirty="0" err="1">
                <a:solidFill>
                  <a:srgbClr val="00426E"/>
                </a:solidFill>
              </a:rPr>
              <a:t>thấp</a:t>
            </a:r>
            <a:r>
              <a:rPr lang="en-US" sz="2000" dirty="0">
                <a:solidFill>
                  <a:srgbClr val="00426E"/>
                </a:solidFill>
              </a:rPr>
              <a:t>.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3449503" y="2440992"/>
            <a:ext cx="5019088" cy="1091045"/>
          </a:xfrm>
          <a:prstGeom prst="roundRect">
            <a:avLst/>
          </a:prstGeom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vi-VN" sz="2000" dirty="0">
                <a:solidFill>
                  <a:srgbClr val="00426E"/>
                </a:solidFill>
              </a:rPr>
              <a:t>Do môi trường gia đình tiêu cực (bạo lực gia đình, nghèo đói, bố mẹ thiêu quan tâm giáo dục,...).</a:t>
            </a:r>
            <a:endParaRPr lang="en-US" sz="2000" dirty="0">
              <a:solidFill>
                <a:srgbClr val="00426E"/>
              </a:solidFill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3408219" y="3743582"/>
            <a:ext cx="5060373" cy="1091045"/>
          </a:xfrm>
          <a:prstGeom prst="roundRect">
            <a:avLst/>
          </a:prstGeom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vi-VN" sz="2000" dirty="0">
                <a:solidFill>
                  <a:srgbClr val="00426E"/>
                </a:solidFill>
              </a:rPr>
              <a:t>Do những hệ lụy từ sự phát triển </a:t>
            </a:r>
            <a:r>
              <a:rPr lang="vi-VN" sz="2000" dirty="0" smtClean="0">
                <a:solidFill>
                  <a:srgbClr val="00426E"/>
                </a:solidFill>
              </a:rPr>
              <a:t>của</a:t>
            </a:r>
            <a:r>
              <a:rPr lang="en-US" sz="2000" dirty="0" smtClean="0">
                <a:solidFill>
                  <a:srgbClr val="00426E"/>
                </a:solidFill>
              </a:rPr>
              <a:t> </a:t>
            </a:r>
            <a:r>
              <a:rPr lang="vi-VN" sz="2000" dirty="0" smtClean="0">
                <a:solidFill>
                  <a:srgbClr val="00426E"/>
                </a:solidFill>
              </a:rPr>
              <a:t>công </a:t>
            </a:r>
            <a:r>
              <a:rPr lang="vi-VN" sz="2000" dirty="0">
                <a:solidFill>
                  <a:srgbClr val="00426E"/>
                </a:solidFill>
              </a:rPr>
              <a:t>nghệ thông tin</a:t>
            </a:r>
          </a:p>
        </p:txBody>
      </p:sp>
      <p:cxnSp>
        <p:nvCxnSpPr>
          <p:cNvPr id="13" name="Straight Arrow Connector 12"/>
          <p:cNvCxnSpPr>
            <a:stCxn id="2" idx="3"/>
            <a:endCxn id="11" idx="1"/>
          </p:cNvCxnSpPr>
          <p:nvPr/>
        </p:nvCxnSpPr>
        <p:spPr>
          <a:xfrm flipV="1">
            <a:off x="2514322" y="1683926"/>
            <a:ext cx="893897" cy="1302590"/>
          </a:xfrm>
          <a:prstGeom prst="straightConnector1">
            <a:avLst/>
          </a:prstGeom>
          <a:ln w="19050">
            <a:solidFill>
              <a:srgbClr val="00426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" idx="3"/>
            <a:endCxn id="58" idx="1"/>
          </p:cNvCxnSpPr>
          <p:nvPr/>
        </p:nvCxnSpPr>
        <p:spPr>
          <a:xfrm flipV="1">
            <a:off x="2514322" y="2986515"/>
            <a:ext cx="935181" cy="1"/>
          </a:xfrm>
          <a:prstGeom prst="straightConnector1">
            <a:avLst/>
          </a:prstGeom>
          <a:ln w="19050">
            <a:solidFill>
              <a:srgbClr val="00426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2" idx="3"/>
            <a:endCxn id="59" idx="1"/>
          </p:cNvCxnSpPr>
          <p:nvPr/>
        </p:nvCxnSpPr>
        <p:spPr>
          <a:xfrm>
            <a:off x="2514322" y="2986516"/>
            <a:ext cx="893897" cy="1302589"/>
          </a:xfrm>
          <a:prstGeom prst="straightConnector1">
            <a:avLst/>
          </a:prstGeom>
          <a:ln w="19050">
            <a:solidFill>
              <a:srgbClr val="00426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96874" y="3743582"/>
            <a:ext cx="668627" cy="1149206"/>
          </a:xfrm>
          <a:prstGeom prst="rect">
            <a:avLst/>
          </a:prstGeom>
        </p:spPr>
      </p:pic>
      <p:sp>
        <p:nvSpPr>
          <p:cNvPr id="14" name="Google Shape;1610;p39"/>
          <p:cNvSpPr txBox="1">
            <a:spLocks noGrp="1"/>
          </p:cNvSpPr>
          <p:nvPr>
            <p:ph type="title" idx="4294967295"/>
          </p:nvPr>
        </p:nvSpPr>
        <p:spPr>
          <a:xfrm>
            <a:off x="0" y="279351"/>
            <a:ext cx="9144000" cy="5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2600" b="1" i="1" dirty="0" err="1" smtClean="0">
                <a:solidFill>
                  <a:srgbClr val="343A40"/>
                </a:solidFill>
                <a:latin typeface="+mj-lt"/>
              </a:rPr>
              <a:t>Nguyên</a:t>
            </a:r>
            <a:r>
              <a:rPr lang="en-US" sz="2600" b="1" i="1" dirty="0" smtClean="0">
                <a:solidFill>
                  <a:srgbClr val="343A40"/>
                </a:solidFill>
                <a:latin typeface="+mj-lt"/>
              </a:rPr>
              <a:t> </a:t>
            </a:r>
            <a:r>
              <a:rPr lang="en-US" sz="2600" b="1" i="1" dirty="0" err="1" smtClean="0">
                <a:solidFill>
                  <a:srgbClr val="343A40"/>
                </a:solidFill>
                <a:latin typeface="+mj-lt"/>
              </a:rPr>
              <a:t>nhân</a:t>
            </a:r>
            <a:r>
              <a:rPr lang="en-US" sz="2600" b="1" i="1" dirty="0" smtClean="0">
                <a:solidFill>
                  <a:srgbClr val="343A40"/>
                </a:solidFill>
                <a:latin typeface="+mj-lt"/>
              </a:rPr>
              <a:t> </a:t>
            </a:r>
            <a:r>
              <a:rPr lang="en-US" sz="2600" b="1" i="1" dirty="0" err="1" smtClean="0">
                <a:solidFill>
                  <a:srgbClr val="343A40"/>
                </a:solidFill>
                <a:latin typeface="+mj-lt"/>
              </a:rPr>
              <a:t>và</a:t>
            </a:r>
            <a:r>
              <a:rPr lang="en-US" sz="2600" b="1" i="1" dirty="0" smtClean="0">
                <a:solidFill>
                  <a:srgbClr val="343A40"/>
                </a:solidFill>
                <a:latin typeface="+mj-lt"/>
              </a:rPr>
              <a:t> </a:t>
            </a:r>
            <a:r>
              <a:rPr lang="en-US" sz="2600" b="1" i="1" dirty="0" err="1" smtClean="0">
                <a:solidFill>
                  <a:srgbClr val="343A40"/>
                </a:solidFill>
                <a:latin typeface="+mj-lt"/>
              </a:rPr>
              <a:t>hậu</a:t>
            </a:r>
            <a:r>
              <a:rPr lang="en-US" sz="2600" b="1" i="1" dirty="0" smtClean="0">
                <a:solidFill>
                  <a:srgbClr val="343A40"/>
                </a:solidFill>
                <a:latin typeface="+mj-lt"/>
              </a:rPr>
              <a:t> </a:t>
            </a:r>
            <a:r>
              <a:rPr lang="en-US" sz="2600" b="1" i="1" dirty="0" err="1" smtClean="0">
                <a:solidFill>
                  <a:srgbClr val="343A40"/>
                </a:solidFill>
                <a:latin typeface="+mj-lt"/>
              </a:rPr>
              <a:t>quả</a:t>
            </a:r>
            <a:r>
              <a:rPr lang="en-US" sz="2600" b="1" i="1" dirty="0" smtClean="0">
                <a:solidFill>
                  <a:srgbClr val="343A40"/>
                </a:solidFill>
                <a:latin typeface="+mj-lt"/>
              </a:rPr>
              <a:t> </a:t>
            </a:r>
            <a:r>
              <a:rPr lang="en-US" sz="2600" b="1" i="1" dirty="0" err="1" smtClean="0">
                <a:solidFill>
                  <a:srgbClr val="343A40"/>
                </a:solidFill>
                <a:latin typeface="+mj-lt"/>
              </a:rPr>
              <a:t>của</a:t>
            </a:r>
            <a:r>
              <a:rPr lang="en-US" sz="2600" b="1" i="1" dirty="0" smtClean="0">
                <a:solidFill>
                  <a:srgbClr val="343A40"/>
                </a:solidFill>
                <a:latin typeface="+mj-lt"/>
              </a:rPr>
              <a:t> </a:t>
            </a:r>
            <a:r>
              <a:rPr lang="en-US" sz="2600" b="1" i="1" dirty="0" err="1" smtClean="0">
                <a:solidFill>
                  <a:srgbClr val="343A40"/>
                </a:solidFill>
                <a:latin typeface="+mj-lt"/>
              </a:rPr>
              <a:t>tệ</a:t>
            </a:r>
            <a:r>
              <a:rPr lang="en-US" sz="2600" b="1" i="1" dirty="0" smtClean="0">
                <a:solidFill>
                  <a:srgbClr val="343A40"/>
                </a:solidFill>
                <a:latin typeface="+mj-lt"/>
              </a:rPr>
              <a:t> </a:t>
            </a:r>
            <a:r>
              <a:rPr lang="en-US" sz="2600" b="1" i="1" dirty="0" err="1" smtClean="0">
                <a:solidFill>
                  <a:srgbClr val="343A40"/>
                </a:solidFill>
                <a:latin typeface="+mj-lt"/>
              </a:rPr>
              <a:t>nạ</a:t>
            </a:r>
            <a:r>
              <a:rPr lang="en-US" sz="2600" i="1" dirty="0" err="1" smtClean="0">
                <a:solidFill>
                  <a:srgbClr val="343A40"/>
                </a:solidFill>
                <a:latin typeface="+mj-lt"/>
              </a:rPr>
              <a:t>n</a:t>
            </a:r>
            <a:r>
              <a:rPr lang="en-US" sz="2600" i="1" dirty="0" smtClean="0">
                <a:solidFill>
                  <a:srgbClr val="343A40"/>
                </a:solidFill>
                <a:latin typeface="+mj-lt"/>
              </a:rPr>
              <a:t> </a:t>
            </a:r>
            <a:r>
              <a:rPr lang="en-US" sz="2600" i="1" dirty="0" err="1" smtClean="0">
                <a:solidFill>
                  <a:srgbClr val="343A40"/>
                </a:solidFill>
                <a:latin typeface="+mj-lt"/>
              </a:rPr>
              <a:t>xã</a:t>
            </a:r>
            <a:r>
              <a:rPr lang="en-US" sz="2600" i="1" dirty="0" smtClean="0">
                <a:solidFill>
                  <a:srgbClr val="343A40"/>
                </a:solidFill>
                <a:latin typeface="+mj-lt"/>
              </a:rPr>
              <a:t> </a:t>
            </a:r>
            <a:r>
              <a:rPr lang="en-US" sz="2600" i="1" dirty="0" err="1" smtClean="0">
                <a:solidFill>
                  <a:srgbClr val="343A40"/>
                </a:solidFill>
                <a:latin typeface="+mj-lt"/>
              </a:rPr>
              <a:t>hội</a:t>
            </a:r>
            <a:endParaRPr sz="2600" b="1" i="1" dirty="0">
              <a:solidFill>
                <a:srgbClr val="343A4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039759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58" grpId="0" animBg="1"/>
      <p:bldP spid="5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182" r="829" b="1641"/>
          <a:stretch/>
        </p:blipFill>
        <p:spPr>
          <a:xfrm>
            <a:off x="2076224" y="304896"/>
            <a:ext cx="6142618" cy="4188661"/>
          </a:xfrm>
          <a:prstGeom prst="rect">
            <a:avLst/>
          </a:prstGeom>
        </p:spPr>
      </p:pic>
      <p:pic>
        <p:nvPicPr>
          <p:cNvPr id="75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94851" y="1414282"/>
            <a:ext cx="1581373" cy="35500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86474" y="4564193"/>
            <a:ext cx="35221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tệ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nạn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endParaRPr lang="en-US" sz="2000" dirty="0">
              <a:latin typeface="+mj-lt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9" name="Google Shape;7209;p42"/>
          <p:cNvSpPr txBox="1">
            <a:spLocks noGrp="1"/>
          </p:cNvSpPr>
          <p:nvPr>
            <p:ph type="title"/>
          </p:nvPr>
        </p:nvSpPr>
        <p:spPr>
          <a:xfrm>
            <a:off x="0" y="200377"/>
            <a:ext cx="9143999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 smtClean="0">
                <a:latin typeface="+mj-lt"/>
              </a:rPr>
              <a:t>KHỞI ĐỘNG</a:t>
            </a:r>
            <a:endParaRPr sz="3200" dirty="0">
              <a:latin typeface="+mj-lt"/>
            </a:endParaRPr>
          </a:p>
        </p:txBody>
      </p:sp>
      <p:pic>
        <p:nvPicPr>
          <p:cNvPr id="38" name="Picture 37" descr="Graphical user interface&#10;&#10;Description automatically generated with medium confidenc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40" y="1769448"/>
            <a:ext cx="3006120" cy="2553170"/>
          </a:xfrm>
          <a:prstGeom prst="rect">
            <a:avLst/>
          </a:prstGeom>
        </p:spPr>
      </p:pic>
      <p:pic>
        <p:nvPicPr>
          <p:cNvPr id="39" name="Picture 38" descr="A picture containing diagram&#10;&#10;Description automatically generated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845" y="1769447"/>
            <a:ext cx="3022517" cy="25531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1649" y="1096967"/>
            <a:ext cx="74574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000" dirty="0" err="1" smtClean="0">
                <a:solidFill>
                  <a:schemeClr val="tx1"/>
                </a:solidFill>
              </a:rPr>
              <a:t>Quan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sát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một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số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hình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ảnh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về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tệ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nạn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xã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hội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và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trả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lời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câu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hỏi</a:t>
            </a:r>
            <a:r>
              <a:rPr lang="en-US" sz="2000" dirty="0" smtClean="0">
                <a:solidFill>
                  <a:schemeClr val="tx1"/>
                </a:solidFill>
              </a:rPr>
              <a:t>: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39967" y="4522252"/>
            <a:ext cx="21675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err="1" smtClean="0">
                <a:solidFill>
                  <a:schemeClr val="tx1"/>
                </a:solidFill>
              </a:rPr>
              <a:t>Tệ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nạn</a:t>
            </a:r>
            <a:r>
              <a:rPr lang="en-US" sz="2000" dirty="0" smtClean="0">
                <a:solidFill>
                  <a:schemeClr val="tx1"/>
                </a:solidFill>
              </a:rPr>
              <a:t> ma </a:t>
            </a:r>
            <a:r>
              <a:rPr lang="en-US" sz="2000" dirty="0" err="1" smtClean="0">
                <a:solidFill>
                  <a:schemeClr val="tx1"/>
                </a:solidFill>
              </a:rPr>
              <a:t>tuý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533900" y="4522250"/>
            <a:ext cx="21804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err="1" smtClean="0">
                <a:solidFill>
                  <a:schemeClr val="tx1"/>
                </a:solidFill>
              </a:rPr>
              <a:t>Tệ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nạn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cờ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bạc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43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1"/>
              </a:ext>
            </a:extLst>
          </a:blip>
          <a:srcRect/>
          <a:stretch>
            <a:fillRect/>
          </a:stretch>
        </p:blipFill>
        <p:spPr>
          <a:xfrm>
            <a:off x="7524859" y="132695"/>
            <a:ext cx="1207603" cy="815132"/>
          </a:xfrm>
          <a:prstGeom prst="rect">
            <a:avLst/>
          </a:prstGeom>
        </p:spPr>
      </p:pic>
      <p:grpSp>
        <p:nvGrpSpPr>
          <p:cNvPr id="44" name="Google Shape;7211;p42"/>
          <p:cNvGrpSpPr/>
          <p:nvPr/>
        </p:nvGrpSpPr>
        <p:grpSpPr>
          <a:xfrm>
            <a:off x="2740170" y="773077"/>
            <a:ext cx="3886634" cy="174750"/>
            <a:chOff x="3962000" y="4060525"/>
            <a:chExt cx="2324125" cy="174750"/>
          </a:xfrm>
        </p:grpSpPr>
        <p:sp>
          <p:nvSpPr>
            <p:cNvPr id="45" name="Google Shape;7212;p42"/>
            <p:cNvSpPr/>
            <p:nvPr/>
          </p:nvSpPr>
          <p:spPr>
            <a:xfrm>
              <a:off x="3962000" y="4060525"/>
              <a:ext cx="1117875" cy="168975"/>
            </a:xfrm>
            <a:custGeom>
              <a:avLst/>
              <a:gdLst/>
              <a:ahLst/>
              <a:cxnLst/>
              <a:rect l="l" t="t" r="r" b="b"/>
              <a:pathLst>
                <a:path w="44715" h="6759" extrusionOk="0">
                  <a:moveTo>
                    <a:pt x="9249" y="189"/>
                  </a:moveTo>
                  <a:lnTo>
                    <a:pt x="9605" y="168"/>
                  </a:lnTo>
                  <a:cubicBezTo>
                    <a:pt x="9730" y="377"/>
                    <a:pt x="10023" y="377"/>
                    <a:pt x="10128" y="168"/>
                  </a:cubicBezTo>
                  <a:lnTo>
                    <a:pt x="11048" y="168"/>
                  </a:lnTo>
                  <a:cubicBezTo>
                    <a:pt x="11174" y="377"/>
                    <a:pt x="11404" y="356"/>
                    <a:pt x="11572" y="440"/>
                  </a:cubicBezTo>
                  <a:cubicBezTo>
                    <a:pt x="11969" y="607"/>
                    <a:pt x="12199" y="440"/>
                    <a:pt x="12262" y="42"/>
                  </a:cubicBezTo>
                  <a:lnTo>
                    <a:pt x="12618" y="42"/>
                  </a:lnTo>
                  <a:cubicBezTo>
                    <a:pt x="13078" y="838"/>
                    <a:pt x="13517" y="838"/>
                    <a:pt x="14041" y="42"/>
                  </a:cubicBezTo>
                  <a:cubicBezTo>
                    <a:pt x="14229" y="1"/>
                    <a:pt x="14396" y="1"/>
                    <a:pt x="14564" y="63"/>
                  </a:cubicBezTo>
                  <a:cubicBezTo>
                    <a:pt x="14606" y="210"/>
                    <a:pt x="14731" y="314"/>
                    <a:pt x="14878" y="335"/>
                  </a:cubicBezTo>
                  <a:cubicBezTo>
                    <a:pt x="15422" y="461"/>
                    <a:pt x="16007" y="398"/>
                    <a:pt x="16510" y="168"/>
                  </a:cubicBezTo>
                  <a:cubicBezTo>
                    <a:pt x="16865" y="147"/>
                    <a:pt x="17221" y="168"/>
                    <a:pt x="17577" y="231"/>
                  </a:cubicBezTo>
                  <a:cubicBezTo>
                    <a:pt x="17807" y="607"/>
                    <a:pt x="18372" y="628"/>
                    <a:pt x="18455" y="1193"/>
                  </a:cubicBezTo>
                  <a:cubicBezTo>
                    <a:pt x="18623" y="900"/>
                    <a:pt x="18790" y="628"/>
                    <a:pt x="18979" y="356"/>
                  </a:cubicBezTo>
                  <a:cubicBezTo>
                    <a:pt x="19292" y="294"/>
                    <a:pt x="19606" y="314"/>
                    <a:pt x="19920" y="419"/>
                  </a:cubicBezTo>
                  <a:cubicBezTo>
                    <a:pt x="20108" y="566"/>
                    <a:pt x="20339" y="712"/>
                    <a:pt x="20569" y="817"/>
                  </a:cubicBezTo>
                  <a:cubicBezTo>
                    <a:pt x="20924" y="900"/>
                    <a:pt x="21301" y="963"/>
                    <a:pt x="21301" y="398"/>
                  </a:cubicBezTo>
                  <a:cubicBezTo>
                    <a:pt x="21887" y="294"/>
                    <a:pt x="22494" y="294"/>
                    <a:pt x="23059" y="398"/>
                  </a:cubicBezTo>
                  <a:cubicBezTo>
                    <a:pt x="23059" y="858"/>
                    <a:pt x="23414" y="1130"/>
                    <a:pt x="23561" y="1507"/>
                  </a:cubicBezTo>
                  <a:cubicBezTo>
                    <a:pt x="23833" y="1361"/>
                    <a:pt x="23833" y="1130"/>
                    <a:pt x="23896" y="963"/>
                  </a:cubicBezTo>
                  <a:cubicBezTo>
                    <a:pt x="23937" y="754"/>
                    <a:pt x="23958" y="566"/>
                    <a:pt x="23958" y="356"/>
                  </a:cubicBezTo>
                  <a:cubicBezTo>
                    <a:pt x="24314" y="294"/>
                    <a:pt x="24670" y="314"/>
                    <a:pt x="25005" y="398"/>
                  </a:cubicBezTo>
                  <a:cubicBezTo>
                    <a:pt x="25025" y="545"/>
                    <a:pt x="25005" y="796"/>
                    <a:pt x="25214" y="796"/>
                  </a:cubicBezTo>
                  <a:cubicBezTo>
                    <a:pt x="25549" y="796"/>
                    <a:pt x="25946" y="796"/>
                    <a:pt x="26072" y="335"/>
                  </a:cubicBezTo>
                  <a:lnTo>
                    <a:pt x="28206" y="356"/>
                  </a:lnTo>
                  <a:cubicBezTo>
                    <a:pt x="28248" y="628"/>
                    <a:pt x="28436" y="670"/>
                    <a:pt x="28666" y="670"/>
                  </a:cubicBezTo>
                  <a:cubicBezTo>
                    <a:pt x="29336" y="712"/>
                    <a:pt x="30005" y="607"/>
                    <a:pt x="30696" y="733"/>
                  </a:cubicBezTo>
                  <a:cubicBezTo>
                    <a:pt x="30947" y="796"/>
                    <a:pt x="31031" y="566"/>
                    <a:pt x="31051" y="335"/>
                  </a:cubicBezTo>
                  <a:cubicBezTo>
                    <a:pt x="31282" y="294"/>
                    <a:pt x="31533" y="314"/>
                    <a:pt x="31742" y="419"/>
                  </a:cubicBezTo>
                  <a:cubicBezTo>
                    <a:pt x="31805" y="586"/>
                    <a:pt x="31972" y="691"/>
                    <a:pt x="32139" y="670"/>
                  </a:cubicBezTo>
                  <a:lnTo>
                    <a:pt x="32997" y="670"/>
                  </a:lnTo>
                  <a:cubicBezTo>
                    <a:pt x="32997" y="900"/>
                    <a:pt x="32997" y="1151"/>
                    <a:pt x="33311" y="1193"/>
                  </a:cubicBezTo>
                  <a:cubicBezTo>
                    <a:pt x="33520" y="1235"/>
                    <a:pt x="33709" y="1130"/>
                    <a:pt x="33813" y="942"/>
                  </a:cubicBezTo>
                  <a:cubicBezTo>
                    <a:pt x="33855" y="817"/>
                    <a:pt x="33876" y="670"/>
                    <a:pt x="33876" y="545"/>
                  </a:cubicBezTo>
                  <a:cubicBezTo>
                    <a:pt x="34169" y="503"/>
                    <a:pt x="34483" y="524"/>
                    <a:pt x="34755" y="607"/>
                  </a:cubicBezTo>
                  <a:cubicBezTo>
                    <a:pt x="34755" y="712"/>
                    <a:pt x="34839" y="817"/>
                    <a:pt x="34943" y="858"/>
                  </a:cubicBezTo>
                  <a:cubicBezTo>
                    <a:pt x="34880" y="1193"/>
                    <a:pt x="35173" y="1507"/>
                    <a:pt x="35006" y="1863"/>
                  </a:cubicBezTo>
                  <a:cubicBezTo>
                    <a:pt x="34943" y="2009"/>
                    <a:pt x="35069" y="2156"/>
                    <a:pt x="35215" y="2198"/>
                  </a:cubicBezTo>
                  <a:cubicBezTo>
                    <a:pt x="35383" y="2239"/>
                    <a:pt x="35571" y="2198"/>
                    <a:pt x="35676" y="2051"/>
                  </a:cubicBezTo>
                  <a:cubicBezTo>
                    <a:pt x="35822" y="1947"/>
                    <a:pt x="35759" y="1821"/>
                    <a:pt x="35676" y="1674"/>
                  </a:cubicBezTo>
                  <a:cubicBezTo>
                    <a:pt x="35424" y="1256"/>
                    <a:pt x="35550" y="984"/>
                    <a:pt x="36010" y="858"/>
                  </a:cubicBezTo>
                  <a:cubicBezTo>
                    <a:pt x="36261" y="879"/>
                    <a:pt x="36533" y="775"/>
                    <a:pt x="36722" y="1026"/>
                  </a:cubicBezTo>
                  <a:cubicBezTo>
                    <a:pt x="36408" y="1172"/>
                    <a:pt x="36345" y="1444"/>
                    <a:pt x="36366" y="1737"/>
                  </a:cubicBezTo>
                  <a:lnTo>
                    <a:pt x="36303" y="1779"/>
                  </a:lnTo>
                  <a:lnTo>
                    <a:pt x="36324" y="1821"/>
                  </a:lnTo>
                  <a:lnTo>
                    <a:pt x="36366" y="1737"/>
                  </a:lnTo>
                  <a:cubicBezTo>
                    <a:pt x="36638" y="1695"/>
                    <a:pt x="36889" y="2051"/>
                    <a:pt x="37182" y="1800"/>
                  </a:cubicBezTo>
                  <a:cubicBezTo>
                    <a:pt x="37119" y="1528"/>
                    <a:pt x="36826" y="1340"/>
                    <a:pt x="36910" y="1026"/>
                  </a:cubicBezTo>
                  <a:cubicBezTo>
                    <a:pt x="37224" y="1005"/>
                    <a:pt x="37517" y="879"/>
                    <a:pt x="37789" y="691"/>
                  </a:cubicBezTo>
                  <a:lnTo>
                    <a:pt x="38145" y="691"/>
                  </a:lnTo>
                  <a:lnTo>
                    <a:pt x="38312" y="858"/>
                  </a:lnTo>
                  <a:cubicBezTo>
                    <a:pt x="38626" y="1172"/>
                    <a:pt x="38689" y="1633"/>
                    <a:pt x="38919" y="2030"/>
                  </a:cubicBezTo>
                  <a:cubicBezTo>
                    <a:pt x="38856" y="1444"/>
                    <a:pt x="39421" y="1277"/>
                    <a:pt x="39567" y="858"/>
                  </a:cubicBezTo>
                  <a:lnTo>
                    <a:pt x="39923" y="858"/>
                  </a:lnTo>
                  <a:cubicBezTo>
                    <a:pt x="39965" y="1382"/>
                    <a:pt x="40676" y="1298"/>
                    <a:pt x="40739" y="1821"/>
                  </a:cubicBezTo>
                  <a:cubicBezTo>
                    <a:pt x="40781" y="1821"/>
                    <a:pt x="40844" y="1821"/>
                    <a:pt x="40886" y="1821"/>
                  </a:cubicBezTo>
                  <a:cubicBezTo>
                    <a:pt x="41534" y="1800"/>
                    <a:pt x="42141" y="1528"/>
                    <a:pt x="42580" y="1026"/>
                  </a:cubicBezTo>
                  <a:lnTo>
                    <a:pt x="42580" y="1026"/>
                  </a:lnTo>
                  <a:cubicBezTo>
                    <a:pt x="42873" y="1068"/>
                    <a:pt x="43145" y="1110"/>
                    <a:pt x="43438" y="1151"/>
                  </a:cubicBezTo>
                  <a:cubicBezTo>
                    <a:pt x="43522" y="1151"/>
                    <a:pt x="43606" y="1172"/>
                    <a:pt x="43606" y="1277"/>
                  </a:cubicBezTo>
                  <a:cubicBezTo>
                    <a:pt x="43606" y="1361"/>
                    <a:pt x="43564" y="1444"/>
                    <a:pt x="43501" y="1486"/>
                  </a:cubicBezTo>
                  <a:cubicBezTo>
                    <a:pt x="43417" y="1549"/>
                    <a:pt x="43292" y="1591"/>
                    <a:pt x="43187" y="1612"/>
                  </a:cubicBezTo>
                  <a:cubicBezTo>
                    <a:pt x="42706" y="1716"/>
                    <a:pt x="42476" y="1947"/>
                    <a:pt x="42706" y="2470"/>
                  </a:cubicBezTo>
                  <a:cubicBezTo>
                    <a:pt x="42748" y="2574"/>
                    <a:pt x="42580" y="2721"/>
                    <a:pt x="42727" y="2888"/>
                  </a:cubicBezTo>
                  <a:cubicBezTo>
                    <a:pt x="42978" y="2867"/>
                    <a:pt x="43145" y="2532"/>
                    <a:pt x="43459" y="2637"/>
                  </a:cubicBezTo>
                  <a:cubicBezTo>
                    <a:pt x="43501" y="3014"/>
                    <a:pt x="43836" y="3035"/>
                    <a:pt x="44087" y="3181"/>
                  </a:cubicBezTo>
                  <a:cubicBezTo>
                    <a:pt x="44317" y="3327"/>
                    <a:pt x="44715" y="3474"/>
                    <a:pt x="44610" y="3976"/>
                  </a:cubicBezTo>
                  <a:cubicBezTo>
                    <a:pt x="44422" y="4687"/>
                    <a:pt x="44338" y="4813"/>
                    <a:pt x="43606" y="4750"/>
                  </a:cubicBezTo>
                  <a:cubicBezTo>
                    <a:pt x="43229" y="4708"/>
                    <a:pt x="42852" y="4646"/>
                    <a:pt x="42497" y="4520"/>
                  </a:cubicBezTo>
                  <a:cubicBezTo>
                    <a:pt x="41848" y="4311"/>
                    <a:pt x="41158" y="4436"/>
                    <a:pt x="40614" y="4813"/>
                  </a:cubicBezTo>
                  <a:cubicBezTo>
                    <a:pt x="40132" y="5232"/>
                    <a:pt x="40090" y="5232"/>
                    <a:pt x="39693" y="4667"/>
                  </a:cubicBezTo>
                  <a:cubicBezTo>
                    <a:pt x="39609" y="4520"/>
                    <a:pt x="39526" y="4248"/>
                    <a:pt x="39358" y="4311"/>
                  </a:cubicBezTo>
                  <a:cubicBezTo>
                    <a:pt x="38730" y="4604"/>
                    <a:pt x="38437" y="4206"/>
                    <a:pt x="38186" y="3683"/>
                  </a:cubicBezTo>
                  <a:cubicBezTo>
                    <a:pt x="37747" y="4018"/>
                    <a:pt x="37391" y="4415"/>
                    <a:pt x="36826" y="4102"/>
                  </a:cubicBezTo>
                  <a:cubicBezTo>
                    <a:pt x="36826" y="4708"/>
                    <a:pt x="36826" y="4708"/>
                    <a:pt x="36387" y="5294"/>
                  </a:cubicBezTo>
                  <a:cubicBezTo>
                    <a:pt x="36324" y="5378"/>
                    <a:pt x="36261" y="5483"/>
                    <a:pt x="36199" y="5587"/>
                  </a:cubicBezTo>
                  <a:cubicBezTo>
                    <a:pt x="35843" y="6048"/>
                    <a:pt x="35822" y="6027"/>
                    <a:pt x="35383" y="5692"/>
                  </a:cubicBezTo>
                  <a:cubicBezTo>
                    <a:pt x="35215" y="5566"/>
                    <a:pt x="35173" y="5399"/>
                    <a:pt x="35069" y="5273"/>
                  </a:cubicBezTo>
                  <a:cubicBezTo>
                    <a:pt x="34818" y="5001"/>
                    <a:pt x="34336" y="5106"/>
                    <a:pt x="34253" y="5483"/>
                  </a:cubicBezTo>
                  <a:cubicBezTo>
                    <a:pt x="34044" y="6089"/>
                    <a:pt x="33813" y="6131"/>
                    <a:pt x="33248" y="5817"/>
                  </a:cubicBezTo>
                  <a:cubicBezTo>
                    <a:pt x="32914" y="5629"/>
                    <a:pt x="32851" y="5252"/>
                    <a:pt x="32558" y="5043"/>
                  </a:cubicBezTo>
                  <a:cubicBezTo>
                    <a:pt x="32453" y="4960"/>
                    <a:pt x="32391" y="4771"/>
                    <a:pt x="32202" y="4897"/>
                  </a:cubicBezTo>
                  <a:cubicBezTo>
                    <a:pt x="32098" y="4980"/>
                    <a:pt x="32160" y="5106"/>
                    <a:pt x="32202" y="5232"/>
                  </a:cubicBezTo>
                  <a:cubicBezTo>
                    <a:pt x="32411" y="5817"/>
                    <a:pt x="32391" y="5817"/>
                    <a:pt x="31847" y="6068"/>
                  </a:cubicBezTo>
                  <a:cubicBezTo>
                    <a:pt x="31637" y="6173"/>
                    <a:pt x="31428" y="6278"/>
                    <a:pt x="31240" y="6424"/>
                  </a:cubicBezTo>
                  <a:cubicBezTo>
                    <a:pt x="31031" y="6550"/>
                    <a:pt x="30717" y="6633"/>
                    <a:pt x="30570" y="6487"/>
                  </a:cubicBezTo>
                  <a:cubicBezTo>
                    <a:pt x="30131" y="6110"/>
                    <a:pt x="29901" y="6424"/>
                    <a:pt x="29650" y="6696"/>
                  </a:cubicBezTo>
                  <a:cubicBezTo>
                    <a:pt x="28875" y="6759"/>
                    <a:pt x="28101" y="6717"/>
                    <a:pt x="27327" y="6612"/>
                  </a:cubicBezTo>
                  <a:cubicBezTo>
                    <a:pt x="27285" y="6550"/>
                    <a:pt x="27243" y="6445"/>
                    <a:pt x="27181" y="6424"/>
                  </a:cubicBezTo>
                  <a:cubicBezTo>
                    <a:pt x="27034" y="6403"/>
                    <a:pt x="26992" y="6529"/>
                    <a:pt x="26971" y="6633"/>
                  </a:cubicBezTo>
                  <a:cubicBezTo>
                    <a:pt x="26804" y="6696"/>
                    <a:pt x="26616" y="6675"/>
                    <a:pt x="26448" y="6592"/>
                  </a:cubicBezTo>
                  <a:cubicBezTo>
                    <a:pt x="26302" y="5964"/>
                    <a:pt x="26218" y="5880"/>
                    <a:pt x="25758" y="6110"/>
                  </a:cubicBezTo>
                  <a:cubicBezTo>
                    <a:pt x="25507" y="6236"/>
                    <a:pt x="25297" y="6424"/>
                    <a:pt x="25025" y="6320"/>
                  </a:cubicBezTo>
                  <a:cubicBezTo>
                    <a:pt x="24481" y="6131"/>
                    <a:pt x="23833" y="6257"/>
                    <a:pt x="23372" y="5817"/>
                  </a:cubicBezTo>
                  <a:cubicBezTo>
                    <a:pt x="23268" y="5692"/>
                    <a:pt x="23100" y="5671"/>
                    <a:pt x="22954" y="5713"/>
                  </a:cubicBezTo>
                  <a:cubicBezTo>
                    <a:pt x="22536" y="5943"/>
                    <a:pt x="22410" y="5692"/>
                    <a:pt x="22284" y="5336"/>
                  </a:cubicBezTo>
                  <a:cubicBezTo>
                    <a:pt x="22222" y="5169"/>
                    <a:pt x="22264" y="4897"/>
                    <a:pt x="21887" y="4855"/>
                  </a:cubicBezTo>
                  <a:cubicBezTo>
                    <a:pt x="21971" y="5629"/>
                    <a:pt x="21510" y="5985"/>
                    <a:pt x="20883" y="6257"/>
                  </a:cubicBezTo>
                  <a:cubicBezTo>
                    <a:pt x="20820" y="6278"/>
                    <a:pt x="20799" y="6403"/>
                    <a:pt x="20757" y="6487"/>
                  </a:cubicBezTo>
                  <a:lnTo>
                    <a:pt x="20422" y="6487"/>
                  </a:lnTo>
                  <a:cubicBezTo>
                    <a:pt x="20150" y="6110"/>
                    <a:pt x="20108" y="6110"/>
                    <a:pt x="19899" y="6508"/>
                  </a:cubicBezTo>
                  <a:cubicBezTo>
                    <a:pt x="19418" y="6571"/>
                    <a:pt x="18937" y="6571"/>
                    <a:pt x="18476" y="6508"/>
                  </a:cubicBezTo>
                  <a:cubicBezTo>
                    <a:pt x="18455" y="6445"/>
                    <a:pt x="18435" y="6340"/>
                    <a:pt x="18414" y="6340"/>
                  </a:cubicBezTo>
                  <a:cubicBezTo>
                    <a:pt x="17598" y="6215"/>
                    <a:pt x="16823" y="5880"/>
                    <a:pt x="16154" y="5399"/>
                  </a:cubicBezTo>
                  <a:cubicBezTo>
                    <a:pt x="15986" y="5273"/>
                    <a:pt x="15735" y="5315"/>
                    <a:pt x="15589" y="5462"/>
                  </a:cubicBezTo>
                  <a:cubicBezTo>
                    <a:pt x="15422" y="5629"/>
                    <a:pt x="15275" y="5796"/>
                    <a:pt x="15108" y="5985"/>
                  </a:cubicBezTo>
                  <a:cubicBezTo>
                    <a:pt x="14940" y="6027"/>
                    <a:pt x="14752" y="6027"/>
                    <a:pt x="14564" y="5985"/>
                  </a:cubicBezTo>
                  <a:cubicBezTo>
                    <a:pt x="14208" y="5566"/>
                    <a:pt x="14041" y="5566"/>
                    <a:pt x="13685" y="5985"/>
                  </a:cubicBezTo>
                  <a:cubicBezTo>
                    <a:pt x="13497" y="6027"/>
                    <a:pt x="13329" y="6006"/>
                    <a:pt x="13162" y="5922"/>
                  </a:cubicBezTo>
                  <a:cubicBezTo>
                    <a:pt x="13036" y="5608"/>
                    <a:pt x="12848" y="5608"/>
                    <a:pt x="12639" y="5838"/>
                  </a:cubicBezTo>
                  <a:lnTo>
                    <a:pt x="11551" y="5817"/>
                  </a:lnTo>
                  <a:cubicBezTo>
                    <a:pt x="11446" y="5629"/>
                    <a:pt x="11153" y="5629"/>
                    <a:pt x="11028" y="5817"/>
                  </a:cubicBezTo>
                  <a:cubicBezTo>
                    <a:pt x="10797" y="5859"/>
                    <a:pt x="10546" y="5859"/>
                    <a:pt x="10316" y="5817"/>
                  </a:cubicBezTo>
                  <a:cubicBezTo>
                    <a:pt x="10002" y="5399"/>
                    <a:pt x="9835" y="5378"/>
                    <a:pt x="9437" y="5755"/>
                  </a:cubicBezTo>
                  <a:cubicBezTo>
                    <a:pt x="8663" y="5922"/>
                    <a:pt x="7889" y="5817"/>
                    <a:pt x="7115" y="5817"/>
                  </a:cubicBezTo>
                  <a:cubicBezTo>
                    <a:pt x="6906" y="5608"/>
                    <a:pt x="6717" y="5608"/>
                    <a:pt x="6592" y="5901"/>
                  </a:cubicBezTo>
                  <a:cubicBezTo>
                    <a:pt x="6362" y="6006"/>
                    <a:pt x="6131" y="6027"/>
                    <a:pt x="5880" y="6006"/>
                  </a:cubicBezTo>
                  <a:cubicBezTo>
                    <a:pt x="5462" y="5587"/>
                    <a:pt x="4771" y="5524"/>
                    <a:pt x="4269" y="5880"/>
                  </a:cubicBezTo>
                  <a:cubicBezTo>
                    <a:pt x="3516" y="5796"/>
                    <a:pt x="2805" y="5504"/>
                    <a:pt x="2072" y="5315"/>
                  </a:cubicBezTo>
                  <a:cubicBezTo>
                    <a:pt x="1110" y="5085"/>
                    <a:pt x="670" y="4290"/>
                    <a:pt x="377" y="3432"/>
                  </a:cubicBezTo>
                  <a:cubicBezTo>
                    <a:pt x="210" y="2909"/>
                    <a:pt x="1" y="2407"/>
                    <a:pt x="210" y="1821"/>
                  </a:cubicBezTo>
                  <a:cubicBezTo>
                    <a:pt x="482" y="1026"/>
                    <a:pt x="984" y="586"/>
                    <a:pt x="1800" y="524"/>
                  </a:cubicBezTo>
                  <a:cubicBezTo>
                    <a:pt x="2219" y="503"/>
                    <a:pt x="2637" y="524"/>
                    <a:pt x="3035" y="503"/>
                  </a:cubicBezTo>
                  <a:cubicBezTo>
                    <a:pt x="3453" y="1319"/>
                    <a:pt x="4144" y="545"/>
                    <a:pt x="4667" y="796"/>
                  </a:cubicBezTo>
                  <a:cubicBezTo>
                    <a:pt x="4834" y="879"/>
                    <a:pt x="5022" y="817"/>
                    <a:pt x="5106" y="649"/>
                  </a:cubicBezTo>
                  <a:cubicBezTo>
                    <a:pt x="5127" y="566"/>
                    <a:pt x="5169" y="482"/>
                    <a:pt x="5190" y="398"/>
                  </a:cubicBezTo>
                  <a:cubicBezTo>
                    <a:pt x="5357" y="356"/>
                    <a:pt x="5525" y="356"/>
                    <a:pt x="5713" y="398"/>
                  </a:cubicBezTo>
                  <a:cubicBezTo>
                    <a:pt x="5713" y="628"/>
                    <a:pt x="5943" y="775"/>
                    <a:pt x="6152" y="691"/>
                  </a:cubicBezTo>
                  <a:cubicBezTo>
                    <a:pt x="6550" y="566"/>
                    <a:pt x="6947" y="503"/>
                    <a:pt x="7366" y="524"/>
                  </a:cubicBezTo>
                  <a:cubicBezTo>
                    <a:pt x="7533" y="524"/>
                    <a:pt x="7617" y="398"/>
                    <a:pt x="7659" y="252"/>
                  </a:cubicBezTo>
                  <a:cubicBezTo>
                    <a:pt x="7952" y="189"/>
                    <a:pt x="8245" y="168"/>
                    <a:pt x="8538" y="231"/>
                  </a:cubicBezTo>
                  <a:cubicBezTo>
                    <a:pt x="8852" y="628"/>
                    <a:pt x="8956" y="628"/>
                    <a:pt x="9249" y="189"/>
                  </a:cubicBezTo>
                  <a:close/>
                  <a:moveTo>
                    <a:pt x="40216" y="3181"/>
                  </a:moveTo>
                  <a:cubicBezTo>
                    <a:pt x="40237" y="3014"/>
                    <a:pt x="40132" y="2930"/>
                    <a:pt x="39986" y="2867"/>
                  </a:cubicBezTo>
                  <a:cubicBezTo>
                    <a:pt x="39860" y="2783"/>
                    <a:pt x="39672" y="2846"/>
                    <a:pt x="39630" y="2993"/>
                  </a:cubicBezTo>
                  <a:cubicBezTo>
                    <a:pt x="39567" y="3139"/>
                    <a:pt x="39672" y="3307"/>
                    <a:pt x="39818" y="3327"/>
                  </a:cubicBezTo>
                  <a:cubicBezTo>
                    <a:pt x="39965" y="3348"/>
                    <a:pt x="40111" y="3348"/>
                    <a:pt x="40216" y="3181"/>
                  </a:cubicBezTo>
                  <a:close/>
                  <a:moveTo>
                    <a:pt x="30654" y="1089"/>
                  </a:moveTo>
                  <a:cubicBezTo>
                    <a:pt x="30633" y="1151"/>
                    <a:pt x="30591" y="1214"/>
                    <a:pt x="30612" y="1235"/>
                  </a:cubicBezTo>
                  <a:cubicBezTo>
                    <a:pt x="30612" y="1277"/>
                    <a:pt x="30696" y="1298"/>
                    <a:pt x="30738" y="1319"/>
                  </a:cubicBezTo>
                  <a:cubicBezTo>
                    <a:pt x="30759" y="1256"/>
                    <a:pt x="30821" y="1193"/>
                    <a:pt x="30800" y="1172"/>
                  </a:cubicBezTo>
                  <a:cubicBezTo>
                    <a:pt x="30779" y="1130"/>
                    <a:pt x="30717" y="1130"/>
                    <a:pt x="30654" y="1110"/>
                  </a:cubicBezTo>
                  <a:close/>
                  <a:moveTo>
                    <a:pt x="31888" y="1444"/>
                  </a:moveTo>
                  <a:cubicBezTo>
                    <a:pt x="31867" y="1382"/>
                    <a:pt x="31847" y="1319"/>
                    <a:pt x="31826" y="1298"/>
                  </a:cubicBezTo>
                  <a:cubicBezTo>
                    <a:pt x="31784" y="1277"/>
                    <a:pt x="31721" y="1319"/>
                    <a:pt x="31679" y="1340"/>
                  </a:cubicBezTo>
                  <a:cubicBezTo>
                    <a:pt x="31700" y="1402"/>
                    <a:pt x="31700" y="1465"/>
                    <a:pt x="31742" y="1486"/>
                  </a:cubicBezTo>
                  <a:cubicBezTo>
                    <a:pt x="31784" y="1507"/>
                    <a:pt x="31826" y="1465"/>
                    <a:pt x="31888" y="1444"/>
                  </a:cubicBezTo>
                  <a:close/>
                  <a:moveTo>
                    <a:pt x="43417" y="3286"/>
                  </a:moveTo>
                  <a:cubicBezTo>
                    <a:pt x="43355" y="3265"/>
                    <a:pt x="43313" y="3223"/>
                    <a:pt x="43271" y="3223"/>
                  </a:cubicBezTo>
                  <a:cubicBezTo>
                    <a:pt x="43229" y="3244"/>
                    <a:pt x="43229" y="3327"/>
                    <a:pt x="43208" y="3369"/>
                  </a:cubicBezTo>
                  <a:cubicBezTo>
                    <a:pt x="43250" y="3390"/>
                    <a:pt x="43313" y="3453"/>
                    <a:pt x="43334" y="3432"/>
                  </a:cubicBezTo>
                  <a:cubicBezTo>
                    <a:pt x="43375" y="3411"/>
                    <a:pt x="43396" y="3348"/>
                    <a:pt x="43417" y="3307"/>
                  </a:cubicBezTo>
                  <a:close/>
                  <a:moveTo>
                    <a:pt x="35989" y="5001"/>
                  </a:moveTo>
                  <a:cubicBezTo>
                    <a:pt x="35969" y="5064"/>
                    <a:pt x="35948" y="5106"/>
                    <a:pt x="35927" y="5148"/>
                  </a:cubicBezTo>
                  <a:cubicBezTo>
                    <a:pt x="35969" y="5169"/>
                    <a:pt x="36031" y="5232"/>
                    <a:pt x="36052" y="5211"/>
                  </a:cubicBezTo>
                  <a:cubicBezTo>
                    <a:pt x="36094" y="5190"/>
                    <a:pt x="36115" y="5127"/>
                    <a:pt x="36136" y="5064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7213;p42"/>
            <p:cNvSpPr/>
            <p:nvPr/>
          </p:nvSpPr>
          <p:spPr>
            <a:xfrm>
              <a:off x="4702700" y="4077275"/>
              <a:ext cx="1172275" cy="158000"/>
            </a:xfrm>
            <a:custGeom>
              <a:avLst/>
              <a:gdLst/>
              <a:ahLst/>
              <a:cxnLst/>
              <a:rect l="l" t="t" r="r" b="b"/>
              <a:pathLst>
                <a:path w="46891" h="6320" extrusionOk="0">
                  <a:moveTo>
                    <a:pt x="14019" y="1716"/>
                  </a:moveTo>
                  <a:cubicBezTo>
                    <a:pt x="13538" y="1862"/>
                    <a:pt x="13350" y="2197"/>
                    <a:pt x="13099" y="2239"/>
                  </a:cubicBezTo>
                  <a:cubicBezTo>
                    <a:pt x="12952" y="2072"/>
                    <a:pt x="13141" y="1925"/>
                    <a:pt x="13078" y="1800"/>
                  </a:cubicBezTo>
                  <a:cubicBezTo>
                    <a:pt x="12869" y="1277"/>
                    <a:pt x="13078" y="1067"/>
                    <a:pt x="13559" y="963"/>
                  </a:cubicBezTo>
                  <a:cubicBezTo>
                    <a:pt x="13685" y="942"/>
                    <a:pt x="13789" y="900"/>
                    <a:pt x="13894" y="837"/>
                  </a:cubicBezTo>
                  <a:cubicBezTo>
                    <a:pt x="13957" y="774"/>
                    <a:pt x="13978" y="691"/>
                    <a:pt x="13978" y="628"/>
                  </a:cubicBezTo>
                  <a:cubicBezTo>
                    <a:pt x="13978" y="523"/>
                    <a:pt x="13915" y="502"/>
                    <a:pt x="13810" y="481"/>
                  </a:cubicBezTo>
                  <a:cubicBezTo>
                    <a:pt x="13517" y="460"/>
                    <a:pt x="13245" y="419"/>
                    <a:pt x="12973" y="377"/>
                  </a:cubicBezTo>
                  <a:cubicBezTo>
                    <a:pt x="12994" y="188"/>
                    <a:pt x="13057" y="21"/>
                    <a:pt x="13287" y="105"/>
                  </a:cubicBezTo>
                  <a:cubicBezTo>
                    <a:pt x="13601" y="209"/>
                    <a:pt x="13894" y="293"/>
                    <a:pt x="14187" y="63"/>
                  </a:cubicBezTo>
                  <a:cubicBezTo>
                    <a:pt x="15317" y="0"/>
                    <a:pt x="16447" y="21"/>
                    <a:pt x="17597" y="126"/>
                  </a:cubicBezTo>
                  <a:cubicBezTo>
                    <a:pt x="17869" y="460"/>
                    <a:pt x="18016" y="460"/>
                    <a:pt x="18288" y="126"/>
                  </a:cubicBezTo>
                  <a:cubicBezTo>
                    <a:pt x="18539" y="42"/>
                    <a:pt x="18811" y="42"/>
                    <a:pt x="19041" y="168"/>
                  </a:cubicBezTo>
                  <a:cubicBezTo>
                    <a:pt x="19083" y="188"/>
                    <a:pt x="19104" y="188"/>
                    <a:pt x="19146" y="209"/>
                  </a:cubicBezTo>
                  <a:lnTo>
                    <a:pt x="20087" y="230"/>
                  </a:lnTo>
                  <a:cubicBezTo>
                    <a:pt x="20548" y="523"/>
                    <a:pt x="21008" y="732"/>
                    <a:pt x="21468" y="230"/>
                  </a:cubicBezTo>
                  <a:cubicBezTo>
                    <a:pt x="22012" y="168"/>
                    <a:pt x="22556" y="188"/>
                    <a:pt x="23079" y="293"/>
                  </a:cubicBezTo>
                  <a:cubicBezTo>
                    <a:pt x="23100" y="398"/>
                    <a:pt x="23142" y="502"/>
                    <a:pt x="23268" y="502"/>
                  </a:cubicBezTo>
                  <a:cubicBezTo>
                    <a:pt x="23393" y="481"/>
                    <a:pt x="23414" y="377"/>
                    <a:pt x="23435" y="272"/>
                  </a:cubicBezTo>
                  <a:cubicBezTo>
                    <a:pt x="23665" y="209"/>
                    <a:pt x="23916" y="188"/>
                    <a:pt x="24147" y="230"/>
                  </a:cubicBezTo>
                  <a:cubicBezTo>
                    <a:pt x="24272" y="398"/>
                    <a:pt x="24377" y="398"/>
                    <a:pt x="24502" y="230"/>
                  </a:cubicBezTo>
                  <a:cubicBezTo>
                    <a:pt x="24795" y="188"/>
                    <a:pt x="25088" y="188"/>
                    <a:pt x="25381" y="272"/>
                  </a:cubicBezTo>
                  <a:cubicBezTo>
                    <a:pt x="25758" y="670"/>
                    <a:pt x="25946" y="670"/>
                    <a:pt x="26281" y="251"/>
                  </a:cubicBezTo>
                  <a:cubicBezTo>
                    <a:pt x="26804" y="188"/>
                    <a:pt x="27348" y="188"/>
                    <a:pt x="27871" y="272"/>
                  </a:cubicBezTo>
                  <a:cubicBezTo>
                    <a:pt x="27871" y="523"/>
                    <a:pt x="28080" y="732"/>
                    <a:pt x="28331" y="732"/>
                  </a:cubicBezTo>
                  <a:cubicBezTo>
                    <a:pt x="28666" y="753"/>
                    <a:pt x="28980" y="816"/>
                    <a:pt x="29273" y="921"/>
                  </a:cubicBezTo>
                  <a:cubicBezTo>
                    <a:pt x="29817" y="1088"/>
                    <a:pt x="30382" y="900"/>
                    <a:pt x="30717" y="440"/>
                  </a:cubicBezTo>
                  <a:cubicBezTo>
                    <a:pt x="30947" y="377"/>
                    <a:pt x="31198" y="398"/>
                    <a:pt x="31428" y="481"/>
                  </a:cubicBezTo>
                  <a:cubicBezTo>
                    <a:pt x="31574" y="837"/>
                    <a:pt x="31763" y="858"/>
                    <a:pt x="31951" y="502"/>
                  </a:cubicBezTo>
                  <a:cubicBezTo>
                    <a:pt x="32537" y="356"/>
                    <a:pt x="33144" y="356"/>
                    <a:pt x="33730" y="523"/>
                  </a:cubicBezTo>
                  <a:cubicBezTo>
                    <a:pt x="33960" y="858"/>
                    <a:pt x="34190" y="816"/>
                    <a:pt x="34441" y="544"/>
                  </a:cubicBezTo>
                  <a:lnTo>
                    <a:pt x="35508" y="586"/>
                  </a:lnTo>
                  <a:cubicBezTo>
                    <a:pt x="35675" y="795"/>
                    <a:pt x="35759" y="712"/>
                    <a:pt x="35843" y="502"/>
                  </a:cubicBezTo>
                  <a:lnTo>
                    <a:pt x="38333" y="649"/>
                  </a:lnTo>
                  <a:cubicBezTo>
                    <a:pt x="38375" y="858"/>
                    <a:pt x="38479" y="1088"/>
                    <a:pt x="38709" y="1025"/>
                  </a:cubicBezTo>
                  <a:cubicBezTo>
                    <a:pt x="39191" y="921"/>
                    <a:pt x="39651" y="1088"/>
                    <a:pt x="40090" y="1151"/>
                  </a:cubicBezTo>
                  <a:cubicBezTo>
                    <a:pt x="40467" y="1235"/>
                    <a:pt x="40844" y="1151"/>
                    <a:pt x="41157" y="921"/>
                  </a:cubicBezTo>
                  <a:cubicBezTo>
                    <a:pt x="41576" y="900"/>
                    <a:pt x="41994" y="921"/>
                    <a:pt x="42413" y="1025"/>
                  </a:cubicBezTo>
                  <a:cubicBezTo>
                    <a:pt x="42476" y="1235"/>
                    <a:pt x="42580" y="1339"/>
                    <a:pt x="42748" y="1109"/>
                  </a:cubicBezTo>
                  <a:cubicBezTo>
                    <a:pt x="43166" y="1067"/>
                    <a:pt x="43585" y="1088"/>
                    <a:pt x="44003" y="1172"/>
                  </a:cubicBezTo>
                  <a:cubicBezTo>
                    <a:pt x="44066" y="1402"/>
                    <a:pt x="44170" y="1528"/>
                    <a:pt x="44359" y="1256"/>
                  </a:cubicBezTo>
                  <a:lnTo>
                    <a:pt x="45405" y="1318"/>
                  </a:lnTo>
                  <a:cubicBezTo>
                    <a:pt x="45426" y="1423"/>
                    <a:pt x="45468" y="1569"/>
                    <a:pt x="45593" y="1590"/>
                  </a:cubicBezTo>
                  <a:cubicBezTo>
                    <a:pt x="46137" y="1695"/>
                    <a:pt x="46409" y="2113"/>
                    <a:pt x="46744" y="2469"/>
                  </a:cubicBezTo>
                  <a:cubicBezTo>
                    <a:pt x="46890" y="2616"/>
                    <a:pt x="46890" y="2699"/>
                    <a:pt x="46807" y="2909"/>
                  </a:cubicBezTo>
                  <a:cubicBezTo>
                    <a:pt x="46660" y="3369"/>
                    <a:pt x="46263" y="3704"/>
                    <a:pt x="46137" y="4164"/>
                  </a:cubicBezTo>
                  <a:cubicBezTo>
                    <a:pt x="46074" y="4394"/>
                    <a:pt x="46116" y="4666"/>
                    <a:pt x="45823" y="4750"/>
                  </a:cubicBezTo>
                  <a:cubicBezTo>
                    <a:pt x="45551" y="4813"/>
                    <a:pt x="45426" y="4541"/>
                    <a:pt x="45258" y="4394"/>
                  </a:cubicBezTo>
                  <a:cubicBezTo>
                    <a:pt x="45175" y="4310"/>
                    <a:pt x="45133" y="4206"/>
                    <a:pt x="45049" y="4143"/>
                  </a:cubicBezTo>
                  <a:cubicBezTo>
                    <a:pt x="44840" y="3892"/>
                    <a:pt x="44610" y="3892"/>
                    <a:pt x="44547" y="4227"/>
                  </a:cubicBezTo>
                  <a:cubicBezTo>
                    <a:pt x="44484" y="4603"/>
                    <a:pt x="44296" y="4520"/>
                    <a:pt x="44003" y="4541"/>
                  </a:cubicBezTo>
                  <a:cubicBezTo>
                    <a:pt x="43313" y="4582"/>
                    <a:pt x="42622" y="4771"/>
                    <a:pt x="41911" y="4541"/>
                  </a:cubicBezTo>
                  <a:cubicBezTo>
                    <a:pt x="41785" y="4499"/>
                    <a:pt x="41680" y="4582"/>
                    <a:pt x="41597" y="4645"/>
                  </a:cubicBezTo>
                  <a:cubicBezTo>
                    <a:pt x="41325" y="4834"/>
                    <a:pt x="41011" y="4917"/>
                    <a:pt x="40697" y="4875"/>
                  </a:cubicBezTo>
                  <a:cubicBezTo>
                    <a:pt x="40488" y="4854"/>
                    <a:pt x="40446" y="5022"/>
                    <a:pt x="40425" y="5168"/>
                  </a:cubicBezTo>
                  <a:cubicBezTo>
                    <a:pt x="37831" y="5252"/>
                    <a:pt x="35236" y="5168"/>
                    <a:pt x="32662" y="4896"/>
                  </a:cubicBezTo>
                  <a:cubicBezTo>
                    <a:pt x="31951" y="4813"/>
                    <a:pt x="31240" y="4813"/>
                    <a:pt x="30528" y="4896"/>
                  </a:cubicBezTo>
                  <a:cubicBezTo>
                    <a:pt x="29712" y="5022"/>
                    <a:pt x="28875" y="5022"/>
                    <a:pt x="28059" y="4896"/>
                  </a:cubicBezTo>
                  <a:cubicBezTo>
                    <a:pt x="27473" y="4792"/>
                    <a:pt x="26888" y="4813"/>
                    <a:pt x="26302" y="4938"/>
                  </a:cubicBezTo>
                  <a:cubicBezTo>
                    <a:pt x="25130" y="5273"/>
                    <a:pt x="23895" y="5106"/>
                    <a:pt x="22703" y="5168"/>
                  </a:cubicBezTo>
                  <a:cubicBezTo>
                    <a:pt x="21343" y="5252"/>
                    <a:pt x="20004" y="5357"/>
                    <a:pt x="18644" y="5440"/>
                  </a:cubicBezTo>
                  <a:cubicBezTo>
                    <a:pt x="18413" y="5461"/>
                    <a:pt x="18183" y="5482"/>
                    <a:pt x="17953" y="5482"/>
                  </a:cubicBezTo>
                  <a:cubicBezTo>
                    <a:pt x="16405" y="5378"/>
                    <a:pt x="14898" y="5670"/>
                    <a:pt x="13371" y="5775"/>
                  </a:cubicBezTo>
                  <a:cubicBezTo>
                    <a:pt x="13141" y="5796"/>
                    <a:pt x="12911" y="5838"/>
                    <a:pt x="12659" y="5838"/>
                  </a:cubicBezTo>
                  <a:cubicBezTo>
                    <a:pt x="11090" y="5838"/>
                    <a:pt x="9563" y="5838"/>
                    <a:pt x="7993" y="5963"/>
                  </a:cubicBezTo>
                  <a:cubicBezTo>
                    <a:pt x="6236" y="6110"/>
                    <a:pt x="4478" y="6026"/>
                    <a:pt x="2700" y="6047"/>
                  </a:cubicBezTo>
                  <a:cubicBezTo>
                    <a:pt x="2051" y="6026"/>
                    <a:pt x="1403" y="6110"/>
                    <a:pt x="775" y="6256"/>
                  </a:cubicBezTo>
                  <a:cubicBezTo>
                    <a:pt x="503" y="6319"/>
                    <a:pt x="189" y="6235"/>
                    <a:pt x="1" y="6026"/>
                  </a:cubicBezTo>
                  <a:cubicBezTo>
                    <a:pt x="252" y="5754"/>
                    <a:pt x="482" y="5440"/>
                    <a:pt x="921" y="5838"/>
                  </a:cubicBezTo>
                  <a:cubicBezTo>
                    <a:pt x="1068" y="5963"/>
                    <a:pt x="1382" y="5901"/>
                    <a:pt x="1591" y="5754"/>
                  </a:cubicBezTo>
                  <a:cubicBezTo>
                    <a:pt x="1800" y="5629"/>
                    <a:pt x="1988" y="5503"/>
                    <a:pt x="2198" y="5398"/>
                  </a:cubicBezTo>
                  <a:cubicBezTo>
                    <a:pt x="2742" y="5126"/>
                    <a:pt x="2763" y="5147"/>
                    <a:pt x="2553" y="4562"/>
                  </a:cubicBezTo>
                  <a:cubicBezTo>
                    <a:pt x="2511" y="4457"/>
                    <a:pt x="2449" y="4331"/>
                    <a:pt x="2553" y="4248"/>
                  </a:cubicBezTo>
                  <a:cubicBezTo>
                    <a:pt x="2742" y="4101"/>
                    <a:pt x="2804" y="4290"/>
                    <a:pt x="2909" y="4373"/>
                  </a:cubicBezTo>
                  <a:cubicBezTo>
                    <a:pt x="3202" y="4582"/>
                    <a:pt x="3265" y="4959"/>
                    <a:pt x="3600" y="5168"/>
                  </a:cubicBezTo>
                  <a:cubicBezTo>
                    <a:pt x="4164" y="5482"/>
                    <a:pt x="4374" y="5419"/>
                    <a:pt x="4604" y="4813"/>
                  </a:cubicBezTo>
                  <a:cubicBezTo>
                    <a:pt x="4708" y="4436"/>
                    <a:pt x="5169" y="4331"/>
                    <a:pt x="5420" y="4603"/>
                  </a:cubicBezTo>
                  <a:cubicBezTo>
                    <a:pt x="5524" y="4729"/>
                    <a:pt x="5566" y="4917"/>
                    <a:pt x="5734" y="5022"/>
                  </a:cubicBezTo>
                  <a:cubicBezTo>
                    <a:pt x="6173" y="5378"/>
                    <a:pt x="6194" y="5378"/>
                    <a:pt x="6550" y="4917"/>
                  </a:cubicBezTo>
                  <a:cubicBezTo>
                    <a:pt x="6613" y="4813"/>
                    <a:pt x="6675" y="4708"/>
                    <a:pt x="6738" y="4624"/>
                  </a:cubicBezTo>
                  <a:cubicBezTo>
                    <a:pt x="7177" y="4038"/>
                    <a:pt x="7177" y="4038"/>
                    <a:pt x="7177" y="3432"/>
                  </a:cubicBezTo>
                  <a:cubicBezTo>
                    <a:pt x="7721" y="3745"/>
                    <a:pt x="8098" y="3369"/>
                    <a:pt x="8537" y="3034"/>
                  </a:cubicBezTo>
                  <a:cubicBezTo>
                    <a:pt x="8789" y="3557"/>
                    <a:pt x="9082" y="3934"/>
                    <a:pt x="9709" y="3662"/>
                  </a:cubicBezTo>
                  <a:cubicBezTo>
                    <a:pt x="9877" y="3578"/>
                    <a:pt x="9960" y="3850"/>
                    <a:pt x="10044" y="3997"/>
                  </a:cubicBezTo>
                  <a:cubicBezTo>
                    <a:pt x="10442" y="4562"/>
                    <a:pt x="10483" y="4562"/>
                    <a:pt x="10965" y="4143"/>
                  </a:cubicBezTo>
                  <a:cubicBezTo>
                    <a:pt x="11509" y="3766"/>
                    <a:pt x="12220" y="3641"/>
                    <a:pt x="12869" y="3850"/>
                  </a:cubicBezTo>
                  <a:cubicBezTo>
                    <a:pt x="13224" y="3976"/>
                    <a:pt x="13601" y="4059"/>
                    <a:pt x="13978" y="4080"/>
                  </a:cubicBezTo>
                  <a:cubicBezTo>
                    <a:pt x="14710" y="4164"/>
                    <a:pt x="14794" y="4017"/>
                    <a:pt x="14982" y="3306"/>
                  </a:cubicBezTo>
                  <a:cubicBezTo>
                    <a:pt x="15087" y="2804"/>
                    <a:pt x="14731" y="2699"/>
                    <a:pt x="14459" y="2511"/>
                  </a:cubicBezTo>
                  <a:cubicBezTo>
                    <a:pt x="14166" y="2344"/>
                    <a:pt x="13873" y="2365"/>
                    <a:pt x="13999" y="1737"/>
                  </a:cubicBezTo>
                  <a:cubicBezTo>
                    <a:pt x="13978" y="1465"/>
                    <a:pt x="13873" y="1569"/>
                    <a:pt x="13852" y="1800"/>
                  </a:cubicBezTo>
                  <a:cubicBezTo>
                    <a:pt x="13852" y="1862"/>
                    <a:pt x="13747" y="1988"/>
                    <a:pt x="13936" y="1988"/>
                  </a:cubicBezTo>
                  <a:cubicBezTo>
                    <a:pt x="14103" y="1967"/>
                    <a:pt x="14291" y="1988"/>
                    <a:pt x="14333" y="1737"/>
                  </a:cubicBezTo>
                  <a:cubicBezTo>
                    <a:pt x="14354" y="1611"/>
                    <a:pt x="14312" y="1507"/>
                    <a:pt x="14019" y="1716"/>
                  </a:cubicBezTo>
                  <a:close/>
                  <a:moveTo>
                    <a:pt x="16509" y="1318"/>
                  </a:moveTo>
                  <a:cubicBezTo>
                    <a:pt x="16488" y="984"/>
                    <a:pt x="16363" y="732"/>
                    <a:pt x="16091" y="753"/>
                  </a:cubicBezTo>
                  <a:cubicBezTo>
                    <a:pt x="15735" y="795"/>
                    <a:pt x="15547" y="1172"/>
                    <a:pt x="15359" y="1423"/>
                  </a:cubicBezTo>
                  <a:cubicBezTo>
                    <a:pt x="15254" y="1590"/>
                    <a:pt x="15400" y="1988"/>
                    <a:pt x="15568" y="2218"/>
                  </a:cubicBezTo>
                  <a:cubicBezTo>
                    <a:pt x="15631" y="2260"/>
                    <a:pt x="15714" y="2260"/>
                    <a:pt x="15798" y="2239"/>
                  </a:cubicBezTo>
                  <a:cubicBezTo>
                    <a:pt x="16007" y="1883"/>
                    <a:pt x="16468" y="1716"/>
                    <a:pt x="16509" y="1318"/>
                  </a:cubicBezTo>
                  <a:close/>
                  <a:moveTo>
                    <a:pt x="43898" y="2176"/>
                  </a:moveTo>
                  <a:cubicBezTo>
                    <a:pt x="43857" y="2197"/>
                    <a:pt x="43773" y="2218"/>
                    <a:pt x="43752" y="2239"/>
                  </a:cubicBezTo>
                  <a:cubicBezTo>
                    <a:pt x="43689" y="2532"/>
                    <a:pt x="43752" y="2825"/>
                    <a:pt x="43919" y="3076"/>
                  </a:cubicBezTo>
                  <a:cubicBezTo>
                    <a:pt x="44045" y="3327"/>
                    <a:pt x="44338" y="3432"/>
                    <a:pt x="44610" y="3327"/>
                  </a:cubicBezTo>
                  <a:cubicBezTo>
                    <a:pt x="44777" y="3264"/>
                    <a:pt x="45049" y="3222"/>
                    <a:pt x="44986" y="2950"/>
                  </a:cubicBezTo>
                  <a:cubicBezTo>
                    <a:pt x="44945" y="2720"/>
                    <a:pt x="44840" y="2469"/>
                    <a:pt x="44505" y="2616"/>
                  </a:cubicBezTo>
                  <a:cubicBezTo>
                    <a:pt x="44170" y="2762"/>
                    <a:pt x="44108" y="2595"/>
                    <a:pt x="44108" y="2302"/>
                  </a:cubicBezTo>
                  <a:cubicBezTo>
                    <a:pt x="44108" y="2197"/>
                    <a:pt x="44003" y="2155"/>
                    <a:pt x="43898" y="2176"/>
                  </a:cubicBezTo>
                  <a:close/>
                  <a:moveTo>
                    <a:pt x="41911" y="2783"/>
                  </a:moveTo>
                  <a:cubicBezTo>
                    <a:pt x="41932" y="2741"/>
                    <a:pt x="41994" y="2678"/>
                    <a:pt x="41973" y="2637"/>
                  </a:cubicBezTo>
                  <a:cubicBezTo>
                    <a:pt x="41953" y="2616"/>
                    <a:pt x="41890" y="2595"/>
                    <a:pt x="41827" y="2574"/>
                  </a:cubicBezTo>
                  <a:cubicBezTo>
                    <a:pt x="41806" y="2616"/>
                    <a:pt x="41764" y="2678"/>
                    <a:pt x="41785" y="2720"/>
                  </a:cubicBezTo>
                  <a:cubicBezTo>
                    <a:pt x="41785" y="2762"/>
                    <a:pt x="41869" y="2762"/>
                    <a:pt x="41911" y="2783"/>
                  </a:cubicBezTo>
                  <a:close/>
                  <a:moveTo>
                    <a:pt x="9312" y="4854"/>
                  </a:moveTo>
                  <a:cubicBezTo>
                    <a:pt x="9354" y="4875"/>
                    <a:pt x="9416" y="4917"/>
                    <a:pt x="9458" y="4917"/>
                  </a:cubicBezTo>
                  <a:cubicBezTo>
                    <a:pt x="9479" y="4896"/>
                    <a:pt x="9500" y="4813"/>
                    <a:pt x="9521" y="4771"/>
                  </a:cubicBezTo>
                  <a:cubicBezTo>
                    <a:pt x="9458" y="4750"/>
                    <a:pt x="9416" y="4708"/>
                    <a:pt x="9374" y="4708"/>
                  </a:cubicBezTo>
                  <a:cubicBezTo>
                    <a:pt x="9333" y="4729"/>
                    <a:pt x="9333" y="4792"/>
                    <a:pt x="9312" y="4854"/>
                  </a:cubicBezTo>
                  <a:close/>
                  <a:moveTo>
                    <a:pt x="16070" y="3327"/>
                  </a:moveTo>
                  <a:lnTo>
                    <a:pt x="15924" y="3264"/>
                  </a:lnTo>
                  <a:cubicBezTo>
                    <a:pt x="15903" y="3327"/>
                    <a:pt x="15861" y="3369"/>
                    <a:pt x="15882" y="3411"/>
                  </a:cubicBezTo>
                  <a:cubicBezTo>
                    <a:pt x="15882" y="3453"/>
                    <a:pt x="15965" y="3453"/>
                    <a:pt x="16007" y="3473"/>
                  </a:cubicBezTo>
                  <a:close/>
                  <a:moveTo>
                    <a:pt x="42685" y="3327"/>
                  </a:moveTo>
                  <a:cubicBezTo>
                    <a:pt x="42643" y="3306"/>
                    <a:pt x="42580" y="3264"/>
                    <a:pt x="42538" y="3285"/>
                  </a:cubicBezTo>
                  <a:cubicBezTo>
                    <a:pt x="42517" y="3285"/>
                    <a:pt x="42497" y="3369"/>
                    <a:pt x="42476" y="3411"/>
                  </a:cubicBezTo>
                  <a:cubicBezTo>
                    <a:pt x="42538" y="3432"/>
                    <a:pt x="42580" y="3494"/>
                    <a:pt x="42622" y="3473"/>
                  </a:cubicBezTo>
                  <a:cubicBezTo>
                    <a:pt x="42664" y="3473"/>
                    <a:pt x="42685" y="3390"/>
                    <a:pt x="42706" y="3327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214;p42"/>
            <p:cNvSpPr/>
            <p:nvPr/>
          </p:nvSpPr>
          <p:spPr>
            <a:xfrm>
              <a:off x="5713850" y="4108125"/>
              <a:ext cx="572275" cy="107250"/>
            </a:xfrm>
            <a:custGeom>
              <a:avLst/>
              <a:gdLst/>
              <a:ahLst/>
              <a:cxnLst/>
              <a:rect l="l" t="t" r="r" b="b"/>
              <a:pathLst>
                <a:path w="22891" h="4290" extrusionOk="0">
                  <a:moveTo>
                    <a:pt x="0" y="3913"/>
                  </a:moveTo>
                  <a:cubicBezTo>
                    <a:pt x="21" y="3746"/>
                    <a:pt x="63" y="3600"/>
                    <a:pt x="272" y="3620"/>
                  </a:cubicBezTo>
                  <a:cubicBezTo>
                    <a:pt x="586" y="3662"/>
                    <a:pt x="921" y="3579"/>
                    <a:pt x="1172" y="3390"/>
                  </a:cubicBezTo>
                  <a:cubicBezTo>
                    <a:pt x="1276" y="3328"/>
                    <a:pt x="1381" y="3244"/>
                    <a:pt x="1486" y="3286"/>
                  </a:cubicBezTo>
                  <a:cubicBezTo>
                    <a:pt x="2197" y="3495"/>
                    <a:pt x="2887" y="3328"/>
                    <a:pt x="3578" y="3286"/>
                  </a:cubicBezTo>
                  <a:cubicBezTo>
                    <a:pt x="3871" y="3244"/>
                    <a:pt x="4059" y="3348"/>
                    <a:pt x="4122" y="2972"/>
                  </a:cubicBezTo>
                  <a:cubicBezTo>
                    <a:pt x="4185" y="2637"/>
                    <a:pt x="4415" y="2637"/>
                    <a:pt x="4624" y="2867"/>
                  </a:cubicBezTo>
                  <a:cubicBezTo>
                    <a:pt x="4708" y="2951"/>
                    <a:pt x="4771" y="3076"/>
                    <a:pt x="4854" y="3139"/>
                  </a:cubicBezTo>
                  <a:cubicBezTo>
                    <a:pt x="5001" y="3286"/>
                    <a:pt x="5147" y="3558"/>
                    <a:pt x="5419" y="3474"/>
                  </a:cubicBezTo>
                  <a:cubicBezTo>
                    <a:pt x="5691" y="3411"/>
                    <a:pt x="5649" y="3139"/>
                    <a:pt x="5712" y="2909"/>
                  </a:cubicBezTo>
                  <a:cubicBezTo>
                    <a:pt x="5838" y="2449"/>
                    <a:pt x="6235" y="2114"/>
                    <a:pt x="6403" y="1633"/>
                  </a:cubicBezTo>
                  <a:cubicBezTo>
                    <a:pt x="6465" y="1444"/>
                    <a:pt x="6465" y="1361"/>
                    <a:pt x="6340" y="1214"/>
                  </a:cubicBezTo>
                  <a:cubicBezTo>
                    <a:pt x="5984" y="838"/>
                    <a:pt x="5712" y="419"/>
                    <a:pt x="5168" y="335"/>
                  </a:cubicBezTo>
                  <a:cubicBezTo>
                    <a:pt x="5043" y="315"/>
                    <a:pt x="5022" y="168"/>
                    <a:pt x="5001" y="43"/>
                  </a:cubicBezTo>
                  <a:cubicBezTo>
                    <a:pt x="6800" y="1"/>
                    <a:pt x="8579" y="231"/>
                    <a:pt x="10378" y="315"/>
                  </a:cubicBezTo>
                  <a:cubicBezTo>
                    <a:pt x="10880" y="335"/>
                    <a:pt x="11382" y="335"/>
                    <a:pt x="11864" y="377"/>
                  </a:cubicBezTo>
                  <a:cubicBezTo>
                    <a:pt x="14584" y="545"/>
                    <a:pt x="17283" y="649"/>
                    <a:pt x="19940" y="1235"/>
                  </a:cubicBezTo>
                  <a:cubicBezTo>
                    <a:pt x="20463" y="1340"/>
                    <a:pt x="20986" y="1361"/>
                    <a:pt x="21509" y="1423"/>
                  </a:cubicBezTo>
                  <a:cubicBezTo>
                    <a:pt x="21656" y="1444"/>
                    <a:pt x="21802" y="1486"/>
                    <a:pt x="21928" y="1528"/>
                  </a:cubicBezTo>
                  <a:cubicBezTo>
                    <a:pt x="22346" y="1675"/>
                    <a:pt x="22890" y="2239"/>
                    <a:pt x="22870" y="2491"/>
                  </a:cubicBezTo>
                  <a:cubicBezTo>
                    <a:pt x="22870" y="2825"/>
                    <a:pt x="22200" y="3600"/>
                    <a:pt x="21865" y="3746"/>
                  </a:cubicBezTo>
                  <a:cubicBezTo>
                    <a:pt x="21321" y="3976"/>
                    <a:pt x="20735" y="3851"/>
                    <a:pt x="20212" y="3767"/>
                  </a:cubicBezTo>
                  <a:cubicBezTo>
                    <a:pt x="18664" y="3537"/>
                    <a:pt x="17116" y="3600"/>
                    <a:pt x="15567" y="3369"/>
                  </a:cubicBezTo>
                  <a:cubicBezTo>
                    <a:pt x="15274" y="3369"/>
                    <a:pt x="14981" y="3390"/>
                    <a:pt x="14688" y="3453"/>
                  </a:cubicBezTo>
                  <a:cubicBezTo>
                    <a:pt x="13035" y="3453"/>
                    <a:pt x="11445" y="3976"/>
                    <a:pt x="9771" y="3892"/>
                  </a:cubicBezTo>
                  <a:cubicBezTo>
                    <a:pt x="9123" y="3913"/>
                    <a:pt x="8474" y="3872"/>
                    <a:pt x="7846" y="3746"/>
                  </a:cubicBezTo>
                  <a:cubicBezTo>
                    <a:pt x="7574" y="3704"/>
                    <a:pt x="7302" y="3725"/>
                    <a:pt x="7051" y="3809"/>
                  </a:cubicBezTo>
                  <a:cubicBezTo>
                    <a:pt x="5398" y="4290"/>
                    <a:pt x="3724" y="4018"/>
                    <a:pt x="2051" y="3976"/>
                  </a:cubicBezTo>
                  <a:cubicBezTo>
                    <a:pt x="1360" y="3997"/>
                    <a:pt x="690" y="3976"/>
                    <a:pt x="0" y="3913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7215;p42"/>
            <p:cNvSpPr/>
            <p:nvPr/>
          </p:nvSpPr>
          <p:spPr>
            <a:xfrm>
              <a:off x="4481425" y="4181875"/>
              <a:ext cx="142325" cy="46600"/>
            </a:xfrm>
            <a:custGeom>
              <a:avLst/>
              <a:gdLst/>
              <a:ahLst/>
              <a:cxnLst/>
              <a:rect l="l" t="t" r="r" b="b"/>
              <a:pathLst>
                <a:path w="5693" h="1864" extrusionOk="0">
                  <a:moveTo>
                    <a:pt x="1" y="1633"/>
                  </a:moveTo>
                  <a:cubicBezTo>
                    <a:pt x="43" y="1549"/>
                    <a:pt x="64" y="1424"/>
                    <a:pt x="106" y="1403"/>
                  </a:cubicBezTo>
                  <a:cubicBezTo>
                    <a:pt x="733" y="1131"/>
                    <a:pt x="1215" y="775"/>
                    <a:pt x="1131" y="1"/>
                  </a:cubicBezTo>
                  <a:cubicBezTo>
                    <a:pt x="1487" y="43"/>
                    <a:pt x="1466" y="315"/>
                    <a:pt x="1507" y="482"/>
                  </a:cubicBezTo>
                  <a:cubicBezTo>
                    <a:pt x="1633" y="838"/>
                    <a:pt x="1779" y="1089"/>
                    <a:pt x="2198" y="859"/>
                  </a:cubicBezTo>
                  <a:cubicBezTo>
                    <a:pt x="2344" y="817"/>
                    <a:pt x="2512" y="838"/>
                    <a:pt x="2616" y="963"/>
                  </a:cubicBezTo>
                  <a:cubicBezTo>
                    <a:pt x="3077" y="1403"/>
                    <a:pt x="3725" y="1277"/>
                    <a:pt x="4248" y="1466"/>
                  </a:cubicBezTo>
                  <a:cubicBezTo>
                    <a:pt x="4541" y="1570"/>
                    <a:pt x="4751" y="1382"/>
                    <a:pt x="4981" y="1256"/>
                  </a:cubicBezTo>
                  <a:cubicBezTo>
                    <a:pt x="5441" y="1026"/>
                    <a:pt x="5546" y="1110"/>
                    <a:pt x="5692" y="1738"/>
                  </a:cubicBezTo>
                  <a:cubicBezTo>
                    <a:pt x="5462" y="1842"/>
                    <a:pt x="5232" y="1863"/>
                    <a:pt x="5002" y="1821"/>
                  </a:cubicBezTo>
                  <a:cubicBezTo>
                    <a:pt x="3328" y="1549"/>
                    <a:pt x="1654" y="1738"/>
                    <a:pt x="1" y="1633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7216;p42"/>
            <p:cNvSpPr/>
            <p:nvPr/>
          </p:nvSpPr>
          <p:spPr>
            <a:xfrm>
              <a:off x="4339675" y="4191825"/>
              <a:ext cx="84250" cy="31400"/>
            </a:xfrm>
            <a:custGeom>
              <a:avLst/>
              <a:gdLst/>
              <a:ahLst/>
              <a:cxnLst/>
              <a:rect l="l" t="t" r="r" b="b"/>
              <a:pathLst>
                <a:path w="3370" h="1256" extrusionOk="0">
                  <a:moveTo>
                    <a:pt x="1" y="712"/>
                  </a:moveTo>
                  <a:cubicBezTo>
                    <a:pt x="168" y="544"/>
                    <a:pt x="315" y="356"/>
                    <a:pt x="482" y="189"/>
                  </a:cubicBezTo>
                  <a:cubicBezTo>
                    <a:pt x="628" y="21"/>
                    <a:pt x="879" y="0"/>
                    <a:pt x="1047" y="126"/>
                  </a:cubicBezTo>
                  <a:cubicBezTo>
                    <a:pt x="1716" y="607"/>
                    <a:pt x="2491" y="921"/>
                    <a:pt x="3307" y="1068"/>
                  </a:cubicBezTo>
                  <a:cubicBezTo>
                    <a:pt x="3328" y="1068"/>
                    <a:pt x="3348" y="1172"/>
                    <a:pt x="3369" y="1235"/>
                  </a:cubicBezTo>
                  <a:cubicBezTo>
                    <a:pt x="2888" y="1256"/>
                    <a:pt x="2428" y="1193"/>
                    <a:pt x="1988" y="1026"/>
                  </a:cubicBezTo>
                  <a:cubicBezTo>
                    <a:pt x="1340" y="837"/>
                    <a:pt x="670" y="712"/>
                    <a:pt x="1" y="712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7217;p42"/>
            <p:cNvSpPr/>
            <p:nvPr/>
          </p:nvSpPr>
          <p:spPr>
            <a:xfrm>
              <a:off x="5399450" y="4080400"/>
              <a:ext cx="70650" cy="23575"/>
            </a:xfrm>
            <a:custGeom>
              <a:avLst/>
              <a:gdLst/>
              <a:ahLst/>
              <a:cxnLst/>
              <a:rect l="l" t="t" r="r" b="b"/>
              <a:pathLst>
                <a:path w="2826" h="943" extrusionOk="0">
                  <a:moveTo>
                    <a:pt x="2826" y="315"/>
                  </a:moveTo>
                  <a:cubicBezTo>
                    <a:pt x="2491" y="754"/>
                    <a:pt x="1926" y="942"/>
                    <a:pt x="1403" y="775"/>
                  </a:cubicBezTo>
                  <a:cubicBezTo>
                    <a:pt x="1089" y="670"/>
                    <a:pt x="775" y="607"/>
                    <a:pt x="461" y="587"/>
                  </a:cubicBezTo>
                  <a:cubicBezTo>
                    <a:pt x="210" y="587"/>
                    <a:pt x="1" y="377"/>
                    <a:pt x="1" y="126"/>
                  </a:cubicBezTo>
                  <a:cubicBezTo>
                    <a:pt x="942" y="1"/>
                    <a:pt x="1884" y="294"/>
                    <a:pt x="2826" y="31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7218;p42"/>
            <p:cNvSpPr/>
            <p:nvPr/>
          </p:nvSpPr>
          <p:spPr>
            <a:xfrm>
              <a:off x="5661000" y="4092950"/>
              <a:ext cx="70650" cy="14675"/>
            </a:xfrm>
            <a:custGeom>
              <a:avLst/>
              <a:gdLst/>
              <a:ahLst/>
              <a:cxnLst/>
              <a:rect l="l" t="t" r="r" b="b"/>
              <a:pathLst>
                <a:path w="2826" h="587" extrusionOk="0">
                  <a:moveTo>
                    <a:pt x="2825" y="294"/>
                  </a:moveTo>
                  <a:cubicBezTo>
                    <a:pt x="2512" y="503"/>
                    <a:pt x="2135" y="587"/>
                    <a:pt x="1758" y="503"/>
                  </a:cubicBezTo>
                  <a:cubicBezTo>
                    <a:pt x="1319" y="440"/>
                    <a:pt x="859" y="273"/>
                    <a:pt x="377" y="398"/>
                  </a:cubicBezTo>
                  <a:cubicBezTo>
                    <a:pt x="147" y="440"/>
                    <a:pt x="43" y="210"/>
                    <a:pt x="1" y="1"/>
                  </a:cubicBezTo>
                  <a:cubicBezTo>
                    <a:pt x="942" y="85"/>
                    <a:pt x="1905" y="43"/>
                    <a:pt x="2825" y="294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7219;p42"/>
            <p:cNvSpPr/>
            <p:nvPr/>
          </p:nvSpPr>
          <p:spPr>
            <a:xfrm>
              <a:off x="4834525" y="4073075"/>
              <a:ext cx="28275" cy="43450"/>
            </a:xfrm>
            <a:custGeom>
              <a:avLst/>
              <a:gdLst/>
              <a:ahLst/>
              <a:cxnLst/>
              <a:rect l="l" t="t" r="r" b="b"/>
              <a:pathLst>
                <a:path w="1131" h="1738" extrusionOk="0">
                  <a:moveTo>
                    <a:pt x="1130" y="356"/>
                  </a:moveTo>
                  <a:cubicBezTo>
                    <a:pt x="649" y="482"/>
                    <a:pt x="523" y="754"/>
                    <a:pt x="796" y="1172"/>
                  </a:cubicBezTo>
                  <a:cubicBezTo>
                    <a:pt x="879" y="1319"/>
                    <a:pt x="942" y="1445"/>
                    <a:pt x="796" y="1549"/>
                  </a:cubicBezTo>
                  <a:cubicBezTo>
                    <a:pt x="670" y="1696"/>
                    <a:pt x="503" y="1737"/>
                    <a:pt x="335" y="1696"/>
                  </a:cubicBezTo>
                  <a:cubicBezTo>
                    <a:pt x="189" y="1654"/>
                    <a:pt x="63" y="1507"/>
                    <a:pt x="126" y="1361"/>
                  </a:cubicBezTo>
                  <a:cubicBezTo>
                    <a:pt x="293" y="1005"/>
                    <a:pt x="0" y="691"/>
                    <a:pt x="63" y="356"/>
                  </a:cubicBezTo>
                  <a:cubicBezTo>
                    <a:pt x="231" y="356"/>
                    <a:pt x="377" y="294"/>
                    <a:pt x="419" y="105"/>
                  </a:cubicBezTo>
                  <a:cubicBezTo>
                    <a:pt x="649" y="1"/>
                    <a:pt x="879" y="126"/>
                    <a:pt x="1109" y="147"/>
                  </a:cubicBezTo>
                  <a:cubicBezTo>
                    <a:pt x="1130" y="210"/>
                    <a:pt x="1130" y="294"/>
                    <a:pt x="1130" y="356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220;p42"/>
            <p:cNvSpPr/>
            <p:nvPr/>
          </p:nvSpPr>
          <p:spPr>
            <a:xfrm>
              <a:off x="4920300" y="4077275"/>
              <a:ext cx="30900" cy="34025"/>
            </a:xfrm>
            <a:custGeom>
              <a:avLst/>
              <a:gdLst/>
              <a:ahLst/>
              <a:cxnLst/>
              <a:rect l="l" t="t" r="r" b="b"/>
              <a:pathLst>
                <a:path w="1236" h="1361" extrusionOk="0">
                  <a:moveTo>
                    <a:pt x="880" y="0"/>
                  </a:moveTo>
                  <a:cubicBezTo>
                    <a:pt x="942" y="126"/>
                    <a:pt x="1089" y="209"/>
                    <a:pt x="1235" y="188"/>
                  </a:cubicBezTo>
                  <a:cubicBezTo>
                    <a:pt x="1089" y="607"/>
                    <a:pt x="524" y="774"/>
                    <a:pt x="608" y="1360"/>
                  </a:cubicBezTo>
                  <a:cubicBezTo>
                    <a:pt x="378" y="963"/>
                    <a:pt x="315" y="523"/>
                    <a:pt x="1" y="188"/>
                  </a:cubicBezTo>
                  <a:lnTo>
                    <a:pt x="168" y="42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7221;p42"/>
            <p:cNvSpPr/>
            <p:nvPr/>
          </p:nvSpPr>
          <p:spPr>
            <a:xfrm>
              <a:off x="4068725" y="4198100"/>
              <a:ext cx="40300" cy="14150"/>
            </a:xfrm>
            <a:custGeom>
              <a:avLst/>
              <a:gdLst/>
              <a:ahLst/>
              <a:cxnLst/>
              <a:rect l="l" t="t" r="r" b="b"/>
              <a:pathLst>
                <a:path w="1612" h="566" extrusionOk="0">
                  <a:moveTo>
                    <a:pt x="0" y="356"/>
                  </a:moveTo>
                  <a:cubicBezTo>
                    <a:pt x="502" y="1"/>
                    <a:pt x="1172" y="63"/>
                    <a:pt x="1611" y="482"/>
                  </a:cubicBezTo>
                  <a:cubicBezTo>
                    <a:pt x="1067" y="565"/>
                    <a:pt x="523" y="524"/>
                    <a:pt x="0" y="356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7222;p42"/>
            <p:cNvSpPr/>
            <p:nvPr/>
          </p:nvSpPr>
          <p:spPr>
            <a:xfrm>
              <a:off x="4304100" y="4198625"/>
              <a:ext cx="22000" cy="16750"/>
            </a:xfrm>
            <a:custGeom>
              <a:avLst/>
              <a:gdLst/>
              <a:ahLst/>
              <a:cxnLst/>
              <a:rect l="l" t="t" r="r" b="b"/>
              <a:pathLst>
                <a:path w="880" h="670" extrusionOk="0">
                  <a:moveTo>
                    <a:pt x="1" y="440"/>
                  </a:moveTo>
                  <a:cubicBezTo>
                    <a:pt x="357" y="21"/>
                    <a:pt x="524" y="0"/>
                    <a:pt x="880" y="440"/>
                  </a:cubicBezTo>
                  <a:cubicBezTo>
                    <a:pt x="587" y="670"/>
                    <a:pt x="294" y="503"/>
                    <a:pt x="1" y="44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7223;p42"/>
            <p:cNvSpPr/>
            <p:nvPr/>
          </p:nvSpPr>
          <p:spPr>
            <a:xfrm>
              <a:off x="4197925" y="4194450"/>
              <a:ext cx="22000" cy="12050"/>
            </a:xfrm>
            <a:custGeom>
              <a:avLst/>
              <a:gdLst/>
              <a:ahLst/>
              <a:cxnLst/>
              <a:rect l="l" t="t" r="r" b="b"/>
              <a:pathLst>
                <a:path w="880" h="482" extrusionOk="0">
                  <a:moveTo>
                    <a:pt x="0" y="377"/>
                  </a:moveTo>
                  <a:cubicBezTo>
                    <a:pt x="398" y="0"/>
                    <a:pt x="565" y="21"/>
                    <a:pt x="879" y="439"/>
                  </a:cubicBezTo>
                  <a:cubicBezTo>
                    <a:pt x="586" y="481"/>
                    <a:pt x="272" y="460"/>
                    <a:pt x="0" y="377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7224;p42"/>
            <p:cNvSpPr/>
            <p:nvPr/>
          </p:nvSpPr>
          <p:spPr>
            <a:xfrm>
              <a:off x="4126775" y="4200200"/>
              <a:ext cx="13100" cy="10475"/>
            </a:xfrm>
            <a:custGeom>
              <a:avLst/>
              <a:gdLst/>
              <a:ahLst/>
              <a:cxnLst/>
              <a:rect l="l" t="t" r="r" b="b"/>
              <a:pathLst>
                <a:path w="524" h="419" extrusionOk="0">
                  <a:moveTo>
                    <a:pt x="1" y="314"/>
                  </a:moveTo>
                  <a:cubicBezTo>
                    <a:pt x="126" y="0"/>
                    <a:pt x="315" y="0"/>
                    <a:pt x="524" y="209"/>
                  </a:cubicBezTo>
                  <a:cubicBezTo>
                    <a:pt x="398" y="377"/>
                    <a:pt x="168" y="419"/>
                    <a:pt x="1" y="314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7225;p42"/>
            <p:cNvSpPr/>
            <p:nvPr/>
          </p:nvSpPr>
          <p:spPr>
            <a:xfrm>
              <a:off x="4277425" y="4200200"/>
              <a:ext cx="13100" cy="9950"/>
            </a:xfrm>
            <a:custGeom>
              <a:avLst/>
              <a:gdLst/>
              <a:ahLst/>
              <a:cxnLst/>
              <a:rect l="l" t="t" r="r" b="b"/>
              <a:pathLst>
                <a:path w="524" h="398" extrusionOk="0">
                  <a:moveTo>
                    <a:pt x="1" y="251"/>
                  </a:moveTo>
                  <a:cubicBezTo>
                    <a:pt x="231" y="0"/>
                    <a:pt x="398" y="0"/>
                    <a:pt x="524" y="335"/>
                  </a:cubicBezTo>
                  <a:cubicBezTo>
                    <a:pt x="356" y="398"/>
                    <a:pt x="147" y="377"/>
                    <a:pt x="1" y="25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226;p42"/>
            <p:cNvSpPr/>
            <p:nvPr/>
          </p:nvSpPr>
          <p:spPr>
            <a:xfrm>
              <a:off x="4459475" y="4212750"/>
              <a:ext cx="13100" cy="11000"/>
            </a:xfrm>
            <a:custGeom>
              <a:avLst/>
              <a:gdLst/>
              <a:ahLst/>
              <a:cxnLst/>
              <a:rect l="l" t="t" r="r" b="b"/>
              <a:pathLst>
                <a:path w="524" h="440" extrusionOk="0">
                  <a:moveTo>
                    <a:pt x="0" y="398"/>
                  </a:moveTo>
                  <a:cubicBezTo>
                    <a:pt x="209" y="0"/>
                    <a:pt x="272" y="0"/>
                    <a:pt x="523" y="377"/>
                  </a:cubicBezTo>
                  <a:cubicBezTo>
                    <a:pt x="335" y="440"/>
                    <a:pt x="168" y="440"/>
                    <a:pt x="0" y="398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7227;p42"/>
            <p:cNvSpPr/>
            <p:nvPr/>
          </p:nvSpPr>
          <p:spPr>
            <a:xfrm>
              <a:off x="5762475" y="4100800"/>
              <a:ext cx="8925" cy="9450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357" y="168"/>
                  </a:moveTo>
                  <a:cubicBezTo>
                    <a:pt x="189" y="377"/>
                    <a:pt x="85" y="273"/>
                    <a:pt x="1" y="63"/>
                  </a:cubicBezTo>
                  <a:cubicBezTo>
                    <a:pt x="126" y="1"/>
                    <a:pt x="294" y="43"/>
                    <a:pt x="357" y="168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7228;p42"/>
            <p:cNvSpPr/>
            <p:nvPr/>
          </p:nvSpPr>
          <p:spPr>
            <a:xfrm>
              <a:off x="5802775" y="4104475"/>
              <a:ext cx="8900" cy="10475"/>
            </a:xfrm>
            <a:custGeom>
              <a:avLst/>
              <a:gdLst/>
              <a:ahLst/>
              <a:cxnLst/>
              <a:rect l="l" t="t" r="r" b="b"/>
              <a:pathLst>
                <a:path w="356" h="419" extrusionOk="0">
                  <a:moveTo>
                    <a:pt x="356" y="147"/>
                  </a:moveTo>
                  <a:cubicBezTo>
                    <a:pt x="167" y="419"/>
                    <a:pt x="63" y="293"/>
                    <a:pt x="0" y="42"/>
                  </a:cubicBezTo>
                  <a:cubicBezTo>
                    <a:pt x="126" y="0"/>
                    <a:pt x="272" y="42"/>
                    <a:pt x="356" y="147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7229;p42"/>
            <p:cNvSpPr/>
            <p:nvPr/>
          </p:nvSpPr>
          <p:spPr>
            <a:xfrm>
              <a:off x="4636800" y="4220600"/>
              <a:ext cx="8900" cy="6825"/>
            </a:xfrm>
            <a:custGeom>
              <a:avLst/>
              <a:gdLst/>
              <a:ahLst/>
              <a:cxnLst/>
              <a:rect l="l" t="t" r="r" b="b"/>
              <a:pathLst>
                <a:path w="356" h="273" extrusionOk="0">
                  <a:moveTo>
                    <a:pt x="0" y="230"/>
                  </a:moveTo>
                  <a:cubicBezTo>
                    <a:pt x="21" y="126"/>
                    <a:pt x="63" y="0"/>
                    <a:pt x="189" y="21"/>
                  </a:cubicBezTo>
                  <a:cubicBezTo>
                    <a:pt x="251" y="21"/>
                    <a:pt x="293" y="147"/>
                    <a:pt x="356" y="209"/>
                  </a:cubicBezTo>
                  <a:cubicBezTo>
                    <a:pt x="230" y="272"/>
                    <a:pt x="105" y="272"/>
                    <a:pt x="0" y="23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7230;p42"/>
            <p:cNvSpPr/>
            <p:nvPr/>
          </p:nvSpPr>
          <p:spPr>
            <a:xfrm>
              <a:off x="4237675" y="4200725"/>
              <a:ext cx="13100" cy="5775"/>
            </a:xfrm>
            <a:custGeom>
              <a:avLst/>
              <a:gdLst/>
              <a:ahLst/>
              <a:cxnLst/>
              <a:rect l="l" t="t" r="r" b="b"/>
              <a:pathLst>
                <a:path w="524" h="231" extrusionOk="0">
                  <a:moveTo>
                    <a:pt x="1" y="188"/>
                  </a:moveTo>
                  <a:cubicBezTo>
                    <a:pt x="126" y="0"/>
                    <a:pt x="398" y="0"/>
                    <a:pt x="524" y="188"/>
                  </a:cubicBezTo>
                  <a:cubicBezTo>
                    <a:pt x="356" y="230"/>
                    <a:pt x="168" y="230"/>
                    <a:pt x="1" y="188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7231;p42"/>
            <p:cNvSpPr/>
            <p:nvPr/>
          </p:nvSpPr>
          <p:spPr>
            <a:xfrm>
              <a:off x="4960075" y="4079350"/>
              <a:ext cx="66975" cy="27225"/>
            </a:xfrm>
            <a:custGeom>
              <a:avLst/>
              <a:gdLst/>
              <a:ahLst/>
              <a:cxnLst/>
              <a:rect l="l" t="t" r="r" b="b"/>
              <a:pathLst>
                <a:path w="2679" h="1089" extrusionOk="0">
                  <a:moveTo>
                    <a:pt x="0" y="105"/>
                  </a:moveTo>
                  <a:cubicBezTo>
                    <a:pt x="147" y="85"/>
                    <a:pt x="314" y="1"/>
                    <a:pt x="439" y="43"/>
                  </a:cubicBezTo>
                  <a:cubicBezTo>
                    <a:pt x="1172" y="273"/>
                    <a:pt x="1946" y="85"/>
                    <a:pt x="2678" y="294"/>
                  </a:cubicBezTo>
                  <a:cubicBezTo>
                    <a:pt x="2239" y="775"/>
                    <a:pt x="1632" y="1068"/>
                    <a:pt x="983" y="1089"/>
                  </a:cubicBezTo>
                  <a:cubicBezTo>
                    <a:pt x="921" y="1089"/>
                    <a:pt x="879" y="1089"/>
                    <a:pt x="816" y="1089"/>
                  </a:cubicBezTo>
                  <a:cubicBezTo>
                    <a:pt x="774" y="566"/>
                    <a:pt x="42" y="629"/>
                    <a:pt x="0" y="10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7232;p42"/>
            <p:cNvSpPr/>
            <p:nvPr/>
          </p:nvSpPr>
          <p:spPr>
            <a:xfrm>
              <a:off x="4871150" y="4086675"/>
              <a:ext cx="20425" cy="25150"/>
            </a:xfrm>
            <a:custGeom>
              <a:avLst/>
              <a:gdLst/>
              <a:ahLst/>
              <a:cxnLst/>
              <a:rect l="l" t="t" r="r" b="b"/>
              <a:pathLst>
                <a:path w="817" h="1006" extrusionOk="0">
                  <a:moveTo>
                    <a:pt x="377" y="1"/>
                  </a:moveTo>
                  <a:lnTo>
                    <a:pt x="544" y="1"/>
                  </a:lnTo>
                  <a:cubicBezTo>
                    <a:pt x="460" y="315"/>
                    <a:pt x="753" y="482"/>
                    <a:pt x="816" y="754"/>
                  </a:cubicBezTo>
                  <a:cubicBezTo>
                    <a:pt x="523" y="1005"/>
                    <a:pt x="272" y="670"/>
                    <a:pt x="0" y="712"/>
                  </a:cubicBezTo>
                  <a:cubicBezTo>
                    <a:pt x="0" y="398"/>
                    <a:pt x="42" y="126"/>
                    <a:pt x="37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7233;p42"/>
            <p:cNvSpPr/>
            <p:nvPr/>
          </p:nvSpPr>
          <p:spPr>
            <a:xfrm>
              <a:off x="4951175" y="4130100"/>
              <a:ext cx="16750" cy="14150"/>
            </a:xfrm>
            <a:custGeom>
              <a:avLst/>
              <a:gdLst/>
              <a:ahLst/>
              <a:cxnLst/>
              <a:rect l="l" t="t" r="r" b="b"/>
              <a:pathLst>
                <a:path w="670" h="566" extrusionOk="0">
                  <a:moveTo>
                    <a:pt x="649" y="398"/>
                  </a:moveTo>
                  <a:cubicBezTo>
                    <a:pt x="544" y="565"/>
                    <a:pt x="398" y="565"/>
                    <a:pt x="251" y="544"/>
                  </a:cubicBezTo>
                  <a:cubicBezTo>
                    <a:pt x="105" y="524"/>
                    <a:pt x="0" y="356"/>
                    <a:pt x="63" y="210"/>
                  </a:cubicBezTo>
                  <a:cubicBezTo>
                    <a:pt x="105" y="63"/>
                    <a:pt x="293" y="0"/>
                    <a:pt x="419" y="84"/>
                  </a:cubicBezTo>
                  <a:cubicBezTo>
                    <a:pt x="565" y="147"/>
                    <a:pt x="670" y="231"/>
                    <a:pt x="649" y="398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7234;p42"/>
            <p:cNvSpPr/>
            <p:nvPr/>
          </p:nvSpPr>
          <p:spPr>
            <a:xfrm>
              <a:off x="5042200" y="4141075"/>
              <a:ext cx="5250" cy="5775"/>
            </a:xfrm>
            <a:custGeom>
              <a:avLst/>
              <a:gdLst/>
              <a:ahLst/>
              <a:cxnLst/>
              <a:rect l="l" t="t" r="r" b="b"/>
              <a:pathLst>
                <a:path w="210" h="231" extrusionOk="0">
                  <a:moveTo>
                    <a:pt x="209" y="85"/>
                  </a:moveTo>
                  <a:cubicBezTo>
                    <a:pt x="188" y="126"/>
                    <a:pt x="167" y="210"/>
                    <a:pt x="126" y="210"/>
                  </a:cubicBezTo>
                  <a:cubicBezTo>
                    <a:pt x="105" y="231"/>
                    <a:pt x="42" y="189"/>
                    <a:pt x="0" y="168"/>
                  </a:cubicBezTo>
                  <a:cubicBezTo>
                    <a:pt x="21" y="105"/>
                    <a:pt x="21" y="22"/>
                    <a:pt x="63" y="22"/>
                  </a:cubicBezTo>
                  <a:cubicBezTo>
                    <a:pt x="105" y="1"/>
                    <a:pt x="147" y="43"/>
                    <a:pt x="209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7235;p42"/>
            <p:cNvSpPr/>
            <p:nvPr/>
          </p:nvSpPr>
          <p:spPr>
            <a:xfrm>
              <a:off x="4860150" y="4186075"/>
              <a:ext cx="5250" cy="5250"/>
            </a:xfrm>
            <a:custGeom>
              <a:avLst/>
              <a:gdLst/>
              <a:ahLst/>
              <a:cxnLst/>
              <a:rect l="l" t="t" r="r" b="b"/>
              <a:pathLst>
                <a:path w="210" h="210" extrusionOk="0">
                  <a:moveTo>
                    <a:pt x="63" y="0"/>
                  </a:moveTo>
                  <a:lnTo>
                    <a:pt x="210" y="63"/>
                  </a:lnTo>
                  <a:cubicBezTo>
                    <a:pt x="189" y="105"/>
                    <a:pt x="168" y="189"/>
                    <a:pt x="126" y="189"/>
                  </a:cubicBezTo>
                  <a:cubicBezTo>
                    <a:pt x="105" y="210"/>
                    <a:pt x="43" y="168"/>
                    <a:pt x="1" y="147"/>
                  </a:cubicBezTo>
                  <a:cubicBezTo>
                    <a:pt x="22" y="84"/>
                    <a:pt x="22" y="42"/>
                    <a:pt x="6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7236;p42"/>
            <p:cNvSpPr/>
            <p:nvPr/>
          </p:nvSpPr>
          <p:spPr>
            <a:xfrm>
              <a:off x="4869575" y="4104475"/>
              <a:ext cx="2100" cy="1575"/>
            </a:xfrm>
            <a:custGeom>
              <a:avLst/>
              <a:gdLst/>
              <a:ahLst/>
              <a:cxnLst/>
              <a:rect l="l" t="t" r="r" b="b"/>
              <a:pathLst>
                <a:path w="84" h="63" extrusionOk="0">
                  <a:moveTo>
                    <a:pt x="84" y="0"/>
                  </a:moveTo>
                  <a:lnTo>
                    <a:pt x="42" y="63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237;p42"/>
            <p:cNvSpPr/>
            <p:nvPr/>
          </p:nvSpPr>
          <p:spPr>
            <a:xfrm>
              <a:off x="5084025" y="4095575"/>
              <a:ext cx="31425" cy="38725"/>
            </a:xfrm>
            <a:custGeom>
              <a:avLst/>
              <a:gdLst/>
              <a:ahLst/>
              <a:cxnLst/>
              <a:rect l="l" t="t" r="r" b="b"/>
              <a:pathLst>
                <a:path w="1257" h="1549" extrusionOk="0">
                  <a:moveTo>
                    <a:pt x="1256" y="586"/>
                  </a:moveTo>
                  <a:cubicBezTo>
                    <a:pt x="1215" y="984"/>
                    <a:pt x="733" y="1151"/>
                    <a:pt x="545" y="1528"/>
                  </a:cubicBezTo>
                  <a:cubicBezTo>
                    <a:pt x="461" y="1549"/>
                    <a:pt x="378" y="1528"/>
                    <a:pt x="315" y="1486"/>
                  </a:cubicBezTo>
                  <a:cubicBezTo>
                    <a:pt x="147" y="1256"/>
                    <a:pt x="1" y="858"/>
                    <a:pt x="106" y="712"/>
                  </a:cubicBezTo>
                  <a:cubicBezTo>
                    <a:pt x="294" y="440"/>
                    <a:pt x="482" y="84"/>
                    <a:pt x="838" y="42"/>
                  </a:cubicBezTo>
                  <a:cubicBezTo>
                    <a:pt x="1110" y="0"/>
                    <a:pt x="1235" y="252"/>
                    <a:pt x="1256" y="586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238;p42"/>
            <p:cNvSpPr/>
            <p:nvPr/>
          </p:nvSpPr>
          <p:spPr>
            <a:xfrm>
              <a:off x="5794925" y="4131675"/>
              <a:ext cx="34025" cy="31400"/>
            </a:xfrm>
            <a:custGeom>
              <a:avLst/>
              <a:gdLst/>
              <a:ahLst/>
              <a:cxnLst/>
              <a:rect l="l" t="t" r="r" b="b"/>
              <a:pathLst>
                <a:path w="1361" h="1256" extrusionOk="0">
                  <a:moveTo>
                    <a:pt x="209" y="0"/>
                  </a:moveTo>
                  <a:cubicBezTo>
                    <a:pt x="314" y="0"/>
                    <a:pt x="419" y="21"/>
                    <a:pt x="419" y="126"/>
                  </a:cubicBezTo>
                  <a:cubicBezTo>
                    <a:pt x="419" y="419"/>
                    <a:pt x="502" y="565"/>
                    <a:pt x="816" y="419"/>
                  </a:cubicBezTo>
                  <a:cubicBezTo>
                    <a:pt x="1151" y="272"/>
                    <a:pt x="1256" y="544"/>
                    <a:pt x="1297" y="774"/>
                  </a:cubicBezTo>
                  <a:cubicBezTo>
                    <a:pt x="1360" y="1046"/>
                    <a:pt x="1088" y="1088"/>
                    <a:pt x="921" y="1151"/>
                  </a:cubicBezTo>
                  <a:cubicBezTo>
                    <a:pt x="649" y="1256"/>
                    <a:pt x="356" y="1130"/>
                    <a:pt x="230" y="900"/>
                  </a:cubicBezTo>
                  <a:cubicBezTo>
                    <a:pt x="63" y="649"/>
                    <a:pt x="0" y="356"/>
                    <a:pt x="63" y="63"/>
                  </a:cubicBezTo>
                  <a:cubicBezTo>
                    <a:pt x="84" y="42"/>
                    <a:pt x="168" y="21"/>
                    <a:pt x="2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39;p42"/>
            <p:cNvSpPr/>
            <p:nvPr/>
          </p:nvSpPr>
          <p:spPr>
            <a:xfrm>
              <a:off x="5046900" y="4113350"/>
              <a:ext cx="15200" cy="13625"/>
            </a:xfrm>
            <a:custGeom>
              <a:avLst/>
              <a:gdLst/>
              <a:ahLst/>
              <a:cxnLst/>
              <a:rect l="l" t="t" r="r" b="b"/>
              <a:pathLst>
                <a:path w="608" h="545" extrusionOk="0">
                  <a:moveTo>
                    <a:pt x="398" y="22"/>
                  </a:moveTo>
                  <a:cubicBezTo>
                    <a:pt x="523" y="43"/>
                    <a:pt x="607" y="168"/>
                    <a:pt x="565" y="294"/>
                  </a:cubicBezTo>
                  <a:cubicBezTo>
                    <a:pt x="544" y="524"/>
                    <a:pt x="335" y="524"/>
                    <a:pt x="168" y="524"/>
                  </a:cubicBezTo>
                  <a:cubicBezTo>
                    <a:pt x="0" y="545"/>
                    <a:pt x="84" y="398"/>
                    <a:pt x="84" y="357"/>
                  </a:cubicBezTo>
                  <a:cubicBezTo>
                    <a:pt x="105" y="106"/>
                    <a:pt x="210" y="1"/>
                    <a:pt x="398" y="22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240;p42"/>
            <p:cNvSpPr/>
            <p:nvPr/>
          </p:nvSpPr>
          <p:spPr>
            <a:xfrm>
              <a:off x="5746800" y="4141600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147" y="210"/>
                  </a:moveTo>
                  <a:cubicBezTo>
                    <a:pt x="105" y="189"/>
                    <a:pt x="21" y="189"/>
                    <a:pt x="21" y="147"/>
                  </a:cubicBezTo>
                  <a:cubicBezTo>
                    <a:pt x="0" y="105"/>
                    <a:pt x="42" y="43"/>
                    <a:pt x="63" y="1"/>
                  </a:cubicBezTo>
                  <a:cubicBezTo>
                    <a:pt x="126" y="22"/>
                    <a:pt x="189" y="43"/>
                    <a:pt x="209" y="64"/>
                  </a:cubicBezTo>
                  <a:cubicBezTo>
                    <a:pt x="230" y="105"/>
                    <a:pt x="168" y="168"/>
                    <a:pt x="147" y="21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241;p42"/>
            <p:cNvSpPr/>
            <p:nvPr/>
          </p:nvSpPr>
          <p:spPr>
            <a:xfrm>
              <a:off x="4935475" y="4194950"/>
              <a:ext cx="5250" cy="5275"/>
            </a:xfrm>
            <a:custGeom>
              <a:avLst/>
              <a:gdLst/>
              <a:ahLst/>
              <a:cxnLst/>
              <a:rect l="l" t="t" r="r" b="b"/>
              <a:pathLst>
                <a:path w="210" h="211" extrusionOk="0">
                  <a:moveTo>
                    <a:pt x="1" y="147"/>
                  </a:moveTo>
                  <a:cubicBezTo>
                    <a:pt x="22" y="85"/>
                    <a:pt x="22" y="22"/>
                    <a:pt x="63" y="1"/>
                  </a:cubicBezTo>
                  <a:cubicBezTo>
                    <a:pt x="105" y="1"/>
                    <a:pt x="168" y="43"/>
                    <a:pt x="210" y="64"/>
                  </a:cubicBezTo>
                  <a:cubicBezTo>
                    <a:pt x="189" y="106"/>
                    <a:pt x="168" y="189"/>
                    <a:pt x="147" y="210"/>
                  </a:cubicBezTo>
                  <a:cubicBezTo>
                    <a:pt x="105" y="210"/>
                    <a:pt x="43" y="168"/>
                    <a:pt x="1" y="147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242;p42"/>
            <p:cNvSpPr/>
            <p:nvPr/>
          </p:nvSpPr>
          <p:spPr>
            <a:xfrm>
              <a:off x="5099200" y="4158875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231" y="63"/>
                  </a:moveTo>
                  <a:lnTo>
                    <a:pt x="168" y="209"/>
                  </a:lnTo>
                  <a:cubicBezTo>
                    <a:pt x="105" y="189"/>
                    <a:pt x="43" y="168"/>
                    <a:pt x="22" y="147"/>
                  </a:cubicBezTo>
                  <a:cubicBezTo>
                    <a:pt x="1" y="105"/>
                    <a:pt x="64" y="42"/>
                    <a:pt x="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243;p42"/>
            <p:cNvSpPr/>
            <p:nvPr/>
          </p:nvSpPr>
          <p:spPr>
            <a:xfrm>
              <a:off x="5764575" y="4158875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231" y="63"/>
                  </a:moveTo>
                  <a:cubicBezTo>
                    <a:pt x="210" y="105"/>
                    <a:pt x="189" y="189"/>
                    <a:pt x="147" y="209"/>
                  </a:cubicBezTo>
                  <a:cubicBezTo>
                    <a:pt x="126" y="209"/>
                    <a:pt x="63" y="168"/>
                    <a:pt x="1" y="147"/>
                  </a:cubicBezTo>
                  <a:cubicBezTo>
                    <a:pt x="22" y="105"/>
                    <a:pt x="42" y="21"/>
                    <a:pt x="84" y="0"/>
                  </a:cubicBezTo>
                  <a:cubicBezTo>
                    <a:pt x="105" y="0"/>
                    <a:pt x="168" y="63"/>
                    <a:pt x="231" y="63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09" grpId="0"/>
      <p:bldP spid="3" grpId="0"/>
      <p:bldP spid="4" grpId="0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9" name="Google Shape;7359;p47"/>
          <p:cNvSpPr/>
          <p:nvPr/>
        </p:nvSpPr>
        <p:spPr>
          <a:xfrm>
            <a:off x="1102368" y="875242"/>
            <a:ext cx="6837218" cy="3274036"/>
          </a:xfrm>
          <a:custGeom>
            <a:avLst/>
            <a:gdLst/>
            <a:ahLst/>
            <a:cxnLst/>
            <a:rect l="l" t="t" r="r" b="b"/>
            <a:pathLst>
              <a:path w="15784" h="15784" extrusionOk="0">
                <a:moveTo>
                  <a:pt x="1" y="1"/>
                </a:moveTo>
                <a:lnTo>
                  <a:pt x="1" y="15783"/>
                </a:lnTo>
                <a:lnTo>
                  <a:pt x="15783" y="15783"/>
                </a:lnTo>
                <a:lnTo>
                  <a:pt x="15783" y="1"/>
                </a:lnTo>
                <a:close/>
              </a:path>
            </a:pathLst>
          </a:custGeom>
          <a:solidFill>
            <a:srgbClr val="FFD400">
              <a:alpha val="17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0" name="Google Shape;7360;p47"/>
          <p:cNvSpPr/>
          <p:nvPr/>
        </p:nvSpPr>
        <p:spPr>
          <a:xfrm>
            <a:off x="3516407" y="3637954"/>
            <a:ext cx="2190938" cy="212"/>
          </a:xfrm>
          <a:custGeom>
            <a:avLst/>
            <a:gdLst/>
            <a:ahLst/>
            <a:cxnLst/>
            <a:rect l="l" t="t" r="r" b="b"/>
            <a:pathLst>
              <a:path w="10409" h="1" fill="none" extrusionOk="0">
                <a:moveTo>
                  <a:pt x="1" y="0"/>
                </a:moveTo>
                <a:lnTo>
                  <a:pt x="10408" y="0"/>
                </a:lnTo>
              </a:path>
            </a:pathLst>
          </a:custGeom>
          <a:noFill/>
          <a:ln w="3850" cap="flat" cmpd="sng">
            <a:solidFill>
              <a:srgbClr val="92807D"/>
            </a:solidFill>
            <a:prstDash val="solid"/>
            <a:miter lim="1181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3" name="Google Shape;7363;p47"/>
          <p:cNvSpPr/>
          <p:nvPr/>
        </p:nvSpPr>
        <p:spPr>
          <a:xfrm>
            <a:off x="859722" y="660092"/>
            <a:ext cx="985447" cy="1030488"/>
          </a:xfrm>
          <a:custGeom>
            <a:avLst/>
            <a:gdLst/>
            <a:ahLst/>
            <a:cxnLst/>
            <a:rect l="l" t="t" r="r" b="b"/>
            <a:pathLst>
              <a:path w="17306" h="18097" extrusionOk="0">
                <a:moveTo>
                  <a:pt x="12123" y="1"/>
                </a:moveTo>
                <a:lnTo>
                  <a:pt x="0" y="13177"/>
                </a:lnTo>
                <a:lnTo>
                  <a:pt x="44" y="13265"/>
                </a:lnTo>
                <a:lnTo>
                  <a:pt x="132" y="13485"/>
                </a:lnTo>
                <a:lnTo>
                  <a:pt x="308" y="13529"/>
                </a:lnTo>
                <a:lnTo>
                  <a:pt x="483" y="13617"/>
                </a:lnTo>
                <a:lnTo>
                  <a:pt x="571" y="13792"/>
                </a:lnTo>
                <a:lnTo>
                  <a:pt x="659" y="13968"/>
                </a:lnTo>
                <a:lnTo>
                  <a:pt x="835" y="14056"/>
                </a:lnTo>
                <a:lnTo>
                  <a:pt x="1011" y="14100"/>
                </a:lnTo>
                <a:lnTo>
                  <a:pt x="1098" y="14275"/>
                </a:lnTo>
                <a:lnTo>
                  <a:pt x="1142" y="14495"/>
                </a:lnTo>
                <a:lnTo>
                  <a:pt x="1186" y="14495"/>
                </a:lnTo>
                <a:lnTo>
                  <a:pt x="1362" y="14539"/>
                </a:lnTo>
                <a:lnTo>
                  <a:pt x="1538" y="14627"/>
                </a:lnTo>
                <a:lnTo>
                  <a:pt x="1625" y="14802"/>
                </a:lnTo>
                <a:lnTo>
                  <a:pt x="1669" y="14978"/>
                </a:lnTo>
                <a:lnTo>
                  <a:pt x="1713" y="14978"/>
                </a:lnTo>
                <a:lnTo>
                  <a:pt x="1889" y="15066"/>
                </a:lnTo>
                <a:lnTo>
                  <a:pt x="2065" y="15110"/>
                </a:lnTo>
                <a:lnTo>
                  <a:pt x="2109" y="15286"/>
                </a:lnTo>
                <a:lnTo>
                  <a:pt x="2196" y="15461"/>
                </a:lnTo>
                <a:lnTo>
                  <a:pt x="2196" y="15505"/>
                </a:lnTo>
                <a:lnTo>
                  <a:pt x="2416" y="15549"/>
                </a:lnTo>
                <a:lnTo>
                  <a:pt x="2592" y="15593"/>
                </a:lnTo>
                <a:lnTo>
                  <a:pt x="2636" y="15813"/>
                </a:lnTo>
                <a:lnTo>
                  <a:pt x="2723" y="15988"/>
                </a:lnTo>
                <a:lnTo>
                  <a:pt x="2899" y="16032"/>
                </a:lnTo>
                <a:lnTo>
                  <a:pt x="3119" y="16120"/>
                </a:lnTo>
                <a:lnTo>
                  <a:pt x="3163" y="16296"/>
                </a:lnTo>
                <a:lnTo>
                  <a:pt x="3251" y="16471"/>
                </a:lnTo>
                <a:lnTo>
                  <a:pt x="3251" y="16515"/>
                </a:lnTo>
                <a:lnTo>
                  <a:pt x="3426" y="16559"/>
                </a:lnTo>
                <a:lnTo>
                  <a:pt x="3646" y="16603"/>
                </a:lnTo>
                <a:lnTo>
                  <a:pt x="3690" y="16823"/>
                </a:lnTo>
                <a:lnTo>
                  <a:pt x="3778" y="16998"/>
                </a:lnTo>
                <a:lnTo>
                  <a:pt x="3953" y="17042"/>
                </a:lnTo>
                <a:lnTo>
                  <a:pt x="4129" y="17130"/>
                </a:lnTo>
                <a:lnTo>
                  <a:pt x="4217" y="17306"/>
                </a:lnTo>
                <a:lnTo>
                  <a:pt x="4305" y="17482"/>
                </a:lnTo>
                <a:lnTo>
                  <a:pt x="4480" y="17569"/>
                </a:lnTo>
                <a:lnTo>
                  <a:pt x="4656" y="17613"/>
                </a:lnTo>
                <a:lnTo>
                  <a:pt x="4744" y="17789"/>
                </a:lnTo>
                <a:lnTo>
                  <a:pt x="4832" y="18009"/>
                </a:lnTo>
                <a:lnTo>
                  <a:pt x="5007" y="18053"/>
                </a:lnTo>
                <a:lnTo>
                  <a:pt x="5095" y="18097"/>
                </a:lnTo>
                <a:lnTo>
                  <a:pt x="5183" y="18009"/>
                </a:lnTo>
                <a:lnTo>
                  <a:pt x="17305" y="4920"/>
                </a:lnTo>
                <a:lnTo>
                  <a:pt x="17261" y="4876"/>
                </a:lnTo>
                <a:lnTo>
                  <a:pt x="17218" y="4657"/>
                </a:lnTo>
                <a:lnTo>
                  <a:pt x="17174" y="4657"/>
                </a:lnTo>
                <a:lnTo>
                  <a:pt x="16998" y="4613"/>
                </a:lnTo>
                <a:lnTo>
                  <a:pt x="16822" y="4525"/>
                </a:lnTo>
                <a:lnTo>
                  <a:pt x="16734" y="4349"/>
                </a:lnTo>
                <a:lnTo>
                  <a:pt x="16690" y="4173"/>
                </a:lnTo>
                <a:lnTo>
                  <a:pt x="16647" y="4173"/>
                </a:lnTo>
                <a:lnTo>
                  <a:pt x="16471" y="4086"/>
                </a:lnTo>
                <a:lnTo>
                  <a:pt x="16295" y="4042"/>
                </a:lnTo>
                <a:lnTo>
                  <a:pt x="16251" y="3866"/>
                </a:lnTo>
                <a:lnTo>
                  <a:pt x="16163" y="3646"/>
                </a:lnTo>
                <a:lnTo>
                  <a:pt x="15944" y="3602"/>
                </a:lnTo>
                <a:lnTo>
                  <a:pt x="15768" y="3558"/>
                </a:lnTo>
                <a:lnTo>
                  <a:pt x="15724" y="3339"/>
                </a:lnTo>
                <a:lnTo>
                  <a:pt x="15636" y="3163"/>
                </a:lnTo>
                <a:lnTo>
                  <a:pt x="15461" y="3075"/>
                </a:lnTo>
                <a:lnTo>
                  <a:pt x="15241" y="3031"/>
                </a:lnTo>
                <a:lnTo>
                  <a:pt x="15197" y="2856"/>
                </a:lnTo>
                <a:lnTo>
                  <a:pt x="15109" y="2680"/>
                </a:lnTo>
                <a:lnTo>
                  <a:pt x="15109" y="2636"/>
                </a:lnTo>
                <a:lnTo>
                  <a:pt x="14934" y="2592"/>
                </a:lnTo>
                <a:lnTo>
                  <a:pt x="14758" y="2548"/>
                </a:lnTo>
                <a:lnTo>
                  <a:pt x="14670" y="2329"/>
                </a:lnTo>
                <a:lnTo>
                  <a:pt x="14582" y="2153"/>
                </a:lnTo>
                <a:lnTo>
                  <a:pt x="14407" y="2109"/>
                </a:lnTo>
                <a:lnTo>
                  <a:pt x="14231" y="2021"/>
                </a:lnTo>
                <a:lnTo>
                  <a:pt x="14143" y="1846"/>
                </a:lnTo>
                <a:lnTo>
                  <a:pt x="14055" y="1670"/>
                </a:lnTo>
                <a:lnTo>
                  <a:pt x="13880" y="1582"/>
                </a:lnTo>
                <a:lnTo>
                  <a:pt x="13704" y="1538"/>
                </a:lnTo>
                <a:lnTo>
                  <a:pt x="13616" y="1362"/>
                </a:lnTo>
                <a:lnTo>
                  <a:pt x="13572" y="1143"/>
                </a:lnTo>
                <a:lnTo>
                  <a:pt x="13528" y="1143"/>
                </a:lnTo>
                <a:lnTo>
                  <a:pt x="13352" y="1099"/>
                </a:lnTo>
                <a:lnTo>
                  <a:pt x="13177" y="1011"/>
                </a:lnTo>
                <a:lnTo>
                  <a:pt x="13089" y="835"/>
                </a:lnTo>
                <a:lnTo>
                  <a:pt x="13045" y="660"/>
                </a:lnTo>
                <a:lnTo>
                  <a:pt x="13001" y="660"/>
                </a:lnTo>
                <a:lnTo>
                  <a:pt x="12825" y="572"/>
                </a:lnTo>
                <a:lnTo>
                  <a:pt x="12650" y="528"/>
                </a:lnTo>
                <a:lnTo>
                  <a:pt x="12562" y="352"/>
                </a:lnTo>
                <a:lnTo>
                  <a:pt x="12518" y="133"/>
                </a:lnTo>
                <a:lnTo>
                  <a:pt x="12298" y="89"/>
                </a:lnTo>
                <a:lnTo>
                  <a:pt x="1212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5" name="Google Shape;7365;p47"/>
          <p:cNvSpPr/>
          <p:nvPr/>
        </p:nvSpPr>
        <p:spPr>
          <a:xfrm>
            <a:off x="7283078" y="3370036"/>
            <a:ext cx="985447" cy="1030488"/>
          </a:xfrm>
          <a:custGeom>
            <a:avLst/>
            <a:gdLst/>
            <a:ahLst/>
            <a:cxnLst/>
            <a:rect l="l" t="t" r="r" b="b"/>
            <a:pathLst>
              <a:path w="17306" h="18097" extrusionOk="0">
                <a:moveTo>
                  <a:pt x="12123" y="1"/>
                </a:moveTo>
                <a:lnTo>
                  <a:pt x="0" y="13177"/>
                </a:lnTo>
                <a:lnTo>
                  <a:pt x="44" y="13265"/>
                </a:lnTo>
                <a:lnTo>
                  <a:pt x="132" y="13485"/>
                </a:lnTo>
                <a:lnTo>
                  <a:pt x="308" y="13529"/>
                </a:lnTo>
                <a:lnTo>
                  <a:pt x="483" y="13617"/>
                </a:lnTo>
                <a:lnTo>
                  <a:pt x="571" y="13792"/>
                </a:lnTo>
                <a:lnTo>
                  <a:pt x="659" y="13968"/>
                </a:lnTo>
                <a:lnTo>
                  <a:pt x="835" y="14056"/>
                </a:lnTo>
                <a:lnTo>
                  <a:pt x="1011" y="14100"/>
                </a:lnTo>
                <a:lnTo>
                  <a:pt x="1098" y="14275"/>
                </a:lnTo>
                <a:lnTo>
                  <a:pt x="1142" y="14495"/>
                </a:lnTo>
                <a:lnTo>
                  <a:pt x="1186" y="14495"/>
                </a:lnTo>
                <a:lnTo>
                  <a:pt x="1362" y="14539"/>
                </a:lnTo>
                <a:lnTo>
                  <a:pt x="1538" y="14627"/>
                </a:lnTo>
                <a:lnTo>
                  <a:pt x="1625" y="14802"/>
                </a:lnTo>
                <a:lnTo>
                  <a:pt x="1669" y="14978"/>
                </a:lnTo>
                <a:lnTo>
                  <a:pt x="1713" y="14978"/>
                </a:lnTo>
                <a:lnTo>
                  <a:pt x="1889" y="15066"/>
                </a:lnTo>
                <a:lnTo>
                  <a:pt x="2065" y="15110"/>
                </a:lnTo>
                <a:lnTo>
                  <a:pt x="2109" y="15286"/>
                </a:lnTo>
                <a:lnTo>
                  <a:pt x="2196" y="15461"/>
                </a:lnTo>
                <a:lnTo>
                  <a:pt x="2196" y="15505"/>
                </a:lnTo>
                <a:lnTo>
                  <a:pt x="2416" y="15549"/>
                </a:lnTo>
                <a:lnTo>
                  <a:pt x="2592" y="15593"/>
                </a:lnTo>
                <a:lnTo>
                  <a:pt x="2636" y="15813"/>
                </a:lnTo>
                <a:lnTo>
                  <a:pt x="2723" y="15988"/>
                </a:lnTo>
                <a:lnTo>
                  <a:pt x="2899" y="16032"/>
                </a:lnTo>
                <a:lnTo>
                  <a:pt x="3119" y="16120"/>
                </a:lnTo>
                <a:lnTo>
                  <a:pt x="3163" y="16296"/>
                </a:lnTo>
                <a:lnTo>
                  <a:pt x="3251" y="16471"/>
                </a:lnTo>
                <a:lnTo>
                  <a:pt x="3251" y="16515"/>
                </a:lnTo>
                <a:lnTo>
                  <a:pt x="3426" y="16559"/>
                </a:lnTo>
                <a:lnTo>
                  <a:pt x="3646" y="16603"/>
                </a:lnTo>
                <a:lnTo>
                  <a:pt x="3690" y="16823"/>
                </a:lnTo>
                <a:lnTo>
                  <a:pt x="3778" y="16998"/>
                </a:lnTo>
                <a:lnTo>
                  <a:pt x="3953" y="17042"/>
                </a:lnTo>
                <a:lnTo>
                  <a:pt x="4129" y="17130"/>
                </a:lnTo>
                <a:lnTo>
                  <a:pt x="4217" y="17306"/>
                </a:lnTo>
                <a:lnTo>
                  <a:pt x="4305" y="17482"/>
                </a:lnTo>
                <a:lnTo>
                  <a:pt x="4480" y="17569"/>
                </a:lnTo>
                <a:lnTo>
                  <a:pt x="4656" y="17613"/>
                </a:lnTo>
                <a:lnTo>
                  <a:pt x="4744" y="17789"/>
                </a:lnTo>
                <a:lnTo>
                  <a:pt x="4832" y="18009"/>
                </a:lnTo>
                <a:lnTo>
                  <a:pt x="5007" y="18053"/>
                </a:lnTo>
                <a:lnTo>
                  <a:pt x="5095" y="18097"/>
                </a:lnTo>
                <a:lnTo>
                  <a:pt x="5183" y="18009"/>
                </a:lnTo>
                <a:lnTo>
                  <a:pt x="17305" y="4920"/>
                </a:lnTo>
                <a:lnTo>
                  <a:pt x="17261" y="4876"/>
                </a:lnTo>
                <a:lnTo>
                  <a:pt x="17218" y="4657"/>
                </a:lnTo>
                <a:lnTo>
                  <a:pt x="17174" y="4657"/>
                </a:lnTo>
                <a:lnTo>
                  <a:pt x="16998" y="4613"/>
                </a:lnTo>
                <a:lnTo>
                  <a:pt x="16822" y="4525"/>
                </a:lnTo>
                <a:lnTo>
                  <a:pt x="16734" y="4349"/>
                </a:lnTo>
                <a:lnTo>
                  <a:pt x="16690" y="4173"/>
                </a:lnTo>
                <a:lnTo>
                  <a:pt x="16647" y="4173"/>
                </a:lnTo>
                <a:lnTo>
                  <a:pt x="16471" y="4086"/>
                </a:lnTo>
                <a:lnTo>
                  <a:pt x="16295" y="4042"/>
                </a:lnTo>
                <a:lnTo>
                  <a:pt x="16251" y="3866"/>
                </a:lnTo>
                <a:lnTo>
                  <a:pt x="16163" y="3646"/>
                </a:lnTo>
                <a:lnTo>
                  <a:pt x="15944" y="3602"/>
                </a:lnTo>
                <a:lnTo>
                  <a:pt x="15768" y="3558"/>
                </a:lnTo>
                <a:lnTo>
                  <a:pt x="15724" y="3339"/>
                </a:lnTo>
                <a:lnTo>
                  <a:pt x="15636" y="3163"/>
                </a:lnTo>
                <a:lnTo>
                  <a:pt x="15461" y="3075"/>
                </a:lnTo>
                <a:lnTo>
                  <a:pt x="15241" y="3031"/>
                </a:lnTo>
                <a:lnTo>
                  <a:pt x="15197" y="2856"/>
                </a:lnTo>
                <a:lnTo>
                  <a:pt x="15109" y="2680"/>
                </a:lnTo>
                <a:lnTo>
                  <a:pt x="15109" y="2636"/>
                </a:lnTo>
                <a:lnTo>
                  <a:pt x="14934" y="2592"/>
                </a:lnTo>
                <a:lnTo>
                  <a:pt x="14758" y="2548"/>
                </a:lnTo>
                <a:lnTo>
                  <a:pt x="14670" y="2329"/>
                </a:lnTo>
                <a:lnTo>
                  <a:pt x="14582" y="2153"/>
                </a:lnTo>
                <a:lnTo>
                  <a:pt x="14407" y="2109"/>
                </a:lnTo>
                <a:lnTo>
                  <a:pt x="14231" y="2021"/>
                </a:lnTo>
                <a:lnTo>
                  <a:pt x="14143" y="1846"/>
                </a:lnTo>
                <a:lnTo>
                  <a:pt x="14055" y="1670"/>
                </a:lnTo>
                <a:lnTo>
                  <a:pt x="13880" y="1582"/>
                </a:lnTo>
                <a:lnTo>
                  <a:pt x="13704" y="1538"/>
                </a:lnTo>
                <a:lnTo>
                  <a:pt x="13616" y="1362"/>
                </a:lnTo>
                <a:lnTo>
                  <a:pt x="13572" y="1143"/>
                </a:lnTo>
                <a:lnTo>
                  <a:pt x="13528" y="1143"/>
                </a:lnTo>
                <a:lnTo>
                  <a:pt x="13352" y="1099"/>
                </a:lnTo>
                <a:lnTo>
                  <a:pt x="13177" y="1011"/>
                </a:lnTo>
                <a:lnTo>
                  <a:pt x="13089" y="835"/>
                </a:lnTo>
                <a:lnTo>
                  <a:pt x="13045" y="660"/>
                </a:lnTo>
                <a:lnTo>
                  <a:pt x="13001" y="660"/>
                </a:lnTo>
                <a:lnTo>
                  <a:pt x="12825" y="572"/>
                </a:lnTo>
                <a:lnTo>
                  <a:pt x="12650" y="528"/>
                </a:lnTo>
                <a:lnTo>
                  <a:pt x="12562" y="352"/>
                </a:lnTo>
                <a:lnTo>
                  <a:pt x="12518" y="133"/>
                </a:lnTo>
                <a:lnTo>
                  <a:pt x="12298" y="89"/>
                </a:lnTo>
                <a:lnTo>
                  <a:pt x="1212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66" name="Google Shape;7366;p47"/>
          <p:cNvGrpSpPr/>
          <p:nvPr/>
        </p:nvGrpSpPr>
        <p:grpSpPr>
          <a:xfrm>
            <a:off x="3082314" y="3286264"/>
            <a:ext cx="2978279" cy="175275"/>
            <a:chOff x="3998100" y="4633825"/>
            <a:chExt cx="2329875" cy="175275"/>
          </a:xfrm>
        </p:grpSpPr>
        <p:sp>
          <p:nvSpPr>
            <p:cNvPr id="7367" name="Google Shape;7367;p47"/>
            <p:cNvSpPr/>
            <p:nvPr/>
          </p:nvSpPr>
          <p:spPr>
            <a:xfrm>
              <a:off x="4853875" y="4633825"/>
              <a:ext cx="1023725" cy="161150"/>
            </a:xfrm>
            <a:custGeom>
              <a:avLst/>
              <a:gdLst/>
              <a:ahLst/>
              <a:cxnLst/>
              <a:rect l="l" t="t" r="r" b="b"/>
              <a:pathLst>
                <a:path w="40949" h="6446" extrusionOk="0">
                  <a:moveTo>
                    <a:pt x="2449" y="524"/>
                  </a:moveTo>
                  <a:lnTo>
                    <a:pt x="2993" y="545"/>
                  </a:lnTo>
                  <a:cubicBezTo>
                    <a:pt x="3055" y="629"/>
                    <a:pt x="3097" y="629"/>
                    <a:pt x="3160" y="566"/>
                  </a:cubicBezTo>
                  <a:cubicBezTo>
                    <a:pt x="3641" y="503"/>
                    <a:pt x="4123" y="503"/>
                    <a:pt x="4583" y="587"/>
                  </a:cubicBezTo>
                  <a:cubicBezTo>
                    <a:pt x="4646" y="670"/>
                    <a:pt x="4667" y="775"/>
                    <a:pt x="4729" y="796"/>
                  </a:cubicBezTo>
                  <a:cubicBezTo>
                    <a:pt x="4897" y="838"/>
                    <a:pt x="4918" y="691"/>
                    <a:pt x="4939" y="587"/>
                  </a:cubicBezTo>
                  <a:cubicBezTo>
                    <a:pt x="5587" y="503"/>
                    <a:pt x="6257" y="503"/>
                    <a:pt x="6905" y="587"/>
                  </a:cubicBezTo>
                  <a:cubicBezTo>
                    <a:pt x="7261" y="984"/>
                    <a:pt x="7428" y="984"/>
                    <a:pt x="7784" y="587"/>
                  </a:cubicBezTo>
                  <a:cubicBezTo>
                    <a:pt x="8600" y="503"/>
                    <a:pt x="9437" y="503"/>
                    <a:pt x="10274" y="608"/>
                  </a:cubicBezTo>
                  <a:cubicBezTo>
                    <a:pt x="10316" y="670"/>
                    <a:pt x="10337" y="796"/>
                    <a:pt x="10400" y="817"/>
                  </a:cubicBezTo>
                  <a:cubicBezTo>
                    <a:pt x="10567" y="859"/>
                    <a:pt x="10588" y="712"/>
                    <a:pt x="10630" y="608"/>
                  </a:cubicBezTo>
                  <a:lnTo>
                    <a:pt x="10985" y="608"/>
                  </a:lnTo>
                  <a:cubicBezTo>
                    <a:pt x="11237" y="963"/>
                    <a:pt x="11278" y="963"/>
                    <a:pt x="11509" y="587"/>
                  </a:cubicBezTo>
                  <a:cubicBezTo>
                    <a:pt x="12157" y="524"/>
                    <a:pt x="12806" y="524"/>
                    <a:pt x="13454" y="587"/>
                  </a:cubicBezTo>
                  <a:cubicBezTo>
                    <a:pt x="13747" y="1005"/>
                    <a:pt x="13852" y="1005"/>
                    <a:pt x="14166" y="587"/>
                  </a:cubicBezTo>
                  <a:cubicBezTo>
                    <a:pt x="14752" y="524"/>
                    <a:pt x="15338" y="503"/>
                    <a:pt x="15944" y="545"/>
                  </a:cubicBezTo>
                  <a:cubicBezTo>
                    <a:pt x="16154" y="817"/>
                    <a:pt x="16488" y="712"/>
                    <a:pt x="16760" y="817"/>
                  </a:cubicBezTo>
                  <a:cubicBezTo>
                    <a:pt x="17032" y="942"/>
                    <a:pt x="17263" y="775"/>
                    <a:pt x="17346" y="461"/>
                  </a:cubicBezTo>
                  <a:cubicBezTo>
                    <a:pt x="18120" y="357"/>
                    <a:pt x="18895" y="315"/>
                    <a:pt x="19669" y="378"/>
                  </a:cubicBezTo>
                  <a:cubicBezTo>
                    <a:pt x="19711" y="419"/>
                    <a:pt x="19773" y="482"/>
                    <a:pt x="19815" y="482"/>
                  </a:cubicBezTo>
                  <a:cubicBezTo>
                    <a:pt x="21029" y="503"/>
                    <a:pt x="22221" y="503"/>
                    <a:pt x="23435" y="524"/>
                  </a:cubicBezTo>
                  <a:cubicBezTo>
                    <a:pt x="23602" y="524"/>
                    <a:pt x="23707" y="398"/>
                    <a:pt x="23728" y="252"/>
                  </a:cubicBezTo>
                  <a:cubicBezTo>
                    <a:pt x="24084" y="168"/>
                    <a:pt x="24439" y="168"/>
                    <a:pt x="24795" y="231"/>
                  </a:cubicBezTo>
                  <a:cubicBezTo>
                    <a:pt x="25025" y="629"/>
                    <a:pt x="25088" y="629"/>
                    <a:pt x="25318" y="252"/>
                  </a:cubicBezTo>
                  <a:lnTo>
                    <a:pt x="26030" y="189"/>
                  </a:lnTo>
                  <a:cubicBezTo>
                    <a:pt x="26553" y="524"/>
                    <a:pt x="27159" y="294"/>
                    <a:pt x="27703" y="461"/>
                  </a:cubicBezTo>
                  <a:cubicBezTo>
                    <a:pt x="27871" y="503"/>
                    <a:pt x="27955" y="252"/>
                    <a:pt x="27996" y="85"/>
                  </a:cubicBezTo>
                  <a:cubicBezTo>
                    <a:pt x="28227" y="1"/>
                    <a:pt x="28478" y="22"/>
                    <a:pt x="28708" y="106"/>
                  </a:cubicBezTo>
                  <a:cubicBezTo>
                    <a:pt x="29147" y="503"/>
                    <a:pt x="29691" y="503"/>
                    <a:pt x="30235" y="398"/>
                  </a:cubicBezTo>
                  <a:cubicBezTo>
                    <a:pt x="30256" y="398"/>
                    <a:pt x="30277" y="294"/>
                    <a:pt x="30298" y="252"/>
                  </a:cubicBezTo>
                  <a:lnTo>
                    <a:pt x="30821" y="252"/>
                  </a:lnTo>
                  <a:cubicBezTo>
                    <a:pt x="31198" y="650"/>
                    <a:pt x="31428" y="650"/>
                    <a:pt x="31867" y="273"/>
                  </a:cubicBezTo>
                  <a:lnTo>
                    <a:pt x="32913" y="357"/>
                  </a:lnTo>
                  <a:cubicBezTo>
                    <a:pt x="33018" y="524"/>
                    <a:pt x="33144" y="566"/>
                    <a:pt x="33269" y="378"/>
                  </a:cubicBezTo>
                  <a:cubicBezTo>
                    <a:pt x="34169" y="357"/>
                    <a:pt x="35048" y="378"/>
                    <a:pt x="35947" y="440"/>
                  </a:cubicBezTo>
                  <a:cubicBezTo>
                    <a:pt x="36010" y="712"/>
                    <a:pt x="36198" y="712"/>
                    <a:pt x="36429" y="712"/>
                  </a:cubicBezTo>
                  <a:cubicBezTo>
                    <a:pt x="36784" y="712"/>
                    <a:pt x="37161" y="670"/>
                    <a:pt x="37475" y="775"/>
                  </a:cubicBezTo>
                  <a:cubicBezTo>
                    <a:pt x="37893" y="942"/>
                    <a:pt x="37621" y="1403"/>
                    <a:pt x="37726" y="1717"/>
                  </a:cubicBezTo>
                  <a:cubicBezTo>
                    <a:pt x="37768" y="1800"/>
                    <a:pt x="37830" y="1863"/>
                    <a:pt x="37914" y="1884"/>
                  </a:cubicBezTo>
                  <a:cubicBezTo>
                    <a:pt x="38040" y="1884"/>
                    <a:pt x="38144" y="1800"/>
                    <a:pt x="38165" y="1675"/>
                  </a:cubicBezTo>
                  <a:cubicBezTo>
                    <a:pt x="38186" y="1591"/>
                    <a:pt x="38186" y="1486"/>
                    <a:pt x="38144" y="1403"/>
                  </a:cubicBezTo>
                  <a:cubicBezTo>
                    <a:pt x="37977" y="984"/>
                    <a:pt x="38270" y="880"/>
                    <a:pt x="38563" y="817"/>
                  </a:cubicBezTo>
                  <a:cubicBezTo>
                    <a:pt x="38939" y="712"/>
                    <a:pt x="39253" y="942"/>
                    <a:pt x="39483" y="1403"/>
                  </a:cubicBezTo>
                  <a:cubicBezTo>
                    <a:pt x="39651" y="1821"/>
                    <a:pt x="39944" y="2156"/>
                    <a:pt x="40341" y="2344"/>
                  </a:cubicBezTo>
                  <a:cubicBezTo>
                    <a:pt x="40927" y="2595"/>
                    <a:pt x="40948" y="2721"/>
                    <a:pt x="40781" y="3453"/>
                  </a:cubicBezTo>
                  <a:cubicBezTo>
                    <a:pt x="39776" y="3328"/>
                    <a:pt x="39776" y="3349"/>
                    <a:pt x="40069" y="4165"/>
                  </a:cubicBezTo>
                  <a:cubicBezTo>
                    <a:pt x="39295" y="4290"/>
                    <a:pt x="39295" y="4290"/>
                    <a:pt x="38939" y="4039"/>
                  </a:cubicBezTo>
                  <a:cubicBezTo>
                    <a:pt x="38521" y="3704"/>
                    <a:pt x="38207" y="3746"/>
                    <a:pt x="37893" y="4207"/>
                  </a:cubicBezTo>
                  <a:cubicBezTo>
                    <a:pt x="37454" y="4834"/>
                    <a:pt x="37328" y="4834"/>
                    <a:pt x="36847" y="4290"/>
                  </a:cubicBezTo>
                  <a:cubicBezTo>
                    <a:pt x="36742" y="4186"/>
                    <a:pt x="36659" y="4060"/>
                    <a:pt x="36491" y="4144"/>
                  </a:cubicBezTo>
                  <a:cubicBezTo>
                    <a:pt x="36345" y="4186"/>
                    <a:pt x="36282" y="4374"/>
                    <a:pt x="36366" y="4499"/>
                  </a:cubicBezTo>
                  <a:cubicBezTo>
                    <a:pt x="36450" y="4751"/>
                    <a:pt x="36491" y="5023"/>
                    <a:pt x="36470" y="5295"/>
                  </a:cubicBezTo>
                  <a:lnTo>
                    <a:pt x="35947" y="5315"/>
                  </a:lnTo>
                  <a:cubicBezTo>
                    <a:pt x="35843" y="5169"/>
                    <a:pt x="35654" y="5106"/>
                    <a:pt x="35487" y="5169"/>
                  </a:cubicBezTo>
                  <a:cubicBezTo>
                    <a:pt x="34525" y="5420"/>
                    <a:pt x="33541" y="5295"/>
                    <a:pt x="32558" y="5336"/>
                  </a:cubicBezTo>
                  <a:cubicBezTo>
                    <a:pt x="32348" y="5336"/>
                    <a:pt x="32160" y="5336"/>
                    <a:pt x="32056" y="5567"/>
                  </a:cubicBezTo>
                  <a:lnTo>
                    <a:pt x="31700" y="5608"/>
                  </a:lnTo>
                  <a:cubicBezTo>
                    <a:pt x="31679" y="5504"/>
                    <a:pt x="31658" y="5399"/>
                    <a:pt x="31512" y="5399"/>
                  </a:cubicBezTo>
                  <a:cubicBezTo>
                    <a:pt x="31386" y="5399"/>
                    <a:pt x="31365" y="5525"/>
                    <a:pt x="31344" y="5629"/>
                  </a:cubicBezTo>
                  <a:lnTo>
                    <a:pt x="30988" y="5671"/>
                  </a:lnTo>
                  <a:cubicBezTo>
                    <a:pt x="30737" y="5441"/>
                    <a:pt x="30361" y="5441"/>
                    <a:pt x="30110" y="5671"/>
                  </a:cubicBezTo>
                  <a:lnTo>
                    <a:pt x="29754" y="5650"/>
                  </a:lnTo>
                  <a:cubicBezTo>
                    <a:pt x="29712" y="5504"/>
                    <a:pt x="29649" y="5357"/>
                    <a:pt x="29482" y="5357"/>
                  </a:cubicBezTo>
                  <a:lnTo>
                    <a:pt x="27536" y="5357"/>
                  </a:lnTo>
                  <a:cubicBezTo>
                    <a:pt x="27369" y="5357"/>
                    <a:pt x="27306" y="5504"/>
                    <a:pt x="27285" y="5671"/>
                  </a:cubicBezTo>
                  <a:cubicBezTo>
                    <a:pt x="26574" y="5859"/>
                    <a:pt x="25862" y="5922"/>
                    <a:pt x="25130" y="5839"/>
                  </a:cubicBezTo>
                  <a:cubicBezTo>
                    <a:pt x="25025" y="5671"/>
                    <a:pt x="24900" y="5671"/>
                    <a:pt x="24795" y="5839"/>
                  </a:cubicBezTo>
                  <a:cubicBezTo>
                    <a:pt x="24565" y="5880"/>
                    <a:pt x="24314" y="5880"/>
                    <a:pt x="24084" y="5818"/>
                  </a:cubicBezTo>
                  <a:cubicBezTo>
                    <a:pt x="24000" y="5336"/>
                    <a:pt x="23644" y="5211"/>
                    <a:pt x="23309" y="5399"/>
                  </a:cubicBezTo>
                  <a:cubicBezTo>
                    <a:pt x="22912" y="5629"/>
                    <a:pt x="22682" y="5483"/>
                    <a:pt x="22347" y="5315"/>
                  </a:cubicBezTo>
                  <a:cubicBezTo>
                    <a:pt x="21803" y="5064"/>
                    <a:pt x="21217" y="4751"/>
                    <a:pt x="20673" y="5357"/>
                  </a:cubicBezTo>
                  <a:cubicBezTo>
                    <a:pt x="20548" y="5504"/>
                    <a:pt x="20359" y="5504"/>
                    <a:pt x="20192" y="5504"/>
                  </a:cubicBezTo>
                  <a:cubicBezTo>
                    <a:pt x="19669" y="5546"/>
                    <a:pt x="19167" y="5253"/>
                    <a:pt x="18623" y="5462"/>
                  </a:cubicBezTo>
                  <a:cubicBezTo>
                    <a:pt x="18476" y="5525"/>
                    <a:pt x="18330" y="5336"/>
                    <a:pt x="18246" y="5169"/>
                  </a:cubicBezTo>
                  <a:cubicBezTo>
                    <a:pt x="18016" y="4730"/>
                    <a:pt x="17723" y="4771"/>
                    <a:pt x="17346" y="4960"/>
                  </a:cubicBezTo>
                  <a:cubicBezTo>
                    <a:pt x="17179" y="5064"/>
                    <a:pt x="16928" y="5064"/>
                    <a:pt x="16781" y="5190"/>
                  </a:cubicBezTo>
                  <a:cubicBezTo>
                    <a:pt x="16447" y="5441"/>
                    <a:pt x="16028" y="5504"/>
                    <a:pt x="15631" y="5357"/>
                  </a:cubicBezTo>
                  <a:cubicBezTo>
                    <a:pt x="14814" y="5085"/>
                    <a:pt x="13936" y="5106"/>
                    <a:pt x="13141" y="5441"/>
                  </a:cubicBezTo>
                  <a:cubicBezTo>
                    <a:pt x="12701" y="5608"/>
                    <a:pt x="12220" y="5671"/>
                    <a:pt x="11760" y="5587"/>
                  </a:cubicBezTo>
                  <a:cubicBezTo>
                    <a:pt x="11237" y="5525"/>
                    <a:pt x="11069" y="5755"/>
                    <a:pt x="10965" y="6173"/>
                  </a:cubicBezTo>
                  <a:lnTo>
                    <a:pt x="10441" y="6173"/>
                  </a:lnTo>
                  <a:cubicBezTo>
                    <a:pt x="10169" y="5587"/>
                    <a:pt x="9960" y="6069"/>
                    <a:pt x="9730" y="6194"/>
                  </a:cubicBezTo>
                  <a:cubicBezTo>
                    <a:pt x="9040" y="6194"/>
                    <a:pt x="8328" y="6215"/>
                    <a:pt x="7617" y="6194"/>
                  </a:cubicBezTo>
                  <a:cubicBezTo>
                    <a:pt x="6236" y="6173"/>
                    <a:pt x="4855" y="6445"/>
                    <a:pt x="3474" y="6362"/>
                  </a:cubicBezTo>
                  <a:cubicBezTo>
                    <a:pt x="3244" y="6341"/>
                    <a:pt x="3014" y="6404"/>
                    <a:pt x="2783" y="6278"/>
                  </a:cubicBezTo>
                  <a:cubicBezTo>
                    <a:pt x="2825" y="5943"/>
                    <a:pt x="2721" y="5546"/>
                    <a:pt x="3223" y="5420"/>
                  </a:cubicBezTo>
                  <a:cubicBezTo>
                    <a:pt x="3537" y="5357"/>
                    <a:pt x="3390" y="5127"/>
                    <a:pt x="3265" y="4939"/>
                  </a:cubicBezTo>
                  <a:cubicBezTo>
                    <a:pt x="3202" y="4834"/>
                    <a:pt x="3202" y="4709"/>
                    <a:pt x="3348" y="4646"/>
                  </a:cubicBezTo>
                  <a:cubicBezTo>
                    <a:pt x="3453" y="4604"/>
                    <a:pt x="3599" y="4646"/>
                    <a:pt x="3641" y="4771"/>
                  </a:cubicBezTo>
                  <a:cubicBezTo>
                    <a:pt x="3725" y="4918"/>
                    <a:pt x="3662" y="5148"/>
                    <a:pt x="3830" y="5253"/>
                  </a:cubicBezTo>
                  <a:cubicBezTo>
                    <a:pt x="3976" y="5357"/>
                    <a:pt x="4248" y="5587"/>
                    <a:pt x="4353" y="5315"/>
                  </a:cubicBezTo>
                  <a:cubicBezTo>
                    <a:pt x="4499" y="4876"/>
                    <a:pt x="4959" y="5023"/>
                    <a:pt x="5190" y="4730"/>
                  </a:cubicBezTo>
                  <a:cubicBezTo>
                    <a:pt x="5336" y="4520"/>
                    <a:pt x="5545" y="4625"/>
                    <a:pt x="5692" y="4834"/>
                  </a:cubicBezTo>
                  <a:cubicBezTo>
                    <a:pt x="5796" y="5002"/>
                    <a:pt x="5901" y="5169"/>
                    <a:pt x="6048" y="5336"/>
                  </a:cubicBezTo>
                  <a:cubicBezTo>
                    <a:pt x="6257" y="5546"/>
                    <a:pt x="6654" y="5587"/>
                    <a:pt x="6696" y="5378"/>
                  </a:cubicBezTo>
                  <a:cubicBezTo>
                    <a:pt x="6759" y="5169"/>
                    <a:pt x="6822" y="5148"/>
                    <a:pt x="7010" y="5127"/>
                  </a:cubicBezTo>
                  <a:cubicBezTo>
                    <a:pt x="7282" y="5106"/>
                    <a:pt x="7575" y="5064"/>
                    <a:pt x="7889" y="5023"/>
                  </a:cubicBezTo>
                  <a:cubicBezTo>
                    <a:pt x="7763" y="5357"/>
                    <a:pt x="7533" y="5713"/>
                    <a:pt x="8140" y="5650"/>
                  </a:cubicBezTo>
                  <a:cubicBezTo>
                    <a:pt x="8349" y="5629"/>
                    <a:pt x="8558" y="5922"/>
                    <a:pt x="8768" y="5650"/>
                  </a:cubicBezTo>
                  <a:cubicBezTo>
                    <a:pt x="8412" y="4876"/>
                    <a:pt x="8412" y="4876"/>
                    <a:pt x="9207" y="4876"/>
                  </a:cubicBezTo>
                  <a:cubicBezTo>
                    <a:pt x="9228" y="4876"/>
                    <a:pt x="9270" y="4792"/>
                    <a:pt x="9291" y="4751"/>
                  </a:cubicBezTo>
                  <a:cubicBezTo>
                    <a:pt x="8914" y="4499"/>
                    <a:pt x="8914" y="4499"/>
                    <a:pt x="8642" y="4499"/>
                  </a:cubicBezTo>
                  <a:cubicBezTo>
                    <a:pt x="8119" y="4520"/>
                    <a:pt x="7638" y="4520"/>
                    <a:pt x="7177" y="4227"/>
                  </a:cubicBezTo>
                  <a:cubicBezTo>
                    <a:pt x="6864" y="4018"/>
                    <a:pt x="6487" y="3976"/>
                    <a:pt x="6152" y="4123"/>
                  </a:cubicBezTo>
                  <a:cubicBezTo>
                    <a:pt x="5859" y="4227"/>
                    <a:pt x="5566" y="4248"/>
                    <a:pt x="5273" y="4207"/>
                  </a:cubicBezTo>
                  <a:cubicBezTo>
                    <a:pt x="5148" y="4207"/>
                    <a:pt x="5043" y="4123"/>
                    <a:pt x="5022" y="4018"/>
                  </a:cubicBezTo>
                  <a:cubicBezTo>
                    <a:pt x="4980" y="3893"/>
                    <a:pt x="5022" y="3767"/>
                    <a:pt x="5148" y="3725"/>
                  </a:cubicBezTo>
                  <a:cubicBezTo>
                    <a:pt x="5503" y="3516"/>
                    <a:pt x="5817" y="3223"/>
                    <a:pt x="6340" y="3432"/>
                  </a:cubicBezTo>
                  <a:cubicBezTo>
                    <a:pt x="6696" y="3579"/>
                    <a:pt x="7136" y="3600"/>
                    <a:pt x="7449" y="3809"/>
                  </a:cubicBezTo>
                  <a:cubicBezTo>
                    <a:pt x="7617" y="3663"/>
                    <a:pt x="7659" y="3411"/>
                    <a:pt x="7575" y="3370"/>
                  </a:cubicBezTo>
                  <a:cubicBezTo>
                    <a:pt x="6989" y="3119"/>
                    <a:pt x="6822" y="2135"/>
                    <a:pt x="5922" y="2428"/>
                  </a:cubicBezTo>
                  <a:cubicBezTo>
                    <a:pt x="5671" y="2491"/>
                    <a:pt x="5483" y="2323"/>
                    <a:pt x="5294" y="2156"/>
                  </a:cubicBezTo>
                  <a:cubicBezTo>
                    <a:pt x="5127" y="1989"/>
                    <a:pt x="4918" y="1821"/>
                    <a:pt x="4771" y="1968"/>
                  </a:cubicBezTo>
                  <a:cubicBezTo>
                    <a:pt x="4374" y="2302"/>
                    <a:pt x="3976" y="2177"/>
                    <a:pt x="3537" y="2135"/>
                  </a:cubicBezTo>
                  <a:cubicBezTo>
                    <a:pt x="3286" y="2093"/>
                    <a:pt x="1716" y="1821"/>
                    <a:pt x="1549" y="1696"/>
                  </a:cubicBezTo>
                  <a:cubicBezTo>
                    <a:pt x="1214" y="1445"/>
                    <a:pt x="838" y="1277"/>
                    <a:pt x="419" y="1214"/>
                  </a:cubicBezTo>
                  <a:cubicBezTo>
                    <a:pt x="63" y="1173"/>
                    <a:pt x="1" y="963"/>
                    <a:pt x="1" y="670"/>
                  </a:cubicBezTo>
                  <a:cubicBezTo>
                    <a:pt x="440" y="670"/>
                    <a:pt x="879" y="691"/>
                    <a:pt x="1319" y="670"/>
                  </a:cubicBezTo>
                  <a:cubicBezTo>
                    <a:pt x="1758" y="650"/>
                    <a:pt x="2114" y="838"/>
                    <a:pt x="2449" y="524"/>
                  </a:cubicBezTo>
                  <a:close/>
                  <a:moveTo>
                    <a:pt x="9772" y="4792"/>
                  </a:moveTo>
                  <a:cubicBezTo>
                    <a:pt x="9730" y="4960"/>
                    <a:pt x="9814" y="5148"/>
                    <a:pt x="10002" y="5211"/>
                  </a:cubicBezTo>
                  <a:cubicBezTo>
                    <a:pt x="10128" y="5295"/>
                    <a:pt x="10316" y="5211"/>
                    <a:pt x="10358" y="5064"/>
                  </a:cubicBezTo>
                  <a:cubicBezTo>
                    <a:pt x="10462" y="4730"/>
                    <a:pt x="10609" y="4646"/>
                    <a:pt x="10985" y="4688"/>
                  </a:cubicBezTo>
                  <a:cubicBezTo>
                    <a:pt x="11362" y="4751"/>
                    <a:pt x="11697" y="4499"/>
                    <a:pt x="11739" y="4123"/>
                  </a:cubicBezTo>
                  <a:cubicBezTo>
                    <a:pt x="11760" y="4018"/>
                    <a:pt x="11843" y="3893"/>
                    <a:pt x="11739" y="3788"/>
                  </a:cubicBezTo>
                  <a:cubicBezTo>
                    <a:pt x="11655" y="3704"/>
                    <a:pt x="11509" y="3704"/>
                    <a:pt x="11425" y="3788"/>
                  </a:cubicBezTo>
                  <a:cubicBezTo>
                    <a:pt x="11132" y="4144"/>
                    <a:pt x="10818" y="4039"/>
                    <a:pt x="10483" y="3914"/>
                  </a:cubicBezTo>
                  <a:cubicBezTo>
                    <a:pt x="10190" y="3830"/>
                    <a:pt x="9960" y="3914"/>
                    <a:pt x="9918" y="4269"/>
                  </a:cubicBezTo>
                  <a:cubicBezTo>
                    <a:pt x="9877" y="4458"/>
                    <a:pt x="9835" y="4625"/>
                    <a:pt x="9772" y="4792"/>
                  </a:cubicBezTo>
                  <a:close/>
                  <a:moveTo>
                    <a:pt x="39023" y="2282"/>
                  </a:moveTo>
                  <a:cubicBezTo>
                    <a:pt x="39149" y="2261"/>
                    <a:pt x="39295" y="2240"/>
                    <a:pt x="39295" y="2093"/>
                  </a:cubicBezTo>
                  <a:cubicBezTo>
                    <a:pt x="39295" y="1947"/>
                    <a:pt x="39170" y="1821"/>
                    <a:pt x="39023" y="1821"/>
                  </a:cubicBezTo>
                  <a:cubicBezTo>
                    <a:pt x="38877" y="1800"/>
                    <a:pt x="38730" y="1926"/>
                    <a:pt x="38730" y="2072"/>
                  </a:cubicBezTo>
                  <a:cubicBezTo>
                    <a:pt x="38730" y="2261"/>
                    <a:pt x="38877" y="2282"/>
                    <a:pt x="39023" y="2282"/>
                  </a:cubicBezTo>
                  <a:close/>
                  <a:moveTo>
                    <a:pt x="19711" y="942"/>
                  </a:moveTo>
                  <a:cubicBezTo>
                    <a:pt x="19606" y="942"/>
                    <a:pt x="19522" y="1026"/>
                    <a:pt x="19522" y="1110"/>
                  </a:cubicBezTo>
                  <a:cubicBezTo>
                    <a:pt x="19501" y="1361"/>
                    <a:pt x="19690" y="1403"/>
                    <a:pt x="19878" y="1403"/>
                  </a:cubicBezTo>
                  <a:cubicBezTo>
                    <a:pt x="19983" y="1403"/>
                    <a:pt x="20129" y="1340"/>
                    <a:pt x="20087" y="1214"/>
                  </a:cubicBezTo>
                  <a:cubicBezTo>
                    <a:pt x="20045" y="1005"/>
                    <a:pt x="19857" y="963"/>
                    <a:pt x="19711" y="942"/>
                  </a:cubicBezTo>
                  <a:close/>
                  <a:moveTo>
                    <a:pt x="18225" y="1863"/>
                  </a:moveTo>
                  <a:cubicBezTo>
                    <a:pt x="18225" y="1738"/>
                    <a:pt x="18162" y="1675"/>
                    <a:pt x="18079" y="1675"/>
                  </a:cubicBezTo>
                  <a:cubicBezTo>
                    <a:pt x="17974" y="1654"/>
                    <a:pt x="17911" y="1738"/>
                    <a:pt x="17911" y="1821"/>
                  </a:cubicBezTo>
                  <a:cubicBezTo>
                    <a:pt x="17911" y="1947"/>
                    <a:pt x="17953" y="2072"/>
                    <a:pt x="18100" y="2030"/>
                  </a:cubicBezTo>
                  <a:cubicBezTo>
                    <a:pt x="18162" y="2010"/>
                    <a:pt x="18183" y="1905"/>
                    <a:pt x="18225" y="1863"/>
                  </a:cubicBezTo>
                  <a:close/>
                  <a:moveTo>
                    <a:pt x="20485" y="1884"/>
                  </a:moveTo>
                  <a:lnTo>
                    <a:pt x="20317" y="1821"/>
                  </a:lnTo>
                  <a:cubicBezTo>
                    <a:pt x="20296" y="1884"/>
                    <a:pt x="20255" y="1947"/>
                    <a:pt x="20276" y="1968"/>
                  </a:cubicBezTo>
                  <a:cubicBezTo>
                    <a:pt x="20276" y="2010"/>
                    <a:pt x="20359" y="2010"/>
                    <a:pt x="20401" y="2051"/>
                  </a:cubicBezTo>
                  <a:cubicBezTo>
                    <a:pt x="20443" y="1989"/>
                    <a:pt x="20464" y="1926"/>
                    <a:pt x="20485" y="188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8" name="Google Shape;7368;p47"/>
            <p:cNvSpPr/>
            <p:nvPr/>
          </p:nvSpPr>
          <p:spPr>
            <a:xfrm>
              <a:off x="4232975" y="4637500"/>
              <a:ext cx="852650" cy="163225"/>
            </a:xfrm>
            <a:custGeom>
              <a:avLst/>
              <a:gdLst/>
              <a:ahLst/>
              <a:cxnLst/>
              <a:rect l="l" t="t" r="r" b="b"/>
              <a:pathLst>
                <a:path w="34106" h="6529" extrusionOk="0">
                  <a:moveTo>
                    <a:pt x="24816" y="544"/>
                  </a:moveTo>
                  <a:cubicBezTo>
                    <a:pt x="24816" y="837"/>
                    <a:pt x="24878" y="1026"/>
                    <a:pt x="25234" y="1088"/>
                  </a:cubicBezTo>
                  <a:cubicBezTo>
                    <a:pt x="25632" y="1130"/>
                    <a:pt x="26029" y="1298"/>
                    <a:pt x="26364" y="1570"/>
                  </a:cubicBezTo>
                  <a:cubicBezTo>
                    <a:pt x="26510" y="1674"/>
                    <a:pt x="28101" y="1967"/>
                    <a:pt x="28352" y="1988"/>
                  </a:cubicBezTo>
                  <a:cubicBezTo>
                    <a:pt x="28770" y="2051"/>
                    <a:pt x="29189" y="2176"/>
                    <a:pt x="29586" y="1821"/>
                  </a:cubicBezTo>
                  <a:cubicBezTo>
                    <a:pt x="29754" y="1674"/>
                    <a:pt x="29963" y="1883"/>
                    <a:pt x="30109" y="2030"/>
                  </a:cubicBezTo>
                  <a:cubicBezTo>
                    <a:pt x="30256" y="2176"/>
                    <a:pt x="30486" y="2365"/>
                    <a:pt x="30737" y="2281"/>
                  </a:cubicBezTo>
                  <a:cubicBezTo>
                    <a:pt x="31637" y="2009"/>
                    <a:pt x="31804" y="2972"/>
                    <a:pt x="32390" y="3244"/>
                  </a:cubicBezTo>
                  <a:cubicBezTo>
                    <a:pt x="32474" y="3285"/>
                    <a:pt x="32432" y="3516"/>
                    <a:pt x="32264" y="3662"/>
                  </a:cubicBezTo>
                  <a:cubicBezTo>
                    <a:pt x="31930" y="3474"/>
                    <a:pt x="31511" y="3432"/>
                    <a:pt x="31156" y="3306"/>
                  </a:cubicBezTo>
                  <a:cubicBezTo>
                    <a:pt x="30632" y="3097"/>
                    <a:pt x="30319" y="3369"/>
                    <a:pt x="29942" y="3578"/>
                  </a:cubicBezTo>
                  <a:cubicBezTo>
                    <a:pt x="29837" y="3641"/>
                    <a:pt x="29775" y="3767"/>
                    <a:pt x="29816" y="3871"/>
                  </a:cubicBezTo>
                  <a:cubicBezTo>
                    <a:pt x="29858" y="3997"/>
                    <a:pt x="29963" y="4060"/>
                    <a:pt x="30088" y="4060"/>
                  </a:cubicBezTo>
                  <a:cubicBezTo>
                    <a:pt x="30381" y="4122"/>
                    <a:pt x="30674" y="4101"/>
                    <a:pt x="30967" y="3997"/>
                  </a:cubicBezTo>
                  <a:cubicBezTo>
                    <a:pt x="31281" y="3850"/>
                    <a:pt x="31679" y="3892"/>
                    <a:pt x="31972" y="4101"/>
                  </a:cubicBezTo>
                  <a:cubicBezTo>
                    <a:pt x="32453" y="4394"/>
                    <a:pt x="32934" y="4373"/>
                    <a:pt x="33457" y="4352"/>
                  </a:cubicBezTo>
                  <a:cubicBezTo>
                    <a:pt x="33729" y="4352"/>
                    <a:pt x="33729" y="4332"/>
                    <a:pt x="34106" y="4624"/>
                  </a:cubicBezTo>
                  <a:cubicBezTo>
                    <a:pt x="34064" y="4666"/>
                    <a:pt x="34043" y="4750"/>
                    <a:pt x="34001" y="4750"/>
                  </a:cubicBezTo>
                  <a:cubicBezTo>
                    <a:pt x="33227" y="4729"/>
                    <a:pt x="33227" y="4729"/>
                    <a:pt x="33583" y="5524"/>
                  </a:cubicBezTo>
                  <a:cubicBezTo>
                    <a:pt x="33373" y="5754"/>
                    <a:pt x="33164" y="5482"/>
                    <a:pt x="32955" y="5524"/>
                  </a:cubicBezTo>
                  <a:cubicBezTo>
                    <a:pt x="32348" y="5587"/>
                    <a:pt x="32578" y="5231"/>
                    <a:pt x="32704" y="4896"/>
                  </a:cubicBezTo>
                  <a:cubicBezTo>
                    <a:pt x="32369" y="4938"/>
                    <a:pt x="32097" y="4980"/>
                    <a:pt x="31804" y="4980"/>
                  </a:cubicBezTo>
                  <a:cubicBezTo>
                    <a:pt x="31637" y="4980"/>
                    <a:pt x="31574" y="4980"/>
                    <a:pt x="31511" y="5252"/>
                  </a:cubicBezTo>
                  <a:cubicBezTo>
                    <a:pt x="31448" y="5503"/>
                    <a:pt x="31051" y="5399"/>
                    <a:pt x="30863" y="5189"/>
                  </a:cubicBezTo>
                  <a:cubicBezTo>
                    <a:pt x="30716" y="5043"/>
                    <a:pt x="30591" y="4876"/>
                    <a:pt x="30486" y="4708"/>
                  </a:cubicBezTo>
                  <a:cubicBezTo>
                    <a:pt x="30339" y="4499"/>
                    <a:pt x="30151" y="4394"/>
                    <a:pt x="29984" y="4604"/>
                  </a:cubicBezTo>
                  <a:cubicBezTo>
                    <a:pt x="29775" y="4896"/>
                    <a:pt x="29293" y="4729"/>
                    <a:pt x="29147" y="5189"/>
                  </a:cubicBezTo>
                  <a:cubicBezTo>
                    <a:pt x="29063" y="5440"/>
                    <a:pt x="28791" y="5231"/>
                    <a:pt x="28624" y="5106"/>
                  </a:cubicBezTo>
                  <a:cubicBezTo>
                    <a:pt x="28477" y="5001"/>
                    <a:pt x="28540" y="4792"/>
                    <a:pt x="28456" y="4624"/>
                  </a:cubicBezTo>
                  <a:cubicBezTo>
                    <a:pt x="28394" y="4520"/>
                    <a:pt x="28268" y="4457"/>
                    <a:pt x="28163" y="4520"/>
                  </a:cubicBezTo>
                  <a:cubicBezTo>
                    <a:pt x="28017" y="4562"/>
                    <a:pt x="28017" y="4687"/>
                    <a:pt x="28080" y="4813"/>
                  </a:cubicBezTo>
                  <a:cubicBezTo>
                    <a:pt x="28205" y="4980"/>
                    <a:pt x="28352" y="5210"/>
                    <a:pt x="28038" y="5294"/>
                  </a:cubicBezTo>
                  <a:cubicBezTo>
                    <a:pt x="27515" y="5420"/>
                    <a:pt x="27640" y="5796"/>
                    <a:pt x="27598" y="6131"/>
                  </a:cubicBezTo>
                  <a:lnTo>
                    <a:pt x="26029" y="6089"/>
                  </a:lnTo>
                  <a:cubicBezTo>
                    <a:pt x="25841" y="5650"/>
                    <a:pt x="25841" y="5650"/>
                    <a:pt x="25318" y="6047"/>
                  </a:cubicBezTo>
                  <a:lnTo>
                    <a:pt x="24795" y="6068"/>
                  </a:lnTo>
                  <a:cubicBezTo>
                    <a:pt x="24669" y="5880"/>
                    <a:pt x="24565" y="5880"/>
                    <a:pt x="24439" y="6068"/>
                  </a:cubicBezTo>
                  <a:lnTo>
                    <a:pt x="24083" y="6047"/>
                  </a:lnTo>
                  <a:cubicBezTo>
                    <a:pt x="24041" y="5775"/>
                    <a:pt x="23895" y="5671"/>
                    <a:pt x="23644" y="5754"/>
                  </a:cubicBezTo>
                  <a:cubicBezTo>
                    <a:pt x="23184" y="5964"/>
                    <a:pt x="22744" y="5943"/>
                    <a:pt x="22389" y="5545"/>
                  </a:cubicBezTo>
                  <a:cubicBezTo>
                    <a:pt x="22284" y="5420"/>
                    <a:pt x="22117" y="5336"/>
                    <a:pt x="21991" y="5440"/>
                  </a:cubicBezTo>
                  <a:cubicBezTo>
                    <a:pt x="21656" y="5733"/>
                    <a:pt x="21091" y="5712"/>
                    <a:pt x="20882" y="6236"/>
                  </a:cubicBezTo>
                  <a:lnTo>
                    <a:pt x="19480" y="6257"/>
                  </a:lnTo>
                  <a:cubicBezTo>
                    <a:pt x="19355" y="6068"/>
                    <a:pt x="19229" y="6068"/>
                    <a:pt x="19104" y="6257"/>
                  </a:cubicBezTo>
                  <a:lnTo>
                    <a:pt x="18769" y="6257"/>
                  </a:lnTo>
                  <a:cubicBezTo>
                    <a:pt x="18539" y="5985"/>
                    <a:pt x="18350" y="5985"/>
                    <a:pt x="18225" y="6340"/>
                  </a:cubicBezTo>
                  <a:cubicBezTo>
                    <a:pt x="17827" y="6445"/>
                    <a:pt x="17388" y="6466"/>
                    <a:pt x="16990" y="6403"/>
                  </a:cubicBezTo>
                  <a:cubicBezTo>
                    <a:pt x="16865" y="6005"/>
                    <a:pt x="16802" y="5503"/>
                    <a:pt x="16216" y="5985"/>
                  </a:cubicBezTo>
                  <a:cubicBezTo>
                    <a:pt x="16091" y="6089"/>
                    <a:pt x="15944" y="5964"/>
                    <a:pt x="15798" y="5964"/>
                  </a:cubicBezTo>
                  <a:cubicBezTo>
                    <a:pt x="15546" y="5964"/>
                    <a:pt x="15588" y="6173"/>
                    <a:pt x="15567" y="6340"/>
                  </a:cubicBezTo>
                  <a:cubicBezTo>
                    <a:pt x="15274" y="6424"/>
                    <a:pt x="14961" y="6424"/>
                    <a:pt x="14668" y="6340"/>
                  </a:cubicBezTo>
                  <a:cubicBezTo>
                    <a:pt x="14479" y="5943"/>
                    <a:pt x="14228" y="6026"/>
                    <a:pt x="13977" y="6257"/>
                  </a:cubicBezTo>
                  <a:cubicBezTo>
                    <a:pt x="12847" y="6319"/>
                    <a:pt x="11717" y="6298"/>
                    <a:pt x="10609" y="6194"/>
                  </a:cubicBezTo>
                  <a:cubicBezTo>
                    <a:pt x="10567" y="5838"/>
                    <a:pt x="10211" y="5880"/>
                    <a:pt x="10002" y="5754"/>
                  </a:cubicBezTo>
                  <a:cubicBezTo>
                    <a:pt x="9374" y="5399"/>
                    <a:pt x="9269" y="5461"/>
                    <a:pt x="9186" y="6236"/>
                  </a:cubicBezTo>
                  <a:cubicBezTo>
                    <a:pt x="8244" y="6529"/>
                    <a:pt x="7303" y="6382"/>
                    <a:pt x="6340" y="6361"/>
                  </a:cubicBezTo>
                  <a:cubicBezTo>
                    <a:pt x="6361" y="6005"/>
                    <a:pt x="6884" y="6131"/>
                    <a:pt x="6884" y="5733"/>
                  </a:cubicBezTo>
                  <a:cubicBezTo>
                    <a:pt x="6884" y="5294"/>
                    <a:pt x="7240" y="5064"/>
                    <a:pt x="7554" y="4855"/>
                  </a:cubicBezTo>
                  <a:cubicBezTo>
                    <a:pt x="7847" y="4708"/>
                    <a:pt x="8077" y="4478"/>
                    <a:pt x="8244" y="4185"/>
                  </a:cubicBezTo>
                  <a:cubicBezTo>
                    <a:pt x="8391" y="3871"/>
                    <a:pt x="8265" y="3348"/>
                    <a:pt x="8035" y="3327"/>
                  </a:cubicBezTo>
                  <a:cubicBezTo>
                    <a:pt x="7658" y="3306"/>
                    <a:pt x="7847" y="3704"/>
                    <a:pt x="7658" y="3829"/>
                  </a:cubicBezTo>
                  <a:cubicBezTo>
                    <a:pt x="7637" y="3850"/>
                    <a:pt x="7596" y="3829"/>
                    <a:pt x="7512" y="3850"/>
                  </a:cubicBezTo>
                  <a:cubicBezTo>
                    <a:pt x="7344" y="3557"/>
                    <a:pt x="7282" y="3160"/>
                    <a:pt x="6905" y="2972"/>
                  </a:cubicBezTo>
                  <a:cubicBezTo>
                    <a:pt x="6800" y="2909"/>
                    <a:pt x="6717" y="2783"/>
                    <a:pt x="6759" y="2679"/>
                  </a:cubicBezTo>
                  <a:cubicBezTo>
                    <a:pt x="6989" y="2218"/>
                    <a:pt x="6549" y="1904"/>
                    <a:pt x="6528" y="1507"/>
                  </a:cubicBezTo>
                  <a:cubicBezTo>
                    <a:pt x="6528" y="1256"/>
                    <a:pt x="6445" y="984"/>
                    <a:pt x="6131" y="1005"/>
                  </a:cubicBezTo>
                  <a:cubicBezTo>
                    <a:pt x="5838" y="1047"/>
                    <a:pt x="5712" y="1256"/>
                    <a:pt x="5691" y="1570"/>
                  </a:cubicBezTo>
                  <a:cubicBezTo>
                    <a:pt x="5587" y="2030"/>
                    <a:pt x="5545" y="2511"/>
                    <a:pt x="5545" y="2972"/>
                  </a:cubicBezTo>
                  <a:cubicBezTo>
                    <a:pt x="4457" y="3034"/>
                    <a:pt x="4101" y="2030"/>
                    <a:pt x="3369" y="1591"/>
                  </a:cubicBezTo>
                  <a:cubicBezTo>
                    <a:pt x="3160" y="1465"/>
                    <a:pt x="3118" y="1067"/>
                    <a:pt x="2720" y="1235"/>
                  </a:cubicBezTo>
                  <a:cubicBezTo>
                    <a:pt x="2386" y="1381"/>
                    <a:pt x="2114" y="1026"/>
                    <a:pt x="1779" y="1151"/>
                  </a:cubicBezTo>
                  <a:cubicBezTo>
                    <a:pt x="1695" y="1172"/>
                    <a:pt x="1590" y="1235"/>
                    <a:pt x="1632" y="1319"/>
                  </a:cubicBezTo>
                  <a:cubicBezTo>
                    <a:pt x="1758" y="1695"/>
                    <a:pt x="1590" y="2030"/>
                    <a:pt x="1465" y="2344"/>
                  </a:cubicBezTo>
                  <a:cubicBezTo>
                    <a:pt x="1298" y="2762"/>
                    <a:pt x="1800" y="2972"/>
                    <a:pt x="1821" y="3327"/>
                  </a:cubicBezTo>
                  <a:cubicBezTo>
                    <a:pt x="942" y="3432"/>
                    <a:pt x="544" y="2783"/>
                    <a:pt x="0" y="2323"/>
                  </a:cubicBezTo>
                  <a:cubicBezTo>
                    <a:pt x="565" y="1863"/>
                    <a:pt x="607" y="1339"/>
                    <a:pt x="230" y="754"/>
                  </a:cubicBezTo>
                  <a:cubicBezTo>
                    <a:pt x="189" y="628"/>
                    <a:pt x="147" y="523"/>
                    <a:pt x="147" y="398"/>
                  </a:cubicBezTo>
                  <a:cubicBezTo>
                    <a:pt x="314" y="398"/>
                    <a:pt x="523" y="440"/>
                    <a:pt x="670" y="251"/>
                  </a:cubicBezTo>
                  <a:lnTo>
                    <a:pt x="1381" y="210"/>
                  </a:lnTo>
                  <a:cubicBezTo>
                    <a:pt x="1904" y="691"/>
                    <a:pt x="2909" y="670"/>
                    <a:pt x="3683" y="147"/>
                  </a:cubicBezTo>
                  <a:cubicBezTo>
                    <a:pt x="4457" y="21"/>
                    <a:pt x="5231" y="0"/>
                    <a:pt x="6005" y="126"/>
                  </a:cubicBezTo>
                  <a:cubicBezTo>
                    <a:pt x="6319" y="565"/>
                    <a:pt x="6675" y="461"/>
                    <a:pt x="7052" y="231"/>
                  </a:cubicBezTo>
                  <a:lnTo>
                    <a:pt x="7951" y="293"/>
                  </a:lnTo>
                  <a:cubicBezTo>
                    <a:pt x="8202" y="670"/>
                    <a:pt x="8244" y="670"/>
                    <a:pt x="8474" y="293"/>
                  </a:cubicBezTo>
                  <a:lnTo>
                    <a:pt x="8851" y="251"/>
                  </a:lnTo>
                  <a:lnTo>
                    <a:pt x="9730" y="754"/>
                  </a:lnTo>
                  <a:cubicBezTo>
                    <a:pt x="10253" y="900"/>
                    <a:pt x="10776" y="984"/>
                    <a:pt x="11132" y="419"/>
                  </a:cubicBezTo>
                  <a:cubicBezTo>
                    <a:pt x="11278" y="419"/>
                    <a:pt x="11404" y="377"/>
                    <a:pt x="11487" y="251"/>
                  </a:cubicBezTo>
                  <a:lnTo>
                    <a:pt x="11843" y="293"/>
                  </a:lnTo>
                  <a:cubicBezTo>
                    <a:pt x="11927" y="649"/>
                    <a:pt x="12241" y="586"/>
                    <a:pt x="12492" y="586"/>
                  </a:cubicBezTo>
                  <a:lnTo>
                    <a:pt x="15212" y="586"/>
                  </a:lnTo>
                  <a:cubicBezTo>
                    <a:pt x="15254" y="837"/>
                    <a:pt x="15107" y="1235"/>
                    <a:pt x="15337" y="1339"/>
                  </a:cubicBezTo>
                  <a:cubicBezTo>
                    <a:pt x="15798" y="1528"/>
                    <a:pt x="16216" y="1904"/>
                    <a:pt x="16781" y="1821"/>
                  </a:cubicBezTo>
                  <a:cubicBezTo>
                    <a:pt x="16907" y="1800"/>
                    <a:pt x="17032" y="1800"/>
                    <a:pt x="17074" y="1674"/>
                  </a:cubicBezTo>
                  <a:cubicBezTo>
                    <a:pt x="17116" y="1486"/>
                    <a:pt x="16990" y="1402"/>
                    <a:pt x="16844" y="1339"/>
                  </a:cubicBezTo>
                  <a:cubicBezTo>
                    <a:pt x="16739" y="1298"/>
                    <a:pt x="16614" y="1298"/>
                    <a:pt x="16509" y="1298"/>
                  </a:cubicBezTo>
                  <a:cubicBezTo>
                    <a:pt x="16028" y="1298"/>
                    <a:pt x="15902" y="984"/>
                    <a:pt x="15923" y="586"/>
                  </a:cubicBezTo>
                  <a:cubicBezTo>
                    <a:pt x="16342" y="607"/>
                    <a:pt x="16760" y="544"/>
                    <a:pt x="17179" y="419"/>
                  </a:cubicBezTo>
                  <a:cubicBezTo>
                    <a:pt x="17137" y="921"/>
                    <a:pt x="17471" y="1088"/>
                    <a:pt x="17869" y="1088"/>
                  </a:cubicBezTo>
                  <a:cubicBezTo>
                    <a:pt x="18287" y="1067"/>
                    <a:pt x="18706" y="1193"/>
                    <a:pt x="19041" y="1465"/>
                  </a:cubicBezTo>
                  <a:cubicBezTo>
                    <a:pt x="18999" y="1088"/>
                    <a:pt x="18978" y="837"/>
                    <a:pt x="18936" y="586"/>
                  </a:cubicBezTo>
                  <a:cubicBezTo>
                    <a:pt x="19145" y="586"/>
                    <a:pt x="19355" y="607"/>
                    <a:pt x="19480" y="377"/>
                  </a:cubicBezTo>
                  <a:lnTo>
                    <a:pt x="20171" y="377"/>
                  </a:lnTo>
                  <a:cubicBezTo>
                    <a:pt x="20233" y="795"/>
                    <a:pt x="20568" y="837"/>
                    <a:pt x="20861" y="942"/>
                  </a:cubicBezTo>
                  <a:cubicBezTo>
                    <a:pt x="21489" y="1151"/>
                    <a:pt x="22158" y="1130"/>
                    <a:pt x="22765" y="1402"/>
                  </a:cubicBezTo>
                  <a:cubicBezTo>
                    <a:pt x="23330" y="1653"/>
                    <a:pt x="23665" y="1339"/>
                    <a:pt x="23728" y="586"/>
                  </a:cubicBezTo>
                  <a:lnTo>
                    <a:pt x="23916" y="356"/>
                  </a:lnTo>
                  <a:lnTo>
                    <a:pt x="24418" y="356"/>
                  </a:lnTo>
                  <a:cubicBezTo>
                    <a:pt x="24502" y="503"/>
                    <a:pt x="24669" y="565"/>
                    <a:pt x="24816" y="544"/>
                  </a:cubicBezTo>
                  <a:close/>
                  <a:moveTo>
                    <a:pt x="9207" y="3871"/>
                  </a:moveTo>
                  <a:cubicBezTo>
                    <a:pt x="9416" y="3892"/>
                    <a:pt x="9541" y="3788"/>
                    <a:pt x="9541" y="3641"/>
                  </a:cubicBezTo>
                  <a:cubicBezTo>
                    <a:pt x="9541" y="3411"/>
                    <a:pt x="9374" y="3244"/>
                    <a:pt x="9165" y="3223"/>
                  </a:cubicBezTo>
                  <a:cubicBezTo>
                    <a:pt x="9018" y="3181"/>
                    <a:pt x="8872" y="3306"/>
                    <a:pt x="8893" y="3474"/>
                  </a:cubicBezTo>
                  <a:cubicBezTo>
                    <a:pt x="8872" y="3662"/>
                    <a:pt x="8997" y="3850"/>
                    <a:pt x="9207" y="3871"/>
                  </a:cubicBezTo>
                  <a:close/>
                  <a:moveTo>
                    <a:pt x="7386" y="1109"/>
                  </a:moveTo>
                  <a:cubicBezTo>
                    <a:pt x="7386" y="984"/>
                    <a:pt x="7261" y="900"/>
                    <a:pt x="7156" y="921"/>
                  </a:cubicBezTo>
                  <a:cubicBezTo>
                    <a:pt x="7031" y="921"/>
                    <a:pt x="6926" y="1026"/>
                    <a:pt x="6947" y="1151"/>
                  </a:cubicBezTo>
                  <a:cubicBezTo>
                    <a:pt x="6926" y="1319"/>
                    <a:pt x="7072" y="1423"/>
                    <a:pt x="7240" y="1381"/>
                  </a:cubicBezTo>
                  <a:cubicBezTo>
                    <a:pt x="7365" y="1360"/>
                    <a:pt x="7407" y="1256"/>
                    <a:pt x="7386" y="1130"/>
                  </a:cubicBezTo>
                  <a:close/>
                  <a:moveTo>
                    <a:pt x="24209" y="4206"/>
                  </a:moveTo>
                  <a:cubicBezTo>
                    <a:pt x="24167" y="4185"/>
                    <a:pt x="24104" y="4143"/>
                    <a:pt x="24062" y="4143"/>
                  </a:cubicBezTo>
                  <a:cubicBezTo>
                    <a:pt x="24041" y="4164"/>
                    <a:pt x="24021" y="4248"/>
                    <a:pt x="24000" y="4290"/>
                  </a:cubicBezTo>
                  <a:cubicBezTo>
                    <a:pt x="24041" y="4311"/>
                    <a:pt x="24104" y="4352"/>
                    <a:pt x="24146" y="4352"/>
                  </a:cubicBezTo>
                  <a:cubicBezTo>
                    <a:pt x="24188" y="4332"/>
                    <a:pt x="24188" y="4269"/>
                    <a:pt x="24209" y="4227"/>
                  </a:cubicBezTo>
                  <a:close/>
                  <a:moveTo>
                    <a:pt x="21028" y="1381"/>
                  </a:moveTo>
                  <a:cubicBezTo>
                    <a:pt x="20966" y="1339"/>
                    <a:pt x="20903" y="1298"/>
                    <a:pt x="20882" y="1319"/>
                  </a:cubicBezTo>
                  <a:cubicBezTo>
                    <a:pt x="20840" y="1319"/>
                    <a:pt x="20840" y="1402"/>
                    <a:pt x="20798" y="1465"/>
                  </a:cubicBezTo>
                  <a:cubicBezTo>
                    <a:pt x="20861" y="1486"/>
                    <a:pt x="20924" y="1528"/>
                    <a:pt x="20945" y="1507"/>
                  </a:cubicBezTo>
                  <a:cubicBezTo>
                    <a:pt x="20987" y="1486"/>
                    <a:pt x="21008" y="1423"/>
                    <a:pt x="21028" y="138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9" name="Google Shape;7369;p47"/>
            <p:cNvSpPr/>
            <p:nvPr/>
          </p:nvSpPr>
          <p:spPr>
            <a:xfrm>
              <a:off x="5753075" y="4641150"/>
              <a:ext cx="574900" cy="128200"/>
            </a:xfrm>
            <a:custGeom>
              <a:avLst/>
              <a:gdLst/>
              <a:ahLst/>
              <a:cxnLst/>
              <a:rect l="l" t="t" r="r" b="b"/>
              <a:pathLst>
                <a:path w="22996" h="5128" extrusionOk="0">
                  <a:moveTo>
                    <a:pt x="544" y="4960"/>
                  </a:moveTo>
                  <a:cubicBezTo>
                    <a:pt x="565" y="4688"/>
                    <a:pt x="523" y="4416"/>
                    <a:pt x="419" y="4186"/>
                  </a:cubicBezTo>
                  <a:cubicBezTo>
                    <a:pt x="335" y="4039"/>
                    <a:pt x="398" y="3872"/>
                    <a:pt x="544" y="3809"/>
                  </a:cubicBezTo>
                  <a:cubicBezTo>
                    <a:pt x="712" y="3746"/>
                    <a:pt x="816" y="3851"/>
                    <a:pt x="900" y="3976"/>
                  </a:cubicBezTo>
                  <a:cubicBezTo>
                    <a:pt x="1381" y="4520"/>
                    <a:pt x="1528" y="4499"/>
                    <a:pt x="1946" y="3893"/>
                  </a:cubicBezTo>
                  <a:cubicBezTo>
                    <a:pt x="2281" y="3432"/>
                    <a:pt x="2574" y="3390"/>
                    <a:pt x="2992" y="3704"/>
                  </a:cubicBezTo>
                  <a:cubicBezTo>
                    <a:pt x="3348" y="3976"/>
                    <a:pt x="3348" y="3976"/>
                    <a:pt x="4143" y="3851"/>
                  </a:cubicBezTo>
                  <a:cubicBezTo>
                    <a:pt x="3829" y="3014"/>
                    <a:pt x="3850" y="3014"/>
                    <a:pt x="4855" y="3139"/>
                  </a:cubicBezTo>
                  <a:cubicBezTo>
                    <a:pt x="5001" y="2386"/>
                    <a:pt x="4980" y="2261"/>
                    <a:pt x="4415" y="2009"/>
                  </a:cubicBezTo>
                  <a:cubicBezTo>
                    <a:pt x="4018" y="1821"/>
                    <a:pt x="3704" y="1486"/>
                    <a:pt x="3557" y="1089"/>
                  </a:cubicBezTo>
                  <a:cubicBezTo>
                    <a:pt x="3327" y="608"/>
                    <a:pt x="2992" y="398"/>
                    <a:pt x="2637" y="503"/>
                  </a:cubicBezTo>
                  <a:cubicBezTo>
                    <a:pt x="2323" y="587"/>
                    <a:pt x="2030" y="670"/>
                    <a:pt x="2218" y="1089"/>
                  </a:cubicBezTo>
                  <a:cubicBezTo>
                    <a:pt x="2239" y="1173"/>
                    <a:pt x="2260" y="1256"/>
                    <a:pt x="2239" y="1361"/>
                  </a:cubicBezTo>
                  <a:cubicBezTo>
                    <a:pt x="2218" y="1465"/>
                    <a:pt x="2093" y="1549"/>
                    <a:pt x="1967" y="1549"/>
                  </a:cubicBezTo>
                  <a:cubicBezTo>
                    <a:pt x="1883" y="1528"/>
                    <a:pt x="1821" y="1465"/>
                    <a:pt x="1800" y="1403"/>
                  </a:cubicBezTo>
                  <a:cubicBezTo>
                    <a:pt x="1674" y="1089"/>
                    <a:pt x="1967" y="608"/>
                    <a:pt x="1528" y="461"/>
                  </a:cubicBezTo>
                  <a:cubicBezTo>
                    <a:pt x="1214" y="336"/>
                    <a:pt x="837" y="398"/>
                    <a:pt x="482" y="398"/>
                  </a:cubicBezTo>
                  <a:cubicBezTo>
                    <a:pt x="272" y="398"/>
                    <a:pt x="63" y="377"/>
                    <a:pt x="0" y="126"/>
                  </a:cubicBezTo>
                  <a:cubicBezTo>
                    <a:pt x="2072" y="22"/>
                    <a:pt x="4143" y="64"/>
                    <a:pt x="6215" y="64"/>
                  </a:cubicBezTo>
                  <a:cubicBezTo>
                    <a:pt x="7449" y="1"/>
                    <a:pt x="8684" y="22"/>
                    <a:pt x="9939" y="105"/>
                  </a:cubicBezTo>
                  <a:cubicBezTo>
                    <a:pt x="11320" y="252"/>
                    <a:pt x="12701" y="126"/>
                    <a:pt x="14082" y="377"/>
                  </a:cubicBezTo>
                  <a:cubicBezTo>
                    <a:pt x="14375" y="419"/>
                    <a:pt x="14668" y="419"/>
                    <a:pt x="14961" y="398"/>
                  </a:cubicBezTo>
                  <a:cubicBezTo>
                    <a:pt x="16572" y="398"/>
                    <a:pt x="18204" y="524"/>
                    <a:pt x="19815" y="733"/>
                  </a:cubicBezTo>
                  <a:cubicBezTo>
                    <a:pt x="20066" y="796"/>
                    <a:pt x="20338" y="796"/>
                    <a:pt x="20589" y="775"/>
                  </a:cubicBezTo>
                  <a:cubicBezTo>
                    <a:pt x="21426" y="629"/>
                    <a:pt x="22054" y="1026"/>
                    <a:pt x="22702" y="1486"/>
                  </a:cubicBezTo>
                  <a:cubicBezTo>
                    <a:pt x="22995" y="1675"/>
                    <a:pt x="22933" y="1863"/>
                    <a:pt x="22870" y="2156"/>
                  </a:cubicBezTo>
                  <a:cubicBezTo>
                    <a:pt x="22807" y="2428"/>
                    <a:pt x="22828" y="2805"/>
                    <a:pt x="22430" y="2805"/>
                  </a:cubicBezTo>
                  <a:cubicBezTo>
                    <a:pt x="22054" y="2846"/>
                    <a:pt x="21656" y="2993"/>
                    <a:pt x="21321" y="3181"/>
                  </a:cubicBezTo>
                  <a:cubicBezTo>
                    <a:pt x="21133" y="3286"/>
                    <a:pt x="20945" y="3349"/>
                    <a:pt x="20736" y="3349"/>
                  </a:cubicBezTo>
                  <a:cubicBezTo>
                    <a:pt x="19689" y="3244"/>
                    <a:pt x="18727" y="3788"/>
                    <a:pt x="17681" y="3746"/>
                  </a:cubicBezTo>
                  <a:cubicBezTo>
                    <a:pt x="17555" y="3725"/>
                    <a:pt x="17451" y="3746"/>
                    <a:pt x="17346" y="3809"/>
                  </a:cubicBezTo>
                  <a:cubicBezTo>
                    <a:pt x="16321" y="4541"/>
                    <a:pt x="15170" y="4248"/>
                    <a:pt x="14082" y="4227"/>
                  </a:cubicBezTo>
                  <a:cubicBezTo>
                    <a:pt x="13391" y="4186"/>
                    <a:pt x="12680" y="4186"/>
                    <a:pt x="11990" y="4269"/>
                  </a:cubicBezTo>
                  <a:cubicBezTo>
                    <a:pt x="11006" y="4395"/>
                    <a:pt x="10002" y="4227"/>
                    <a:pt x="9018" y="4458"/>
                  </a:cubicBezTo>
                  <a:cubicBezTo>
                    <a:pt x="7951" y="4709"/>
                    <a:pt x="6842" y="4667"/>
                    <a:pt x="5775" y="4730"/>
                  </a:cubicBezTo>
                  <a:cubicBezTo>
                    <a:pt x="4018" y="4855"/>
                    <a:pt x="2281" y="5127"/>
                    <a:pt x="544" y="496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0" name="Google Shape;7370;p47"/>
            <p:cNvSpPr/>
            <p:nvPr/>
          </p:nvSpPr>
          <p:spPr>
            <a:xfrm>
              <a:off x="3998100" y="4643250"/>
              <a:ext cx="445175" cy="158525"/>
            </a:xfrm>
            <a:custGeom>
              <a:avLst/>
              <a:gdLst/>
              <a:ahLst/>
              <a:cxnLst/>
              <a:rect l="l" t="t" r="r" b="b"/>
              <a:pathLst>
                <a:path w="17807" h="6341" extrusionOk="0">
                  <a:moveTo>
                    <a:pt x="9563" y="147"/>
                  </a:moveTo>
                  <a:cubicBezTo>
                    <a:pt x="9563" y="252"/>
                    <a:pt x="9604" y="377"/>
                    <a:pt x="9646" y="482"/>
                  </a:cubicBezTo>
                  <a:cubicBezTo>
                    <a:pt x="10023" y="1068"/>
                    <a:pt x="9981" y="1591"/>
                    <a:pt x="9437" y="2051"/>
                  </a:cubicBezTo>
                  <a:cubicBezTo>
                    <a:pt x="9981" y="2511"/>
                    <a:pt x="10358" y="3160"/>
                    <a:pt x="11237" y="3055"/>
                  </a:cubicBezTo>
                  <a:cubicBezTo>
                    <a:pt x="11216" y="2700"/>
                    <a:pt x="10713" y="2511"/>
                    <a:pt x="10881" y="2072"/>
                  </a:cubicBezTo>
                  <a:cubicBezTo>
                    <a:pt x="11006" y="1758"/>
                    <a:pt x="11174" y="1423"/>
                    <a:pt x="11048" y="1068"/>
                  </a:cubicBezTo>
                  <a:cubicBezTo>
                    <a:pt x="11027" y="963"/>
                    <a:pt x="11111" y="900"/>
                    <a:pt x="11195" y="879"/>
                  </a:cubicBezTo>
                  <a:cubicBezTo>
                    <a:pt x="11529" y="754"/>
                    <a:pt x="11822" y="1109"/>
                    <a:pt x="12157" y="963"/>
                  </a:cubicBezTo>
                  <a:cubicBezTo>
                    <a:pt x="12534" y="796"/>
                    <a:pt x="12576" y="1193"/>
                    <a:pt x="12785" y="1319"/>
                  </a:cubicBezTo>
                  <a:cubicBezTo>
                    <a:pt x="13517" y="1758"/>
                    <a:pt x="13873" y="2762"/>
                    <a:pt x="14982" y="2721"/>
                  </a:cubicBezTo>
                  <a:cubicBezTo>
                    <a:pt x="14961" y="2239"/>
                    <a:pt x="15003" y="1758"/>
                    <a:pt x="15107" y="1298"/>
                  </a:cubicBezTo>
                  <a:cubicBezTo>
                    <a:pt x="15149" y="984"/>
                    <a:pt x="15296" y="775"/>
                    <a:pt x="15568" y="754"/>
                  </a:cubicBezTo>
                  <a:cubicBezTo>
                    <a:pt x="15819" y="712"/>
                    <a:pt x="15923" y="984"/>
                    <a:pt x="15944" y="1235"/>
                  </a:cubicBezTo>
                  <a:cubicBezTo>
                    <a:pt x="15965" y="1633"/>
                    <a:pt x="16405" y="1946"/>
                    <a:pt x="16175" y="2407"/>
                  </a:cubicBezTo>
                  <a:cubicBezTo>
                    <a:pt x="16133" y="2511"/>
                    <a:pt x="16216" y="2658"/>
                    <a:pt x="16321" y="2700"/>
                  </a:cubicBezTo>
                  <a:cubicBezTo>
                    <a:pt x="16698" y="2888"/>
                    <a:pt x="16760" y="3306"/>
                    <a:pt x="16928" y="3578"/>
                  </a:cubicBezTo>
                  <a:cubicBezTo>
                    <a:pt x="17011" y="3578"/>
                    <a:pt x="17053" y="3578"/>
                    <a:pt x="17074" y="3578"/>
                  </a:cubicBezTo>
                  <a:cubicBezTo>
                    <a:pt x="17263" y="3453"/>
                    <a:pt x="17074" y="3055"/>
                    <a:pt x="17451" y="3076"/>
                  </a:cubicBezTo>
                  <a:cubicBezTo>
                    <a:pt x="17681" y="3097"/>
                    <a:pt x="17807" y="3599"/>
                    <a:pt x="17660" y="3934"/>
                  </a:cubicBezTo>
                  <a:cubicBezTo>
                    <a:pt x="17493" y="4206"/>
                    <a:pt x="17263" y="4436"/>
                    <a:pt x="16970" y="4604"/>
                  </a:cubicBezTo>
                  <a:cubicBezTo>
                    <a:pt x="16656" y="4813"/>
                    <a:pt x="16300" y="5022"/>
                    <a:pt x="16300" y="5462"/>
                  </a:cubicBezTo>
                  <a:cubicBezTo>
                    <a:pt x="16300" y="5859"/>
                    <a:pt x="15777" y="5755"/>
                    <a:pt x="15777" y="6089"/>
                  </a:cubicBezTo>
                  <a:cubicBezTo>
                    <a:pt x="15547" y="6173"/>
                    <a:pt x="15296" y="6194"/>
                    <a:pt x="15066" y="6131"/>
                  </a:cubicBezTo>
                  <a:cubicBezTo>
                    <a:pt x="15066" y="5817"/>
                    <a:pt x="15066" y="5482"/>
                    <a:pt x="15024" y="5169"/>
                  </a:cubicBezTo>
                  <a:cubicBezTo>
                    <a:pt x="15003" y="5043"/>
                    <a:pt x="14877" y="4938"/>
                    <a:pt x="14752" y="4980"/>
                  </a:cubicBezTo>
                  <a:cubicBezTo>
                    <a:pt x="14626" y="4980"/>
                    <a:pt x="14563" y="5085"/>
                    <a:pt x="14542" y="5210"/>
                  </a:cubicBezTo>
                  <a:cubicBezTo>
                    <a:pt x="14459" y="5441"/>
                    <a:pt x="14689" y="5650"/>
                    <a:pt x="14584" y="5901"/>
                  </a:cubicBezTo>
                  <a:cubicBezTo>
                    <a:pt x="14291" y="6047"/>
                    <a:pt x="13936" y="6006"/>
                    <a:pt x="13685" y="5796"/>
                  </a:cubicBezTo>
                  <a:cubicBezTo>
                    <a:pt x="13224" y="5524"/>
                    <a:pt x="13308" y="5922"/>
                    <a:pt x="13287" y="6173"/>
                  </a:cubicBezTo>
                  <a:lnTo>
                    <a:pt x="12931" y="6173"/>
                  </a:lnTo>
                  <a:cubicBezTo>
                    <a:pt x="12889" y="5859"/>
                    <a:pt x="13015" y="5524"/>
                    <a:pt x="12785" y="5169"/>
                  </a:cubicBezTo>
                  <a:cubicBezTo>
                    <a:pt x="12178" y="5901"/>
                    <a:pt x="11383" y="5587"/>
                    <a:pt x="10651" y="5650"/>
                  </a:cubicBezTo>
                  <a:cubicBezTo>
                    <a:pt x="10546" y="5650"/>
                    <a:pt x="10421" y="5608"/>
                    <a:pt x="10337" y="5524"/>
                  </a:cubicBezTo>
                  <a:cubicBezTo>
                    <a:pt x="9835" y="5127"/>
                    <a:pt x="9793" y="5148"/>
                    <a:pt x="9521" y="5650"/>
                  </a:cubicBezTo>
                  <a:cubicBezTo>
                    <a:pt x="9458" y="5796"/>
                    <a:pt x="9458" y="6006"/>
                    <a:pt x="9249" y="6047"/>
                  </a:cubicBezTo>
                  <a:cubicBezTo>
                    <a:pt x="8872" y="5713"/>
                    <a:pt x="8851" y="5692"/>
                    <a:pt x="8412" y="5901"/>
                  </a:cubicBezTo>
                  <a:cubicBezTo>
                    <a:pt x="8182" y="6027"/>
                    <a:pt x="8035" y="5901"/>
                    <a:pt x="7847" y="5838"/>
                  </a:cubicBezTo>
                  <a:cubicBezTo>
                    <a:pt x="7366" y="5629"/>
                    <a:pt x="6759" y="5838"/>
                    <a:pt x="6361" y="6319"/>
                  </a:cubicBezTo>
                  <a:lnTo>
                    <a:pt x="5106" y="6340"/>
                  </a:lnTo>
                  <a:cubicBezTo>
                    <a:pt x="4750" y="6047"/>
                    <a:pt x="4269" y="6236"/>
                    <a:pt x="3871" y="6089"/>
                  </a:cubicBezTo>
                  <a:cubicBezTo>
                    <a:pt x="3767" y="6047"/>
                    <a:pt x="3725" y="6236"/>
                    <a:pt x="3704" y="6340"/>
                  </a:cubicBezTo>
                  <a:lnTo>
                    <a:pt x="3348" y="6340"/>
                  </a:lnTo>
                  <a:cubicBezTo>
                    <a:pt x="3202" y="5880"/>
                    <a:pt x="2930" y="5964"/>
                    <a:pt x="2637" y="6173"/>
                  </a:cubicBezTo>
                  <a:cubicBezTo>
                    <a:pt x="2323" y="6173"/>
                    <a:pt x="2009" y="6068"/>
                    <a:pt x="1737" y="5880"/>
                  </a:cubicBezTo>
                  <a:cubicBezTo>
                    <a:pt x="1905" y="5127"/>
                    <a:pt x="1800" y="4897"/>
                    <a:pt x="1089" y="4646"/>
                  </a:cubicBezTo>
                  <a:cubicBezTo>
                    <a:pt x="963" y="4604"/>
                    <a:pt x="817" y="4604"/>
                    <a:pt x="670" y="4604"/>
                  </a:cubicBezTo>
                  <a:cubicBezTo>
                    <a:pt x="607" y="4541"/>
                    <a:pt x="565" y="4478"/>
                    <a:pt x="503" y="4436"/>
                  </a:cubicBezTo>
                  <a:cubicBezTo>
                    <a:pt x="670" y="4164"/>
                    <a:pt x="691" y="3830"/>
                    <a:pt x="900" y="3558"/>
                  </a:cubicBezTo>
                  <a:cubicBezTo>
                    <a:pt x="1109" y="3286"/>
                    <a:pt x="1109" y="2930"/>
                    <a:pt x="921" y="2658"/>
                  </a:cubicBezTo>
                  <a:cubicBezTo>
                    <a:pt x="754" y="2407"/>
                    <a:pt x="565" y="2051"/>
                    <a:pt x="168" y="2386"/>
                  </a:cubicBezTo>
                  <a:cubicBezTo>
                    <a:pt x="126" y="2428"/>
                    <a:pt x="1" y="2323"/>
                    <a:pt x="21" y="2239"/>
                  </a:cubicBezTo>
                  <a:cubicBezTo>
                    <a:pt x="21" y="2135"/>
                    <a:pt x="63" y="2030"/>
                    <a:pt x="105" y="2009"/>
                  </a:cubicBezTo>
                  <a:cubicBezTo>
                    <a:pt x="545" y="1800"/>
                    <a:pt x="1026" y="1653"/>
                    <a:pt x="1528" y="1591"/>
                  </a:cubicBezTo>
                  <a:cubicBezTo>
                    <a:pt x="1737" y="1591"/>
                    <a:pt x="1988" y="1549"/>
                    <a:pt x="2009" y="1298"/>
                  </a:cubicBezTo>
                  <a:cubicBezTo>
                    <a:pt x="2051" y="984"/>
                    <a:pt x="1716" y="1109"/>
                    <a:pt x="1570" y="1005"/>
                  </a:cubicBezTo>
                  <a:cubicBezTo>
                    <a:pt x="1528" y="963"/>
                    <a:pt x="1507" y="900"/>
                    <a:pt x="1486" y="858"/>
                  </a:cubicBezTo>
                  <a:cubicBezTo>
                    <a:pt x="1570" y="649"/>
                    <a:pt x="1946" y="691"/>
                    <a:pt x="1926" y="398"/>
                  </a:cubicBezTo>
                  <a:lnTo>
                    <a:pt x="2449" y="356"/>
                  </a:lnTo>
                  <a:cubicBezTo>
                    <a:pt x="2721" y="691"/>
                    <a:pt x="3265" y="377"/>
                    <a:pt x="3516" y="837"/>
                  </a:cubicBezTo>
                  <a:cubicBezTo>
                    <a:pt x="3704" y="1172"/>
                    <a:pt x="3955" y="1109"/>
                    <a:pt x="4039" y="712"/>
                  </a:cubicBezTo>
                  <a:cubicBezTo>
                    <a:pt x="4102" y="545"/>
                    <a:pt x="4164" y="398"/>
                    <a:pt x="4206" y="231"/>
                  </a:cubicBezTo>
                  <a:cubicBezTo>
                    <a:pt x="4562" y="147"/>
                    <a:pt x="4918" y="147"/>
                    <a:pt x="5273" y="210"/>
                  </a:cubicBezTo>
                  <a:cubicBezTo>
                    <a:pt x="5378" y="733"/>
                    <a:pt x="5378" y="733"/>
                    <a:pt x="5755" y="482"/>
                  </a:cubicBezTo>
                  <a:lnTo>
                    <a:pt x="5985" y="356"/>
                  </a:lnTo>
                  <a:lnTo>
                    <a:pt x="6340" y="356"/>
                  </a:lnTo>
                  <a:cubicBezTo>
                    <a:pt x="6445" y="712"/>
                    <a:pt x="6508" y="1068"/>
                    <a:pt x="6152" y="1361"/>
                  </a:cubicBezTo>
                  <a:cubicBezTo>
                    <a:pt x="5922" y="1549"/>
                    <a:pt x="5901" y="1884"/>
                    <a:pt x="6089" y="2093"/>
                  </a:cubicBezTo>
                  <a:cubicBezTo>
                    <a:pt x="6236" y="2323"/>
                    <a:pt x="6424" y="2511"/>
                    <a:pt x="6738" y="2428"/>
                  </a:cubicBezTo>
                  <a:cubicBezTo>
                    <a:pt x="7156" y="2323"/>
                    <a:pt x="7700" y="2825"/>
                    <a:pt x="7993" y="2177"/>
                  </a:cubicBezTo>
                  <a:cubicBezTo>
                    <a:pt x="7993" y="2156"/>
                    <a:pt x="8161" y="2197"/>
                    <a:pt x="8244" y="2197"/>
                  </a:cubicBezTo>
                  <a:cubicBezTo>
                    <a:pt x="8558" y="2197"/>
                    <a:pt x="9270" y="1570"/>
                    <a:pt x="9312" y="1277"/>
                  </a:cubicBezTo>
                  <a:cubicBezTo>
                    <a:pt x="9332" y="1151"/>
                    <a:pt x="9312" y="984"/>
                    <a:pt x="9207" y="963"/>
                  </a:cubicBezTo>
                  <a:cubicBezTo>
                    <a:pt x="8516" y="900"/>
                    <a:pt x="8788" y="440"/>
                    <a:pt x="8830" y="84"/>
                  </a:cubicBezTo>
                  <a:cubicBezTo>
                    <a:pt x="9060" y="1"/>
                    <a:pt x="9291" y="1"/>
                    <a:pt x="9521" y="42"/>
                  </a:cubicBezTo>
                  <a:cubicBezTo>
                    <a:pt x="9542" y="84"/>
                    <a:pt x="9542" y="105"/>
                    <a:pt x="9563" y="147"/>
                  </a:cubicBezTo>
                  <a:close/>
                  <a:moveTo>
                    <a:pt x="12304" y="2407"/>
                  </a:moveTo>
                  <a:cubicBezTo>
                    <a:pt x="12345" y="2386"/>
                    <a:pt x="12471" y="2365"/>
                    <a:pt x="12471" y="2323"/>
                  </a:cubicBezTo>
                  <a:cubicBezTo>
                    <a:pt x="12534" y="2177"/>
                    <a:pt x="12429" y="2114"/>
                    <a:pt x="12304" y="2114"/>
                  </a:cubicBezTo>
                  <a:cubicBezTo>
                    <a:pt x="12220" y="2114"/>
                    <a:pt x="12136" y="2156"/>
                    <a:pt x="12136" y="2260"/>
                  </a:cubicBezTo>
                  <a:cubicBezTo>
                    <a:pt x="12115" y="2344"/>
                    <a:pt x="12178" y="2407"/>
                    <a:pt x="12304" y="2407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1" name="Google Shape;7371;p47"/>
            <p:cNvSpPr/>
            <p:nvPr/>
          </p:nvSpPr>
          <p:spPr>
            <a:xfrm>
              <a:off x="5127975" y="4751525"/>
              <a:ext cx="328525" cy="37700"/>
            </a:xfrm>
            <a:custGeom>
              <a:avLst/>
              <a:gdLst/>
              <a:ahLst/>
              <a:cxnLst/>
              <a:rect l="l" t="t" r="r" b="b"/>
              <a:pathLst>
                <a:path w="13141" h="1508" extrusionOk="0">
                  <a:moveTo>
                    <a:pt x="1" y="1424"/>
                  </a:moveTo>
                  <a:cubicBezTo>
                    <a:pt x="126" y="1005"/>
                    <a:pt x="314" y="796"/>
                    <a:pt x="817" y="859"/>
                  </a:cubicBezTo>
                  <a:cubicBezTo>
                    <a:pt x="1277" y="921"/>
                    <a:pt x="1758" y="879"/>
                    <a:pt x="2198" y="691"/>
                  </a:cubicBezTo>
                  <a:cubicBezTo>
                    <a:pt x="2993" y="377"/>
                    <a:pt x="3871" y="335"/>
                    <a:pt x="4687" y="607"/>
                  </a:cubicBezTo>
                  <a:cubicBezTo>
                    <a:pt x="5085" y="775"/>
                    <a:pt x="5503" y="712"/>
                    <a:pt x="5838" y="461"/>
                  </a:cubicBezTo>
                  <a:cubicBezTo>
                    <a:pt x="5985" y="335"/>
                    <a:pt x="6215" y="315"/>
                    <a:pt x="6403" y="231"/>
                  </a:cubicBezTo>
                  <a:cubicBezTo>
                    <a:pt x="6759" y="43"/>
                    <a:pt x="7073" y="1"/>
                    <a:pt x="7282" y="419"/>
                  </a:cubicBezTo>
                  <a:cubicBezTo>
                    <a:pt x="7366" y="587"/>
                    <a:pt x="7512" y="796"/>
                    <a:pt x="7680" y="733"/>
                  </a:cubicBezTo>
                  <a:cubicBezTo>
                    <a:pt x="8203" y="503"/>
                    <a:pt x="8726" y="796"/>
                    <a:pt x="9228" y="775"/>
                  </a:cubicBezTo>
                  <a:cubicBezTo>
                    <a:pt x="9416" y="754"/>
                    <a:pt x="9584" y="775"/>
                    <a:pt x="9730" y="628"/>
                  </a:cubicBezTo>
                  <a:cubicBezTo>
                    <a:pt x="10274" y="22"/>
                    <a:pt x="10860" y="335"/>
                    <a:pt x="11404" y="587"/>
                  </a:cubicBezTo>
                  <a:cubicBezTo>
                    <a:pt x="11739" y="733"/>
                    <a:pt x="11969" y="900"/>
                    <a:pt x="12345" y="670"/>
                  </a:cubicBezTo>
                  <a:cubicBezTo>
                    <a:pt x="12701" y="461"/>
                    <a:pt x="13036" y="607"/>
                    <a:pt x="13141" y="1068"/>
                  </a:cubicBezTo>
                  <a:cubicBezTo>
                    <a:pt x="12053" y="1089"/>
                    <a:pt x="10944" y="1068"/>
                    <a:pt x="9856" y="1131"/>
                  </a:cubicBezTo>
                  <a:cubicBezTo>
                    <a:pt x="8140" y="1235"/>
                    <a:pt x="6403" y="1256"/>
                    <a:pt x="4667" y="1319"/>
                  </a:cubicBezTo>
                  <a:cubicBezTo>
                    <a:pt x="3118" y="1403"/>
                    <a:pt x="1570" y="1507"/>
                    <a:pt x="1" y="142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2" name="Google Shape;7372;p47"/>
            <p:cNvSpPr/>
            <p:nvPr/>
          </p:nvSpPr>
          <p:spPr>
            <a:xfrm>
              <a:off x="4146125" y="4641675"/>
              <a:ext cx="85825" cy="71700"/>
            </a:xfrm>
            <a:custGeom>
              <a:avLst/>
              <a:gdLst/>
              <a:ahLst/>
              <a:cxnLst/>
              <a:rect l="l" t="t" r="r" b="b"/>
              <a:pathLst>
                <a:path w="3433" h="2868" extrusionOk="0">
                  <a:moveTo>
                    <a:pt x="2930" y="105"/>
                  </a:moveTo>
                  <a:cubicBezTo>
                    <a:pt x="2888" y="461"/>
                    <a:pt x="2616" y="921"/>
                    <a:pt x="3307" y="984"/>
                  </a:cubicBezTo>
                  <a:cubicBezTo>
                    <a:pt x="3411" y="984"/>
                    <a:pt x="3432" y="1172"/>
                    <a:pt x="3411" y="1298"/>
                  </a:cubicBezTo>
                  <a:cubicBezTo>
                    <a:pt x="3370" y="1591"/>
                    <a:pt x="2658" y="2219"/>
                    <a:pt x="2344" y="2219"/>
                  </a:cubicBezTo>
                  <a:cubicBezTo>
                    <a:pt x="2261" y="2219"/>
                    <a:pt x="2114" y="2177"/>
                    <a:pt x="2114" y="2198"/>
                  </a:cubicBezTo>
                  <a:cubicBezTo>
                    <a:pt x="1800" y="2867"/>
                    <a:pt x="1256" y="2365"/>
                    <a:pt x="838" y="2449"/>
                  </a:cubicBezTo>
                  <a:cubicBezTo>
                    <a:pt x="524" y="2532"/>
                    <a:pt x="336" y="2344"/>
                    <a:pt x="189" y="2114"/>
                  </a:cubicBezTo>
                  <a:cubicBezTo>
                    <a:pt x="1" y="1905"/>
                    <a:pt x="43" y="1570"/>
                    <a:pt x="252" y="1382"/>
                  </a:cubicBezTo>
                  <a:cubicBezTo>
                    <a:pt x="629" y="1089"/>
                    <a:pt x="545" y="733"/>
                    <a:pt x="440" y="377"/>
                  </a:cubicBezTo>
                  <a:cubicBezTo>
                    <a:pt x="608" y="377"/>
                    <a:pt x="754" y="315"/>
                    <a:pt x="796" y="126"/>
                  </a:cubicBezTo>
                  <a:cubicBezTo>
                    <a:pt x="1026" y="22"/>
                    <a:pt x="1277" y="1"/>
                    <a:pt x="1507" y="84"/>
                  </a:cubicBezTo>
                  <a:cubicBezTo>
                    <a:pt x="1759" y="461"/>
                    <a:pt x="1800" y="461"/>
                    <a:pt x="2031" y="84"/>
                  </a:cubicBezTo>
                  <a:cubicBezTo>
                    <a:pt x="2323" y="1"/>
                    <a:pt x="2637" y="22"/>
                    <a:pt x="2930" y="105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3" name="Google Shape;7373;p47"/>
            <p:cNvSpPr/>
            <p:nvPr/>
          </p:nvSpPr>
          <p:spPr>
            <a:xfrm>
              <a:off x="4157125" y="4770875"/>
              <a:ext cx="166375" cy="35075"/>
            </a:xfrm>
            <a:custGeom>
              <a:avLst/>
              <a:gdLst/>
              <a:ahLst/>
              <a:cxnLst/>
              <a:rect l="l" t="t" r="r" b="b"/>
              <a:pathLst>
                <a:path w="6655" h="1403" extrusionOk="0">
                  <a:moveTo>
                    <a:pt x="0" y="1194"/>
                  </a:moveTo>
                  <a:cubicBezTo>
                    <a:pt x="419" y="712"/>
                    <a:pt x="1026" y="503"/>
                    <a:pt x="1507" y="712"/>
                  </a:cubicBezTo>
                  <a:cubicBezTo>
                    <a:pt x="1695" y="796"/>
                    <a:pt x="1821" y="901"/>
                    <a:pt x="2072" y="796"/>
                  </a:cubicBezTo>
                  <a:cubicBezTo>
                    <a:pt x="2490" y="566"/>
                    <a:pt x="2511" y="587"/>
                    <a:pt x="2888" y="922"/>
                  </a:cubicBezTo>
                  <a:cubicBezTo>
                    <a:pt x="3097" y="880"/>
                    <a:pt x="3097" y="670"/>
                    <a:pt x="3181" y="524"/>
                  </a:cubicBezTo>
                  <a:cubicBezTo>
                    <a:pt x="3432" y="1"/>
                    <a:pt x="3474" y="1"/>
                    <a:pt x="3976" y="398"/>
                  </a:cubicBezTo>
                  <a:cubicBezTo>
                    <a:pt x="4080" y="482"/>
                    <a:pt x="4185" y="524"/>
                    <a:pt x="4311" y="524"/>
                  </a:cubicBezTo>
                  <a:cubicBezTo>
                    <a:pt x="5022" y="461"/>
                    <a:pt x="5838" y="775"/>
                    <a:pt x="6424" y="43"/>
                  </a:cubicBezTo>
                  <a:cubicBezTo>
                    <a:pt x="6654" y="398"/>
                    <a:pt x="6528" y="733"/>
                    <a:pt x="6570" y="1047"/>
                  </a:cubicBezTo>
                  <a:cubicBezTo>
                    <a:pt x="4792" y="1403"/>
                    <a:pt x="3013" y="1173"/>
                    <a:pt x="1235" y="1235"/>
                  </a:cubicBezTo>
                  <a:cubicBezTo>
                    <a:pt x="816" y="1235"/>
                    <a:pt x="419" y="1214"/>
                    <a:pt x="0" y="119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4" name="Google Shape;7374;p47"/>
            <p:cNvSpPr/>
            <p:nvPr/>
          </p:nvSpPr>
          <p:spPr>
            <a:xfrm>
              <a:off x="4737750" y="4641675"/>
              <a:ext cx="88950" cy="35600"/>
            </a:xfrm>
            <a:custGeom>
              <a:avLst/>
              <a:gdLst/>
              <a:ahLst/>
              <a:cxnLst/>
              <a:rect l="l" t="t" r="r" b="b"/>
              <a:pathLst>
                <a:path w="3558" h="1424" extrusionOk="0">
                  <a:moveTo>
                    <a:pt x="3558" y="377"/>
                  </a:moveTo>
                  <a:cubicBezTo>
                    <a:pt x="3474" y="1110"/>
                    <a:pt x="3160" y="1424"/>
                    <a:pt x="2595" y="1172"/>
                  </a:cubicBezTo>
                  <a:cubicBezTo>
                    <a:pt x="1967" y="921"/>
                    <a:pt x="1319" y="942"/>
                    <a:pt x="691" y="733"/>
                  </a:cubicBezTo>
                  <a:cubicBezTo>
                    <a:pt x="377" y="628"/>
                    <a:pt x="42" y="587"/>
                    <a:pt x="1" y="168"/>
                  </a:cubicBezTo>
                  <a:cubicBezTo>
                    <a:pt x="147" y="22"/>
                    <a:pt x="377" y="1"/>
                    <a:pt x="545" y="105"/>
                  </a:cubicBezTo>
                  <a:cubicBezTo>
                    <a:pt x="649" y="461"/>
                    <a:pt x="963" y="356"/>
                    <a:pt x="1214" y="356"/>
                  </a:cubicBezTo>
                  <a:cubicBezTo>
                    <a:pt x="1988" y="419"/>
                    <a:pt x="2783" y="231"/>
                    <a:pt x="3558" y="377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5" name="Google Shape;7375;p47"/>
            <p:cNvSpPr/>
            <p:nvPr/>
          </p:nvSpPr>
          <p:spPr>
            <a:xfrm>
              <a:off x="4756050" y="4770350"/>
              <a:ext cx="79550" cy="27225"/>
            </a:xfrm>
            <a:custGeom>
              <a:avLst/>
              <a:gdLst/>
              <a:ahLst/>
              <a:cxnLst/>
              <a:rect l="l" t="t" r="r" b="b"/>
              <a:pathLst>
                <a:path w="3182" h="1089" extrusionOk="0">
                  <a:moveTo>
                    <a:pt x="1" y="901"/>
                  </a:moveTo>
                  <a:cubicBezTo>
                    <a:pt x="189" y="378"/>
                    <a:pt x="754" y="398"/>
                    <a:pt x="1110" y="106"/>
                  </a:cubicBezTo>
                  <a:cubicBezTo>
                    <a:pt x="1235" y="1"/>
                    <a:pt x="1403" y="85"/>
                    <a:pt x="1486" y="189"/>
                  </a:cubicBezTo>
                  <a:cubicBezTo>
                    <a:pt x="1863" y="608"/>
                    <a:pt x="2282" y="608"/>
                    <a:pt x="2763" y="419"/>
                  </a:cubicBezTo>
                  <a:cubicBezTo>
                    <a:pt x="2993" y="315"/>
                    <a:pt x="3160" y="440"/>
                    <a:pt x="3181" y="691"/>
                  </a:cubicBezTo>
                  <a:cubicBezTo>
                    <a:pt x="2302" y="963"/>
                    <a:pt x="1382" y="922"/>
                    <a:pt x="482" y="1026"/>
                  </a:cubicBezTo>
                  <a:cubicBezTo>
                    <a:pt x="315" y="1089"/>
                    <a:pt x="126" y="1026"/>
                    <a:pt x="1" y="90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6" name="Google Shape;7376;p47"/>
            <p:cNvSpPr/>
            <p:nvPr/>
          </p:nvSpPr>
          <p:spPr>
            <a:xfrm>
              <a:off x="5655775" y="4760950"/>
              <a:ext cx="97325" cy="21475"/>
            </a:xfrm>
            <a:custGeom>
              <a:avLst/>
              <a:gdLst/>
              <a:ahLst/>
              <a:cxnLst/>
              <a:rect l="l" t="t" r="r" b="b"/>
              <a:pathLst>
                <a:path w="3893" h="859" extrusionOk="0">
                  <a:moveTo>
                    <a:pt x="0" y="461"/>
                  </a:moveTo>
                  <a:cubicBezTo>
                    <a:pt x="105" y="210"/>
                    <a:pt x="293" y="230"/>
                    <a:pt x="503" y="210"/>
                  </a:cubicBezTo>
                  <a:cubicBezTo>
                    <a:pt x="1486" y="189"/>
                    <a:pt x="2469" y="314"/>
                    <a:pt x="3432" y="42"/>
                  </a:cubicBezTo>
                  <a:cubicBezTo>
                    <a:pt x="3599" y="0"/>
                    <a:pt x="3788" y="63"/>
                    <a:pt x="3892" y="210"/>
                  </a:cubicBezTo>
                  <a:cubicBezTo>
                    <a:pt x="3139" y="461"/>
                    <a:pt x="2428" y="858"/>
                    <a:pt x="1570" y="565"/>
                  </a:cubicBezTo>
                  <a:cubicBezTo>
                    <a:pt x="1089" y="398"/>
                    <a:pt x="524" y="607"/>
                    <a:pt x="0" y="46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7" name="Google Shape;7377;p47"/>
            <p:cNvSpPr/>
            <p:nvPr/>
          </p:nvSpPr>
          <p:spPr>
            <a:xfrm>
              <a:off x="4661900" y="4641675"/>
              <a:ext cx="47625" cy="31425"/>
            </a:xfrm>
            <a:custGeom>
              <a:avLst/>
              <a:gdLst/>
              <a:ahLst/>
              <a:cxnLst/>
              <a:rect l="l" t="t" r="r" b="b"/>
              <a:pathLst>
                <a:path w="1905" h="1257" extrusionOk="0">
                  <a:moveTo>
                    <a:pt x="22" y="210"/>
                  </a:moveTo>
                  <a:lnTo>
                    <a:pt x="22" y="64"/>
                  </a:lnTo>
                  <a:cubicBezTo>
                    <a:pt x="314" y="1"/>
                    <a:pt x="628" y="1"/>
                    <a:pt x="921" y="84"/>
                  </a:cubicBezTo>
                  <a:cubicBezTo>
                    <a:pt x="1089" y="587"/>
                    <a:pt x="1507" y="294"/>
                    <a:pt x="1800" y="377"/>
                  </a:cubicBezTo>
                  <a:cubicBezTo>
                    <a:pt x="1842" y="628"/>
                    <a:pt x="1863" y="880"/>
                    <a:pt x="1905" y="1256"/>
                  </a:cubicBezTo>
                  <a:cubicBezTo>
                    <a:pt x="1570" y="1005"/>
                    <a:pt x="1151" y="880"/>
                    <a:pt x="733" y="900"/>
                  </a:cubicBezTo>
                  <a:cubicBezTo>
                    <a:pt x="335" y="900"/>
                    <a:pt x="1" y="712"/>
                    <a:pt x="22" y="21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8" name="Google Shape;7378;p47"/>
            <p:cNvSpPr/>
            <p:nvPr/>
          </p:nvSpPr>
          <p:spPr>
            <a:xfrm>
              <a:off x="4328700" y="4766700"/>
              <a:ext cx="46050" cy="36125"/>
            </a:xfrm>
            <a:custGeom>
              <a:avLst/>
              <a:gdLst/>
              <a:ahLst/>
              <a:cxnLst/>
              <a:rect l="l" t="t" r="r" b="b"/>
              <a:pathLst>
                <a:path w="1842" h="1445" extrusionOk="0">
                  <a:moveTo>
                    <a:pt x="63" y="1214"/>
                  </a:moveTo>
                  <a:cubicBezTo>
                    <a:pt x="84" y="984"/>
                    <a:pt x="0" y="586"/>
                    <a:pt x="461" y="858"/>
                  </a:cubicBezTo>
                  <a:cubicBezTo>
                    <a:pt x="712" y="1068"/>
                    <a:pt x="1067" y="1089"/>
                    <a:pt x="1360" y="963"/>
                  </a:cubicBezTo>
                  <a:cubicBezTo>
                    <a:pt x="1486" y="712"/>
                    <a:pt x="1235" y="503"/>
                    <a:pt x="1318" y="272"/>
                  </a:cubicBezTo>
                  <a:cubicBezTo>
                    <a:pt x="1360" y="147"/>
                    <a:pt x="1402" y="42"/>
                    <a:pt x="1549" y="42"/>
                  </a:cubicBezTo>
                  <a:cubicBezTo>
                    <a:pt x="1674" y="0"/>
                    <a:pt x="1779" y="84"/>
                    <a:pt x="1800" y="210"/>
                  </a:cubicBezTo>
                  <a:cubicBezTo>
                    <a:pt x="1821" y="544"/>
                    <a:pt x="1821" y="858"/>
                    <a:pt x="1842" y="1193"/>
                  </a:cubicBezTo>
                  <a:cubicBezTo>
                    <a:pt x="1277" y="1423"/>
                    <a:pt x="628" y="1444"/>
                    <a:pt x="63" y="121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9" name="Google Shape;7379;p47"/>
            <p:cNvSpPr/>
            <p:nvPr/>
          </p:nvSpPr>
          <p:spPr>
            <a:xfrm>
              <a:off x="4059825" y="4643250"/>
              <a:ext cx="44500" cy="28275"/>
            </a:xfrm>
            <a:custGeom>
              <a:avLst/>
              <a:gdLst/>
              <a:ahLst/>
              <a:cxnLst/>
              <a:rect l="l" t="t" r="r" b="b"/>
              <a:pathLst>
                <a:path w="1780" h="1131" extrusionOk="0">
                  <a:moveTo>
                    <a:pt x="1779" y="189"/>
                  </a:moveTo>
                  <a:cubicBezTo>
                    <a:pt x="1716" y="356"/>
                    <a:pt x="1653" y="524"/>
                    <a:pt x="1612" y="691"/>
                  </a:cubicBezTo>
                  <a:cubicBezTo>
                    <a:pt x="1486" y="1047"/>
                    <a:pt x="1256" y="1130"/>
                    <a:pt x="1089" y="817"/>
                  </a:cubicBezTo>
                  <a:cubicBezTo>
                    <a:pt x="817" y="356"/>
                    <a:pt x="273" y="649"/>
                    <a:pt x="1" y="314"/>
                  </a:cubicBezTo>
                  <a:cubicBezTo>
                    <a:pt x="565" y="1"/>
                    <a:pt x="1172" y="231"/>
                    <a:pt x="1779" y="189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0" name="Google Shape;7380;p47"/>
            <p:cNvSpPr/>
            <p:nvPr/>
          </p:nvSpPr>
          <p:spPr>
            <a:xfrm>
              <a:off x="5535975" y="4766700"/>
              <a:ext cx="62275" cy="7875"/>
            </a:xfrm>
            <a:custGeom>
              <a:avLst/>
              <a:gdLst/>
              <a:ahLst/>
              <a:cxnLst/>
              <a:rect l="l" t="t" r="r" b="b"/>
              <a:pathLst>
                <a:path w="2491" h="315" extrusionOk="0">
                  <a:moveTo>
                    <a:pt x="1" y="314"/>
                  </a:moveTo>
                  <a:cubicBezTo>
                    <a:pt x="43" y="168"/>
                    <a:pt x="106" y="0"/>
                    <a:pt x="273" y="0"/>
                  </a:cubicBezTo>
                  <a:lnTo>
                    <a:pt x="2198" y="0"/>
                  </a:lnTo>
                  <a:cubicBezTo>
                    <a:pt x="2365" y="0"/>
                    <a:pt x="2449" y="147"/>
                    <a:pt x="2491" y="293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1" name="Google Shape;7381;p47"/>
            <p:cNvSpPr/>
            <p:nvPr/>
          </p:nvSpPr>
          <p:spPr>
            <a:xfrm>
              <a:off x="4463125" y="4771400"/>
              <a:ext cx="35600" cy="20950"/>
            </a:xfrm>
            <a:custGeom>
              <a:avLst/>
              <a:gdLst/>
              <a:ahLst/>
              <a:cxnLst/>
              <a:rect l="l" t="t" r="r" b="b"/>
              <a:pathLst>
                <a:path w="1424" h="838" extrusionOk="0">
                  <a:moveTo>
                    <a:pt x="1" y="838"/>
                  </a:moveTo>
                  <a:cubicBezTo>
                    <a:pt x="84" y="64"/>
                    <a:pt x="189" y="1"/>
                    <a:pt x="817" y="356"/>
                  </a:cubicBezTo>
                  <a:cubicBezTo>
                    <a:pt x="1026" y="482"/>
                    <a:pt x="1382" y="440"/>
                    <a:pt x="1423" y="796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2" name="Google Shape;7382;p47"/>
            <p:cNvSpPr/>
            <p:nvPr/>
          </p:nvSpPr>
          <p:spPr>
            <a:xfrm>
              <a:off x="4622150" y="4774550"/>
              <a:ext cx="36125" cy="23550"/>
            </a:xfrm>
            <a:custGeom>
              <a:avLst/>
              <a:gdLst/>
              <a:ahLst/>
              <a:cxnLst/>
              <a:rect l="l" t="t" r="r" b="b"/>
              <a:pathLst>
                <a:path w="1445" h="942" extrusionOk="0">
                  <a:moveTo>
                    <a:pt x="21" y="816"/>
                  </a:moveTo>
                  <a:cubicBezTo>
                    <a:pt x="42" y="670"/>
                    <a:pt x="0" y="440"/>
                    <a:pt x="252" y="440"/>
                  </a:cubicBezTo>
                  <a:cubicBezTo>
                    <a:pt x="398" y="440"/>
                    <a:pt x="544" y="586"/>
                    <a:pt x="670" y="482"/>
                  </a:cubicBezTo>
                  <a:cubicBezTo>
                    <a:pt x="1277" y="0"/>
                    <a:pt x="1319" y="482"/>
                    <a:pt x="1444" y="879"/>
                  </a:cubicBezTo>
                  <a:cubicBezTo>
                    <a:pt x="963" y="942"/>
                    <a:pt x="482" y="921"/>
                    <a:pt x="21" y="816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3" name="Google Shape;7383;p47"/>
            <p:cNvSpPr/>
            <p:nvPr/>
          </p:nvSpPr>
          <p:spPr>
            <a:xfrm>
              <a:off x="4090700" y="4793900"/>
              <a:ext cx="35575" cy="15200"/>
            </a:xfrm>
            <a:custGeom>
              <a:avLst/>
              <a:gdLst/>
              <a:ahLst/>
              <a:cxnLst/>
              <a:rect l="l" t="t" r="r" b="b"/>
              <a:pathLst>
                <a:path w="1423" h="608" extrusionOk="0">
                  <a:moveTo>
                    <a:pt x="0" y="314"/>
                  </a:moveTo>
                  <a:cubicBezTo>
                    <a:pt x="21" y="189"/>
                    <a:pt x="63" y="1"/>
                    <a:pt x="167" y="42"/>
                  </a:cubicBezTo>
                  <a:cubicBezTo>
                    <a:pt x="565" y="210"/>
                    <a:pt x="1046" y="1"/>
                    <a:pt x="1423" y="314"/>
                  </a:cubicBezTo>
                  <a:cubicBezTo>
                    <a:pt x="942" y="607"/>
                    <a:pt x="460" y="503"/>
                    <a:pt x="0" y="31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4" name="Google Shape;7384;p47"/>
            <p:cNvSpPr/>
            <p:nvPr/>
          </p:nvSpPr>
          <p:spPr>
            <a:xfrm>
              <a:off x="5097625" y="4772975"/>
              <a:ext cx="17300" cy="20950"/>
            </a:xfrm>
            <a:custGeom>
              <a:avLst/>
              <a:gdLst/>
              <a:ahLst/>
              <a:cxnLst/>
              <a:rect l="l" t="t" r="r" b="b"/>
              <a:pathLst>
                <a:path w="692" h="838" extrusionOk="0">
                  <a:moveTo>
                    <a:pt x="1" y="607"/>
                  </a:moveTo>
                  <a:cubicBezTo>
                    <a:pt x="210" y="482"/>
                    <a:pt x="440" y="1"/>
                    <a:pt x="691" y="586"/>
                  </a:cubicBezTo>
                  <a:cubicBezTo>
                    <a:pt x="524" y="817"/>
                    <a:pt x="168" y="838"/>
                    <a:pt x="1" y="607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5" name="Google Shape;7385;p47"/>
            <p:cNvSpPr/>
            <p:nvPr/>
          </p:nvSpPr>
          <p:spPr>
            <a:xfrm>
              <a:off x="4866425" y="4778200"/>
              <a:ext cx="18350" cy="15725"/>
            </a:xfrm>
            <a:custGeom>
              <a:avLst/>
              <a:gdLst/>
              <a:ahLst/>
              <a:cxnLst/>
              <a:rect l="l" t="t" r="r" b="b"/>
              <a:pathLst>
                <a:path w="734" h="629" extrusionOk="0">
                  <a:moveTo>
                    <a:pt x="1" y="398"/>
                  </a:moveTo>
                  <a:cubicBezTo>
                    <a:pt x="524" y="1"/>
                    <a:pt x="524" y="1"/>
                    <a:pt x="733" y="440"/>
                  </a:cubicBezTo>
                  <a:cubicBezTo>
                    <a:pt x="524" y="629"/>
                    <a:pt x="189" y="608"/>
                    <a:pt x="1" y="398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6" name="Google Shape;7386;p47"/>
            <p:cNvSpPr/>
            <p:nvPr/>
          </p:nvSpPr>
          <p:spPr>
            <a:xfrm>
              <a:off x="5607125" y="4768800"/>
              <a:ext cx="22000" cy="12050"/>
            </a:xfrm>
            <a:custGeom>
              <a:avLst/>
              <a:gdLst/>
              <a:ahLst/>
              <a:cxnLst/>
              <a:rect l="l" t="t" r="r" b="b"/>
              <a:pathLst>
                <a:path w="880" h="482" extrusionOk="0">
                  <a:moveTo>
                    <a:pt x="1" y="230"/>
                  </a:moveTo>
                  <a:cubicBezTo>
                    <a:pt x="252" y="0"/>
                    <a:pt x="628" y="0"/>
                    <a:pt x="879" y="230"/>
                  </a:cubicBezTo>
                  <a:cubicBezTo>
                    <a:pt x="628" y="481"/>
                    <a:pt x="252" y="481"/>
                    <a:pt x="1" y="23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7" name="Google Shape;7387;p47"/>
            <p:cNvSpPr/>
            <p:nvPr/>
          </p:nvSpPr>
          <p:spPr>
            <a:xfrm>
              <a:off x="4130450" y="4645350"/>
              <a:ext cx="17800" cy="15175"/>
            </a:xfrm>
            <a:custGeom>
              <a:avLst/>
              <a:gdLst/>
              <a:ahLst/>
              <a:cxnLst/>
              <a:rect l="l" t="t" r="r" b="b"/>
              <a:pathLst>
                <a:path w="712" h="607" extrusionOk="0">
                  <a:moveTo>
                    <a:pt x="712" y="230"/>
                  </a:moveTo>
                  <a:lnTo>
                    <a:pt x="502" y="356"/>
                  </a:lnTo>
                  <a:cubicBezTo>
                    <a:pt x="105" y="607"/>
                    <a:pt x="105" y="607"/>
                    <a:pt x="0" y="84"/>
                  </a:cubicBezTo>
                  <a:cubicBezTo>
                    <a:pt x="230" y="21"/>
                    <a:pt x="481" y="0"/>
                    <a:pt x="712" y="42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8" name="Google Shape;7388;p47"/>
            <p:cNvSpPr/>
            <p:nvPr/>
          </p:nvSpPr>
          <p:spPr>
            <a:xfrm>
              <a:off x="4582925" y="4785525"/>
              <a:ext cx="17800" cy="12575"/>
            </a:xfrm>
            <a:custGeom>
              <a:avLst/>
              <a:gdLst/>
              <a:ahLst/>
              <a:cxnLst/>
              <a:rect l="l" t="t" r="r" b="b"/>
              <a:pathLst>
                <a:path w="712" h="503" extrusionOk="0">
                  <a:moveTo>
                    <a:pt x="0" y="294"/>
                  </a:moveTo>
                  <a:cubicBezTo>
                    <a:pt x="251" y="84"/>
                    <a:pt x="523" y="1"/>
                    <a:pt x="712" y="377"/>
                  </a:cubicBezTo>
                  <a:cubicBezTo>
                    <a:pt x="481" y="503"/>
                    <a:pt x="188" y="482"/>
                    <a:pt x="0" y="29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9" name="Google Shape;7389;p47"/>
            <p:cNvSpPr/>
            <p:nvPr/>
          </p:nvSpPr>
          <p:spPr>
            <a:xfrm>
              <a:off x="4689100" y="4786575"/>
              <a:ext cx="13625" cy="11000"/>
            </a:xfrm>
            <a:custGeom>
              <a:avLst/>
              <a:gdLst/>
              <a:ahLst/>
              <a:cxnLst/>
              <a:rect l="l" t="t" r="r" b="b"/>
              <a:pathLst>
                <a:path w="545" h="440" extrusionOk="0">
                  <a:moveTo>
                    <a:pt x="1" y="356"/>
                  </a:moveTo>
                  <a:cubicBezTo>
                    <a:pt x="126" y="1"/>
                    <a:pt x="314" y="1"/>
                    <a:pt x="545" y="252"/>
                  </a:cubicBezTo>
                  <a:cubicBezTo>
                    <a:pt x="398" y="419"/>
                    <a:pt x="189" y="440"/>
                    <a:pt x="1" y="356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0" name="Google Shape;7390;p47"/>
            <p:cNvSpPr/>
            <p:nvPr/>
          </p:nvSpPr>
          <p:spPr>
            <a:xfrm>
              <a:off x="5638000" y="4767750"/>
              <a:ext cx="8900" cy="6825"/>
            </a:xfrm>
            <a:custGeom>
              <a:avLst/>
              <a:gdLst/>
              <a:ahLst/>
              <a:cxnLst/>
              <a:rect l="l" t="t" r="r" b="b"/>
              <a:pathLst>
                <a:path w="356" h="273" extrusionOk="0">
                  <a:moveTo>
                    <a:pt x="0" y="230"/>
                  </a:moveTo>
                  <a:cubicBezTo>
                    <a:pt x="21" y="126"/>
                    <a:pt x="42" y="21"/>
                    <a:pt x="167" y="21"/>
                  </a:cubicBezTo>
                  <a:cubicBezTo>
                    <a:pt x="314" y="0"/>
                    <a:pt x="335" y="126"/>
                    <a:pt x="356" y="210"/>
                  </a:cubicBezTo>
                  <a:cubicBezTo>
                    <a:pt x="251" y="272"/>
                    <a:pt x="126" y="272"/>
                    <a:pt x="0" y="23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1" name="Google Shape;7391;p47"/>
            <p:cNvSpPr/>
            <p:nvPr/>
          </p:nvSpPr>
          <p:spPr>
            <a:xfrm>
              <a:off x="4711600" y="4788150"/>
              <a:ext cx="8925" cy="8925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0" y="189"/>
                  </a:moveTo>
                  <a:cubicBezTo>
                    <a:pt x="105" y="0"/>
                    <a:pt x="231" y="21"/>
                    <a:pt x="356" y="189"/>
                  </a:cubicBezTo>
                  <a:cubicBezTo>
                    <a:pt x="231" y="356"/>
                    <a:pt x="105" y="356"/>
                    <a:pt x="0" y="189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2" name="Google Shape;7392;p47"/>
            <p:cNvSpPr/>
            <p:nvPr/>
          </p:nvSpPr>
          <p:spPr>
            <a:xfrm>
              <a:off x="4844450" y="4783450"/>
              <a:ext cx="8925" cy="9425"/>
            </a:xfrm>
            <a:custGeom>
              <a:avLst/>
              <a:gdLst/>
              <a:ahLst/>
              <a:cxnLst/>
              <a:rect l="l" t="t" r="r" b="b"/>
              <a:pathLst>
                <a:path w="357" h="377" extrusionOk="0">
                  <a:moveTo>
                    <a:pt x="1" y="188"/>
                  </a:moveTo>
                  <a:cubicBezTo>
                    <a:pt x="126" y="0"/>
                    <a:pt x="252" y="21"/>
                    <a:pt x="357" y="209"/>
                  </a:cubicBezTo>
                  <a:cubicBezTo>
                    <a:pt x="231" y="377"/>
                    <a:pt x="126" y="356"/>
                    <a:pt x="1" y="188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3" name="Google Shape;7393;p47"/>
            <p:cNvSpPr/>
            <p:nvPr/>
          </p:nvSpPr>
          <p:spPr>
            <a:xfrm>
              <a:off x="5474250" y="4775075"/>
              <a:ext cx="8400" cy="8400"/>
            </a:xfrm>
            <a:custGeom>
              <a:avLst/>
              <a:gdLst/>
              <a:ahLst/>
              <a:cxnLst/>
              <a:rect l="l" t="t" r="r" b="b"/>
              <a:pathLst>
                <a:path w="336" h="336" extrusionOk="0">
                  <a:moveTo>
                    <a:pt x="1" y="168"/>
                  </a:moveTo>
                  <a:cubicBezTo>
                    <a:pt x="106" y="0"/>
                    <a:pt x="231" y="0"/>
                    <a:pt x="336" y="168"/>
                  </a:cubicBezTo>
                  <a:cubicBezTo>
                    <a:pt x="231" y="335"/>
                    <a:pt x="106" y="335"/>
                    <a:pt x="1" y="168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4" name="Google Shape;7394;p47"/>
            <p:cNvSpPr/>
            <p:nvPr/>
          </p:nvSpPr>
          <p:spPr>
            <a:xfrm>
              <a:off x="5097125" y="4725900"/>
              <a:ext cx="52850" cy="39775"/>
            </a:xfrm>
            <a:custGeom>
              <a:avLst/>
              <a:gdLst/>
              <a:ahLst/>
              <a:cxnLst/>
              <a:rect l="l" t="t" r="r" b="b"/>
              <a:pathLst>
                <a:path w="2114" h="1591" extrusionOk="0">
                  <a:moveTo>
                    <a:pt x="42" y="1109"/>
                  </a:moveTo>
                  <a:cubicBezTo>
                    <a:pt x="84" y="942"/>
                    <a:pt x="147" y="754"/>
                    <a:pt x="167" y="586"/>
                  </a:cubicBezTo>
                  <a:cubicBezTo>
                    <a:pt x="209" y="210"/>
                    <a:pt x="439" y="126"/>
                    <a:pt x="732" y="231"/>
                  </a:cubicBezTo>
                  <a:cubicBezTo>
                    <a:pt x="1088" y="335"/>
                    <a:pt x="1402" y="461"/>
                    <a:pt x="1695" y="105"/>
                  </a:cubicBezTo>
                  <a:cubicBezTo>
                    <a:pt x="1779" y="0"/>
                    <a:pt x="1925" y="0"/>
                    <a:pt x="2009" y="105"/>
                  </a:cubicBezTo>
                  <a:cubicBezTo>
                    <a:pt x="2113" y="210"/>
                    <a:pt x="2030" y="314"/>
                    <a:pt x="2009" y="419"/>
                  </a:cubicBezTo>
                  <a:cubicBezTo>
                    <a:pt x="1967" y="796"/>
                    <a:pt x="1611" y="1068"/>
                    <a:pt x="1255" y="1005"/>
                  </a:cubicBezTo>
                  <a:cubicBezTo>
                    <a:pt x="879" y="963"/>
                    <a:pt x="732" y="1026"/>
                    <a:pt x="607" y="1360"/>
                  </a:cubicBezTo>
                  <a:cubicBezTo>
                    <a:pt x="565" y="1528"/>
                    <a:pt x="398" y="1591"/>
                    <a:pt x="251" y="1528"/>
                  </a:cubicBezTo>
                  <a:cubicBezTo>
                    <a:pt x="84" y="1444"/>
                    <a:pt x="0" y="1277"/>
                    <a:pt x="42" y="1109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5" name="Google Shape;7395;p47"/>
            <p:cNvSpPr/>
            <p:nvPr/>
          </p:nvSpPr>
          <p:spPr>
            <a:xfrm>
              <a:off x="5821600" y="4678825"/>
              <a:ext cx="14150" cy="12050"/>
            </a:xfrm>
            <a:custGeom>
              <a:avLst/>
              <a:gdLst/>
              <a:ahLst/>
              <a:cxnLst/>
              <a:rect l="l" t="t" r="r" b="b"/>
              <a:pathLst>
                <a:path w="566" h="482" extrusionOk="0">
                  <a:moveTo>
                    <a:pt x="314" y="482"/>
                  </a:moveTo>
                  <a:cubicBezTo>
                    <a:pt x="168" y="482"/>
                    <a:pt x="0" y="461"/>
                    <a:pt x="21" y="272"/>
                  </a:cubicBezTo>
                  <a:cubicBezTo>
                    <a:pt x="0" y="105"/>
                    <a:pt x="147" y="0"/>
                    <a:pt x="293" y="0"/>
                  </a:cubicBezTo>
                  <a:cubicBezTo>
                    <a:pt x="461" y="0"/>
                    <a:pt x="565" y="126"/>
                    <a:pt x="565" y="293"/>
                  </a:cubicBezTo>
                  <a:cubicBezTo>
                    <a:pt x="565" y="461"/>
                    <a:pt x="440" y="461"/>
                    <a:pt x="314" y="482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6" name="Google Shape;7396;p47"/>
            <p:cNvSpPr/>
            <p:nvPr/>
          </p:nvSpPr>
          <p:spPr>
            <a:xfrm>
              <a:off x="5341400" y="4657375"/>
              <a:ext cx="15725" cy="11525"/>
            </a:xfrm>
            <a:custGeom>
              <a:avLst/>
              <a:gdLst/>
              <a:ahLst/>
              <a:cxnLst/>
              <a:rect l="l" t="t" r="r" b="b"/>
              <a:pathLst>
                <a:path w="629" h="461" extrusionOk="0">
                  <a:moveTo>
                    <a:pt x="210" y="0"/>
                  </a:moveTo>
                  <a:cubicBezTo>
                    <a:pt x="356" y="21"/>
                    <a:pt x="544" y="84"/>
                    <a:pt x="586" y="272"/>
                  </a:cubicBezTo>
                  <a:cubicBezTo>
                    <a:pt x="628" y="398"/>
                    <a:pt x="482" y="461"/>
                    <a:pt x="377" y="461"/>
                  </a:cubicBezTo>
                  <a:cubicBezTo>
                    <a:pt x="189" y="461"/>
                    <a:pt x="0" y="419"/>
                    <a:pt x="21" y="168"/>
                  </a:cubicBezTo>
                  <a:cubicBezTo>
                    <a:pt x="21" y="84"/>
                    <a:pt x="105" y="0"/>
                    <a:pt x="21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7" name="Google Shape;7397;p47"/>
            <p:cNvSpPr/>
            <p:nvPr/>
          </p:nvSpPr>
          <p:spPr>
            <a:xfrm>
              <a:off x="5301650" y="4675150"/>
              <a:ext cx="7875" cy="9975"/>
            </a:xfrm>
            <a:custGeom>
              <a:avLst/>
              <a:gdLst/>
              <a:ahLst/>
              <a:cxnLst/>
              <a:rect l="l" t="t" r="r" b="b"/>
              <a:pathLst>
                <a:path w="315" h="399" extrusionOk="0">
                  <a:moveTo>
                    <a:pt x="314" y="210"/>
                  </a:moveTo>
                  <a:cubicBezTo>
                    <a:pt x="272" y="252"/>
                    <a:pt x="251" y="357"/>
                    <a:pt x="189" y="357"/>
                  </a:cubicBezTo>
                  <a:cubicBezTo>
                    <a:pt x="42" y="398"/>
                    <a:pt x="21" y="273"/>
                    <a:pt x="0" y="168"/>
                  </a:cubicBezTo>
                  <a:cubicBezTo>
                    <a:pt x="0" y="85"/>
                    <a:pt x="63" y="1"/>
                    <a:pt x="168" y="1"/>
                  </a:cubicBezTo>
                  <a:cubicBezTo>
                    <a:pt x="251" y="22"/>
                    <a:pt x="293" y="85"/>
                    <a:pt x="314" y="21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8" name="Google Shape;7398;p47"/>
            <p:cNvSpPr/>
            <p:nvPr/>
          </p:nvSpPr>
          <p:spPr>
            <a:xfrm>
              <a:off x="5360225" y="4679350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231" y="63"/>
                  </a:moveTo>
                  <a:cubicBezTo>
                    <a:pt x="210" y="105"/>
                    <a:pt x="189" y="168"/>
                    <a:pt x="168" y="209"/>
                  </a:cubicBezTo>
                  <a:cubicBezTo>
                    <a:pt x="105" y="189"/>
                    <a:pt x="42" y="189"/>
                    <a:pt x="22" y="147"/>
                  </a:cubicBezTo>
                  <a:cubicBezTo>
                    <a:pt x="1" y="105"/>
                    <a:pt x="63" y="42"/>
                    <a:pt x="8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9" name="Google Shape;7399;p47"/>
            <p:cNvSpPr/>
            <p:nvPr/>
          </p:nvSpPr>
          <p:spPr>
            <a:xfrm>
              <a:off x="4611175" y="4651100"/>
              <a:ext cx="50225" cy="32975"/>
            </a:xfrm>
            <a:custGeom>
              <a:avLst/>
              <a:gdLst/>
              <a:ahLst/>
              <a:cxnLst/>
              <a:rect l="l" t="t" r="r" b="b"/>
              <a:pathLst>
                <a:path w="2009" h="1319" extrusionOk="0">
                  <a:moveTo>
                    <a:pt x="105" y="0"/>
                  </a:moveTo>
                  <a:lnTo>
                    <a:pt x="837" y="0"/>
                  </a:lnTo>
                  <a:cubicBezTo>
                    <a:pt x="816" y="398"/>
                    <a:pt x="942" y="691"/>
                    <a:pt x="1402" y="691"/>
                  </a:cubicBezTo>
                  <a:cubicBezTo>
                    <a:pt x="1527" y="691"/>
                    <a:pt x="1632" y="712"/>
                    <a:pt x="1758" y="754"/>
                  </a:cubicBezTo>
                  <a:cubicBezTo>
                    <a:pt x="1883" y="795"/>
                    <a:pt x="2009" y="900"/>
                    <a:pt x="1967" y="1067"/>
                  </a:cubicBezTo>
                  <a:cubicBezTo>
                    <a:pt x="1925" y="1214"/>
                    <a:pt x="1799" y="1214"/>
                    <a:pt x="1695" y="1235"/>
                  </a:cubicBezTo>
                  <a:cubicBezTo>
                    <a:pt x="1109" y="1319"/>
                    <a:pt x="691" y="942"/>
                    <a:pt x="230" y="733"/>
                  </a:cubicBezTo>
                  <a:cubicBezTo>
                    <a:pt x="0" y="649"/>
                    <a:pt x="146" y="251"/>
                    <a:pt x="10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0" name="Google Shape;7400;p47"/>
            <p:cNvSpPr/>
            <p:nvPr/>
          </p:nvSpPr>
          <p:spPr>
            <a:xfrm>
              <a:off x="4476200" y="4645875"/>
              <a:ext cx="35600" cy="15175"/>
            </a:xfrm>
            <a:custGeom>
              <a:avLst/>
              <a:gdLst/>
              <a:ahLst/>
              <a:cxnLst/>
              <a:rect l="l" t="t" r="r" b="b"/>
              <a:pathLst>
                <a:path w="1424" h="607" extrusionOk="0">
                  <a:moveTo>
                    <a:pt x="1" y="377"/>
                  </a:moveTo>
                  <a:cubicBezTo>
                    <a:pt x="1" y="168"/>
                    <a:pt x="189" y="0"/>
                    <a:pt x="398" y="42"/>
                  </a:cubicBezTo>
                  <a:lnTo>
                    <a:pt x="1424" y="42"/>
                  </a:lnTo>
                  <a:cubicBezTo>
                    <a:pt x="1068" y="607"/>
                    <a:pt x="545" y="523"/>
                    <a:pt x="1" y="377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1" name="Google Shape;7401;p47"/>
            <p:cNvSpPr/>
            <p:nvPr/>
          </p:nvSpPr>
          <p:spPr>
            <a:xfrm>
              <a:off x="4454750" y="4717525"/>
              <a:ext cx="16775" cy="17300"/>
            </a:xfrm>
            <a:custGeom>
              <a:avLst/>
              <a:gdLst/>
              <a:ahLst/>
              <a:cxnLst/>
              <a:rect l="l" t="t" r="r" b="b"/>
              <a:pathLst>
                <a:path w="671" h="692" extrusionOk="0">
                  <a:moveTo>
                    <a:pt x="336" y="670"/>
                  </a:moveTo>
                  <a:cubicBezTo>
                    <a:pt x="126" y="649"/>
                    <a:pt x="1" y="461"/>
                    <a:pt x="22" y="273"/>
                  </a:cubicBezTo>
                  <a:cubicBezTo>
                    <a:pt x="1" y="126"/>
                    <a:pt x="147" y="1"/>
                    <a:pt x="294" y="43"/>
                  </a:cubicBezTo>
                  <a:cubicBezTo>
                    <a:pt x="503" y="43"/>
                    <a:pt x="670" y="231"/>
                    <a:pt x="649" y="440"/>
                  </a:cubicBezTo>
                  <a:cubicBezTo>
                    <a:pt x="670" y="607"/>
                    <a:pt x="545" y="691"/>
                    <a:pt x="336" y="67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2" name="Google Shape;7402;p47"/>
            <p:cNvSpPr/>
            <p:nvPr/>
          </p:nvSpPr>
          <p:spPr>
            <a:xfrm>
              <a:off x="4406100" y="4660500"/>
              <a:ext cx="12075" cy="13125"/>
            </a:xfrm>
            <a:custGeom>
              <a:avLst/>
              <a:gdLst/>
              <a:ahLst/>
              <a:cxnLst/>
              <a:rect l="l" t="t" r="r" b="b"/>
              <a:pathLst>
                <a:path w="483" h="525" extrusionOk="0">
                  <a:moveTo>
                    <a:pt x="461" y="210"/>
                  </a:moveTo>
                  <a:cubicBezTo>
                    <a:pt x="482" y="336"/>
                    <a:pt x="440" y="440"/>
                    <a:pt x="315" y="461"/>
                  </a:cubicBezTo>
                  <a:cubicBezTo>
                    <a:pt x="147" y="524"/>
                    <a:pt x="1" y="399"/>
                    <a:pt x="22" y="252"/>
                  </a:cubicBezTo>
                  <a:cubicBezTo>
                    <a:pt x="1" y="127"/>
                    <a:pt x="106" y="22"/>
                    <a:pt x="231" y="22"/>
                  </a:cubicBezTo>
                  <a:cubicBezTo>
                    <a:pt x="336" y="1"/>
                    <a:pt x="461" y="85"/>
                    <a:pt x="461" y="21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3" name="Google Shape;7403;p47"/>
            <p:cNvSpPr/>
            <p:nvPr/>
          </p:nvSpPr>
          <p:spPr>
            <a:xfrm>
              <a:off x="4832950" y="4741075"/>
              <a:ext cx="5250" cy="5775"/>
            </a:xfrm>
            <a:custGeom>
              <a:avLst/>
              <a:gdLst/>
              <a:ahLst/>
              <a:cxnLst/>
              <a:rect l="l" t="t" r="r" b="b"/>
              <a:pathLst>
                <a:path w="210" h="231" extrusionOk="0">
                  <a:moveTo>
                    <a:pt x="210" y="84"/>
                  </a:moveTo>
                  <a:cubicBezTo>
                    <a:pt x="189" y="126"/>
                    <a:pt x="189" y="209"/>
                    <a:pt x="147" y="209"/>
                  </a:cubicBezTo>
                  <a:cubicBezTo>
                    <a:pt x="105" y="230"/>
                    <a:pt x="42" y="189"/>
                    <a:pt x="1" y="168"/>
                  </a:cubicBezTo>
                  <a:cubicBezTo>
                    <a:pt x="22" y="105"/>
                    <a:pt x="42" y="42"/>
                    <a:pt x="63" y="21"/>
                  </a:cubicBezTo>
                  <a:cubicBezTo>
                    <a:pt x="105" y="0"/>
                    <a:pt x="168" y="63"/>
                    <a:pt x="210" y="8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4" name="Google Shape;7404;p47"/>
            <p:cNvSpPr/>
            <p:nvPr/>
          </p:nvSpPr>
          <p:spPr>
            <a:xfrm>
              <a:off x="4753450" y="4670450"/>
              <a:ext cx="5250" cy="5250"/>
            </a:xfrm>
            <a:custGeom>
              <a:avLst/>
              <a:gdLst/>
              <a:ahLst/>
              <a:cxnLst/>
              <a:rect l="l" t="t" r="r" b="b"/>
              <a:pathLst>
                <a:path w="210" h="210" extrusionOk="0">
                  <a:moveTo>
                    <a:pt x="209" y="63"/>
                  </a:moveTo>
                  <a:cubicBezTo>
                    <a:pt x="189" y="105"/>
                    <a:pt x="168" y="189"/>
                    <a:pt x="126" y="210"/>
                  </a:cubicBezTo>
                  <a:cubicBezTo>
                    <a:pt x="105" y="210"/>
                    <a:pt x="42" y="168"/>
                    <a:pt x="0" y="147"/>
                  </a:cubicBezTo>
                  <a:cubicBezTo>
                    <a:pt x="21" y="105"/>
                    <a:pt x="21" y="21"/>
                    <a:pt x="63" y="1"/>
                  </a:cubicBezTo>
                  <a:cubicBezTo>
                    <a:pt x="105" y="1"/>
                    <a:pt x="147" y="42"/>
                    <a:pt x="209" y="63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5" name="Google Shape;7405;p47"/>
            <p:cNvSpPr/>
            <p:nvPr/>
          </p:nvSpPr>
          <p:spPr>
            <a:xfrm>
              <a:off x="4300975" y="4696075"/>
              <a:ext cx="10475" cy="7350"/>
            </a:xfrm>
            <a:custGeom>
              <a:avLst/>
              <a:gdLst/>
              <a:ahLst/>
              <a:cxnLst/>
              <a:rect l="l" t="t" r="r" b="b"/>
              <a:pathLst>
                <a:path w="419" h="294" extrusionOk="0">
                  <a:moveTo>
                    <a:pt x="189" y="294"/>
                  </a:moveTo>
                  <a:cubicBezTo>
                    <a:pt x="63" y="273"/>
                    <a:pt x="0" y="231"/>
                    <a:pt x="21" y="147"/>
                  </a:cubicBezTo>
                  <a:cubicBezTo>
                    <a:pt x="21" y="43"/>
                    <a:pt x="105" y="1"/>
                    <a:pt x="189" y="1"/>
                  </a:cubicBezTo>
                  <a:cubicBezTo>
                    <a:pt x="314" y="1"/>
                    <a:pt x="419" y="64"/>
                    <a:pt x="356" y="210"/>
                  </a:cubicBezTo>
                  <a:cubicBezTo>
                    <a:pt x="356" y="252"/>
                    <a:pt x="230" y="294"/>
                    <a:pt x="189" y="29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Rectangle 4"/>
          <p:cNvSpPr/>
          <p:nvPr/>
        </p:nvSpPr>
        <p:spPr>
          <a:xfrm>
            <a:off x="1035421" y="1768364"/>
            <a:ext cx="6926945" cy="145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400" b="1" dirty="0" smtClean="0">
                <a:solidFill>
                  <a:srgbClr val="00426E"/>
                </a:solidFill>
              </a:rPr>
              <a:t>3. </a:t>
            </a:r>
            <a:r>
              <a:rPr lang="en-US" sz="3400" b="1" dirty="0" err="1" smtClean="0">
                <a:solidFill>
                  <a:srgbClr val="00426E"/>
                </a:solidFill>
              </a:rPr>
              <a:t>Một</a:t>
            </a:r>
            <a:r>
              <a:rPr lang="en-US" sz="3400" b="1" dirty="0" smtClean="0">
                <a:solidFill>
                  <a:srgbClr val="00426E"/>
                </a:solidFill>
              </a:rPr>
              <a:t> </a:t>
            </a:r>
            <a:r>
              <a:rPr lang="en-US" sz="3400" b="1" dirty="0" err="1" smtClean="0">
                <a:solidFill>
                  <a:srgbClr val="00426E"/>
                </a:solidFill>
              </a:rPr>
              <a:t>số</a:t>
            </a:r>
            <a:r>
              <a:rPr lang="en-US" sz="3400" b="1" dirty="0" smtClean="0">
                <a:solidFill>
                  <a:srgbClr val="00426E"/>
                </a:solidFill>
              </a:rPr>
              <a:t> </a:t>
            </a:r>
            <a:r>
              <a:rPr lang="en-US" sz="3400" b="1" dirty="0" err="1" smtClean="0">
                <a:solidFill>
                  <a:srgbClr val="00426E"/>
                </a:solidFill>
              </a:rPr>
              <a:t>quy</a:t>
            </a:r>
            <a:r>
              <a:rPr lang="en-US" sz="3400" b="1" dirty="0" smtClean="0">
                <a:solidFill>
                  <a:srgbClr val="00426E"/>
                </a:solidFill>
              </a:rPr>
              <a:t> </a:t>
            </a:r>
            <a:r>
              <a:rPr lang="en-US" sz="3400" b="1" dirty="0" err="1" smtClean="0">
                <a:solidFill>
                  <a:srgbClr val="00426E"/>
                </a:solidFill>
              </a:rPr>
              <a:t>định</a:t>
            </a:r>
            <a:r>
              <a:rPr lang="en-US" sz="3400" b="1" dirty="0" smtClean="0">
                <a:solidFill>
                  <a:srgbClr val="00426E"/>
                </a:solidFill>
              </a:rPr>
              <a:t> </a:t>
            </a:r>
            <a:r>
              <a:rPr lang="en-US" sz="3400" b="1" dirty="0" err="1" smtClean="0">
                <a:solidFill>
                  <a:srgbClr val="00426E"/>
                </a:solidFill>
              </a:rPr>
              <a:t>của</a:t>
            </a:r>
            <a:r>
              <a:rPr lang="en-US" sz="3400" b="1" dirty="0" smtClean="0">
                <a:solidFill>
                  <a:srgbClr val="00426E"/>
                </a:solidFill>
              </a:rPr>
              <a:t> </a:t>
            </a:r>
            <a:r>
              <a:rPr lang="en-US" sz="3400" b="1" dirty="0" err="1" smtClean="0">
                <a:solidFill>
                  <a:srgbClr val="00426E"/>
                </a:solidFill>
              </a:rPr>
              <a:t>pháp</a:t>
            </a:r>
            <a:r>
              <a:rPr lang="en-US" sz="3400" b="1" dirty="0" smtClean="0">
                <a:solidFill>
                  <a:srgbClr val="00426E"/>
                </a:solidFill>
              </a:rPr>
              <a:t> </a:t>
            </a:r>
            <a:r>
              <a:rPr lang="en-US" sz="3400" b="1" dirty="0" err="1" smtClean="0">
                <a:solidFill>
                  <a:srgbClr val="00426E"/>
                </a:solidFill>
              </a:rPr>
              <a:t>luật</a:t>
            </a:r>
            <a:r>
              <a:rPr lang="en-US" sz="3400" b="1" dirty="0" smtClean="0">
                <a:solidFill>
                  <a:srgbClr val="00426E"/>
                </a:solidFill>
              </a:rPr>
              <a:t> </a:t>
            </a:r>
            <a:r>
              <a:rPr lang="en-US" sz="3400" b="1" dirty="0" err="1" smtClean="0">
                <a:solidFill>
                  <a:srgbClr val="00426E"/>
                </a:solidFill>
              </a:rPr>
              <a:t>về</a:t>
            </a:r>
            <a:r>
              <a:rPr lang="en-US" sz="3400" b="1" dirty="0" smtClean="0">
                <a:solidFill>
                  <a:srgbClr val="00426E"/>
                </a:solidFill>
              </a:rPr>
              <a:t> </a:t>
            </a:r>
            <a:r>
              <a:rPr lang="en-US" sz="3400" b="1" dirty="0" err="1" smtClean="0">
                <a:solidFill>
                  <a:srgbClr val="00426E"/>
                </a:solidFill>
              </a:rPr>
              <a:t>phòng</a:t>
            </a:r>
            <a:r>
              <a:rPr lang="en-US" sz="3400" b="1" dirty="0" smtClean="0">
                <a:solidFill>
                  <a:srgbClr val="00426E"/>
                </a:solidFill>
              </a:rPr>
              <a:t>, </a:t>
            </a:r>
            <a:r>
              <a:rPr lang="en-US" sz="3400" b="1" dirty="0" err="1" smtClean="0">
                <a:solidFill>
                  <a:srgbClr val="00426E"/>
                </a:solidFill>
              </a:rPr>
              <a:t>chống</a:t>
            </a:r>
            <a:r>
              <a:rPr lang="en-US" sz="3400" b="1" dirty="0" smtClean="0">
                <a:solidFill>
                  <a:srgbClr val="00426E"/>
                </a:solidFill>
              </a:rPr>
              <a:t> </a:t>
            </a:r>
            <a:r>
              <a:rPr lang="en-US" sz="3400" b="1" dirty="0" err="1" smtClean="0">
                <a:solidFill>
                  <a:srgbClr val="00426E"/>
                </a:solidFill>
              </a:rPr>
              <a:t>tệ</a:t>
            </a:r>
            <a:r>
              <a:rPr lang="en-US" sz="3400" b="1" dirty="0" smtClean="0">
                <a:solidFill>
                  <a:srgbClr val="00426E"/>
                </a:solidFill>
              </a:rPr>
              <a:t> </a:t>
            </a:r>
            <a:r>
              <a:rPr lang="en-US" sz="3400" b="1" dirty="0" err="1" smtClean="0">
                <a:solidFill>
                  <a:srgbClr val="00426E"/>
                </a:solidFill>
              </a:rPr>
              <a:t>nạn</a:t>
            </a:r>
            <a:r>
              <a:rPr lang="en-US" sz="3400" b="1" dirty="0" smtClean="0">
                <a:solidFill>
                  <a:srgbClr val="00426E"/>
                </a:solidFill>
              </a:rPr>
              <a:t> </a:t>
            </a:r>
            <a:r>
              <a:rPr lang="en-US" sz="3400" b="1" dirty="0" err="1" smtClean="0">
                <a:solidFill>
                  <a:srgbClr val="00426E"/>
                </a:solidFill>
              </a:rPr>
              <a:t>xã</a:t>
            </a:r>
            <a:r>
              <a:rPr lang="en-US" sz="3400" b="1" dirty="0" smtClean="0">
                <a:solidFill>
                  <a:srgbClr val="00426E"/>
                </a:solidFill>
              </a:rPr>
              <a:t> </a:t>
            </a:r>
            <a:r>
              <a:rPr lang="en-US" sz="3400" b="1" dirty="0" err="1" smtClean="0">
                <a:solidFill>
                  <a:srgbClr val="00426E"/>
                </a:solidFill>
              </a:rPr>
              <a:t>hội</a:t>
            </a:r>
            <a:endParaRPr lang="en-US" sz="3400" b="1" dirty="0">
              <a:solidFill>
                <a:srgbClr val="0042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78270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"/>
          <p:cNvGrpSpPr/>
          <p:nvPr/>
        </p:nvGrpSpPr>
        <p:grpSpPr>
          <a:xfrm>
            <a:off x="666975" y="338022"/>
            <a:ext cx="7788536" cy="1447747"/>
            <a:chOff x="0" y="0"/>
            <a:chExt cx="4579120" cy="177708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7" name="Freeform 3"/>
            <p:cNvSpPr/>
            <p:nvPr/>
          </p:nvSpPr>
          <p:spPr>
            <a:xfrm>
              <a:off x="-1" y="0"/>
              <a:ext cx="4586779" cy="1777080"/>
            </a:xfrm>
            <a:custGeom>
              <a:avLst/>
              <a:gdLst/>
              <a:ahLst/>
              <a:cxnLst/>
              <a:rect l="l" t="t" r="r" b="b"/>
              <a:pathLst>
                <a:path w="4586779" h="1777080">
                  <a:moveTo>
                    <a:pt x="4080340" y="1760162"/>
                  </a:moveTo>
                  <a:cubicBezTo>
                    <a:pt x="4080340" y="1760162"/>
                    <a:pt x="3843344" y="1750192"/>
                    <a:pt x="3481205" y="1763636"/>
                  </a:cubicBezTo>
                  <a:cubicBezTo>
                    <a:pt x="3119067" y="1777080"/>
                    <a:pt x="490924" y="1777080"/>
                    <a:pt x="490924" y="1777080"/>
                  </a:cubicBezTo>
                  <a:cubicBezTo>
                    <a:pt x="245502" y="1777080"/>
                    <a:pt x="32509" y="1679812"/>
                    <a:pt x="31032" y="1519699"/>
                  </a:cubicBezTo>
                  <a:cubicBezTo>
                    <a:pt x="31032" y="1519699"/>
                    <a:pt x="0" y="607854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4033792" y="0"/>
                    <a:pt x="4033792" y="0"/>
                  </a:cubicBezTo>
                  <a:cubicBezTo>
                    <a:pt x="4345692" y="0"/>
                    <a:pt x="4579121" y="101069"/>
                    <a:pt x="4571263" y="303616"/>
                  </a:cubicBezTo>
                  <a:cubicBezTo>
                    <a:pt x="4571263" y="303616"/>
                    <a:pt x="4569268" y="607854"/>
                    <a:pt x="4578024" y="820111"/>
                  </a:cubicBezTo>
                  <a:cubicBezTo>
                    <a:pt x="4586779" y="1113413"/>
                    <a:pt x="4540231" y="1446484"/>
                    <a:pt x="4540231" y="1446484"/>
                  </a:cubicBezTo>
                  <a:cubicBezTo>
                    <a:pt x="4537266" y="1626509"/>
                    <a:pt x="4325762" y="1760162"/>
                    <a:pt x="4080340" y="1760162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" name="Rectangle 1"/>
          <p:cNvSpPr/>
          <p:nvPr/>
        </p:nvSpPr>
        <p:spPr>
          <a:xfrm>
            <a:off x="930936" y="415564"/>
            <a:ext cx="727363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fr-FR" sz="20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ọc</a:t>
            </a:r>
            <a:r>
              <a:rPr lang="fr-FR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nghiên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nội dung Điều 5 (Luật Phòng chống ma túy 2021); Điều 251, 255, 320, 321 (Bộ Luật Hình sự năm 2015) SGK tr.52, 53. </a:t>
            </a:r>
            <a:endParaRPr lang="en-US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9"/>
              </a:ext>
            </a:extLst>
          </a:blip>
          <a:srcRect/>
          <a:stretch>
            <a:fillRect/>
          </a:stretch>
        </p:blipFill>
        <p:spPr>
          <a:xfrm>
            <a:off x="2472702" y="2023782"/>
            <a:ext cx="5995834" cy="274692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735487" y="2550857"/>
            <a:ext cx="547026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2000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fr-FR" sz="20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fr-FR" sz="20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fr-FR" sz="20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fr-FR" sz="20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fr-FR" sz="20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fr-FR" sz="2000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tẩm</a:t>
            </a:r>
            <a:r>
              <a:rPr lang="fr-FR" sz="20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ma </a:t>
            </a:r>
            <a:r>
              <a:rPr lang="fr-FR" sz="2000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tuý</a:t>
            </a:r>
            <a:r>
              <a:rPr lang="fr-FR" sz="20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fr-FR" sz="20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thuốc</a:t>
            </a:r>
            <a:r>
              <a:rPr lang="fr-FR" sz="20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lào</a:t>
            </a:r>
            <a:r>
              <a:rPr lang="fr-FR" sz="20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fr-FR" sz="20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hút</a:t>
            </a:r>
            <a:r>
              <a:rPr lang="fr-FR" sz="20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0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20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fr-FR" sz="20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fr-FR" sz="20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fr-FR" sz="2000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fr-FR" sz="20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tin 1 (</a:t>
            </a:r>
            <a:r>
              <a:rPr lang="fr-FR" sz="2000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fr-FR" sz="20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1) </a:t>
            </a:r>
            <a:r>
              <a:rPr lang="fr-FR" sz="2000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20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fr-FR" sz="2000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phạm</a:t>
            </a:r>
            <a:r>
              <a:rPr lang="fr-FR" sz="20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fr-FR" sz="20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fr-FR" sz="20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0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fr-FR" sz="20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fr-FR" sz="20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fr-FR" sz="20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fr-FR" sz="20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fr-FR" sz="20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tệ</a:t>
            </a:r>
            <a:r>
              <a:rPr lang="fr-FR" sz="20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nạn</a:t>
            </a:r>
            <a:r>
              <a:rPr lang="fr-FR" sz="20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fr-FR" sz="20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fr-FR" sz="20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fr-FR" sz="20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FR" sz="2000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fr-FR" sz="20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fr-FR" sz="20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1"/>
              </a:ext>
            </a:extLst>
          </a:blip>
          <a:srcRect/>
          <a:stretch>
            <a:fillRect/>
          </a:stretch>
        </p:blipFill>
        <p:spPr>
          <a:xfrm>
            <a:off x="335818" y="2363976"/>
            <a:ext cx="2011680" cy="2779524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535874" y="313706"/>
            <a:ext cx="8131416" cy="42260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72450" y="1188417"/>
            <a:ext cx="62582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tẩm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ma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tuý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thuốc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lào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hút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 smtClean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fr-FR" sz="2000" dirty="0" smtClean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 smtClean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fr-FR" sz="2000" dirty="0" smtClean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phạm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tệ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nạn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nghiêm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cấm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ma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tuý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2870083" y="3619985"/>
            <a:ext cx="3462995" cy="1320267"/>
          </a:xfrm>
          <a:prstGeom prst="rect">
            <a:avLst/>
          </a:prstGeom>
        </p:spPr>
      </p:pic>
      <p:pic>
        <p:nvPicPr>
          <p:cNvPr id="27" name="Picture 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04395" y="2994074"/>
            <a:ext cx="1648154" cy="2016091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610;p39"/>
          <p:cNvSpPr txBox="1">
            <a:spLocks noGrp="1"/>
          </p:cNvSpPr>
          <p:nvPr>
            <p:ph type="title" idx="4294967295"/>
          </p:nvPr>
        </p:nvSpPr>
        <p:spPr>
          <a:xfrm>
            <a:off x="0" y="279351"/>
            <a:ext cx="9144000" cy="5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2400" b="1" dirty="0" err="1" smtClean="0">
                <a:solidFill>
                  <a:srgbClr val="343A40"/>
                </a:solidFill>
                <a:latin typeface="+mj-lt"/>
              </a:rPr>
              <a:t>Một</a:t>
            </a:r>
            <a:r>
              <a:rPr lang="en-US" sz="2400" b="1" dirty="0" smtClean="0">
                <a:solidFill>
                  <a:srgbClr val="343A4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343A40"/>
                </a:solidFill>
                <a:latin typeface="+mj-lt"/>
              </a:rPr>
              <a:t>số</a:t>
            </a:r>
            <a:r>
              <a:rPr lang="en-US" sz="2400" b="1" dirty="0" smtClean="0">
                <a:solidFill>
                  <a:srgbClr val="343A4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343A40"/>
                </a:solidFill>
                <a:latin typeface="+mj-lt"/>
              </a:rPr>
              <a:t>quy</a:t>
            </a:r>
            <a:r>
              <a:rPr lang="en-US" sz="2400" b="1" dirty="0" smtClean="0">
                <a:solidFill>
                  <a:srgbClr val="343A4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343A40"/>
                </a:solidFill>
                <a:latin typeface="+mj-lt"/>
              </a:rPr>
              <a:t>định</a:t>
            </a:r>
            <a:r>
              <a:rPr lang="en-US" sz="2400" b="1" dirty="0" smtClean="0">
                <a:solidFill>
                  <a:srgbClr val="343A4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343A40"/>
                </a:solidFill>
                <a:latin typeface="+mj-lt"/>
              </a:rPr>
              <a:t>của</a:t>
            </a:r>
            <a:r>
              <a:rPr lang="en-US" sz="2400" b="1" dirty="0" smtClean="0">
                <a:solidFill>
                  <a:srgbClr val="343A4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343A40"/>
                </a:solidFill>
                <a:latin typeface="+mj-lt"/>
              </a:rPr>
              <a:t>pháp</a:t>
            </a:r>
            <a:r>
              <a:rPr lang="en-US" sz="2400" b="1" dirty="0" smtClean="0">
                <a:solidFill>
                  <a:srgbClr val="343A4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343A40"/>
                </a:solidFill>
                <a:latin typeface="+mj-lt"/>
              </a:rPr>
              <a:t>luật</a:t>
            </a:r>
            <a:r>
              <a:rPr lang="en-US" sz="2400" b="1" dirty="0" smtClean="0">
                <a:solidFill>
                  <a:srgbClr val="343A4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343A40"/>
                </a:solidFill>
                <a:latin typeface="+mj-lt"/>
              </a:rPr>
              <a:t>về</a:t>
            </a:r>
            <a:r>
              <a:rPr lang="en-US" sz="2400" b="1" dirty="0" smtClean="0">
                <a:solidFill>
                  <a:srgbClr val="343A4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343A40"/>
                </a:solidFill>
                <a:latin typeface="+mj-lt"/>
              </a:rPr>
              <a:t>phòng</a:t>
            </a:r>
            <a:r>
              <a:rPr lang="en-US" sz="2400" b="1" dirty="0" smtClean="0">
                <a:solidFill>
                  <a:srgbClr val="343A40"/>
                </a:solidFill>
                <a:latin typeface="+mj-lt"/>
              </a:rPr>
              <a:t>, </a:t>
            </a:r>
            <a:r>
              <a:rPr lang="en-US" sz="2400" b="1" dirty="0" err="1" smtClean="0">
                <a:solidFill>
                  <a:srgbClr val="343A40"/>
                </a:solidFill>
                <a:latin typeface="+mj-lt"/>
              </a:rPr>
              <a:t>chống</a:t>
            </a:r>
            <a:r>
              <a:rPr lang="en-US" sz="2400" b="1" dirty="0" smtClean="0">
                <a:solidFill>
                  <a:srgbClr val="343A4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343A40"/>
                </a:solidFill>
                <a:latin typeface="+mj-lt"/>
              </a:rPr>
              <a:t>tệ</a:t>
            </a:r>
            <a:r>
              <a:rPr lang="en-US" sz="2400" b="1" dirty="0" smtClean="0">
                <a:solidFill>
                  <a:srgbClr val="343A4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343A40"/>
                </a:solidFill>
                <a:latin typeface="+mj-lt"/>
              </a:rPr>
              <a:t>nạ</a:t>
            </a:r>
            <a:r>
              <a:rPr lang="en-US" sz="2400" dirty="0" err="1" smtClean="0">
                <a:solidFill>
                  <a:srgbClr val="343A40"/>
                </a:solidFill>
                <a:latin typeface="+mj-lt"/>
              </a:rPr>
              <a:t>n</a:t>
            </a:r>
            <a:r>
              <a:rPr lang="en-US" sz="2400" dirty="0" smtClean="0">
                <a:solidFill>
                  <a:srgbClr val="343A4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343A40"/>
                </a:solidFill>
                <a:latin typeface="+mj-lt"/>
              </a:rPr>
              <a:t>xã</a:t>
            </a:r>
            <a:r>
              <a:rPr lang="en-US" sz="2400" dirty="0" smtClean="0">
                <a:solidFill>
                  <a:srgbClr val="343A4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343A40"/>
                </a:solidFill>
                <a:latin typeface="+mj-lt"/>
              </a:rPr>
              <a:t>hội</a:t>
            </a:r>
            <a:endParaRPr sz="2400" b="1" dirty="0">
              <a:solidFill>
                <a:srgbClr val="343A40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153" y="1246908"/>
            <a:ext cx="7537694" cy="2931325"/>
          </a:xfrm>
          <a:prstGeom prst="rect">
            <a:avLst/>
          </a:prstGeom>
          <a:ln w="19050">
            <a:solidFill>
              <a:schemeClr val="bg2"/>
            </a:solidFill>
          </a:ln>
        </p:spPr>
      </p:pic>
      <p:pic>
        <p:nvPicPr>
          <p:cNvPr id="34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741961" y="3908070"/>
            <a:ext cx="1257208" cy="1106343"/>
          </a:xfrm>
          <a:prstGeom prst="rect">
            <a:avLst/>
          </a:prstGeom>
        </p:spPr>
      </p:pic>
      <p:pic>
        <p:nvPicPr>
          <p:cNvPr id="10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2701636" y="3957209"/>
            <a:ext cx="3667993" cy="1196682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610;p39"/>
          <p:cNvSpPr txBox="1">
            <a:spLocks noGrp="1"/>
          </p:cNvSpPr>
          <p:nvPr>
            <p:ph type="title" idx="4294967295"/>
          </p:nvPr>
        </p:nvSpPr>
        <p:spPr>
          <a:xfrm>
            <a:off x="0" y="279351"/>
            <a:ext cx="9144000" cy="5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2400" b="1" dirty="0" err="1" smtClean="0">
                <a:solidFill>
                  <a:srgbClr val="343A40"/>
                </a:solidFill>
                <a:latin typeface="+mj-lt"/>
              </a:rPr>
              <a:t>Một</a:t>
            </a:r>
            <a:r>
              <a:rPr lang="en-US" sz="2400" b="1" dirty="0" smtClean="0">
                <a:solidFill>
                  <a:srgbClr val="343A4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343A40"/>
                </a:solidFill>
                <a:latin typeface="+mj-lt"/>
              </a:rPr>
              <a:t>số</a:t>
            </a:r>
            <a:r>
              <a:rPr lang="en-US" sz="2400" b="1" dirty="0" smtClean="0">
                <a:solidFill>
                  <a:srgbClr val="343A4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343A40"/>
                </a:solidFill>
                <a:latin typeface="+mj-lt"/>
              </a:rPr>
              <a:t>quy</a:t>
            </a:r>
            <a:r>
              <a:rPr lang="en-US" sz="2400" b="1" dirty="0" smtClean="0">
                <a:solidFill>
                  <a:srgbClr val="343A4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343A40"/>
                </a:solidFill>
                <a:latin typeface="+mj-lt"/>
              </a:rPr>
              <a:t>định</a:t>
            </a:r>
            <a:r>
              <a:rPr lang="en-US" sz="2400" b="1" dirty="0" smtClean="0">
                <a:solidFill>
                  <a:srgbClr val="343A4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343A40"/>
                </a:solidFill>
                <a:latin typeface="+mj-lt"/>
              </a:rPr>
              <a:t>của</a:t>
            </a:r>
            <a:r>
              <a:rPr lang="en-US" sz="2400" b="1" dirty="0" smtClean="0">
                <a:solidFill>
                  <a:srgbClr val="343A4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343A40"/>
                </a:solidFill>
                <a:latin typeface="+mj-lt"/>
              </a:rPr>
              <a:t>pháp</a:t>
            </a:r>
            <a:r>
              <a:rPr lang="en-US" sz="2400" b="1" dirty="0" smtClean="0">
                <a:solidFill>
                  <a:srgbClr val="343A4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343A40"/>
                </a:solidFill>
                <a:latin typeface="+mj-lt"/>
              </a:rPr>
              <a:t>luật</a:t>
            </a:r>
            <a:r>
              <a:rPr lang="en-US" sz="2400" b="1" dirty="0" smtClean="0">
                <a:solidFill>
                  <a:srgbClr val="343A4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343A40"/>
                </a:solidFill>
                <a:latin typeface="+mj-lt"/>
              </a:rPr>
              <a:t>về</a:t>
            </a:r>
            <a:r>
              <a:rPr lang="en-US" sz="2400" b="1" dirty="0" smtClean="0">
                <a:solidFill>
                  <a:srgbClr val="343A4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343A40"/>
                </a:solidFill>
                <a:latin typeface="+mj-lt"/>
              </a:rPr>
              <a:t>phòng</a:t>
            </a:r>
            <a:r>
              <a:rPr lang="en-US" sz="2400" b="1" dirty="0" smtClean="0">
                <a:solidFill>
                  <a:srgbClr val="343A40"/>
                </a:solidFill>
                <a:latin typeface="+mj-lt"/>
              </a:rPr>
              <a:t>, </a:t>
            </a:r>
            <a:r>
              <a:rPr lang="en-US" sz="2400" b="1" dirty="0" err="1" smtClean="0">
                <a:solidFill>
                  <a:srgbClr val="343A40"/>
                </a:solidFill>
                <a:latin typeface="+mj-lt"/>
              </a:rPr>
              <a:t>chống</a:t>
            </a:r>
            <a:r>
              <a:rPr lang="en-US" sz="2400" b="1" dirty="0" smtClean="0">
                <a:solidFill>
                  <a:srgbClr val="343A4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343A40"/>
                </a:solidFill>
                <a:latin typeface="+mj-lt"/>
              </a:rPr>
              <a:t>tệ</a:t>
            </a:r>
            <a:r>
              <a:rPr lang="en-US" sz="2400" b="1" dirty="0" smtClean="0">
                <a:solidFill>
                  <a:srgbClr val="343A4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343A40"/>
                </a:solidFill>
                <a:latin typeface="+mj-lt"/>
              </a:rPr>
              <a:t>nạ</a:t>
            </a:r>
            <a:r>
              <a:rPr lang="en-US" sz="2400" dirty="0" err="1" smtClean="0">
                <a:solidFill>
                  <a:srgbClr val="343A40"/>
                </a:solidFill>
                <a:latin typeface="+mj-lt"/>
              </a:rPr>
              <a:t>n</a:t>
            </a:r>
            <a:r>
              <a:rPr lang="en-US" sz="2400" dirty="0" smtClean="0">
                <a:solidFill>
                  <a:srgbClr val="343A4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343A40"/>
                </a:solidFill>
                <a:latin typeface="+mj-lt"/>
              </a:rPr>
              <a:t>xã</a:t>
            </a:r>
            <a:r>
              <a:rPr lang="en-US" sz="2400" dirty="0" smtClean="0">
                <a:solidFill>
                  <a:srgbClr val="343A4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343A40"/>
                </a:solidFill>
                <a:latin typeface="+mj-lt"/>
              </a:rPr>
              <a:t>hội</a:t>
            </a:r>
            <a:endParaRPr sz="2400" b="1" dirty="0">
              <a:solidFill>
                <a:srgbClr val="343A40"/>
              </a:solidFill>
              <a:latin typeface="+mj-lt"/>
            </a:endParaRPr>
          </a:p>
        </p:txBody>
      </p:sp>
      <p:pic>
        <p:nvPicPr>
          <p:cNvPr id="34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741961" y="3908070"/>
            <a:ext cx="1257208" cy="1106343"/>
          </a:xfrm>
          <a:prstGeom prst="rect">
            <a:avLst/>
          </a:prstGeom>
        </p:spPr>
      </p:pic>
      <p:pic>
        <p:nvPicPr>
          <p:cNvPr id="10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2701636" y="3957209"/>
            <a:ext cx="3667993" cy="11966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95325" y="1317549"/>
            <a:ext cx="7753350" cy="2381250"/>
          </a:xfrm>
          <a:prstGeom prst="rect">
            <a:avLst/>
          </a:prstGeom>
          <a:ln w="190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8010861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9" name="Google Shape;7359;p47"/>
          <p:cNvSpPr/>
          <p:nvPr/>
        </p:nvSpPr>
        <p:spPr>
          <a:xfrm>
            <a:off x="1102368" y="875242"/>
            <a:ext cx="6837218" cy="3274036"/>
          </a:xfrm>
          <a:custGeom>
            <a:avLst/>
            <a:gdLst/>
            <a:ahLst/>
            <a:cxnLst/>
            <a:rect l="l" t="t" r="r" b="b"/>
            <a:pathLst>
              <a:path w="15784" h="15784" extrusionOk="0">
                <a:moveTo>
                  <a:pt x="1" y="1"/>
                </a:moveTo>
                <a:lnTo>
                  <a:pt x="1" y="15783"/>
                </a:lnTo>
                <a:lnTo>
                  <a:pt x="15783" y="15783"/>
                </a:lnTo>
                <a:lnTo>
                  <a:pt x="15783" y="1"/>
                </a:lnTo>
                <a:close/>
              </a:path>
            </a:pathLst>
          </a:custGeom>
          <a:solidFill>
            <a:srgbClr val="FFD400">
              <a:alpha val="17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0" name="Google Shape;7360;p47"/>
          <p:cNvSpPr/>
          <p:nvPr/>
        </p:nvSpPr>
        <p:spPr>
          <a:xfrm>
            <a:off x="3516407" y="3637954"/>
            <a:ext cx="2190938" cy="212"/>
          </a:xfrm>
          <a:custGeom>
            <a:avLst/>
            <a:gdLst/>
            <a:ahLst/>
            <a:cxnLst/>
            <a:rect l="l" t="t" r="r" b="b"/>
            <a:pathLst>
              <a:path w="10409" h="1" fill="none" extrusionOk="0">
                <a:moveTo>
                  <a:pt x="1" y="0"/>
                </a:moveTo>
                <a:lnTo>
                  <a:pt x="10408" y="0"/>
                </a:lnTo>
              </a:path>
            </a:pathLst>
          </a:custGeom>
          <a:noFill/>
          <a:ln w="3850" cap="flat" cmpd="sng">
            <a:solidFill>
              <a:srgbClr val="92807D"/>
            </a:solidFill>
            <a:prstDash val="solid"/>
            <a:miter lim="1181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3" name="Google Shape;7363;p47"/>
          <p:cNvSpPr/>
          <p:nvPr/>
        </p:nvSpPr>
        <p:spPr>
          <a:xfrm>
            <a:off x="859722" y="660092"/>
            <a:ext cx="985447" cy="1030488"/>
          </a:xfrm>
          <a:custGeom>
            <a:avLst/>
            <a:gdLst/>
            <a:ahLst/>
            <a:cxnLst/>
            <a:rect l="l" t="t" r="r" b="b"/>
            <a:pathLst>
              <a:path w="17306" h="18097" extrusionOk="0">
                <a:moveTo>
                  <a:pt x="12123" y="1"/>
                </a:moveTo>
                <a:lnTo>
                  <a:pt x="0" y="13177"/>
                </a:lnTo>
                <a:lnTo>
                  <a:pt x="44" y="13265"/>
                </a:lnTo>
                <a:lnTo>
                  <a:pt x="132" y="13485"/>
                </a:lnTo>
                <a:lnTo>
                  <a:pt x="308" y="13529"/>
                </a:lnTo>
                <a:lnTo>
                  <a:pt x="483" y="13617"/>
                </a:lnTo>
                <a:lnTo>
                  <a:pt x="571" y="13792"/>
                </a:lnTo>
                <a:lnTo>
                  <a:pt x="659" y="13968"/>
                </a:lnTo>
                <a:lnTo>
                  <a:pt x="835" y="14056"/>
                </a:lnTo>
                <a:lnTo>
                  <a:pt x="1011" y="14100"/>
                </a:lnTo>
                <a:lnTo>
                  <a:pt x="1098" y="14275"/>
                </a:lnTo>
                <a:lnTo>
                  <a:pt x="1142" y="14495"/>
                </a:lnTo>
                <a:lnTo>
                  <a:pt x="1186" y="14495"/>
                </a:lnTo>
                <a:lnTo>
                  <a:pt x="1362" y="14539"/>
                </a:lnTo>
                <a:lnTo>
                  <a:pt x="1538" y="14627"/>
                </a:lnTo>
                <a:lnTo>
                  <a:pt x="1625" y="14802"/>
                </a:lnTo>
                <a:lnTo>
                  <a:pt x="1669" y="14978"/>
                </a:lnTo>
                <a:lnTo>
                  <a:pt x="1713" y="14978"/>
                </a:lnTo>
                <a:lnTo>
                  <a:pt x="1889" y="15066"/>
                </a:lnTo>
                <a:lnTo>
                  <a:pt x="2065" y="15110"/>
                </a:lnTo>
                <a:lnTo>
                  <a:pt x="2109" y="15286"/>
                </a:lnTo>
                <a:lnTo>
                  <a:pt x="2196" y="15461"/>
                </a:lnTo>
                <a:lnTo>
                  <a:pt x="2196" y="15505"/>
                </a:lnTo>
                <a:lnTo>
                  <a:pt x="2416" y="15549"/>
                </a:lnTo>
                <a:lnTo>
                  <a:pt x="2592" y="15593"/>
                </a:lnTo>
                <a:lnTo>
                  <a:pt x="2636" y="15813"/>
                </a:lnTo>
                <a:lnTo>
                  <a:pt x="2723" y="15988"/>
                </a:lnTo>
                <a:lnTo>
                  <a:pt x="2899" y="16032"/>
                </a:lnTo>
                <a:lnTo>
                  <a:pt x="3119" y="16120"/>
                </a:lnTo>
                <a:lnTo>
                  <a:pt x="3163" y="16296"/>
                </a:lnTo>
                <a:lnTo>
                  <a:pt x="3251" y="16471"/>
                </a:lnTo>
                <a:lnTo>
                  <a:pt x="3251" y="16515"/>
                </a:lnTo>
                <a:lnTo>
                  <a:pt x="3426" y="16559"/>
                </a:lnTo>
                <a:lnTo>
                  <a:pt x="3646" y="16603"/>
                </a:lnTo>
                <a:lnTo>
                  <a:pt x="3690" y="16823"/>
                </a:lnTo>
                <a:lnTo>
                  <a:pt x="3778" y="16998"/>
                </a:lnTo>
                <a:lnTo>
                  <a:pt x="3953" y="17042"/>
                </a:lnTo>
                <a:lnTo>
                  <a:pt x="4129" y="17130"/>
                </a:lnTo>
                <a:lnTo>
                  <a:pt x="4217" y="17306"/>
                </a:lnTo>
                <a:lnTo>
                  <a:pt x="4305" y="17482"/>
                </a:lnTo>
                <a:lnTo>
                  <a:pt x="4480" y="17569"/>
                </a:lnTo>
                <a:lnTo>
                  <a:pt x="4656" y="17613"/>
                </a:lnTo>
                <a:lnTo>
                  <a:pt x="4744" y="17789"/>
                </a:lnTo>
                <a:lnTo>
                  <a:pt x="4832" y="18009"/>
                </a:lnTo>
                <a:lnTo>
                  <a:pt x="5007" y="18053"/>
                </a:lnTo>
                <a:lnTo>
                  <a:pt x="5095" y="18097"/>
                </a:lnTo>
                <a:lnTo>
                  <a:pt x="5183" y="18009"/>
                </a:lnTo>
                <a:lnTo>
                  <a:pt x="17305" y="4920"/>
                </a:lnTo>
                <a:lnTo>
                  <a:pt x="17261" y="4876"/>
                </a:lnTo>
                <a:lnTo>
                  <a:pt x="17218" y="4657"/>
                </a:lnTo>
                <a:lnTo>
                  <a:pt x="17174" y="4657"/>
                </a:lnTo>
                <a:lnTo>
                  <a:pt x="16998" y="4613"/>
                </a:lnTo>
                <a:lnTo>
                  <a:pt x="16822" y="4525"/>
                </a:lnTo>
                <a:lnTo>
                  <a:pt x="16734" y="4349"/>
                </a:lnTo>
                <a:lnTo>
                  <a:pt x="16690" y="4173"/>
                </a:lnTo>
                <a:lnTo>
                  <a:pt x="16647" y="4173"/>
                </a:lnTo>
                <a:lnTo>
                  <a:pt x="16471" y="4086"/>
                </a:lnTo>
                <a:lnTo>
                  <a:pt x="16295" y="4042"/>
                </a:lnTo>
                <a:lnTo>
                  <a:pt x="16251" y="3866"/>
                </a:lnTo>
                <a:lnTo>
                  <a:pt x="16163" y="3646"/>
                </a:lnTo>
                <a:lnTo>
                  <a:pt x="15944" y="3602"/>
                </a:lnTo>
                <a:lnTo>
                  <a:pt x="15768" y="3558"/>
                </a:lnTo>
                <a:lnTo>
                  <a:pt x="15724" y="3339"/>
                </a:lnTo>
                <a:lnTo>
                  <a:pt x="15636" y="3163"/>
                </a:lnTo>
                <a:lnTo>
                  <a:pt x="15461" y="3075"/>
                </a:lnTo>
                <a:lnTo>
                  <a:pt x="15241" y="3031"/>
                </a:lnTo>
                <a:lnTo>
                  <a:pt x="15197" y="2856"/>
                </a:lnTo>
                <a:lnTo>
                  <a:pt x="15109" y="2680"/>
                </a:lnTo>
                <a:lnTo>
                  <a:pt x="15109" y="2636"/>
                </a:lnTo>
                <a:lnTo>
                  <a:pt x="14934" y="2592"/>
                </a:lnTo>
                <a:lnTo>
                  <a:pt x="14758" y="2548"/>
                </a:lnTo>
                <a:lnTo>
                  <a:pt x="14670" y="2329"/>
                </a:lnTo>
                <a:lnTo>
                  <a:pt x="14582" y="2153"/>
                </a:lnTo>
                <a:lnTo>
                  <a:pt x="14407" y="2109"/>
                </a:lnTo>
                <a:lnTo>
                  <a:pt x="14231" y="2021"/>
                </a:lnTo>
                <a:lnTo>
                  <a:pt x="14143" y="1846"/>
                </a:lnTo>
                <a:lnTo>
                  <a:pt x="14055" y="1670"/>
                </a:lnTo>
                <a:lnTo>
                  <a:pt x="13880" y="1582"/>
                </a:lnTo>
                <a:lnTo>
                  <a:pt x="13704" y="1538"/>
                </a:lnTo>
                <a:lnTo>
                  <a:pt x="13616" y="1362"/>
                </a:lnTo>
                <a:lnTo>
                  <a:pt x="13572" y="1143"/>
                </a:lnTo>
                <a:lnTo>
                  <a:pt x="13528" y="1143"/>
                </a:lnTo>
                <a:lnTo>
                  <a:pt x="13352" y="1099"/>
                </a:lnTo>
                <a:lnTo>
                  <a:pt x="13177" y="1011"/>
                </a:lnTo>
                <a:lnTo>
                  <a:pt x="13089" y="835"/>
                </a:lnTo>
                <a:lnTo>
                  <a:pt x="13045" y="660"/>
                </a:lnTo>
                <a:lnTo>
                  <a:pt x="13001" y="660"/>
                </a:lnTo>
                <a:lnTo>
                  <a:pt x="12825" y="572"/>
                </a:lnTo>
                <a:lnTo>
                  <a:pt x="12650" y="528"/>
                </a:lnTo>
                <a:lnTo>
                  <a:pt x="12562" y="352"/>
                </a:lnTo>
                <a:lnTo>
                  <a:pt x="12518" y="133"/>
                </a:lnTo>
                <a:lnTo>
                  <a:pt x="12298" y="89"/>
                </a:lnTo>
                <a:lnTo>
                  <a:pt x="1212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5" name="Google Shape;7365;p47"/>
          <p:cNvSpPr/>
          <p:nvPr/>
        </p:nvSpPr>
        <p:spPr>
          <a:xfrm>
            <a:off x="7283078" y="3370036"/>
            <a:ext cx="985447" cy="1030488"/>
          </a:xfrm>
          <a:custGeom>
            <a:avLst/>
            <a:gdLst/>
            <a:ahLst/>
            <a:cxnLst/>
            <a:rect l="l" t="t" r="r" b="b"/>
            <a:pathLst>
              <a:path w="17306" h="18097" extrusionOk="0">
                <a:moveTo>
                  <a:pt x="12123" y="1"/>
                </a:moveTo>
                <a:lnTo>
                  <a:pt x="0" y="13177"/>
                </a:lnTo>
                <a:lnTo>
                  <a:pt x="44" y="13265"/>
                </a:lnTo>
                <a:lnTo>
                  <a:pt x="132" y="13485"/>
                </a:lnTo>
                <a:lnTo>
                  <a:pt x="308" y="13529"/>
                </a:lnTo>
                <a:lnTo>
                  <a:pt x="483" y="13617"/>
                </a:lnTo>
                <a:lnTo>
                  <a:pt x="571" y="13792"/>
                </a:lnTo>
                <a:lnTo>
                  <a:pt x="659" y="13968"/>
                </a:lnTo>
                <a:lnTo>
                  <a:pt x="835" y="14056"/>
                </a:lnTo>
                <a:lnTo>
                  <a:pt x="1011" y="14100"/>
                </a:lnTo>
                <a:lnTo>
                  <a:pt x="1098" y="14275"/>
                </a:lnTo>
                <a:lnTo>
                  <a:pt x="1142" y="14495"/>
                </a:lnTo>
                <a:lnTo>
                  <a:pt x="1186" y="14495"/>
                </a:lnTo>
                <a:lnTo>
                  <a:pt x="1362" y="14539"/>
                </a:lnTo>
                <a:lnTo>
                  <a:pt x="1538" y="14627"/>
                </a:lnTo>
                <a:lnTo>
                  <a:pt x="1625" y="14802"/>
                </a:lnTo>
                <a:lnTo>
                  <a:pt x="1669" y="14978"/>
                </a:lnTo>
                <a:lnTo>
                  <a:pt x="1713" y="14978"/>
                </a:lnTo>
                <a:lnTo>
                  <a:pt x="1889" y="15066"/>
                </a:lnTo>
                <a:lnTo>
                  <a:pt x="2065" y="15110"/>
                </a:lnTo>
                <a:lnTo>
                  <a:pt x="2109" y="15286"/>
                </a:lnTo>
                <a:lnTo>
                  <a:pt x="2196" y="15461"/>
                </a:lnTo>
                <a:lnTo>
                  <a:pt x="2196" y="15505"/>
                </a:lnTo>
                <a:lnTo>
                  <a:pt x="2416" y="15549"/>
                </a:lnTo>
                <a:lnTo>
                  <a:pt x="2592" y="15593"/>
                </a:lnTo>
                <a:lnTo>
                  <a:pt x="2636" y="15813"/>
                </a:lnTo>
                <a:lnTo>
                  <a:pt x="2723" y="15988"/>
                </a:lnTo>
                <a:lnTo>
                  <a:pt x="2899" y="16032"/>
                </a:lnTo>
                <a:lnTo>
                  <a:pt x="3119" y="16120"/>
                </a:lnTo>
                <a:lnTo>
                  <a:pt x="3163" y="16296"/>
                </a:lnTo>
                <a:lnTo>
                  <a:pt x="3251" y="16471"/>
                </a:lnTo>
                <a:lnTo>
                  <a:pt x="3251" y="16515"/>
                </a:lnTo>
                <a:lnTo>
                  <a:pt x="3426" y="16559"/>
                </a:lnTo>
                <a:lnTo>
                  <a:pt x="3646" y="16603"/>
                </a:lnTo>
                <a:lnTo>
                  <a:pt x="3690" y="16823"/>
                </a:lnTo>
                <a:lnTo>
                  <a:pt x="3778" y="16998"/>
                </a:lnTo>
                <a:lnTo>
                  <a:pt x="3953" y="17042"/>
                </a:lnTo>
                <a:lnTo>
                  <a:pt x="4129" y="17130"/>
                </a:lnTo>
                <a:lnTo>
                  <a:pt x="4217" y="17306"/>
                </a:lnTo>
                <a:lnTo>
                  <a:pt x="4305" y="17482"/>
                </a:lnTo>
                <a:lnTo>
                  <a:pt x="4480" y="17569"/>
                </a:lnTo>
                <a:lnTo>
                  <a:pt x="4656" y="17613"/>
                </a:lnTo>
                <a:lnTo>
                  <a:pt x="4744" y="17789"/>
                </a:lnTo>
                <a:lnTo>
                  <a:pt x="4832" y="18009"/>
                </a:lnTo>
                <a:lnTo>
                  <a:pt x="5007" y="18053"/>
                </a:lnTo>
                <a:lnTo>
                  <a:pt x="5095" y="18097"/>
                </a:lnTo>
                <a:lnTo>
                  <a:pt x="5183" y="18009"/>
                </a:lnTo>
                <a:lnTo>
                  <a:pt x="17305" y="4920"/>
                </a:lnTo>
                <a:lnTo>
                  <a:pt x="17261" y="4876"/>
                </a:lnTo>
                <a:lnTo>
                  <a:pt x="17218" y="4657"/>
                </a:lnTo>
                <a:lnTo>
                  <a:pt x="17174" y="4657"/>
                </a:lnTo>
                <a:lnTo>
                  <a:pt x="16998" y="4613"/>
                </a:lnTo>
                <a:lnTo>
                  <a:pt x="16822" y="4525"/>
                </a:lnTo>
                <a:lnTo>
                  <a:pt x="16734" y="4349"/>
                </a:lnTo>
                <a:lnTo>
                  <a:pt x="16690" y="4173"/>
                </a:lnTo>
                <a:lnTo>
                  <a:pt x="16647" y="4173"/>
                </a:lnTo>
                <a:lnTo>
                  <a:pt x="16471" y="4086"/>
                </a:lnTo>
                <a:lnTo>
                  <a:pt x="16295" y="4042"/>
                </a:lnTo>
                <a:lnTo>
                  <a:pt x="16251" y="3866"/>
                </a:lnTo>
                <a:lnTo>
                  <a:pt x="16163" y="3646"/>
                </a:lnTo>
                <a:lnTo>
                  <a:pt x="15944" y="3602"/>
                </a:lnTo>
                <a:lnTo>
                  <a:pt x="15768" y="3558"/>
                </a:lnTo>
                <a:lnTo>
                  <a:pt x="15724" y="3339"/>
                </a:lnTo>
                <a:lnTo>
                  <a:pt x="15636" y="3163"/>
                </a:lnTo>
                <a:lnTo>
                  <a:pt x="15461" y="3075"/>
                </a:lnTo>
                <a:lnTo>
                  <a:pt x="15241" y="3031"/>
                </a:lnTo>
                <a:lnTo>
                  <a:pt x="15197" y="2856"/>
                </a:lnTo>
                <a:lnTo>
                  <a:pt x="15109" y="2680"/>
                </a:lnTo>
                <a:lnTo>
                  <a:pt x="15109" y="2636"/>
                </a:lnTo>
                <a:lnTo>
                  <a:pt x="14934" y="2592"/>
                </a:lnTo>
                <a:lnTo>
                  <a:pt x="14758" y="2548"/>
                </a:lnTo>
                <a:lnTo>
                  <a:pt x="14670" y="2329"/>
                </a:lnTo>
                <a:lnTo>
                  <a:pt x="14582" y="2153"/>
                </a:lnTo>
                <a:lnTo>
                  <a:pt x="14407" y="2109"/>
                </a:lnTo>
                <a:lnTo>
                  <a:pt x="14231" y="2021"/>
                </a:lnTo>
                <a:lnTo>
                  <a:pt x="14143" y="1846"/>
                </a:lnTo>
                <a:lnTo>
                  <a:pt x="14055" y="1670"/>
                </a:lnTo>
                <a:lnTo>
                  <a:pt x="13880" y="1582"/>
                </a:lnTo>
                <a:lnTo>
                  <a:pt x="13704" y="1538"/>
                </a:lnTo>
                <a:lnTo>
                  <a:pt x="13616" y="1362"/>
                </a:lnTo>
                <a:lnTo>
                  <a:pt x="13572" y="1143"/>
                </a:lnTo>
                <a:lnTo>
                  <a:pt x="13528" y="1143"/>
                </a:lnTo>
                <a:lnTo>
                  <a:pt x="13352" y="1099"/>
                </a:lnTo>
                <a:lnTo>
                  <a:pt x="13177" y="1011"/>
                </a:lnTo>
                <a:lnTo>
                  <a:pt x="13089" y="835"/>
                </a:lnTo>
                <a:lnTo>
                  <a:pt x="13045" y="660"/>
                </a:lnTo>
                <a:lnTo>
                  <a:pt x="13001" y="660"/>
                </a:lnTo>
                <a:lnTo>
                  <a:pt x="12825" y="572"/>
                </a:lnTo>
                <a:lnTo>
                  <a:pt x="12650" y="528"/>
                </a:lnTo>
                <a:lnTo>
                  <a:pt x="12562" y="352"/>
                </a:lnTo>
                <a:lnTo>
                  <a:pt x="12518" y="133"/>
                </a:lnTo>
                <a:lnTo>
                  <a:pt x="12298" y="89"/>
                </a:lnTo>
                <a:lnTo>
                  <a:pt x="1212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66" name="Google Shape;7366;p47"/>
          <p:cNvGrpSpPr/>
          <p:nvPr/>
        </p:nvGrpSpPr>
        <p:grpSpPr>
          <a:xfrm>
            <a:off x="3082314" y="3286264"/>
            <a:ext cx="2978279" cy="175275"/>
            <a:chOff x="3998100" y="4633825"/>
            <a:chExt cx="2329875" cy="175275"/>
          </a:xfrm>
        </p:grpSpPr>
        <p:sp>
          <p:nvSpPr>
            <p:cNvPr id="7367" name="Google Shape;7367;p47"/>
            <p:cNvSpPr/>
            <p:nvPr/>
          </p:nvSpPr>
          <p:spPr>
            <a:xfrm>
              <a:off x="4853875" y="4633825"/>
              <a:ext cx="1023725" cy="161150"/>
            </a:xfrm>
            <a:custGeom>
              <a:avLst/>
              <a:gdLst/>
              <a:ahLst/>
              <a:cxnLst/>
              <a:rect l="l" t="t" r="r" b="b"/>
              <a:pathLst>
                <a:path w="40949" h="6446" extrusionOk="0">
                  <a:moveTo>
                    <a:pt x="2449" y="524"/>
                  </a:moveTo>
                  <a:lnTo>
                    <a:pt x="2993" y="545"/>
                  </a:lnTo>
                  <a:cubicBezTo>
                    <a:pt x="3055" y="629"/>
                    <a:pt x="3097" y="629"/>
                    <a:pt x="3160" y="566"/>
                  </a:cubicBezTo>
                  <a:cubicBezTo>
                    <a:pt x="3641" y="503"/>
                    <a:pt x="4123" y="503"/>
                    <a:pt x="4583" y="587"/>
                  </a:cubicBezTo>
                  <a:cubicBezTo>
                    <a:pt x="4646" y="670"/>
                    <a:pt x="4667" y="775"/>
                    <a:pt x="4729" y="796"/>
                  </a:cubicBezTo>
                  <a:cubicBezTo>
                    <a:pt x="4897" y="838"/>
                    <a:pt x="4918" y="691"/>
                    <a:pt x="4939" y="587"/>
                  </a:cubicBezTo>
                  <a:cubicBezTo>
                    <a:pt x="5587" y="503"/>
                    <a:pt x="6257" y="503"/>
                    <a:pt x="6905" y="587"/>
                  </a:cubicBezTo>
                  <a:cubicBezTo>
                    <a:pt x="7261" y="984"/>
                    <a:pt x="7428" y="984"/>
                    <a:pt x="7784" y="587"/>
                  </a:cubicBezTo>
                  <a:cubicBezTo>
                    <a:pt x="8600" y="503"/>
                    <a:pt x="9437" y="503"/>
                    <a:pt x="10274" y="608"/>
                  </a:cubicBezTo>
                  <a:cubicBezTo>
                    <a:pt x="10316" y="670"/>
                    <a:pt x="10337" y="796"/>
                    <a:pt x="10400" y="817"/>
                  </a:cubicBezTo>
                  <a:cubicBezTo>
                    <a:pt x="10567" y="859"/>
                    <a:pt x="10588" y="712"/>
                    <a:pt x="10630" y="608"/>
                  </a:cubicBezTo>
                  <a:lnTo>
                    <a:pt x="10985" y="608"/>
                  </a:lnTo>
                  <a:cubicBezTo>
                    <a:pt x="11237" y="963"/>
                    <a:pt x="11278" y="963"/>
                    <a:pt x="11509" y="587"/>
                  </a:cubicBezTo>
                  <a:cubicBezTo>
                    <a:pt x="12157" y="524"/>
                    <a:pt x="12806" y="524"/>
                    <a:pt x="13454" y="587"/>
                  </a:cubicBezTo>
                  <a:cubicBezTo>
                    <a:pt x="13747" y="1005"/>
                    <a:pt x="13852" y="1005"/>
                    <a:pt x="14166" y="587"/>
                  </a:cubicBezTo>
                  <a:cubicBezTo>
                    <a:pt x="14752" y="524"/>
                    <a:pt x="15338" y="503"/>
                    <a:pt x="15944" y="545"/>
                  </a:cubicBezTo>
                  <a:cubicBezTo>
                    <a:pt x="16154" y="817"/>
                    <a:pt x="16488" y="712"/>
                    <a:pt x="16760" y="817"/>
                  </a:cubicBezTo>
                  <a:cubicBezTo>
                    <a:pt x="17032" y="942"/>
                    <a:pt x="17263" y="775"/>
                    <a:pt x="17346" y="461"/>
                  </a:cubicBezTo>
                  <a:cubicBezTo>
                    <a:pt x="18120" y="357"/>
                    <a:pt x="18895" y="315"/>
                    <a:pt x="19669" y="378"/>
                  </a:cubicBezTo>
                  <a:cubicBezTo>
                    <a:pt x="19711" y="419"/>
                    <a:pt x="19773" y="482"/>
                    <a:pt x="19815" y="482"/>
                  </a:cubicBezTo>
                  <a:cubicBezTo>
                    <a:pt x="21029" y="503"/>
                    <a:pt x="22221" y="503"/>
                    <a:pt x="23435" y="524"/>
                  </a:cubicBezTo>
                  <a:cubicBezTo>
                    <a:pt x="23602" y="524"/>
                    <a:pt x="23707" y="398"/>
                    <a:pt x="23728" y="252"/>
                  </a:cubicBezTo>
                  <a:cubicBezTo>
                    <a:pt x="24084" y="168"/>
                    <a:pt x="24439" y="168"/>
                    <a:pt x="24795" y="231"/>
                  </a:cubicBezTo>
                  <a:cubicBezTo>
                    <a:pt x="25025" y="629"/>
                    <a:pt x="25088" y="629"/>
                    <a:pt x="25318" y="252"/>
                  </a:cubicBezTo>
                  <a:lnTo>
                    <a:pt x="26030" y="189"/>
                  </a:lnTo>
                  <a:cubicBezTo>
                    <a:pt x="26553" y="524"/>
                    <a:pt x="27159" y="294"/>
                    <a:pt x="27703" y="461"/>
                  </a:cubicBezTo>
                  <a:cubicBezTo>
                    <a:pt x="27871" y="503"/>
                    <a:pt x="27955" y="252"/>
                    <a:pt x="27996" y="85"/>
                  </a:cubicBezTo>
                  <a:cubicBezTo>
                    <a:pt x="28227" y="1"/>
                    <a:pt x="28478" y="22"/>
                    <a:pt x="28708" y="106"/>
                  </a:cubicBezTo>
                  <a:cubicBezTo>
                    <a:pt x="29147" y="503"/>
                    <a:pt x="29691" y="503"/>
                    <a:pt x="30235" y="398"/>
                  </a:cubicBezTo>
                  <a:cubicBezTo>
                    <a:pt x="30256" y="398"/>
                    <a:pt x="30277" y="294"/>
                    <a:pt x="30298" y="252"/>
                  </a:cubicBezTo>
                  <a:lnTo>
                    <a:pt x="30821" y="252"/>
                  </a:lnTo>
                  <a:cubicBezTo>
                    <a:pt x="31198" y="650"/>
                    <a:pt x="31428" y="650"/>
                    <a:pt x="31867" y="273"/>
                  </a:cubicBezTo>
                  <a:lnTo>
                    <a:pt x="32913" y="357"/>
                  </a:lnTo>
                  <a:cubicBezTo>
                    <a:pt x="33018" y="524"/>
                    <a:pt x="33144" y="566"/>
                    <a:pt x="33269" y="378"/>
                  </a:cubicBezTo>
                  <a:cubicBezTo>
                    <a:pt x="34169" y="357"/>
                    <a:pt x="35048" y="378"/>
                    <a:pt x="35947" y="440"/>
                  </a:cubicBezTo>
                  <a:cubicBezTo>
                    <a:pt x="36010" y="712"/>
                    <a:pt x="36198" y="712"/>
                    <a:pt x="36429" y="712"/>
                  </a:cubicBezTo>
                  <a:cubicBezTo>
                    <a:pt x="36784" y="712"/>
                    <a:pt x="37161" y="670"/>
                    <a:pt x="37475" y="775"/>
                  </a:cubicBezTo>
                  <a:cubicBezTo>
                    <a:pt x="37893" y="942"/>
                    <a:pt x="37621" y="1403"/>
                    <a:pt x="37726" y="1717"/>
                  </a:cubicBezTo>
                  <a:cubicBezTo>
                    <a:pt x="37768" y="1800"/>
                    <a:pt x="37830" y="1863"/>
                    <a:pt x="37914" y="1884"/>
                  </a:cubicBezTo>
                  <a:cubicBezTo>
                    <a:pt x="38040" y="1884"/>
                    <a:pt x="38144" y="1800"/>
                    <a:pt x="38165" y="1675"/>
                  </a:cubicBezTo>
                  <a:cubicBezTo>
                    <a:pt x="38186" y="1591"/>
                    <a:pt x="38186" y="1486"/>
                    <a:pt x="38144" y="1403"/>
                  </a:cubicBezTo>
                  <a:cubicBezTo>
                    <a:pt x="37977" y="984"/>
                    <a:pt x="38270" y="880"/>
                    <a:pt x="38563" y="817"/>
                  </a:cubicBezTo>
                  <a:cubicBezTo>
                    <a:pt x="38939" y="712"/>
                    <a:pt x="39253" y="942"/>
                    <a:pt x="39483" y="1403"/>
                  </a:cubicBezTo>
                  <a:cubicBezTo>
                    <a:pt x="39651" y="1821"/>
                    <a:pt x="39944" y="2156"/>
                    <a:pt x="40341" y="2344"/>
                  </a:cubicBezTo>
                  <a:cubicBezTo>
                    <a:pt x="40927" y="2595"/>
                    <a:pt x="40948" y="2721"/>
                    <a:pt x="40781" y="3453"/>
                  </a:cubicBezTo>
                  <a:cubicBezTo>
                    <a:pt x="39776" y="3328"/>
                    <a:pt x="39776" y="3349"/>
                    <a:pt x="40069" y="4165"/>
                  </a:cubicBezTo>
                  <a:cubicBezTo>
                    <a:pt x="39295" y="4290"/>
                    <a:pt x="39295" y="4290"/>
                    <a:pt x="38939" y="4039"/>
                  </a:cubicBezTo>
                  <a:cubicBezTo>
                    <a:pt x="38521" y="3704"/>
                    <a:pt x="38207" y="3746"/>
                    <a:pt x="37893" y="4207"/>
                  </a:cubicBezTo>
                  <a:cubicBezTo>
                    <a:pt x="37454" y="4834"/>
                    <a:pt x="37328" y="4834"/>
                    <a:pt x="36847" y="4290"/>
                  </a:cubicBezTo>
                  <a:cubicBezTo>
                    <a:pt x="36742" y="4186"/>
                    <a:pt x="36659" y="4060"/>
                    <a:pt x="36491" y="4144"/>
                  </a:cubicBezTo>
                  <a:cubicBezTo>
                    <a:pt x="36345" y="4186"/>
                    <a:pt x="36282" y="4374"/>
                    <a:pt x="36366" y="4499"/>
                  </a:cubicBezTo>
                  <a:cubicBezTo>
                    <a:pt x="36450" y="4751"/>
                    <a:pt x="36491" y="5023"/>
                    <a:pt x="36470" y="5295"/>
                  </a:cubicBezTo>
                  <a:lnTo>
                    <a:pt x="35947" y="5315"/>
                  </a:lnTo>
                  <a:cubicBezTo>
                    <a:pt x="35843" y="5169"/>
                    <a:pt x="35654" y="5106"/>
                    <a:pt x="35487" y="5169"/>
                  </a:cubicBezTo>
                  <a:cubicBezTo>
                    <a:pt x="34525" y="5420"/>
                    <a:pt x="33541" y="5295"/>
                    <a:pt x="32558" y="5336"/>
                  </a:cubicBezTo>
                  <a:cubicBezTo>
                    <a:pt x="32348" y="5336"/>
                    <a:pt x="32160" y="5336"/>
                    <a:pt x="32056" y="5567"/>
                  </a:cubicBezTo>
                  <a:lnTo>
                    <a:pt x="31700" y="5608"/>
                  </a:lnTo>
                  <a:cubicBezTo>
                    <a:pt x="31679" y="5504"/>
                    <a:pt x="31658" y="5399"/>
                    <a:pt x="31512" y="5399"/>
                  </a:cubicBezTo>
                  <a:cubicBezTo>
                    <a:pt x="31386" y="5399"/>
                    <a:pt x="31365" y="5525"/>
                    <a:pt x="31344" y="5629"/>
                  </a:cubicBezTo>
                  <a:lnTo>
                    <a:pt x="30988" y="5671"/>
                  </a:lnTo>
                  <a:cubicBezTo>
                    <a:pt x="30737" y="5441"/>
                    <a:pt x="30361" y="5441"/>
                    <a:pt x="30110" y="5671"/>
                  </a:cubicBezTo>
                  <a:lnTo>
                    <a:pt x="29754" y="5650"/>
                  </a:lnTo>
                  <a:cubicBezTo>
                    <a:pt x="29712" y="5504"/>
                    <a:pt x="29649" y="5357"/>
                    <a:pt x="29482" y="5357"/>
                  </a:cubicBezTo>
                  <a:lnTo>
                    <a:pt x="27536" y="5357"/>
                  </a:lnTo>
                  <a:cubicBezTo>
                    <a:pt x="27369" y="5357"/>
                    <a:pt x="27306" y="5504"/>
                    <a:pt x="27285" y="5671"/>
                  </a:cubicBezTo>
                  <a:cubicBezTo>
                    <a:pt x="26574" y="5859"/>
                    <a:pt x="25862" y="5922"/>
                    <a:pt x="25130" y="5839"/>
                  </a:cubicBezTo>
                  <a:cubicBezTo>
                    <a:pt x="25025" y="5671"/>
                    <a:pt x="24900" y="5671"/>
                    <a:pt x="24795" y="5839"/>
                  </a:cubicBezTo>
                  <a:cubicBezTo>
                    <a:pt x="24565" y="5880"/>
                    <a:pt x="24314" y="5880"/>
                    <a:pt x="24084" y="5818"/>
                  </a:cubicBezTo>
                  <a:cubicBezTo>
                    <a:pt x="24000" y="5336"/>
                    <a:pt x="23644" y="5211"/>
                    <a:pt x="23309" y="5399"/>
                  </a:cubicBezTo>
                  <a:cubicBezTo>
                    <a:pt x="22912" y="5629"/>
                    <a:pt x="22682" y="5483"/>
                    <a:pt x="22347" y="5315"/>
                  </a:cubicBezTo>
                  <a:cubicBezTo>
                    <a:pt x="21803" y="5064"/>
                    <a:pt x="21217" y="4751"/>
                    <a:pt x="20673" y="5357"/>
                  </a:cubicBezTo>
                  <a:cubicBezTo>
                    <a:pt x="20548" y="5504"/>
                    <a:pt x="20359" y="5504"/>
                    <a:pt x="20192" y="5504"/>
                  </a:cubicBezTo>
                  <a:cubicBezTo>
                    <a:pt x="19669" y="5546"/>
                    <a:pt x="19167" y="5253"/>
                    <a:pt x="18623" y="5462"/>
                  </a:cubicBezTo>
                  <a:cubicBezTo>
                    <a:pt x="18476" y="5525"/>
                    <a:pt x="18330" y="5336"/>
                    <a:pt x="18246" y="5169"/>
                  </a:cubicBezTo>
                  <a:cubicBezTo>
                    <a:pt x="18016" y="4730"/>
                    <a:pt x="17723" y="4771"/>
                    <a:pt x="17346" y="4960"/>
                  </a:cubicBezTo>
                  <a:cubicBezTo>
                    <a:pt x="17179" y="5064"/>
                    <a:pt x="16928" y="5064"/>
                    <a:pt x="16781" y="5190"/>
                  </a:cubicBezTo>
                  <a:cubicBezTo>
                    <a:pt x="16447" y="5441"/>
                    <a:pt x="16028" y="5504"/>
                    <a:pt x="15631" y="5357"/>
                  </a:cubicBezTo>
                  <a:cubicBezTo>
                    <a:pt x="14814" y="5085"/>
                    <a:pt x="13936" y="5106"/>
                    <a:pt x="13141" y="5441"/>
                  </a:cubicBezTo>
                  <a:cubicBezTo>
                    <a:pt x="12701" y="5608"/>
                    <a:pt x="12220" y="5671"/>
                    <a:pt x="11760" y="5587"/>
                  </a:cubicBezTo>
                  <a:cubicBezTo>
                    <a:pt x="11237" y="5525"/>
                    <a:pt x="11069" y="5755"/>
                    <a:pt x="10965" y="6173"/>
                  </a:cubicBezTo>
                  <a:lnTo>
                    <a:pt x="10441" y="6173"/>
                  </a:lnTo>
                  <a:cubicBezTo>
                    <a:pt x="10169" y="5587"/>
                    <a:pt x="9960" y="6069"/>
                    <a:pt x="9730" y="6194"/>
                  </a:cubicBezTo>
                  <a:cubicBezTo>
                    <a:pt x="9040" y="6194"/>
                    <a:pt x="8328" y="6215"/>
                    <a:pt x="7617" y="6194"/>
                  </a:cubicBezTo>
                  <a:cubicBezTo>
                    <a:pt x="6236" y="6173"/>
                    <a:pt x="4855" y="6445"/>
                    <a:pt x="3474" y="6362"/>
                  </a:cubicBezTo>
                  <a:cubicBezTo>
                    <a:pt x="3244" y="6341"/>
                    <a:pt x="3014" y="6404"/>
                    <a:pt x="2783" y="6278"/>
                  </a:cubicBezTo>
                  <a:cubicBezTo>
                    <a:pt x="2825" y="5943"/>
                    <a:pt x="2721" y="5546"/>
                    <a:pt x="3223" y="5420"/>
                  </a:cubicBezTo>
                  <a:cubicBezTo>
                    <a:pt x="3537" y="5357"/>
                    <a:pt x="3390" y="5127"/>
                    <a:pt x="3265" y="4939"/>
                  </a:cubicBezTo>
                  <a:cubicBezTo>
                    <a:pt x="3202" y="4834"/>
                    <a:pt x="3202" y="4709"/>
                    <a:pt x="3348" y="4646"/>
                  </a:cubicBezTo>
                  <a:cubicBezTo>
                    <a:pt x="3453" y="4604"/>
                    <a:pt x="3599" y="4646"/>
                    <a:pt x="3641" y="4771"/>
                  </a:cubicBezTo>
                  <a:cubicBezTo>
                    <a:pt x="3725" y="4918"/>
                    <a:pt x="3662" y="5148"/>
                    <a:pt x="3830" y="5253"/>
                  </a:cubicBezTo>
                  <a:cubicBezTo>
                    <a:pt x="3976" y="5357"/>
                    <a:pt x="4248" y="5587"/>
                    <a:pt x="4353" y="5315"/>
                  </a:cubicBezTo>
                  <a:cubicBezTo>
                    <a:pt x="4499" y="4876"/>
                    <a:pt x="4959" y="5023"/>
                    <a:pt x="5190" y="4730"/>
                  </a:cubicBezTo>
                  <a:cubicBezTo>
                    <a:pt x="5336" y="4520"/>
                    <a:pt x="5545" y="4625"/>
                    <a:pt x="5692" y="4834"/>
                  </a:cubicBezTo>
                  <a:cubicBezTo>
                    <a:pt x="5796" y="5002"/>
                    <a:pt x="5901" y="5169"/>
                    <a:pt x="6048" y="5336"/>
                  </a:cubicBezTo>
                  <a:cubicBezTo>
                    <a:pt x="6257" y="5546"/>
                    <a:pt x="6654" y="5587"/>
                    <a:pt x="6696" y="5378"/>
                  </a:cubicBezTo>
                  <a:cubicBezTo>
                    <a:pt x="6759" y="5169"/>
                    <a:pt x="6822" y="5148"/>
                    <a:pt x="7010" y="5127"/>
                  </a:cubicBezTo>
                  <a:cubicBezTo>
                    <a:pt x="7282" y="5106"/>
                    <a:pt x="7575" y="5064"/>
                    <a:pt x="7889" y="5023"/>
                  </a:cubicBezTo>
                  <a:cubicBezTo>
                    <a:pt x="7763" y="5357"/>
                    <a:pt x="7533" y="5713"/>
                    <a:pt x="8140" y="5650"/>
                  </a:cubicBezTo>
                  <a:cubicBezTo>
                    <a:pt x="8349" y="5629"/>
                    <a:pt x="8558" y="5922"/>
                    <a:pt x="8768" y="5650"/>
                  </a:cubicBezTo>
                  <a:cubicBezTo>
                    <a:pt x="8412" y="4876"/>
                    <a:pt x="8412" y="4876"/>
                    <a:pt x="9207" y="4876"/>
                  </a:cubicBezTo>
                  <a:cubicBezTo>
                    <a:pt x="9228" y="4876"/>
                    <a:pt x="9270" y="4792"/>
                    <a:pt x="9291" y="4751"/>
                  </a:cubicBezTo>
                  <a:cubicBezTo>
                    <a:pt x="8914" y="4499"/>
                    <a:pt x="8914" y="4499"/>
                    <a:pt x="8642" y="4499"/>
                  </a:cubicBezTo>
                  <a:cubicBezTo>
                    <a:pt x="8119" y="4520"/>
                    <a:pt x="7638" y="4520"/>
                    <a:pt x="7177" y="4227"/>
                  </a:cubicBezTo>
                  <a:cubicBezTo>
                    <a:pt x="6864" y="4018"/>
                    <a:pt x="6487" y="3976"/>
                    <a:pt x="6152" y="4123"/>
                  </a:cubicBezTo>
                  <a:cubicBezTo>
                    <a:pt x="5859" y="4227"/>
                    <a:pt x="5566" y="4248"/>
                    <a:pt x="5273" y="4207"/>
                  </a:cubicBezTo>
                  <a:cubicBezTo>
                    <a:pt x="5148" y="4207"/>
                    <a:pt x="5043" y="4123"/>
                    <a:pt x="5022" y="4018"/>
                  </a:cubicBezTo>
                  <a:cubicBezTo>
                    <a:pt x="4980" y="3893"/>
                    <a:pt x="5022" y="3767"/>
                    <a:pt x="5148" y="3725"/>
                  </a:cubicBezTo>
                  <a:cubicBezTo>
                    <a:pt x="5503" y="3516"/>
                    <a:pt x="5817" y="3223"/>
                    <a:pt x="6340" y="3432"/>
                  </a:cubicBezTo>
                  <a:cubicBezTo>
                    <a:pt x="6696" y="3579"/>
                    <a:pt x="7136" y="3600"/>
                    <a:pt x="7449" y="3809"/>
                  </a:cubicBezTo>
                  <a:cubicBezTo>
                    <a:pt x="7617" y="3663"/>
                    <a:pt x="7659" y="3411"/>
                    <a:pt x="7575" y="3370"/>
                  </a:cubicBezTo>
                  <a:cubicBezTo>
                    <a:pt x="6989" y="3119"/>
                    <a:pt x="6822" y="2135"/>
                    <a:pt x="5922" y="2428"/>
                  </a:cubicBezTo>
                  <a:cubicBezTo>
                    <a:pt x="5671" y="2491"/>
                    <a:pt x="5483" y="2323"/>
                    <a:pt x="5294" y="2156"/>
                  </a:cubicBezTo>
                  <a:cubicBezTo>
                    <a:pt x="5127" y="1989"/>
                    <a:pt x="4918" y="1821"/>
                    <a:pt x="4771" y="1968"/>
                  </a:cubicBezTo>
                  <a:cubicBezTo>
                    <a:pt x="4374" y="2302"/>
                    <a:pt x="3976" y="2177"/>
                    <a:pt x="3537" y="2135"/>
                  </a:cubicBezTo>
                  <a:cubicBezTo>
                    <a:pt x="3286" y="2093"/>
                    <a:pt x="1716" y="1821"/>
                    <a:pt x="1549" y="1696"/>
                  </a:cubicBezTo>
                  <a:cubicBezTo>
                    <a:pt x="1214" y="1445"/>
                    <a:pt x="838" y="1277"/>
                    <a:pt x="419" y="1214"/>
                  </a:cubicBezTo>
                  <a:cubicBezTo>
                    <a:pt x="63" y="1173"/>
                    <a:pt x="1" y="963"/>
                    <a:pt x="1" y="670"/>
                  </a:cubicBezTo>
                  <a:cubicBezTo>
                    <a:pt x="440" y="670"/>
                    <a:pt x="879" y="691"/>
                    <a:pt x="1319" y="670"/>
                  </a:cubicBezTo>
                  <a:cubicBezTo>
                    <a:pt x="1758" y="650"/>
                    <a:pt x="2114" y="838"/>
                    <a:pt x="2449" y="524"/>
                  </a:cubicBezTo>
                  <a:close/>
                  <a:moveTo>
                    <a:pt x="9772" y="4792"/>
                  </a:moveTo>
                  <a:cubicBezTo>
                    <a:pt x="9730" y="4960"/>
                    <a:pt x="9814" y="5148"/>
                    <a:pt x="10002" y="5211"/>
                  </a:cubicBezTo>
                  <a:cubicBezTo>
                    <a:pt x="10128" y="5295"/>
                    <a:pt x="10316" y="5211"/>
                    <a:pt x="10358" y="5064"/>
                  </a:cubicBezTo>
                  <a:cubicBezTo>
                    <a:pt x="10462" y="4730"/>
                    <a:pt x="10609" y="4646"/>
                    <a:pt x="10985" y="4688"/>
                  </a:cubicBezTo>
                  <a:cubicBezTo>
                    <a:pt x="11362" y="4751"/>
                    <a:pt x="11697" y="4499"/>
                    <a:pt x="11739" y="4123"/>
                  </a:cubicBezTo>
                  <a:cubicBezTo>
                    <a:pt x="11760" y="4018"/>
                    <a:pt x="11843" y="3893"/>
                    <a:pt x="11739" y="3788"/>
                  </a:cubicBezTo>
                  <a:cubicBezTo>
                    <a:pt x="11655" y="3704"/>
                    <a:pt x="11509" y="3704"/>
                    <a:pt x="11425" y="3788"/>
                  </a:cubicBezTo>
                  <a:cubicBezTo>
                    <a:pt x="11132" y="4144"/>
                    <a:pt x="10818" y="4039"/>
                    <a:pt x="10483" y="3914"/>
                  </a:cubicBezTo>
                  <a:cubicBezTo>
                    <a:pt x="10190" y="3830"/>
                    <a:pt x="9960" y="3914"/>
                    <a:pt x="9918" y="4269"/>
                  </a:cubicBezTo>
                  <a:cubicBezTo>
                    <a:pt x="9877" y="4458"/>
                    <a:pt x="9835" y="4625"/>
                    <a:pt x="9772" y="4792"/>
                  </a:cubicBezTo>
                  <a:close/>
                  <a:moveTo>
                    <a:pt x="39023" y="2282"/>
                  </a:moveTo>
                  <a:cubicBezTo>
                    <a:pt x="39149" y="2261"/>
                    <a:pt x="39295" y="2240"/>
                    <a:pt x="39295" y="2093"/>
                  </a:cubicBezTo>
                  <a:cubicBezTo>
                    <a:pt x="39295" y="1947"/>
                    <a:pt x="39170" y="1821"/>
                    <a:pt x="39023" y="1821"/>
                  </a:cubicBezTo>
                  <a:cubicBezTo>
                    <a:pt x="38877" y="1800"/>
                    <a:pt x="38730" y="1926"/>
                    <a:pt x="38730" y="2072"/>
                  </a:cubicBezTo>
                  <a:cubicBezTo>
                    <a:pt x="38730" y="2261"/>
                    <a:pt x="38877" y="2282"/>
                    <a:pt x="39023" y="2282"/>
                  </a:cubicBezTo>
                  <a:close/>
                  <a:moveTo>
                    <a:pt x="19711" y="942"/>
                  </a:moveTo>
                  <a:cubicBezTo>
                    <a:pt x="19606" y="942"/>
                    <a:pt x="19522" y="1026"/>
                    <a:pt x="19522" y="1110"/>
                  </a:cubicBezTo>
                  <a:cubicBezTo>
                    <a:pt x="19501" y="1361"/>
                    <a:pt x="19690" y="1403"/>
                    <a:pt x="19878" y="1403"/>
                  </a:cubicBezTo>
                  <a:cubicBezTo>
                    <a:pt x="19983" y="1403"/>
                    <a:pt x="20129" y="1340"/>
                    <a:pt x="20087" y="1214"/>
                  </a:cubicBezTo>
                  <a:cubicBezTo>
                    <a:pt x="20045" y="1005"/>
                    <a:pt x="19857" y="963"/>
                    <a:pt x="19711" y="942"/>
                  </a:cubicBezTo>
                  <a:close/>
                  <a:moveTo>
                    <a:pt x="18225" y="1863"/>
                  </a:moveTo>
                  <a:cubicBezTo>
                    <a:pt x="18225" y="1738"/>
                    <a:pt x="18162" y="1675"/>
                    <a:pt x="18079" y="1675"/>
                  </a:cubicBezTo>
                  <a:cubicBezTo>
                    <a:pt x="17974" y="1654"/>
                    <a:pt x="17911" y="1738"/>
                    <a:pt x="17911" y="1821"/>
                  </a:cubicBezTo>
                  <a:cubicBezTo>
                    <a:pt x="17911" y="1947"/>
                    <a:pt x="17953" y="2072"/>
                    <a:pt x="18100" y="2030"/>
                  </a:cubicBezTo>
                  <a:cubicBezTo>
                    <a:pt x="18162" y="2010"/>
                    <a:pt x="18183" y="1905"/>
                    <a:pt x="18225" y="1863"/>
                  </a:cubicBezTo>
                  <a:close/>
                  <a:moveTo>
                    <a:pt x="20485" y="1884"/>
                  </a:moveTo>
                  <a:lnTo>
                    <a:pt x="20317" y="1821"/>
                  </a:lnTo>
                  <a:cubicBezTo>
                    <a:pt x="20296" y="1884"/>
                    <a:pt x="20255" y="1947"/>
                    <a:pt x="20276" y="1968"/>
                  </a:cubicBezTo>
                  <a:cubicBezTo>
                    <a:pt x="20276" y="2010"/>
                    <a:pt x="20359" y="2010"/>
                    <a:pt x="20401" y="2051"/>
                  </a:cubicBezTo>
                  <a:cubicBezTo>
                    <a:pt x="20443" y="1989"/>
                    <a:pt x="20464" y="1926"/>
                    <a:pt x="20485" y="188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8" name="Google Shape;7368;p47"/>
            <p:cNvSpPr/>
            <p:nvPr/>
          </p:nvSpPr>
          <p:spPr>
            <a:xfrm>
              <a:off x="4232975" y="4637500"/>
              <a:ext cx="852650" cy="163225"/>
            </a:xfrm>
            <a:custGeom>
              <a:avLst/>
              <a:gdLst/>
              <a:ahLst/>
              <a:cxnLst/>
              <a:rect l="l" t="t" r="r" b="b"/>
              <a:pathLst>
                <a:path w="34106" h="6529" extrusionOk="0">
                  <a:moveTo>
                    <a:pt x="24816" y="544"/>
                  </a:moveTo>
                  <a:cubicBezTo>
                    <a:pt x="24816" y="837"/>
                    <a:pt x="24878" y="1026"/>
                    <a:pt x="25234" y="1088"/>
                  </a:cubicBezTo>
                  <a:cubicBezTo>
                    <a:pt x="25632" y="1130"/>
                    <a:pt x="26029" y="1298"/>
                    <a:pt x="26364" y="1570"/>
                  </a:cubicBezTo>
                  <a:cubicBezTo>
                    <a:pt x="26510" y="1674"/>
                    <a:pt x="28101" y="1967"/>
                    <a:pt x="28352" y="1988"/>
                  </a:cubicBezTo>
                  <a:cubicBezTo>
                    <a:pt x="28770" y="2051"/>
                    <a:pt x="29189" y="2176"/>
                    <a:pt x="29586" y="1821"/>
                  </a:cubicBezTo>
                  <a:cubicBezTo>
                    <a:pt x="29754" y="1674"/>
                    <a:pt x="29963" y="1883"/>
                    <a:pt x="30109" y="2030"/>
                  </a:cubicBezTo>
                  <a:cubicBezTo>
                    <a:pt x="30256" y="2176"/>
                    <a:pt x="30486" y="2365"/>
                    <a:pt x="30737" y="2281"/>
                  </a:cubicBezTo>
                  <a:cubicBezTo>
                    <a:pt x="31637" y="2009"/>
                    <a:pt x="31804" y="2972"/>
                    <a:pt x="32390" y="3244"/>
                  </a:cubicBezTo>
                  <a:cubicBezTo>
                    <a:pt x="32474" y="3285"/>
                    <a:pt x="32432" y="3516"/>
                    <a:pt x="32264" y="3662"/>
                  </a:cubicBezTo>
                  <a:cubicBezTo>
                    <a:pt x="31930" y="3474"/>
                    <a:pt x="31511" y="3432"/>
                    <a:pt x="31156" y="3306"/>
                  </a:cubicBezTo>
                  <a:cubicBezTo>
                    <a:pt x="30632" y="3097"/>
                    <a:pt x="30319" y="3369"/>
                    <a:pt x="29942" y="3578"/>
                  </a:cubicBezTo>
                  <a:cubicBezTo>
                    <a:pt x="29837" y="3641"/>
                    <a:pt x="29775" y="3767"/>
                    <a:pt x="29816" y="3871"/>
                  </a:cubicBezTo>
                  <a:cubicBezTo>
                    <a:pt x="29858" y="3997"/>
                    <a:pt x="29963" y="4060"/>
                    <a:pt x="30088" y="4060"/>
                  </a:cubicBezTo>
                  <a:cubicBezTo>
                    <a:pt x="30381" y="4122"/>
                    <a:pt x="30674" y="4101"/>
                    <a:pt x="30967" y="3997"/>
                  </a:cubicBezTo>
                  <a:cubicBezTo>
                    <a:pt x="31281" y="3850"/>
                    <a:pt x="31679" y="3892"/>
                    <a:pt x="31972" y="4101"/>
                  </a:cubicBezTo>
                  <a:cubicBezTo>
                    <a:pt x="32453" y="4394"/>
                    <a:pt x="32934" y="4373"/>
                    <a:pt x="33457" y="4352"/>
                  </a:cubicBezTo>
                  <a:cubicBezTo>
                    <a:pt x="33729" y="4352"/>
                    <a:pt x="33729" y="4332"/>
                    <a:pt x="34106" y="4624"/>
                  </a:cubicBezTo>
                  <a:cubicBezTo>
                    <a:pt x="34064" y="4666"/>
                    <a:pt x="34043" y="4750"/>
                    <a:pt x="34001" y="4750"/>
                  </a:cubicBezTo>
                  <a:cubicBezTo>
                    <a:pt x="33227" y="4729"/>
                    <a:pt x="33227" y="4729"/>
                    <a:pt x="33583" y="5524"/>
                  </a:cubicBezTo>
                  <a:cubicBezTo>
                    <a:pt x="33373" y="5754"/>
                    <a:pt x="33164" y="5482"/>
                    <a:pt x="32955" y="5524"/>
                  </a:cubicBezTo>
                  <a:cubicBezTo>
                    <a:pt x="32348" y="5587"/>
                    <a:pt x="32578" y="5231"/>
                    <a:pt x="32704" y="4896"/>
                  </a:cubicBezTo>
                  <a:cubicBezTo>
                    <a:pt x="32369" y="4938"/>
                    <a:pt x="32097" y="4980"/>
                    <a:pt x="31804" y="4980"/>
                  </a:cubicBezTo>
                  <a:cubicBezTo>
                    <a:pt x="31637" y="4980"/>
                    <a:pt x="31574" y="4980"/>
                    <a:pt x="31511" y="5252"/>
                  </a:cubicBezTo>
                  <a:cubicBezTo>
                    <a:pt x="31448" y="5503"/>
                    <a:pt x="31051" y="5399"/>
                    <a:pt x="30863" y="5189"/>
                  </a:cubicBezTo>
                  <a:cubicBezTo>
                    <a:pt x="30716" y="5043"/>
                    <a:pt x="30591" y="4876"/>
                    <a:pt x="30486" y="4708"/>
                  </a:cubicBezTo>
                  <a:cubicBezTo>
                    <a:pt x="30339" y="4499"/>
                    <a:pt x="30151" y="4394"/>
                    <a:pt x="29984" y="4604"/>
                  </a:cubicBezTo>
                  <a:cubicBezTo>
                    <a:pt x="29775" y="4896"/>
                    <a:pt x="29293" y="4729"/>
                    <a:pt x="29147" y="5189"/>
                  </a:cubicBezTo>
                  <a:cubicBezTo>
                    <a:pt x="29063" y="5440"/>
                    <a:pt x="28791" y="5231"/>
                    <a:pt x="28624" y="5106"/>
                  </a:cubicBezTo>
                  <a:cubicBezTo>
                    <a:pt x="28477" y="5001"/>
                    <a:pt x="28540" y="4792"/>
                    <a:pt x="28456" y="4624"/>
                  </a:cubicBezTo>
                  <a:cubicBezTo>
                    <a:pt x="28394" y="4520"/>
                    <a:pt x="28268" y="4457"/>
                    <a:pt x="28163" y="4520"/>
                  </a:cubicBezTo>
                  <a:cubicBezTo>
                    <a:pt x="28017" y="4562"/>
                    <a:pt x="28017" y="4687"/>
                    <a:pt x="28080" y="4813"/>
                  </a:cubicBezTo>
                  <a:cubicBezTo>
                    <a:pt x="28205" y="4980"/>
                    <a:pt x="28352" y="5210"/>
                    <a:pt x="28038" y="5294"/>
                  </a:cubicBezTo>
                  <a:cubicBezTo>
                    <a:pt x="27515" y="5420"/>
                    <a:pt x="27640" y="5796"/>
                    <a:pt x="27598" y="6131"/>
                  </a:cubicBezTo>
                  <a:lnTo>
                    <a:pt x="26029" y="6089"/>
                  </a:lnTo>
                  <a:cubicBezTo>
                    <a:pt x="25841" y="5650"/>
                    <a:pt x="25841" y="5650"/>
                    <a:pt x="25318" y="6047"/>
                  </a:cubicBezTo>
                  <a:lnTo>
                    <a:pt x="24795" y="6068"/>
                  </a:lnTo>
                  <a:cubicBezTo>
                    <a:pt x="24669" y="5880"/>
                    <a:pt x="24565" y="5880"/>
                    <a:pt x="24439" y="6068"/>
                  </a:cubicBezTo>
                  <a:lnTo>
                    <a:pt x="24083" y="6047"/>
                  </a:lnTo>
                  <a:cubicBezTo>
                    <a:pt x="24041" y="5775"/>
                    <a:pt x="23895" y="5671"/>
                    <a:pt x="23644" y="5754"/>
                  </a:cubicBezTo>
                  <a:cubicBezTo>
                    <a:pt x="23184" y="5964"/>
                    <a:pt x="22744" y="5943"/>
                    <a:pt x="22389" y="5545"/>
                  </a:cubicBezTo>
                  <a:cubicBezTo>
                    <a:pt x="22284" y="5420"/>
                    <a:pt x="22117" y="5336"/>
                    <a:pt x="21991" y="5440"/>
                  </a:cubicBezTo>
                  <a:cubicBezTo>
                    <a:pt x="21656" y="5733"/>
                    <a:pt x="21091" y="5712"/>
                    <a:pt x="20882" y="6236"/>
                  </a:cubicBezTo>
                  <a:lnTo>
                    <a:pt x="19480" y="6257"/>
                  </a:lnTo>
                  <a:cubicBezTo>
                    <a:pt x="19355" y="6068"/>
                    <a:pt x="19229" y="6068"/>
                    <a:pt x="19104" y="6257"/>
                  </a:cubicBezTo>
                  <a:lnTo>
                    <a:pt x="18769" y="6257"/>
                  </a:lnTo>
                  <a:cubicBezTo>
                    <a:pt x="18539" y="5985"/>
                    <a:pt x="18350" y="5985"/>
                    <a:pt x="18225" y="6340"/>
                  </a:cubicBezTo>
                  <a:cubicBezTo>
                    <a:pt x="17827" y="6445"/>
                    <a:pt x="17388" y="6466"/>
                    <a:pt x="16990" y="6403"/>
                  </a:cubicBezTo>
                  <a:cubicBezTo>
                    <a:pt x="16865" y="6005"/>
                    <a:pt x="16802" y="5503"/>
                    <a:pt x="16216" y="5985"/>
                  </a:cubicBezTo>
                  <a:cubicBezTo>
                    <a:pt x="16091" y="6089"/>
                    <a:pt x="15944" y="5964"/>
                    <a:pt x="15798" y="5964"/>
                  </a:cubicBezTo>
                  <a:cubicBezTo>
                    <a:pt x="15546" y="5964"/>
                    <a:pt x="15588" y="6173"/>
                    <a:pt x="15567" y="6340"/>
                  </a:cubicBezTo>
                  <a:cubicBezTo>
                    <a:pt x="15274" y="6424"/>
                    <a:pt x="14961" y="6424"/>
                    <a:pt x="14668" y="6340"/>
                  </a:cubicBezTo>
                  <a:cubicBezTo>
                    <a:pt x="14479" y="5943"/>
                    <a:pt x="14228" y="6026"/>
                    <a:pt x="13977" y="6257"/>
                  </a:cubicBezTo>
                  <a:cubicBezTo>
                    <a:pt x="12847" y="6319"/>
                    <a:pt x="11717" y="6298"/>
                    <a:pt x="10609" y="6194"/>
                  </a:cubicBezTo>
                  <a:cubicBezTo>
                    <a:pt x="10567" y="5838"/>
                    <a:pt x="10211" y="5880"/>
                    <a:pt x="10002" y="5754"/>
                  </a:cubicBezTo>
                  <a:cubicBezTo>
                    <a:pt x="9374" y="5399"/>
                    <a:pt x="9269" y="5461"/>
                    <a:pt x="9186" y="6236"/>
                  </a:cubicBezTo>
                  <a:cubicBezTo>
                    <a:pt x="8244" y="6529"/>
                    <a:pt x="7303" y="6382"/>
                    <a:pt x="6340" y="6361"/>
                  </a:cubicBezTo>
                  <a:cubicBezTo>
                    <a:pt x="6361" y="6005"/>
                    <a:pt x="6884" y="6131"/>
                    <a:pt x="6884" y="5733"/>
                  </a:cubicBezTo>
                  <a:cubicBezTo>
                    <a:pt x="6884" y="5294"/>
                    <a:pt x="7240" y="5064"/>
                    <a:pt x="7554" y="4855"/>
                  </a:cubicBezTo>
                  <a:cubicBezTo>
                    <a:pt x="7847" y="4708"/>
                    <a:pt x="8077" y="4478"/>
                    <a:pt x="8244" y="4185"/>
                  </a:cubicBezTo>
                  <a:cubicBezTo>
                    <a:pt x="8391" y="3871"/>
                    <a:pt x="8265" y="3348"/>
                    <a:pt x="8035" y="3327"/>
                  </a:cubicBezTo>
                  <a:cubicBezTo>
                    <a:pt x="7658" y="3306"/>
                    <a:pt x="7847" y="3704"/>
                    <a:pt x="7658" y="3829"/>
                  </a:cubicBezTo>
                  <a:cubicBezTo>
                    <a:pt x="7637" y="3850"/>
                    <a:pt x="7596" y="3829"/>
                    <a:pt x="7512" y="3850"/>
                  </a:cubicBezTo>
                  <a:cubicBezTo>
                    <a:pt x="7344" y="3557"/>
                    <a:pt x="7282" y="3160"/>
                    <a:pt x="6905" y="2972"/>
                  </a:cubicBezTo>
                  <a:cubicBezTo>
                    <a:pt x="6800" y="2909"/>
                    <a:pt x="6717" y="2783"/>
                    <a:pt x="6759" y="2679"/>
                  </a:cubicBezTo>
                  <a:cubicBezTo>
                    <a:pt x="6989" y="2218"/>
                    <a:pt x="6549" y="1904"/>
                    <a:pt x="6528" y="1507"/>
                  </a:cubicBezTo>
                  <a:cubicBezTo>
                    <a:pt x="6528" y="1256"/>
                    <a:pt x="6445" y="984"/>
                    <a:pt x="6131" y="1005"/>
                  </a:cubicBezTo>
                  <a:cubicBezTo>
                    <a:pt x="5838" y="1047"/>
                    <a:pt x="5712" y="1256"/>
                    <a:pt x="5691" y="1570"/>
                  </a:cubicBezTo>
                  <a:cubicBezTo>
                    <a:pt x="5587" y="2030"/>
                    <a:pt x="5545" y="2511"/>
                    <a:pt x="5545" y="2972"/>
                  </a:cubicBezTo>
                  <a:cubicBezTo>
                    <a:pt x="4457" y="3034"/>
                    <a:pt x="4101" y="2030"/>
                    <a:pt x="3369" y="1591"/>
                  </a:cubicBezTo>
                  <a:cubicBezTo>
                    <a:pt x="3160" y="1465"/>
                    <a:pt x="3118" y="1067"/>
                    <a:pt x="2720" y="1235"/>
                  </a:cubicBezTo>
                  <a:cubicBezTo>
                    <a:pt x="2386" y="1381"/>
                    <a:pt x="2114" y="1026"/>
                    <a:pt x="1779" y="1151"/>
                  </a:cubicBezTo>
                  <a:cubicBezTo>
                    <a:pt x="1695" y="1172"/>
                    <a:pt x="1590" y="1235"/>
                    <a:pt x="1632" y="1319"/>
                  </a:cubicBezTo>
                  <a:cubicBezTo>
                    <a:pt x="1758" y="1695"/>
                    <a:pt x="1590" y="2030"/>
                    <a:pt x="1465" y="2344"/>
                  </a:cubicBezTo>
                  <a:cubicBezTo>
                    <a:pt x="1298" y="2762"/>
                    <a:pt x="1800" y="2972"/>
                    <a:pt x="1821" y="3327"/>
                  </a:cubicBezTo>
                  <a:cubicBezTo>
                    <a:pt x="942" y="3432"/>
                    <a:pt x="544" y="2783"/>
                    <a:pt x="0" y="2323"/>
                  </a:cubicBezTo>
                  <a:cubicBezTo>
                    <a:pt x="565" y="1863"/>
                    <a:pt x="607" y="1339"/>
                    <a:pt x="230" y="754"/>
                  </a:cubicBezTo>
                  <a:cubicBezTo>
                    <a:pt x="189" y="628"/>
                    <a:pt x="147" y="523"/>
                    <a:pt x="147" y="398"/>
                  </a:cubicBezTo>
                  <a:cubicBezTo>
                    <a:pt x="314" y="398"/>
                    <a:pt x="523" y="440"/>
                    <a:pt x="670" y="251"/>
                  </a:cubicBezTo>
                  <a:lnTo>
                    <a:pt x="1381" y="210"/>
                  </a:lnTo>
                  <a:cubicBezTo>
                    <a:pt x="1904" y="691"/>
                    <a:pt x="2909" y="670"/>
                    <a:pt x="3683" y="147"/>
                  </a:cubicBezTo>
                  <a:cubicBezTo>
                    <a:pt x="4457" y="21"/>
                    <a:pt x="5231" y="0"/>
                    <a:pt x="6005" y="126"/>
                  </a:cubicBezTo>
                  <a:cubicBezTo>
                    <a:pt x="6319" y="565"/>
                    <a:pt x="6675" y="461"/>
                    <a:pt x="7052" y="231"/>
                  </a:cubicBezTo>
                  <a:lnTo>
                    <a:pt x="7951" y="293"/>
                  </a:lnTo>
                  <a:cubicBezTo>
                    <a:pt x="8202" y="670"/>
                    <a:pt x="8244" y="670"/>
                    <a:pt x="8474" y="293"/>
                  </a:cubicBezTo>
                  <a:lnTo>
                    <a:pt x="8851" y="251"/>
                  </a:lnTo>
                  <a:lnTo>
                    <a:pt x="9730" y="754"/>
                  </a:lnTo>
                  <a:cubicBezTo>
                    <a:pt x="10253" y="900"/>
                    <a:pt x="10776" y="984"/>
                    <a:pt x="11132" y="419"/>
                  </a:cubicBezTo>
                  <a:cubicBezTo>
                    <a:pt x="11278" y="419"/>
                    <a:pt x="11404" y="377"/>
                    <a:pt x="11487" y="251"/>
                  </a:cubicBezTo>
                  <a:lnTo>
                    <a:pt x="11843" y="293"/>
                  </a:lnTo>
                  <a:cubicBezTo>
                    <a:pt x="11927" y="649"/>
                    <a:pt x="12241" y="586"/>
                    <a:pt x="12492" y="586"/>
                  </a:cubicBezTo>
                  <a:lnTo>
                    <a:pt x="15212" y="586"/>
                  </a:lnTo>
                  <a:cubicBezTo>
                    <a:pt x="15254" y="837"/>
                    <a:pt x="15107" y="1235"/>
                    <a:pt x="15337" y="1339"/>
                  </a:cubicBezTo>
                  <a:cubicBezTo>
                    <a:pt x="15798" y="1528"/>
                    <a:pt x="16216" y="1904"/>
                    <a:pt x="16781" y="1821"/>
                  </a:cubicBezTo>
                  <a:cubicBezTo>
                    <a:pt x="16907" y="1800"/>
                    <a:pt x="17032" y="1800"/>
                    <a:pt x="17074" y="1674"/>
                  </a:cubicBezTo>
                  <a:cubicBezTo>
                    <a:pt x="17116" y="1486"/>
                    <a:pt x="16990" y="1402"/>
                    <a:pt x="16844" y="1339"/>
                  </a:cubicBezTo>
                  <a:cubicBezTo>
                    <a:pt x="16739" y="1298"/>
                    <a:pt x="16614" y="1298"/>
                    <a:pt x="16509" y="1298"/>
                  </a:cubicBezTo>
                  <a:cubicBezTo>
                    <a:pt x="16028" y="1298"/>
                    <a:pt x="15902" y="984"/>
                    <a:pt x="15923" y="586"/>
                  </a:cubicBezTo>
                  <a:cubicBezTo>
                    <a:pt x="16342" y="607"/>
                    <a:pt x="16760" y="544"/>
                    <a:pt x="17179" y="419"/>
                  </a:cubicBezTo>
                  <a:cubicBezTo>
                    <a:pt x="17137" y="921"/>
                    <a:pt x="17471" y="1088"/>
                    <a:pt x="17869" y="1088"/>
                  </a:cubicBezTo>
                  <a:cubicBezTo>
                    <a:pt x="18287" y="1067"/>
                    <a:pt x="18706" y="1193"/>
                    <a:pt x="19041" y="1465"/>
                  </a:cubicBezTo>
                  <a:cubicBezTo>
                    <a:pt x="18999" y="1088"/>
                    <a:pt x="18978" y="837"/>
                    <a:pt x="18936" y="586"/>
                  </a:cubicBezTo>
                  <a:cubicBezTo>
                    <a:pt x="19145" y="586"/>
                    <a:pt x="19355" y="607"/>
                    <a:pt x="19480" y="377"/>
                  </a:cubicBezTo>
                  <a:lnTo>
                    <a:pt x="20171" y="377"/>
                  </a:lnTo>
                  <a:cubicBezTo>
                    <a:pt x="20233" y="795"/>
                    <a:pt x="20568" y="837"/>
                    <a:pt x="20861" y="942"/>
                  </a:cubicBezTo>
                  <a:cubicBezTo>
                    <a:pt x="21489" y="1151"/>
                    <a:pt x="22158" y="1130"/>
                    <a:pt x="22765" y="1402"/>
                  </a:cubicBezTo>
                  <a:cubicBezTo>
                    <a:pt x="23330" y="1653"/>
                    <a:pt x="23665" y="1339"/>
                    <a:pt x="23728" y="586"/>
                  </a:cubicBezTo>
                  <a:lnTo>
                    <a:pt x="23916" y="356"/>
                  </a:lnTo>
                  <a:lnTo>
                    <a:pt x="24418" y="356"/>
                  </a:lnTo>
                  <a:cubicBezTo>
                    <a:pt x="24502" y="503"/>
                    <a:pt x="24669" y="565"/>
                    <a:pt x="24816" y="544"/>
                  </a:cubicBezTo>
                  <a:close/>
                  <a:moveTo>
                    <a:pt x="9207" y="3871"/>
                  </a:moveTo>
                  <a:cubicBezTo>
                    <a:pt x="9416" y="3892"/>
                    <a:pt x="9541" y="3788"/>
                    <a:pt x="9541" y="3641"/>
                  </a:cubicBezTo>
                  <a:cubicBezTo>
                    <a:pt x="9541" y="3411"/>
                    <a:pt x="9374" y="3244"/>
                    <a:pt x="9165" y="3223"/>
                  </a:cubicBezTo>
                  <a:cubicBezTo>
                    <a:pt x="9018" y="3181"/>
                    <a:pt x="8872" y="3306"/>
                    <a:pt x="8893" y="3474"/>
                  </a:cubicBezTo>
                  <a:cubicBezTo>
                    <a:pt x="8872" y="3662"/>
                    <a:pt x="8997" y="3850"/>
                    <a:pt x="9207" y="3871"/>
                  </a:cubicBezTo>
                  <a:close/>
                  <a:moveTo>
                    <a:pt x="7386" y="1109"/>
                  </a:moveTo>
                  <a:cubicBezTo>
                    <a:pt x="7386" y="984"/>
                    <a:pt x="7261" y="900"/>
                    <a:pt x="7156" y="921"/>
                  </a:cubicBezTo>
                  <a:cubicBezTo>
                    <a:pt x="7031" y="921"/>
                    <a:pt x="6926" y="1026"/>
                    <a:pt x="6947" y="1151"/>
                  </a:cubicBezTo>
                  <a:cubicBezTo>
                    <a:pt x="6926" y="1319"/>
                    <a:pt x="7072" y="1423"/>
                    <a:pt x="7240" y="1381"/>
                  </a:cubicBezTo>
                  <a:cubicBezTo>
                    <a:pt x="7365" y="1360"/>
                    <a:pt x="7407" y="1256"/>
                    <a:pt x="7386" y="1130"/>
                  </a:cubicBezTo>
                  <a:close/>
                  <a:moveTo>
                    <a:pt x="24209" y="4206"/>
                  </a:moveTo>
                  <a:cubicBezTo>
                    <a:pt x="24167" y="4185"/>
                    <a:pt x="24104" y="4143"/>
                    <a:pt x="24062" y="4143"/>
                  </a:cubicBezTo>
                  <a:cubicBezTo>
                    <a:pt x="24041" y="4164"/>
                    <a:pt x="24021" y="4248"/>
                    <a:pt x="24000" y="4290"/>
                  </a:cubicBezTo>
                  <a:cubicBezTo>
                    <a:pt x="24041" y="4311"/>
                    <a:pt x="24104" y="4352"/>
                    <a:pt x="24146" y="4352"/>
                  </a:cubicBezTo>
                  <a:cubicBezTo>
                    <a:pt x="24188" y="4332"/>
                    <a:pt x="24188" y="4269"/>
                    <a:pt x="24209" y="4227"/>
                  </a:cubicBezTo>
                  <a:close/>
                  <a:moveTo>
                    <a:pt x="21028" y="1381"/>
                  </a:moveTo>
                  <a:cubicBezTo>
                    <a:pt x="20966" y="1339"/>
                    <a:pt x="20903" y="1298"/>
                    <a:pt x="20882" y="1319"/>
                  </a:cubicBezTo>
                  <a:cubicBezTo>
                    <a:pt x="20840" y="1319"/>
                    <a:pt x="20840" y="1402"/>
                    <a:pt x="20798" y="1465"/>
                  </a:cubicBezTo>
                  <a:cubicBezTo>
                    <a:pt x="20861" y="1486"/>
                    <a:pt x="20924" y="1528"/>
                    <a:pt x="20945" y="1507"/>
                  </a:cubicBezTo>
                  <a:cubicBezTo>
                    <a:pt x="20987" y="1486"/>
                    <a:pt x="21008" y="1423"/>
                    <a:pt x="21028" y="138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9" name="Google Shape;7369;p47"/>
            <p:cNvSpPr/>
            <p:nvPr/>
          </p:nvSpPr>
          <p:spPr>
            <a:xfrm>
              <a:off x="5753075" y="4641150"/>
              <a:ext cx="574900" cy="128200"/>
            </a:xfrm>
            <a:custGeom>
              <a:avLst/>
              <a:gdLst/>
              <a:ahLst/>
              <a:cxnLst/>
              <a:rect l="l" t="t" r="r" b="b"/>
              <a:pathLst>
                <a:path w="22996" h="5128" extrusionOk="0">
                  <a:moveTo>
                    <a:pt x="544" y="4960"/>
                  </a:moveTo>
                  <a:cubicBezTo>
                    <a:pt x="565" y="4688"/>
                    <a:pt x="523" y="4416"/>
                    <a:pt x="419" y="4186"/>
                  </a:cubicBezTo>
                  <a:cubicBezTo>
                    <a:pt x="335" y="4039"/>
                    <a:pt x="398" y="3872"/>
                    <a:pt x="544" y="3809"/>
                  </a:cubicBezTo>
                  <a:cubicBezTo>
                    <a:pt x="712" y="3746"/>
                    <a:pt x="816" y="3851"/>
                    <a:pt x="900" y="3976"/>
                  </a:cubicBezTo>
                  <a:cubicBezTo>
                    <a:pt x="1381" y="4520"/>
                    <a:pt x="1528" y="4499"/>
                    <a:pt x="1946" y="3893"/>
                  </a:cubicBezTo>
                  <a:cubicBezTo>
                    <a:pt x="2281" y="3432"/>
                    <a:pt x="2574" y="3390"/>
                    <a:pt x="2992" y="3704"/>
                  </a:cubicBezTo>
                  <a:cubicBezTo>
                    <a:pt x="3348" y="3976"/>
                    <a:pt x="3348" y="3976"/>
                    <a:pt x="4143" y="3851"/>
                  </a:cubicBezTo>
                  <a:cubicBezTo>
                    <a:pt x="3829" y="3014"/>
                    <a:pt x="3850" y="3014"/>
                    <a:pt x="4855" y="3139"/>
                  </a:cubicBezTo>
                  <a:cubicBezTo>
                    <a:pt x="5001" y="2386"/>
                    <a:pt x="4980" y="2261"/>
                    <a:pt x="4415" y="2009"/>
                  </a:cubicBezTo>
                  <a:cubicBezTo>
                    <a:pt x="4018" y="1821"/>
                    <a:pt x="3704" y="1486"/>
                    <a:pt x="3557" y="1089"/>
                  </a:cubicBezTo>
                  <a:cubicBezTo>
                    <a:pt x="3327" y="608"/>
                    <a:pt x="2992" y="398"/>
                    <a:pt x="2637" y="503"/>
                  </a:cubicBezTo>
                  <a:cubicBezTo>
                    <a:pt x="2323" y="587"/>
                    <a:pt x="2030" y="670"/>
                    <a:pt x="2218" y="1089"/>
                  </a:cubicBezTo>
                  <a:cubicBezTo>
                    <a:pt x="2239" y="1173"/>
                    <a:pt x="2260" y="1256"/>
                    <a:pt x="2239" y="1361"/>
                  </a:cubicBezTo>
                  <a:cubicBezTo>
                    <a:pt x="2218" y="1465"/>
                    <a:pt x="2093" y="1549"/>
                    <a:pt x="1967" y="1549"/>
                  </a:cubicBezTo>
                  <a:cubicBezTo>
                    <a:pt x="1883" y="1528"/>
                    <a:pt x="1821" y="1465"/>
                    <a:pt x="1800" y="1403"/>
                  </a:cubicBezTo>
                  <a:cubicBezTo>
                    <a:pt x="1674" y="1089"/>
                    <a:pt x="1967" y="608"/>
                    <a:pt x="1528" y="461"/>
                  </a:cubicBezTo>
                  <a:cubicBezTo>
                    <a:pt x="1214" y="336"/>
                    <a:pt x="837" y="398"/>
                    <a:pt x="482" y="398"/>
                  </a:cubicBezTo>
                  <a:cubicBezTo>
                    <a:pt x="272" y="398"/>
                    <a:pt x="63" y="377"/>
                    <a:pt x="0" y="126"/>
                  </a:cubicBezTo>
                  <a:cubicBezTo>
                    <a:pt x="2072" y="22"/>
                    <a:pt x="4143" y="64"/>
                    <a:pt x="6215" y="64"/>
                  </a:cubicBezTo>
                  <a:cubicBezTo>
                    <a:pt x="7449" y="1"/>
                    <a:pt x="8684" y="22"/>
                    <a:pt x="9939" y="105"/>
                  </a:cubicBezTo>
                  <a:cubicBezTo>
                    <a:pt x="11320" y="252"/>
                    <a:pt x="12701" y="126"/>
                    <a:pt x="14082" y="377"/>
                  </a:cubicBezTo>
                  <a:cubicBezTo>
                    <a:pt x="14375" y="419"/>
                    <a:pt x="14668" y="419"/>
                    <a:pt x="14961" y="398"/>
                  </a:cubicBezTo>
                  <a:cubicBezTo>
                    <a:pt x="16572" y="398"/>
                    <a:pt x="18204" y="524"/>
                    <a:pt x="19815" y="733"/>
                  </a:cubicBezTo>
                  <a:cubicBezTo>
                    <a:pt x="20066" y="796"/>
                    <a:pt x="20338" y="796"/>
                    <a:pt x="20589" y="775"/>
                  </a:cubicBezTo>
                  <a:cubicBezTo>
                    <a:pt x="21426" y="629"/>
                    <a:pt x="22054" y="1026"/>
                    <a:pt x="22702" y="1486"/>
                  </a:cubicBezTo>
                  <a:cubicBezTo>
                    <a:pt x="22995" y="1675"/>
                    <a:pt x="22933" y="1863"/>
                    <a:pt x="22870" y="2156"/>
                  </a:cubicBezTo>
                  <a:cubicBezTo>
                    <a:pt x="22807" y="2428"/>
                    <a:pt x="22828" y="2805"/>
                    <a:pt x="22430" y="2805"/>
                  </a:cubicBezTo>
                  <a:cubicBezTo>
                    <a:pt x="22054" y="2846"/>
                    <a:pt x="21656" y="2993"/>
                    <a:pt x="21321" y="3181"/>
                  </a:cubicBezTo>
                  <a:cubicBezTo>
                    <a:pt x="21133" y="3286"/>
                    <a:pt x="20945" y="3349"/>
                    <a:pt x="20736" y="3349"/>
                  </a:cubicBezTo>
                  <a:cubicBezTo>
                    <a:pt x="19689" y="3244"/>
                    <a:pt x="18727" y="3788"/>
                    <a:pt x="17681" y="3746"/>
                  </a:cubicBezTo>
                  <a:cubicBezTo>
                    <a:pt x="17555" y="3725"/>
                    <a:pt x="17451" y="3746"/>
                    <a:pt x="17346" y="3809"/>
                  </a:cubicBezTo>
                  <a:cubicBezTo>
                    <a:pt x="16321" y="4541"/>
                    <a:pt x="15170" y="4248"/>
                    <a:pt x="14082" y="4227"/>
                  </a:cubicBezTo>
                  <a:cubicBezTo>
                    <a:pt x="13391" y="4186"/>
                    <a:pt x="12680" y="4186"/>
                    <a:pt x="11990" y="4269"/>
                  </a:cubicBezTo>
                  <a:cubicBezTo>
                    <a:pt x="11006" y="4395"/>
                    <a:pt x="10002" y="4227"/>
                    <a:pt x="9018" y="4458"/>
                  </a:cubicBezTo>
                  <a:cubicBezTo>
                    <a:pt x="7951" y="4709"/>
                    <a:pt x="6842" y="4667"/>
                    <a:pt x="5775" y="4730"/>
                  </a:cubicBezTo>
                  <a:cubicBezTo>
                    <a:pt x="4018" y="4855"/>
                    <a:pt x="2281" y="5127"/>
                    <a:pt x="544" y="496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0" name="Google Shape;7370;p47"/>
            <p:cNvSpPr/>
            <p:nvPr/>
          </p:nvSpPr>
          <p:spPr>
            <a:xfrm>
              <a:off x="3998100" y="4643250"/>
              <a:ext cx="445175" cy="158525"/>
            </a:xfrm>
            <a:custGeom>
              <a:avLst/>
              <a:gdLst/>
              <a:ahLst/>
              <a:cxnLst/>
              <a:rect l="l" t="t" r="r" b="b"/>
              <a:pathLst>
                <a:path w="17807" h="6341" extrusionOk="0">
                  <a:moveTo>
                    <a:pt x="9563" y="147"/>
                  </a:moveTo>
                  <a:cubicBezTo>
                    <a:pt x="9563" y="252"/>
                    <a:pt x="9604" y="377"/>
                    <a:pt x="9646" y="482"/>
                  </a:cubicBezTo>
                  <a:cubicBezTo>
                    <a:pt x="10023" y="1068"/>
                    <a:pt x="9981" y="1591"/>
                    <a:pt x="9437" y="2051"/>
                  </a:cubicBezTo>
                  <a:cubicBezTo>
                    <a:pt x="9981" y="2511"/>
                    <a:pt x="10358" y="3160"/>
                    <a:pt x="11237" y="3055"/>
                  </a:cubicBezTo>
                  <a:cubicBezTo>
                    <a:pt x="11216" y="2700"/>
                    <a:pt x="10713" y="2511"/>
                    <a:pt x="10881" y="2072"/>
                  </a:cubicBezTo>
                  <a:cubicBezTo>
                    <a:pt x="11006" y="1758"/>
                    <a:pt x="11174" y="1423"/>
                    <a:pt x="11048" y="1068"/>
                  </a:cubicBezTo>
                  <a:cubicBezTo>
                    <a:pt x="11027" y="963"/>
                    <a:pt x="11111" y="900"/>
                    <a:pt x="11195" y="879"/>
                  </a:cubicBezTo>
                  <a:cubicBezTo>
                    <a:pt x="11529" y="754"/>
                    <a:pt x="11822" y="1109"/>
                    <a:pt x="12157" y="963"/>
                  </a:cubicBezTo>
                  <a:cubicBezTo>
                    <a:pt x="12534" y="796"/>
                    <a:pt x="12576" y="1193"/>
                    <a:pt x="12785" y="1319"/>
                  </a:cubicBezTo>
                  <a:cubicBezTo>
                    <a:pt x="13517" y="1758"/>
                    <a:pt x="13873" y="2762"/>
                    <a:pt x="14982" y="2721"/>
                  </a:cubicBezTo>
                  <a:cubicBezTo>
                    <a:pt x="14961" y="2239"/>
                    <a:pt x="15003" y="1758"/>
                    <a:pt x="15107" y="1298"/>
                  </a:cubicBezTo>
                  <a:cubicBezTo>
                    <a:pt x="15149" y="984"/>
                    <a:pt x="15296" y="775"/>
                    <a:pt x="15568" y="754"/>
                  </a:cubicBezTo>
                  <a:cubicBezTo>
                    <a:pt x="15819" y="712"/>
                    <a:pt x="15923" y="984"/>
                    <a:pt x="15944" y="1235"/>
                  </a:cubicBezTo>
                  <a:cubicBezTo>
                    <a:pt x="15965" y="1633"/>
                    <a:pt x="16405" y="1946"/>
                    <a:pt x="16175" y="2407"/>
                  </a:cubicBezTo>
                  <a:cubicBezTo>
                    <a:pt x="16133" y="2511"/>
                    <a:pt x="16216" y="2658"/>
                    <a:pt x="16321" y="2700"/>
                  </a:cubicBezTo>
                  <a:cubicBezTo>
                    <a:pt x="16698" y="2888"/>
                    <a:pt x="16760" y="3306"/>
                    <a:pt x="16928" y="3578"/>
                  </a:cubicBezTo>
                  <a:cubicBezTo>
                    <a:pt x="17011" y="3578"/>
                    <a:pt x="17053" y="3578"/>
                    <a:pt x="17074" y="3578"/>
                  </a:cubicBezTo>
                  <a:cubicBezTo>
                    <a:pt x="17263" y="3453"/>
                    <a:pt x="17074" y="3055"/>
                    <a:pt x="17451" y="3076"/>
                  </a:cubicBezTo>
                  <a:cubicBezTo>
                    <a:pt x="17681" y="3097"/>
                    <a:pt x="17807" y="3599"/>
                    <a:pt x="17660" y="3934"/>
                  </a:cubicBezTo>
                  <a:cubicBezTo>
                    <a:pt x="17493" y="4206"/>
                    <a:pt x="17263" y="4436"/>
                    <a:pt x="16970" y="4604"/>
                  </a:cubicBezTo>
                  <a:cubicBezTo>
                    <a:pt x="16656" y="4813"/>
                    <a:pt x="16300" y="5022"/>
                    <a:pt x="16300" y="5462"/>
                  </a:cubicBezTo>
                  <a:cubicBezTo>
                    <a:pt x="16300" y="5859"/>
                    <a:pt x="15777" y="5755"/>
                    <a:pt x="15777" y="6089"/>
                  </a:cubicBezTo>
                  <a:cubicBezTo>
                    <a:pt x="15547" y="6173"/>
                    <a:pt x="15296" y="6194"/>
                    <a:pt x="15066" y="6131"/>
                  </a:cubicBezTo>
                  <a:cubicBezTo>
                    <a:pt x="15066" y="5817"/>
                    <a:pt x="15066" y="5482"/>
                    <a:pt x="15024" y="5169"/>
                  </a:cubicBezTo>
                  <a:cubicBezTo>
                    <a:pt x="15003" y="5043"/>
                    <a:pt x="14877" y="4938"/>
                    <a:pt x="14752" y="4980"/>
                  </a:cubicBezTo>
                  <a:cubicBezTo>
                    <a:pt x="14626" y="4980"/>
                    <a:pt x="14563" y="5085"/>
                    <a:pt x="14542" y="5210"/>
                  </a:cubicBezTo>
                  <a:cubicBezTo>
                    <a:pt x="14459" y="5441"/>
                    <a:pt x="14689" y="5650"/>
                    <a:pt x="14584" y="5901"/>
                  </a:cubicBezTo>
                  <a:cubicBezTo>
                    <a:pt x="14291" y="6047"/>
                    <a:pt x="13936" y="6006"/>
                    <a:pt x="13685" y="5796"/>
                  </a:cubicBezTo>
                  <a:cubicBezTo>
                    <a:pt x="13224" y="5524"/>
                    <a:pt x="13308" y="5922"/>
                    <a:pt x="13287" y="6173"/>
                  </a:cubicBezTo>
                  <a:lnTo>
                    <a:pt x="12931" y="6173"/>
                  </a:lnTo>
                  <a:cubicBezTo>
                    <a:pt x="12889" y="5859"/>
                    <a:pt x="13015" y="5524"/>
                    <a:pt x="12785" y="5169"/>
                  </a:cubicBezTo>
                  <a:cubicBezTo>
                    <a:pt x="12178" y="5901"/>
                    <a:pt x="11383" y="5587"/>
                    <a:pt x="10651" y="5650"/>
                  </a:cubicBezTo>
                  <a:cubicBezTo>
                    <a:pt x="10546" y="5650"/>
                    <a:pt x="10421" y="5608"/>
                    <a:pt x="10337" y="5524"/>
                  </a:cubicBezTo>
                  <a:cubicBezTo>
                    <a:pt x="9835" y="5127"/>
                    <a:pt x="9793" y="5148"/>
                    <a:pt x="9521" y="5650"/>
                  </a:cubicBezTo>
                  <a:cubicBezTo>
                    <a:pt x="9458" y="5796"/>
                    <a:pt x="9458" y="6006"/>
                    <a:pt x="9249" y="6047"/>
                  </a:cubicBezTo>
                  <a:cubicBezTo>
                    <a:pt x="8872" y="5713"/>
                    <a:pt x="8851" y="5692"/>
                    <a:pt x="8412" y="5901"/>
                  </a:cubicBezTo>
                  <a:cubicBezTo>
                    <a:pt x="8182" y="6027"/>
                    <a:pt x="8035" y="5901"/>
                    <a:pt x="7847" y="5838"/>
                  </a:cubicBezTo>
                  <a:cubicBezTo>
                    <a:pt x="7366" y="5629"/>
                    <a:pt x="6759" y="5838"/>
                    <a:pt x="6361" y="6319"/>
                  </a:cubicBezTo>
                  <a:lnTo>
                    <a:pt x="5106" y="6340"/>
                  </a:lnTo>
                  <a:cubicBezTo>
                    <a:pt x="4750" y="6047"/>
                    <a:pt x="4269" y="6236"/>
                    <a:pt x="3871" y="6089"/>
                  </a:cubicBezTo>
                  <a:cubicBezTo>
                    <a:pt x="3767" y="6047"/>
                    <a:pt x="3725" y="6236"/>
                    <a:pt x="3704" y="6340"/>
                  </a:cubicBezTo>
                  <a:lnTo>
                    <a:pt x="3348" y="6340"/>
                  </a:lnTo>
                  <a:cubicBezTo>
                    <a:pt x="3202" y="5880"/>
                    <a:pt x="2930" y="5964"/>
                    <a:pt x="2637" y="6173"/>
                  </a:cubicBezTo>
                  <a:cubicBezTo>
                    <a:pt x="2323" y="6173"/>
                    <a:pt x="2009" y="6068"/>
                    <a:pt x="1737" y="5880"/>
                  </a:cubicBezTo>
                  <a:cubicBezTo>
                    <a:pt x="1905" y="5127"/>
                    <a:pt x="1800" y="4897"/>
                    <a:pt x="1089" y="4646"/>
                  </a:cubicBezTo>
                  <a:cubicBezTo>
                    <a:pt x="963" y="4604"/>
                    <a:pt x="817" y="4604"/>
                    <a:pt x="670" y="4604"/>
                  </a:cubicBezTo>
                  <a:cubicBezTo>
                    <a:pt x="607" y="4541"/>
                    <a:pt x="565" y="4478"/>
                    <a:pt x="503" y="4436"/>
                  </a:cubicBezTo>
                  <a:cubicBezTo>
                    <a:pt x="670" y="4164"/>
                    <a:pt x="691" y="3830"/>
                    <a:pt x="900" y="3558"/>
                  </a:cubicBezTo>
                  <a:cubicBezTo>
                    <a:pt x="1109" y="3286"/>
                    <a:pt x="1109" y="2930"/>
                    <a:pt x="921" y="2658"/>
                  </a:cubicBezTo>
                  <a:cubicBezTo>
                    <a:pt x="754" y="2407"/>
                    <a:pt x="565" y="2051"/>
                    <a:pt x="168" y="2386"/>
                  </a:cubicBezTo>
                  <a:cubicBezTo>
                    <a:pt x="126" y="2428"/>
                    <a:pt x="1" y="2323"/>
                    <a:pt x="21" y="2239"/>
                  </a:cubicBezTo>
                  <a:cubicBezTo>
                    <a:pt x="21" y="2135"/>
                    <a:pt x="63" y="2030"/>
                    <a:pt x="105" y="2009"/>
                  </a:cubicBezTo>
                  <a:cubicBezTo>
                    <a:pt x="545" y="1800"/>
                    <a:pt x="1026" y="1653"/>
                    <a:pt x="1528" y="1591"/>
                  </a:cubicBezTo>
                  <a:cubicBezTo>
                    <a:pt x="1737" y="1591"/>
                    <a:pt x="1988" y="1549"/>
                    <a:pt x="2009" y="1298"/>
                  </a:cubicBezTo>
                  <a:cubicBezTo>
                    <a:pt x="2051" y="984"/>
                    <a:pt x="1716" y="1109"/>
                    <a:pt x="1570" y="1005"/>
                  </a:cubicBezTo>
                  <a:cubicBezTo>
                    <a:pt x="1528" y="963"/>
                    <a:pt x="1507" y="900"/>
                    <a:pt x="1486" y="858"/>
                  </a:cubicBezTo>
                  <a:cubicBezTo>
                    <a:pt x="1570" y="649"/>
                    <a:pt x="1946" y="691"/>
                    <a:pt x="1926" y="398"/>
                  </a:cubicBezTo>
                  <a:lnTo>
                    <a:pt x="2449" y="356"/>
                  </a:lnTo>
                  <a:cubicBezTo>
                    <a:pt x="2721" y="691"/>
                    <a:pt x="3265" y="377"/>
                    <a:pt x="3516" y="837"/>
                  </a:cubicBezTo>
                  <a:cubicBezTo>
                    <a:pt x="3704" y="1172"/>
                    <a:pt x="3955" y="1109"/>
                    <a:pt x="4039" y="712"/>
                  </a:cubicBezTo>
                  <a:cubicBezTo>
                    <a:pt x="4102" y="545"/>
                    <a:pt x="4164" y="398"/>
                    <a:pt x="4206" y="231"/>
                  </a:cubicBezTo>
                  <a:cubicBezTo>
                    <a:pt x="4562" y="147"/>
                    <a:pt x="4918" y="147"/>
                    <a:pt x="5273" y="210"/>
                  </a:cubicBezTo>
                  <a:cubicBezTo>
                    <a:pt x="5378" y="733"/>
                    <a:pt x="5378" y="733"/>
                    <a:pt x="5755" y="482"/>
                  </a:cubicBezTo>
                  <a:lnTo>
                    <a:pt x="5985" y="356"/>
                  </a:lnTo>
                  <a:lnTo>
                    <a:pt x="6340" y="356"/>
                  </a:lnTo>
                  <a:cubicBezTo>
                    <a:pt x="6445" y="712"/>
                    <a:pt x="6508" y="1068"/>
                    <a:pt x="6152" y="1361"/>
                  </a:cubicBezTo>
                  <a:cubicBezTo>
                    <a:pt x="5922" y="1549"/>
                    <a:pt x="5901" y="1884"/>
                    <a:pt x="6089" y="2093"/>
                  </a:cubicBezTo>
                  <a:cubicBezTo>
                    <a:pt x="6236" y="2323"/>
                    <a:pt x="6424" y="2511"/>
                    <a:pt x="6738" y="2428"/>
                  </a:cubicBezTo>
                  <a:cubicBezTo>
                    <a:pt x="7156" y="2323"/>
                    <a:pt x="7700" y="2825"/>
                    <a:pt x="7993" y="2177"/>
                  </a:cubicBezTo>
                  <a:cubicBezTo>
                    <a:pt x="7993" y="2156"/>
                    <a:pt x="8161" y="2197"/>
                    <a:pt x="8244" y="2197"/>
                  </a:cubicBezTo>
                  <a:cubicBezTo>
                    <a:pt x="8558" y="2197"/>
                    <a:pt x="9270" y="1570"/>
                    <a:pt x="9312" y="1277"/>
                  </a:cubicBezTo>
                  <a:cubicBezTo>
                    <a:pt x="9332" y="1151"/>
                    <a:pt x="9312" y="984"/>
                    <a:pt x="9207" y="963"/>
                  </a:cubicBezTo>
                  <a:cubicBezTo>
                    <a:pt x="8516" y="900"/>
                    <a:pt x="8788" y="440"/>
                    <a:pt x="8830" y="84"/>
                  </a:cubicBezTo>
                  <a:cubicBezTo>
                    <a:pt x="9060" y="1"/>
                    <a:pt x="9291" y="1"/>
                    <a:pt x="9521" y="42"/>
                  </a:cubicBezTo>
                  <a:cubicBezTo>
                    <a:pt x="9542" y="84"/>
                    <a:pt x="9542" y="105"/>
                    <a:pt x="9563" y="147"/>
                  </a:cubicBezTo>
                  <a:close/>
                  <a:moveTo>
                    <a:pt x="12304" y="2407"/>
                  </a:moveTo>
                  <a:cubicBezTo>
                    <a:pt x="12345" y="2386"/>
                    <a:pt x="12471" y="2365"/>
                    <a:pt x="12471" y="2323"/>
                  </a:cubicBezTo>
                  <a:cubicBezTo>
                    <a:pt x="12534" y="2177"/>
                    <a:pt x="12429" y="2114"/>
                    <a:pt x="12304" y="2114"/>
                  </a:cubicBezTo>
                  <a:cubicBezTo>
                    <a:pt x="12220" y="2114"/>
                    <a:pt x="12136" y="2156"/>
                    <a:pt x="12136" y="2260"/>
                  </a:cubicBezTo>
                  <a:cubicBezTo>
                    <a:pt x="12115" y="2344"/>
                    <a:pt x="12178" y="2407"/>
                    <a:pt x="12304" y="2407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1" name="Google Shape;7371;p47"/>
            <p:cNvSpPr/>
            <p:nvPr/>
          </p:nvSpPr>
          <p:spPr>
            <a:xfrm>
              <a:off x="5127975" y="4751525"/>
              <a:ext cx="328525" cy="37700"/>
            </a:xfrm>
            <a:custGeom>
              <a:avLst/>
              <a:gdLst/>
              <a:ahLst/>
              <a:cxnLst/>
              <a:rect l="l" t="t" r="r" b="b"/>
              <a:pathLst>
                <a:path w="13141" h="1508" extrusionOk="0">
                  <a:moveTo>
                    <a:pt x="1" y="1424"/>
                  </a:moveTo>
                  <a:cubicBezTo>
                    <a:pt x="126" y="1005"/>
                    <a:pt x="314" y="796"/>
                    <a:pt x="817" y="859"/>
                  </a:cubicBezTo>
                  <a:cubicBezTo>
                    <a:pt x="1277" y="921"/>
                    <a:pt x="1758" y="879"/>
                    <a:pt x="2198" y="691"/>
                  </a:cubicBezTo>
                  <a:cubicBezTo>
                    <a:pt x="2993" y="377"/>
                    <a:pt x="3871" y="335"/>
                    <a:pt x="4687" y="607"/>
                  </a:cubicBezTo>
                  <a:cubicBezTo>
                    <a:pt x="5085" y="775"/>
                    <a:pt x="5503" y="712"/>
                    <a:pt x="5838" y="461"/>
                  </a:cubicBezTo>
                  <a:cubicBezTo>
                    <a:pt x="5985" y="335"/>
                    <a:pt x="6215" y="315"/>
                    <a:pt x="6403" y="231"/>
                  </a:cubicBezTo>
                  <a:cubicBezTo>
                    <a:pt x="6759" y="43"/>
                    <a:pt x="7073" y="1"/>
                    <a:pt x="7282" y="419"/>
                  </a:cubicBezTo>
                  <a:cubicBezTo>
                    <a:pt x="7366" y="587"/>
                    <a:pt x="7512" y="796"/>
                    <a:pt x="7680" y="733"/>
                  </a:cubicBezTo>
                  <a:cubicBezTo>
                    <a:pt x="8203" y="503"/>
                    <a:pt x="8726" y="796"/>
                    <a:pt x="9228" y="775"/>
                  </a:cubicBezTo>
                  <a:cubicBezTo>
                    <a:pt x="9416" y="754"/>
                    <a:pt x="9584" y="775"/>
                    <a:pt x="9730" y="628"/>
                  </a:cubicBezTo>
                  <a:cubicBezTo>
                    <a:pt x="10274" y="22"/>
                    <a:pt x="10860" y="335"/>
                    <a:pt x="11404" y="587"/>
                  </a:cubicBezTo>
                  <a:cubicBezTo>
                    <a:pt x="11739" y="733"/>
                    <a:pt x="11969" y="900"/>
                    <a:pt x="12345" y="670"/>
                  </a:cubicBezTo>
                  <a:cubicBezTo>
                    <a:pt x="12701" y="461"/>
                    <a:pt x="13036" y="607"/>
                    <a:pt x="13141" y="1068"/>
                  </a:cubicBezTo>
                  <a:cubicBezTo>
                    <a:pt x="12053" y="1089"/>
                    <a:pt x="10944" y="1068"/>
                    <a:pt x="9856" y="1131"/>
                  </a:cubicBezTo>
                  <a:cubicBezTo>
                    <a:pt x="8140" y="1235"/>
                    <a:pt x="6403" y="1256"/>
                    <a:pt x="4667" y="1319"/>
                  </a:cubicBezTo>
                  <a:cubicBezTo>
                    <a:pt x="3118" y="1403"/>
                    <a:pt x="1570" y="1507"/>
                    <a:pt x="1" y="142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2" name="Google Shape;7372;p47"/>
            <p:cNvSpPr/>
            <p:nvPr/>
          </p:nvSpPr>
          <p:spPr>
            <a:xfrm>
              <a:off x="4146125" y="4641675"/>
              <a:ext cx="85825" cy="71700"/>
            </a:xfrm>
            <a:custGeom>
              <a:avLst/>
              <a:gdLst/>
              <a:ahLst/>
              <a:cxnLst/>
              <a:rect l="l" t="t" r="r" b="b"/>
              <a:pathLst>
                <a:path w="3433" h="2868" extrusionOk="0">
                  <a:moveTo>
                    <a:pt x="2930" y="105"/>
                  </a:moveTo>
                  <a:cubicBezTo>
                    <a:pt x="2888" y="461"/>
                    <a:pt x="2616" y="921"/>
                    <a:pt x="3307" y="984"/>
                  </a:cubicBezTo>
                  <a:cubicBezTo>
                    <a:pt x="3411" y="984"/>
                    <a:pt x="3432" y="1172"/>
                    <a:pt x="3411" y="1298"/>
                  </a:cubicBezTo>
                  <a:cubicBezTo>
                    <a:pt x="3370" y="1591"/>
                    <a:pt x="2658" y="2219"/>
                    <a:pt x="2344" y="2219"/>
                  </a:cubicBezTo>
                  <a:cubicBezTo>
                    <a:pt x="2261" y="2219"/>
                    <a:pt x="2114" y="2177"/>
                    <a:pt x="2114" y="2198"/>
                  </a:cubicBezTo>
                  <a:cubicBezTo>
                    <a:pt x="1800" y="2867"/>
                    <a:pt x="1256" y="2365"/>
                    <a:pt x="838" y="2449"/>
                  </a:cubicBezTo>
                  <a:cubicBezTo>
                    <a:pt x="524" y="2532"/>
                    <a:pt x="336" y="2344"/>
                    <a:pt x="189" y="2114"/>
                  </a:cubicBezTo>
                  <a:cubicBezTo>
                    <a:pt x="1" y="1905"/>
                    <a:pt x="43" y="1570"/>
                    <a:pt x="252" y="1382"/>
                  </a:cubicBezTo>
                  <a:cubicBezTo>
                    <a:pt x="629" y="1089"/>
                    <a:pt x="545" y="733"/>
                    <a:pt x="440" y="377"/>
                  </a:cubicBezTo>
                  <a:cubicBezTo>
                    <a:pt x="608" y="377"/>
                    <a:pt x="754" y="315"/>
                    <a:pt x="796" y="126"/>
                  </a:cubicBezTo>
                  <a:cubicBezTo>
                    <a:pt x="1026" y="22"/>
                    <a:pt x="1277" y="1"/>
                    <a:pt x="1507" y="84"/>
                  </a:cubicBezTo>
                  <a:cubicBezTo>
                    <a:pt x="1759" y="461"/>
                    <a:pt x="1800" y="461"/>
                    <a:pt x="2031" y="84"/>
                  </a:cubicBezTo>
                  <a:cubicBezTo>
                    <a:pt x="2323" y="1"/>
                    <a:pt x="2637" y="22"/>
                    <a:pt x="2930" y="105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3" name="Google Shape;7373;p47"/>
            <p:cNvSpPr/>
            <p:nvPr/>
          </p:nvSpPr>
          <p:spPr>
            <a:xfrm>
              <a:off x="4157125" y="4770875"/>
              <a:ext cx="166375" cy="35075"/>
            </a:xfrm>
            <a:custGeom>
              <a:avLst/>
              <a:gdLst/>
              <a:ahLst/>
              <a:cxnLst/>
              <a:rect l="l" t="t" r="r" b="b"/>
              <a:pathLst>
                <a:path w="6655" h="1403" extrusionOk="0">
                  <a:moveTo>
                    <a:pt x="0" y="1194"/>
                  </a:moveTo>
                  <a:cubicBezTo>
                    <a:pt x="419" y="712"/>
                    <a:pt x="1026" y="503"/>
                    <a:pt x="1507" y="712"/>
                  </a:cubicBezTo>
                  <a:cubicBezTo>
                    <a:pt x="1695" y="796"/>
                    <a:pt x="1821" y="901"/>
                    <a:pt x="2072" y="796"/>
                  </a:cubicBezTo>
                  <a:cubicBezTo>
                    <a:pt x="2490" y="566"/>
                    <a:pt x="2511" y="587"/>
                    <a:pt x="2888" y="922"/>
                  </a:cubicBezTo>
                  <a:cubicBezTo>
                    <a:pt x="3097" y="880"/>
                    <a:pt x="3097" y="670"/>
                    <a:pt x="3181" y="524"/>
                  </a:cubicBezTo>
                  <a:cubicBezTo>
                    <a:pt x="3432" y="1"/>
                    <a:pt x="3474" y="1"/>
                    <a:pt x="3976" y="398"/>
                  </a:cubicBezTo>
                  <a:cubicBezTo>
                    <a:pt x="4080" y="482"/>
                    <a:pt x="4185" y="524"/>
                    <a:pt x="4311" y="524"/>
                  </a:cubicBezTo>
                  <a:cubicBezTo>
                    <a:pt x="5022" y="461"/>
                    <a:pt x="5838" y="775"/>
                    <a:pt x="6424" y="43"/>
                  </a:cubicBezTo>
                  <a:cubicBezTo>
                    <a:pt x="6654" y="398"/>
                    <a:pt x="6528" y="733"/>
                    <a:pt x="6570" y="1047"/>
                  </a:cubicBezTo>
                  <a:cubicBezTo>
                    <a:pt x="4792" y="1403"/>
                    <a:pt x="3013" y="1173"/>
                    <a:pt x="1235" y="1235"/>
                  </a:cubicBezTo>
                  <a:cubicBezTo>
                    <a:pt x="816" y="1235"/>
                    <a:pt x="419" y="1214"/>
                    <a:pt x="0" y="119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4" name="Google Shape;7374;p47"/>
            <p:cNvSpPr/>
            <p:nvPr/>
          </p:nvSpPr>
          <p:spPr>
            <a:xfrm>
              <a:off x="4737750" y="4641675"/>
              <a:ext cx="88950" cy="35600"/>
            </a:xfrm>
            <a:custGeom>
              <a:avLst/>
              <a:gdLst/>
              <a:ahLst/>
              <a:cxnLst/>
              <a:rect l="l" t="t" r="r" b="b"/>
              <a:pathLst>
                <a:path w="3558" h="1424" extrusionOk="0">
                  <a:moveTo>
                    <a:pt x="3558" y="377"/>
                  </a:moveTo>
                  <a:cubicBezTo>
                    <a:pt x="3474" y="1110"/>
                    <a:pt x="3160" y="1424"/>
                    <a:pt x="2595" y="1172"/>
                  </a:cubicBezTo>
                  <a:cubicBezTo>
                    <a:pt x="1967" y="921"/>
                    <a:pt x="1319" y="942"/>
                    <a:pt x="691" y="733"/>
                  </a:cubicBezTo>
                  <a:cubicBezTo>
                    <a:pt x="377" y="628"/>
                    <a:pt x="42" y="587"/>
                    <a:pt x="1" y="168"/>
                  </a:cubicBezTo>
                  <a:cubicBezTo>
                    <a:pt x="147" y="22"/>
                    <a:pt x="377" y="1"/>
                    <a:pt x="545" y="105"/>
                  </a:cubicBezTo>
                  <a:cubicBezTo>
                    <a:pt x="649" y="461"/>
                    <a:pt x="963" y="356"/>
                    <a:pt x="1214" y="356"/>
                  </a:cubicBezTo>
                  <a:cubicBezTo>
                    <a:pt x="1988" y="419"/>
                    <a:pt x="2783" y="231"/>
                    <a:pt x="3558" y="377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5" name="Google Shape;7375;p47"/>
            <p:cNvSpPr/>
            <p:nvPr/>
          </p:nvSpPr>
          <p:spPr>
            <a:xfrm>
              <a:off x="4756050" y="4770350"/>
              <a:ext cx="79550" cy="27225"/>
            </a:xfrm>
            <a:custGeom>
              <a:avLst/>
              <a:gdLst/>
              <a:ahLst/>
              <a:cxnLst/>
              <a:rect l="l" t="t" r="r" b="b"/>
              <a:pathLst>
                <a:path w="3182" h="1089" extrusionOk="0">
                  <a:moveTo>
                    <a:pt x="1" y="901"/>
                  </a:moveTo>
                  <a:cubicBezTo>
                    <a:pt x="189" y="378"/>
                    <a:pt x="754" y="398"/>
                    <a:pt x="1110" y="106"/>
                  </a:cubicBezTo>
                  <a:cubicBezTo>
                    <a:pt x="1235" y="1"/>
                    <a:pt x="1403" y="85"/>
                    <a:pt x="1486" y="189"/>
                  </a:cubicBezTo>
                  <a:cubicBezTo>
                    <a:pt x="1863" y="608"/>
                    <a:pt x="2282" y="608"/>
                    <a:pt x="2763" y="419"/>
                  </a:cubicBezTo>
                  <a:cubicBezTo>
                    <a:pt x="2993" y="315"/>
                    <a:pt x="3160" y="440"/>
                    <a:pt x="3181" y="691"/>
                  </a:cubicBezTo>
                  <a:cubicBezTo>
                    <a:pt x="2302" y="963"/>
                    <a:pt x="1382" y="922"/>
                    <a:pt x="482" y="1026"/>
                  </a:cubicBezTo>
                  <a:cubicBezTo>
                    <a:pt x="315" y="1089"/>
                    <a:pt x="126" y="1026"/>
                    <a:pt x="1" y="90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6" name="Google Shape;7376;p47"/>
            <p:cNvSpPr/>
            <p:nvPr/>
          </p:nvSpPr>
          <p:spPr>
            <a:xfrm>
              <a:off x="5655775" y="4760950"/>
              <a:ext cx="97325" cy="21475"/>
            </a:xfrm>
            <a:custGeom>
              <a:avLst/>
              <a:gdLst/>
              <a:ahLst/>
              <a:cxnLst/>
              <a:rect l="l" t="t" r="r" b="b"/>
              <a:pathLst>
                <a:path w="3893" h="859" extrusionOk="0">
                  <a:moveTo>
                    <a:pt x="0" y="461"/>
                  </a:moveTo>
                  <a:cubicBezTo>
                    <a:pt x="105" y="210"/>
                    <a:pt x="293" y="230"/>
                    <a:pt x="503" y="210"/>
                  </a:cubicBezTo>
                  <a:cubicBezTo>
                    <a:pt x="1486" y="189"/>
                    <a:pt x="2469" y="314"/>
                    <a:pt x="3432" y="42"/>
                  </a:cubicBezTo>
                  <a:cubicBezTo>
                    <a:pt x="3599" y="0"/>
                    <a:pt x="3788" y="63"/>
                    <a:pt x="3892" y="210"/>
                  </a:cubicBezTo>
                  <a:cubicBezTo>
                    <a:pt x="3139" y="461"/>
                    <a:pt x="2428" y="858"/>
                    <a:pt x="1570" y="565"/>
                  </a:cubicBezTo>
                  <a:cubicBezTo>
                    <a:pt x="1089" y="398"/>
                    <a:pt x="524" y="607"/>
                    <a:pt x="0" y="46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7" name="Google Shape;7377;p47"/>
            <p:cNvSpPr/>
            <p:nvPr/>
          </p:nvSpPr>
          <p:spPr>
            <a:xfrm>
              <a:off x="4661900" y="4641675"/>
              <a:ext cx="47625" cy="31425"/>
            </a:xfrm>
            <a:custGeom>
              <a:avLst/>
              <a:gdLst/>
              <a:ahLst/>
              <a:cxnLst/>
              <a:rect l="l" t="t" r="r" b="b"/>
              <a:pathLst>
                <a:path w="1905" h="1257" extrusionOk="0">
                  <a:moveTo>
                    <a:pt x="22" y="210"/>
                  </a:moveTo>
                  <a:lnTo>
                    <a:pt x="22" y="64"/>
                  </a:lnTo>
                  <a:cubicBezTo>
                    <a:pt x="314" y="1"/>
                    <a:pt x="628" y="1"/>
                    <a:pt x="921" y="84"/>
                  </a:cubicBezTo>
                  <a:cubicBezTo>
                    <a:pt x="1089" y="587"/>
                    <a:pt x="1507" y="294"/>
                    <a:pt x="1800" y="377"/>
                  </a:cubicBezTo>
                  <a:cubicBezTo>
                    <a:pt x="1842" y="628"/>
                    <a:pt x="1863" y="880"/>
                    <a:pt x="1905" y="1256"/>
                  </a:cubicBezTo>
                  <a:cubicBezTo>
                    <a:pt x="1570" y="1005"/>
                    <a:pt x="1151" y="880"/>
                    <a:pt x="733" y="900"/>
                  </a:cubicBezTo>
                  <a:cubicBezTo>
                    <a:pt x="335" y="900"/>
                    <a:pt x="1" y="712"/>
                    <a:pt x="22" y="21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8" name="Google Shape;7378;p47"/>
            <p:cNvSpPr/>
            <p:nvPr/>
          </p:nvSpPr>
          <p:spPr>
            <a:xfrm>
              <a:off x="4328700" y="4766700"/>
              <a:ext cx="46050" cy="36125"/>
            </a:xfrm>
            <a:custGeom>
              <a:avLst/>
              <a:gdLst/>
              <a:ahLst/>
              <a:cxnLst/>
              <a:rect l="l" t="t" r="r" b="b"/>
              <a:pathLst>
                <a:path w="1842" h="1445" extrusionOk="0">
                  <a:moveTo>
                    <a:pt x="63" y="1214"/>
                  </a:moveTo>
                  <a:cubicBezTo>
                    <a:pt x="84" y="984"/>
                    <a:pt x="0" y="586"/>
                    <a:pt x="461" y="858"/>
                  </a:cubicBezTo>
                  <a:cubicBezTo>
                    <a:pt x="712" y="1068"/>
                    <a:pt x="1067" y="1089"/>
                    <a:pt x="1360" y="963"/>
                  </a:cubicBezTo>
                  <a:cubicBezTo>
                    <a:pt x="1486" y="712"/>
                    <a:pt x="1235" y="503"/>
                    <a:pt x="1318" y="272"/>
                  </a:cubicBezTo>
                  <a:cubicBezTo>
                    <a:pt x="1360" y="147"/>
                    <a:pt x="1402" y="42"/>
                    <a:pt x="1549" y="42"/>
                  </a:cubicBezTo>
                  <a:cubicBezTo>
                    <a:pt x="1674" y="0"/>
                    <a:pt x="1779" y="84"/>
                    <a:pt x="1800" y="210"/>
                  </a:cubicBezTo>
                  <a:cubicBezTo>
                    <a:pt x="1821" y="544"/>
                    <a:pt x="1821" y="858"/>
                    <a:pt x="1842" y="1193"/>
                  </a:cubicBezTo>
                  <a:cubicBezTo>
                    <a:pt x="1277" y="1423"/>
                    <a:pt x="628" y="1444"/>
                    <a:pt x="63" y="121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9" name="Google Shape;7379;p47"/>
            <p:cNvSpPr/>
            <p:nvPr/>
          </p:nvSpPr>
          <p:spPr>
            <a:xfrm>
              <a:off x="4059825" y="4643250"/>
              <a:ext cx="44500" cy="28275"/>
            </a:xfrm>
            <a:custGeom>
              <a:avLst/>
              <a:gdLst/>
              <a:ahLst/>
              <a:cxnLst/>
              <a:rect l="l" t="t" r="r" b="b"/>
              <a:pathLst>
                <a:path w="1780" h="1131" extrusionOk="0">
                  <a:moveTo>
                    <a:pt x="1779" y="189"/>
                  </a:moveTo>
                  <a:cubicBezTo>
                    <a:pt x="1716" y="356"/>
                    <a:pt x="1653" y="524"/>
                    <a:pt x="1612" y="691"/>
                  </a:cubicBezTo>
                  <a:cubicBezTo>
                    <a:pt x="1486" y="1047"/>
                    <a:pt x="1256" y="1130"/>
                    <a:pt x="1089" y="817"/>
                  </a:cubicBezTo>
                  <a:cubicBezTo>
                    <a:pt x="817" y="356"/>
                    <a:pt x="273" y="649"/>
                    <a:pt x="1" y="314"/>
                  </a:cubicBezTo>
                  <a:cubicBezTo>
                    <a:pt x="565" y="1"/>
                    <a:pt x="1172" y="231"/>
                    <a:pt x="1779" y="189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0" name="Google Shape;7380;p47"/>
            <p:cNvSpPr/>
            <p:nvPr/>
          </p:nvSpPr>
          <p:spPr>
            <a:xfrm>
              <a:off x="5535975" y="4766700"/>
              <a:ext cx="62275" cy="7875"/>
            </a:xfrm>
            <a:custGeom>
              <a:avLst/>
              <a:gdLst/>
              <a:ahLst/>
              <a:cxnLst/>
              <a:rect l="l" t="t" r="r" b="b"/>
              <a:pathLst>
                <a:path w="2491" h="315" extrusionOk="0">
                  <a:moveTo>
                    <a:pt x="1" y="314"/>
                  </a:moveTo>
                  <a:cubicBezTo>
                    <a:pt x="43" y="168"/>
                    <a:pt x="106" y="0"/>
                    <a:pt x="273" y="0"/>
                  </a:cubicBezTo>
                  <a:lnTo>
                    <a:pt x="2198" y="0"/>
                  </a:lnTo>
                  <a:cubicBezTo>
                    <a:pt x="2365" y="0"/>
                    <a:pt x="2449" y="147"/>
                    <a:pt x="2491" y="293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1" name="Google Shape;7381;p47"/>
            <p:cNvSpPr/>
            <p:nvPr/>
          </p:nvSpPr>
          <p:spPr>
            <a:xfrm>
              <a:off x="4463125" y="4771400"/>
              <a:ext cx="35600" cy="20950"/>
            </a:xfrm>
            <a:custGeom>
              <a:avLst/>
              <a:gdLst/>
              <a:ahLst/>
              <a:cxnLst/>
              <a:rect l="l" t="t" r="r" b="b"/>
              <a:pathLst>
                <a:path w="1424" h="838" extrusionOk="0">
                  <a:moveTo>
                    <a:pt x="1" y="838"/>
                  </a:moveTo>
                  <a:cubicBezTo>
                    <a:pt x="84" y="64"/>
                    <a:pt x="189" y="1"/>
                    <a:pt x="817" y="356"/>
                  </a:cubicBezTo>
                  <a:cubicBezTo>
                    <a:pt x="1026" y="482"/>
                    <a:pt x="1382" y="440"/>
                    <a:pt x="1423" y="796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2" name="Google Shape;7382;p47"/>
            <p:cNvSpPr/>
            <p:nvPr/>
          </p:nvSpPr>
          <p:spPr>
            <a:xfrm>
              <a:off x="4622150" y="4774550"/>
              <a:ext cx="36125" cy="23550"/>
            </a:xfrm>
            <a:custGeom>
              <a:avLst/>
              <a:gdLst/>
              <a:ahLst/>
              <a:cxnLst/>
              <a:rect l="l" t="t" r="r" b="b"/>
              <a:pathLst>
                <a:path w="1445" h="942" extrusionOk="0">
                  <a:moveTo>
                    <a:pt x="21" y="816"/>
                  </a:moveTo>
                  <a:cubicBezTo>
                    <a:pt x="42" y="670"/>
                    <a:pt x="0" y="440"/>
                    <a:pt x="252" y="440"/>
                  </a:cubicBezTo>
                  <a:cubicBezTo>
                    <a:pt x="398" y="440"/>
                    <a:pt x="544" y="586"/>
                    <a:pt x="670" y="482"/>
                  </a:cubicBezTo>
                  <a:cubicBezTo>
                    <a:pt x="1277" y="0"/>
                    <a:pt x="1319" y="482"/>
                    <a:pt x="1444" y="879"/>
                  </a:cubicBezTo>
                  <a:cubicBezTo>
                    <a:pt x="963" y="942"/>
                    <a:pt x="482" y="921"/>
                    <a:pt x="21" y="816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3" name="Google Shape;7383;p47"/>
            <p:cNvSpPr/>
            <p:nvPr/>
          </p:nvSpPr>
          <p:spPr>
            <a:xfrm>
              <a:off x="4090700" y="4793900"/>
              <a:ext cx="35575" cy="15200"/>
            </a:xfrm>
            <a:custGeom>
              <a:avLst/>
              <a:gdLst/>
              <a:ahLst/>
              <a:cxnLst/>
              <a:rect l="l" t="t" r="r" b="b"/>
              <a:pathLst>
                <a:path w="1423" h="608" extrusionOk="0">
                  <a:moveTo>
                    <a:pt x="0" y="314"/>
                  </a:moveTo>
                  <a:cubicBezTo>
                    <a:pt x="21" y="189"/>
                    <a:pt x="63" y="1"/>
                    <a:pt x="167" y="42"/>
                  </a:cubicBezTo>
                  <a:cubicBezTo>
                    <a:pt x="565" y="210"/>
                    <a:pt x="1046" y="1"/>
                    <a:pt x="1423" y="314"/>
                  </a:cubicBezTo>
                  <a:cubicBezTo>
                    <a:pt x="942" y="607"/>
                    <a:pt x="460" y="503"/>
                    <a:pt x="0" y="31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4" name="Google Shape;7384;p47"/>
            <p:cNvSpPr/>
            <p:nvPr/>
          </p:nvSpPr>
          <p:spPr>
            <a:xfrm>
              <a:off x="5097625" y="4772975"/>
              <a:ext cx="17300" cy="20950"/>
            </a:xfrm>
            <a:custGeom>
              <a:avLst/>
              <a:gdLst/>
              <a:ahLst/>
              <a:cxnLst/>
              <a:rect l="l" t="t" r="r" b="b"/>
              <a:pathLst>
                <a:path w="692" h="838" extrusionOk="0">
                  <a:moveTo>
                    <a:pt x="1" y="607"/>
                  </a:moveTo>
                  <a:cubicBezTo>
                    <a:pt x="210" y="482"/>
                    <a:pt x="440" y="1"/>
                    <a:pt x="691" y="586"/>
                  </a:cubicBezTo>
                  <a:cubicBezTo>
                    <a:pt x="524" y="817"/>
                    <a:pt x="168" y="838"/>
                    <a:pt x="1" y="607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5" name="Google Shape;7385;p47"/>
            <p:cNvSpPr/>
            <p:nvPr/>
          </p:nvSpPr>
          <p:spPr>
            <a:xfrm>
              <a:off x="4866425" y="4778200"/>
              <a:ext cx="18350" cy="15725"/>
            </a:xfrm>
            <a:custGeom>
              <a:avLst/>
              <a:gdLst/>
              <a:ahLst/>
              <a:cxnLst/>
              <a:rect l="l" t="t" r="r" b="b"/>
              <a:pathLst>
                <a:path w="734" h="629" extrusionOk="0">
                  <a:moveTo>
                    <a:pt x="1" y="398"/>
                  </a:moveTo>
                  <a:cubicBezTo>
                    <a:pt x="524" y="1"/>
                    <a:pt x="524" y="1"/>
                    <a:pt x="733" y="440"/>
                  </a:cubicBezTo>
                  <a:cubicBezTo>
                    <a:pt x="524" y="629"/>
                    <a:pt x="189" y="608"/>
                    <a:pt x="1" y="398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6" name="Google Shape;7386;p47"/>
            <p:cNvSpPr/>
            <p:nvPr/>
          </p:nvSpPr>
          <p:spPr>
            <a:xfrm>
              <a:off x="5607125" y="4768800"/>
              <a:ext cx="22000" cy="12050"/>
            </a:xfrm>
            <a:custGeom>
              <a:avLst/>
              <a:gdLst/>
              <a:ahLst/>
              <a:cxnLst/>
              <a:rect l="l" t="t" r="r" b="b"/>
              <a:pathLst>
                <a:path w="880" h="482" extrusionOk="0">
                  <a:moveTo>
                    <a:pt x="1" y="230"/>
                  </a:moveTo>
                  <a:cubicBezTo>
                    <a:pt x="252" y="0"/>
                    <a:pt x="628" y="0"/>
                    <a:pt x="879" y="230"/>
                  </a:cubicBezTo>
                  <a:cubicBezTo>
                    <a:pt x="628" y="481"/>
                    <a:pt x="252" y="481"/>
                    <a:pt x="1" y="23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7" name="Google Shape;7387;p47"/>
            <p:cNvSpPr/>
            <p:nvPr/>
          </p:nvSpPr>
          <p:spPr>
            <a:xfrm>
              <a:off x="4130450" y="4645350"/>
              <a:ext cx="17800" cy="15175"/>
            </a:xfrm>
            <a:custGeom>
              <a:avLst/>
              <a:gdLst/>
              <a:ahLst/>
              <a:cxnLst/>
              <a:rect l="l" t="t" r="r" b="b"/>
              <a:pathLst>
                <a:path w="712" h="607" extrusionOk="0">
                  <a:moveTo>
                    <a:pt x="712" y="230"/>
                  </a:moveTo>
                  <a:lnTo>
                    <a:pt x="502" y="356"/>
                  </a:lnTo>
                  <a:cubicBezTo>
                    <a:pt x="105" y="607"/>
                    <a:pt x="105" y="607"/>
                    <a:pt x="0" y="84"/>
                  </a:cubicBezTo>
                  <a:cubicBezTo>
                    <a:pt x="230" y="21"/>
                    <a:pt x="481" y="0"/>
                    <a:pt x="712" y="42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8" name="Google Shape;7388;p47"/>
            <p:cNvSpPr/>
            <p:nvPr/>
          </p:nvSpPr>
          <p:spPr>
            <a:xfrm>
              <a:off x="4582925" y="4785525"/>
              <a:ext cx="17800" cy="12575"/>
            </a:xfrm>
            <a:custGeom>
              <a:avLst/>
              <a:gdLst/>
              <a:ahLst/>
              <a:cxnLst/>
              <a:rect l="l" t="t" r="r" b="b"/>
              <a:pathLst>
                <a:path w="712" h="503" extrusionOk="0">
                  <a:moveTo>
                    <a:pt x="0" y="294"/>
                  </a:moveTo>
                  <a:cubicBezTo>
                    <a:pt x="251" y="84"/>
                    <a:pt x="523" y="1"/>
                    <a:pt x="712" y="377"/>
                  </a:cubicBezTo>
                  <a:cubicBezTo>
                    <a:pt x="481" y="503"/>
                    <a:pt x="188" y="482"/>
                    <a:pt x="0" y="29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9" name="Google Shape;7389;p47"/>
            <p:cNvSpPr/>
            <p:nvPr/>
          </p:nvSpPr>
          <p:spPr>
            <a:xfrm>
              <a:off x="4689100" y="4786575"/>
              <a:ext cx="13625" cy="11000"/>
            </a:xfrm>
            <a:custGeom>
              <a:avLst/>
              <a:gdLst/>
              <a:ahLst/>
              <a:cxnLst/>
              <a:rect l="l" t="t" r="r" b="b"/>
              <a:pathLst>
                <a:path w="545" h="440" extrusionOk="0">
                  <a:moveTo>
                    <a:pt x="1" y="356"/>
                  </a:moveTo>
                  <a:cubicBezTo>
                    <a:pt x="126" y="1"/>
                    <a:pt x="314" y="1"/>
                    <a:pt x="545" y="252"/>
                  </a:cubicBezTo>
                  <a:cubicBezTo>
                    <a:pt x="398" y="419"/>
                    <a:pt x="189" y="440"/>
                    <a:pt x="1" y="356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0" name="Google Shape;7390;p47"/>
            <p:cNvSpPr/>
            <p:nvPr/>
          </p:nvSpPr>
          <p:spPr>
            <a:xfrm>
              <a:off x="5638000" y="4767750"/>
              <a:ext cx="8900" cy="6825"/>
            </a:xfrm>
            <a:custGeom>
              <a:avLst/>
              <a:gdLst/>
              <a:ahLst/>
              <a:cxnLst/>
              <a:rect l="l" t="t" r="r" b="b"/>
              <a:pathLst>
                <a:path w="356" h="273" extrusionOk="0">
                  <a:moveTo>
                    <a:pt x="0" y="230"/>
                  </a:moveTo>
                  <a:cubicBezTo>
                    <a:pt x="21" y="126"/>
                    <a:pt x="42" y="21"/>
                    <a:pt x="167" y="21"/>
                  </a:cubicBezTo>
                  <a:cubicBezTo>
                    <a:pt x="314" y="0"/>
                    <a:pt x="335" y="126"/>
                    <a:pt x="356" y="210"/>
                  </a:cubicBezTo>
                  <a:cubicBezTo>
                    <a:pt x="251" y="272"/>
                    <a:pt x="126" y="272"/>
                    <a:pt x="0" y="23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1" name="Google Shape;7391;p47"/>
            <p:cNvSpPr/>
            <p:nvPr/>
          </p:nvSpPr>
          <p:spPr>
            <a:xfrm>
              <a:off x="4711600" y="4788150"/>
              <a:ext cx="8925" cy="8925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0" y="189"/>
                  </a:moveTo>
                  <a:cubicBezTo>
                    <a:pt x="105" y="0"/>
                    <a:pt x="231" y="21"/>
                    <a:pt x="356" y="189"/>
                  </a:cubicBezTo>
                  <a:cubicBezTo>
                    <a:pt x="231" y="356"/>
                    <a:pt x="105" y="356"/>
                    <a:pt x="0" y="189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2" name="Google Shape;7392;p47"/>
            <p:cNvSpPr/>
            <p:nvPr/>
          </p:nvSpPr>
          <p:spPr>
            <a:xfrm>
              <a:off x="4844450" y="4783450"/>
              <a:ext cx="8925" cy="9425"/>
            </a:xfrm>
            <a:custGeom>
              <a:avLst/>
              <a:gdLst/>
              <a:ahLst/>
              <a:cxnLst/>
              <a:rect l="l" t="t" r="r" b="b"/>
              <a:pathLst>
                <a:path w="357" h="377" extrusionOk="0">
                  <a:moveTo>
                    <a:pt x="1" y="188"/>
                  </a:moveTo>
                  <a:cubicBezTo>
                    <a:pt x="126" y="0"/>
                    <a:pt x="252" y="21"/>
                    <a:pt x="357" y="209"/>
                  </a:cubicBezTo>
                  <a:cubicBezTo>
                    <a:pt x="231" y="377"/>
                    <a:pt x="126" y="356"/>
                    <a:pt x="1" y="188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3" name="Google Shape;7393;p47"/>
            <p:cNvSpPr/>
            <p:nvPr/>
          </p:nvSpPr>
          <p:spPr>
            <a:xfrm>
              <a:off x="5474250" y="4775075"/>
              <a:ext cx="8400" cy="8400"/>
            </a:xfrm>
            <a:custGeom>
              <a:avLst/>
              <a:gdLst/>
              <a:ahLst/>
              <a:cxnLst/>
              <a:rect l="l" t="t" r="r" b="b"/>
              <a:pathLst>
                <a:path w="336" h="336" extrusionOk="0">
                  <a:moveTo>
                    <a:pt x="1" y="168"/>
                  </a:moveTo>
                  <a:cubicBezTo>
                    <a:pt x="106" y="0"/>
                    <a:pt x="231" y="0"/>
                    <a:pt x="336" y="168"/>
                  </a:cubicBezTo>
                  <a:cubicBezTo>
                    <a:pt x="231" y="335"/>
                    <a:pt x="106" y="335"/>
                    <a:pt x="1" y="168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4" name="Google Shape;7394;p47"/>
            <p:cNvSpPr/>
            <p:nvPr/>
          </p:nvSpPr>
          <p:spPr>
            <a:xfrm>
              <a:off x="5097125" y="4725900"/>
              <a:ext cx="52850" cy="39775"/>
            </a:xfrm>
            <a:custGeom>
              <a:avLst/>
              <a:gdLst/>
              <a:ahLst/>
              <a:cxnLst/>
              <a:rect l="l" t="t" r="r" b="b"/>
              <a:pathLst>
                <a:path w="2114" h="1591" extrusionOk="0">
                  <a:moveTo>
                    <a:pt x="42" y="1109"/>
                  </a:moveTo>
                  <a:cubicBezTo>
                    <a:pt x="84" y="942"/>
                    <a:pt x="147" y="754"/>
                    <a:pt x="167" y="586"/>
                  </a:cubicBezTo>
                  <a:cubicBezTo>
                    <a:pt x="209" y="210"/>
                    <a:pt x="439" y="126"/>
                    <a:pt x="732" y="231"/>
                  </a:cubicBezTo>
                  <a:cubicBezTo>
                    <a:pt x="1088" y="335"/>
                    <a:pt x="1402" y="461"/>
                    <a:pt x="1695" y="105"/>
                  </a:cubicBezTo>
                  <a:cubicBezTo>
                    <a:pt x="1779" y="0"/>
                    <a:pt x="1925" y="0"/>
                    <a:pt x="2009" y="105"/>
                  </a:cubicBezTo>
                  <a:cubicBezTo>
                    <a:pt x="2113" y="210"/>
                    <a:pt x="2030" y="314"/>
                    <a:pt x="2009" y="419"/>
                  </a:cubicBezTo>
                  <a:cubicBezTo>
                    <a:pt x="1967" y="796"/>
                    <a:pt x="1611" y="1068"/>
                    <a:pt x="1255" y="1005"/>
                  </a:cubicBezTo>
                  <a:cubicBezTo>
                    <a:pt x="879" y="963"/>
                    <a:pt x="732" y="1026"/>
                    <a:pt x="607" y="1360"/>
                  </a:cubicBezTo>
                  <a:cubicBezTo>
                    <a:pt x="565" y="1528"/>
                    <a:pt x="398" y="1591"/>
                    <a:pt x="251" y="1528"/>
                  </a:cubicBezTo>
                  <a:cubicBezTo>
                    <a:pt x="84" y="1444"/>
                    <a:pt x="0" y="1277"/>
                    <a:pt x="42" y="1109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5" name="Google Shape;7395;p47"/>
            <p:cNvSpPr/>
            <p:nvPr/>
          </p:nvSpPr>
          <p:spPr>
            <a:xfrm>
              <a:off x="5821600" y="4678825"/>
              <a:ext cx="14150" cy="12050"/>
            </a:xfrm>
            <a:custGeom>
              <a:avLst/>
              <a:gdLst/>
              <a:ahLst/>
              <a:cxnLst/>
              <a:rect l="l" t="t" r="r" b="b"/>
              <a:pathLst>
                <a:path w="566" h="482" extrusionOk="0">
                  <a:moveTo>
                    <a:pt x="314" y="482"/>
                  </a:moveTo>
                  <a:cubicBezTo>
                    <a:pt x="168" y="482"/>
                    <a:pt x="0" y="461"/>
                    <a:pt x="21" y="272"/>
                  </a:cubicBezTo>
                  <a:cubicBezTo>
                    <a:pt x="0" y="105"/>
                    <a:pt x="147" y="0"/>
                    <a:pt x="293" y="0"/>
                  </a:cubicBezTo>
                  <a:cubicBezTo>
                    <a:pt x="461" y="0"/>
                    <a:pt x="565" y="126"/>
                    <a:pt x="565" y="293"/>
                  </a:cubicBezTo>
                  <a:cubicBezTo>
                    <a:pt x="565" y="461"/>
                    <a:pt x="440" y="461"/>
                    <a:pt x="314" y="482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6" name="Google Shape;7396;p47"/>
            <p:cNvSpPr/>
            <p:nvPr/>
          </p:nvSpPr>
          <p:spPr>
            <a:xfrm>
              <a:off x="5341400" y="4657375"/>
              <a:ext cx="15725" cy="11525"/>
            </a:xfrm>
            <a:custGeom>
              <a:avLst/>
              <a:gdLst/>
              <a:ahLst/>
              <a:cxnLst/>
              <a:rect l="l" t="t" r="r" b="b"/>
              <a:pathLst>
                <a:path w="629" h="461" extrusionOk="0">
                  <a:moveTo>
                    <a:pt x="210" y="0"/>
                  </a:moveTo>
                  <a:cubicBezTo>
                    <a:pt x="356" y="21"/>
                    <a:pt x="544" y="84"/>
                    <a:pt x="586" y="272"/>
                  </a:cubicBezTo>
                  <a:cubicBezTo>
                    <a:pt x="628" y="398"/>
                    <a:pt x="482" y="461"/>
                    <a:pt x="377" y="461"/>
                  </a:cubicBezTo>
                  <a:cubicBezTo>
                    <a:pt x="189" y="461"/>
                    <a:pt x="0" y="419"/>
                    <a:pt x="21" y="168"/>
                  </a:cubicBezTo>
                  <a:cubicBezTo>
                    <a:pt x="21" y="84"/>
                    <a:pt x="105" y="0"/>
                    <a:pt x="21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7" name="Google Shape;7397;p47"/>
            <p:cNvSpPr/>
            <p:nvPr/>
          </p:nvSpPr>
          <p:spPr>
            <a:xfrm>
              <a:off x="5301650" y="4675150"/>
              <a:ext cx="7875" cy="9975"/>
            </a:xfrm>
            <a:custGeom>
              <a:avLst/>
              <a:gdLst/>
              <a:ahLst/>
              <a:cxnLst/>
              <a:rect l="l" t="t" r="r" b="b"/>
              <a:pathLst>
                <a:path w="315" h="399" extrusionOk="0">
                  <a:moveTo>
                    <a:pt x="314" y="210"/>
                  </a:moveTo>
                  <a:cubicBezTo>
                    <a:pt x="272" y="252"/>
                    <a:pt x="251" y="357"/>
                    <a:pt x="189" y="357"/>
                  </a:cubicBezTo>
                  <a:cubicBezTo>
                    <a:pt x="42" y="398"/>
                    <a:pt x="21" y="273"/>
                    <a:pt x="0" y="168"/>
                  </a:cubicBezTo>
                  <a:cubicBezTo>
                    <a:pt x="0" y="85"/>
                    <a:pt x="63" y="1"/>
                    <a:pt x="168" y="1"/>
                  </a:cubicBezTo>
                  <a:cubicBezTo>
                    <a:pt x="251" y="22"/>
                    <a:pt x="293" y="85"/>
                    <a:pt x="314" y="21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8" name="Google Shape;7398;p47"/>
            <p:cNvSpPr/>
            <p:nvPr/>
          </p:nvSpPr>
          <p:spPr>
            <a:xfrm>
              <a:off x="5360225" y="4679350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231" y="63"/>
                  </a:moveTo>
                  <a:cubicBezTo>
                    <a:pt x="210" y="105"/>
                    <a:pt x="189" y="168"/>
                    <a:pt x="168" y="209"/>
                  </a:cubicBezTo>
                  <a:cubicBezTo>
                    <a:pt x="105" y="189"/>
                    <a:pt x="42" y="189"/>
                    <a:pt x="22" y="147"/>
                  </a:cubicBezTo>
                  <a:cubicBezTo>
                    <a:pt x="1" y="105"/>
                    <a:pt x="63" y="42"/>
                    <a:pt x="8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9" name="Google Shape;7399;p47"/>
            <p:cNvSpPr/>
            <p:nvPr/>
          </p:nvSpPr>
          <p:spPr>
            <a:xfrm>
              <a:off x="4611175" y="4651100"/>
              <a:ext cx="50225" cy="32975"/>
            </a:xfrm>
            <a:custGeom>
              <a:avLst/>
              <a:gdLst/>
              <a:ahLst/>
              <a:cxnLst/>
              <a:rect l="l" t="t" r="r" b="b"/>
              <a:pathLst>
                <a:path w="2009" h="1319" extrusionOk="0">
                  <a:moveTo>
                    <a:pt x="105" y="0"/>
                  </a:moveTo>
                  <a:lnTo>
                    <a:pt x="837" y="0"/>
                  </a:lnTo>
                  <a:cubicBezTo>
                    <a:pt x="816" y="398"/>
                    <a:pt x="942" y="691"/>
                    <a:pt x="1402" y="691"/>
                  </a:cubicBezTo>
                  <a:cubicBezTo>
                    <a:pt x="1527" y="691"/>
                    <a:pt x="1632" y="712"/>
                    <a:pt x="1758" y="754"/>
                  </a:cubicBezTo>
                  <a:cubicBezTo>
                    <a:pt x="1883" y="795"/>
                    <a:pt x="2009" y="900"/>
                    <a:pt x="1967" y="1067"/>
                  </a:cubicBezTo>
                  <a:cubicBezTo>
                    <a:pt x="1925" y="1214"/>
                    <a:pt x="1799" y="1214"/>
                    <a:pt x="1695" y="1235"/>
                  </a:cubicBezTo>
                  <a:cubicBezTo>
                    <a:pt x="1109" y="1319"/>
                    <a:pt x="691" y="942"/>
                    <a:pt x="230" y="733"/>
                  </a:cubicBezTo>
                  <a:cubicBezTo>
                    <a:pt x="0" y="649"/>
                    <a:pt x="146" y="251"/>
                    <a:pt x="10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0" name="Google Shape;7400;p47"/>
            <p:cNvSpPr/>
            <p:nvPr/>
          </p:nvSpPr>
          <p:spPr>
            <a:xfrm>
              <a:off x="4476200" y="4645875"/>
              <a:ext cx="35600" cy="15175"/>
            </a:xfrm>
            <a:custGeom>
              <a:avLst/>
              <a:gdLst/>
              <a:ahLst/>
              <a:cxnLst/>
              <a:rect l="l" t="t" r="r" b="b"/>
              <a:pathLst>
                <a:path w="1424" h="607" extrusionOk="0">
                  <a:moveTo>
                    <a:pt x="1" y="377"/>
                  </a:moveTo>
                  <a:cubicBezTo>
                    <a:pt x="1" y="168"/>
                    <a:pt x="189" y="0"/>
                    <a:pt x="398" y="42"/>
                  </a:cubicBezTo>
                  <a:lnTo>
                    <a:pt x="1424" y="42"/>
                  </a:lnTo>
                  <a:cubicBezTo>
                    <a:pt x="1068" y="607"/>
                    <a:pt x="545" y="523"/>
                    <a:pt x="1" y="377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1" name="Google Shape;7401;p47"/>
            <p:cNvSpPr/>
            <p:nvPr/>
          </p:nvSpPr>
          <p:spPr>
            <a:xfrm>
              <a:off x="4454750" y="4717525"/>
              <a:ext cx="16775" cy="17300"/>
            </a:xfrm>
            <a:custGeom>
              <a:avLst/>
              <a:gdLst/>
              <a:ahLst/>
              <a:cxnLst/>
              <a:rect l="l" t="t" r="r" b="b"/>
              <a:pathLst>
                <a:path w="671" h="692" extrusionOk="0">
                  <a:moveTo>
                    <a:pt x="336" y="670"/>
                  </a:moveTo>
                  <a:cubicBezTo>
                    <a:pt x="126" y="649"/>
                    <a:pt x="1" y="461"/>
                    <a:pt x="22" y="273"/>
                  </a:cubicBezTo>
                  <a:cubicBezTo>
                    <a:pt x="1" y="126"/>
                    <a:pt x="147" y="1"/>
                    <a:pt x="294" y="43"/>
                  </a:cubicBezTo>
                  <a:cubicBezTo>
                    <a:pt x="503" y="43"/>
                    <a:pt x="670" y="231"/>
                    <a:pt x="649" y="440"/>
                  </a:cubicBezTo>
                  <a:cubicBezTo>
                    <a:pt x="670" y="607"/>
                    <a:pt x="545" y="691"/>
                    <a:pt x="336" y="67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2" name="Google Shape;7402;p47"/>
            <p:cNvSpPr/>
            <p:nvPr/>
          </p:nvSpPr>
          <p:spPr>
            <a:xfrm>
              <a:off x="4406100" y="4660500"/>
              <a:ext cx="12075" cy="13125"/>
            </a:xfrm>
            <a:custGeom>
              <a:avLst/>
              <a:gdLst/>
              <a:ahLst/>
              <a:cxnLst/>
              <a:rect l="l" t="t" r="r" b="b"/>
              <a:pathLst>
                <a:path w="483" h="525" extrusionOk="0">
                  <a:moveTo>
                    <a:pt x="461" y="210"/>
                  </a:moveTo>
                  <a:cubicBezTo>
                    <a:pt x="482" y="336"/>
                    <a:pt x="440" y="440"/>
                    <a:pt x="315" y="461"/>
                  </a:cubicBezTo>
                  <a:cubicBezTo>
                    <a:pt x="147" y="524"/>
                    <a:pt x="1" y="399"/>
                    <a:pt x="22" y="252"/>
                  </a:cubicBezTo>
                  <a:cubicBezTo>
                    <a:pt x="1" y="127"/>
                    <a:pt x="106" y="22"/>
                    <a:pt x="231" y="22"/>
                  </a:cubicBezTo>
                  <a:cubicBezTo>
                    <a:pt x="336" y="1"/>
                    <a:pt x="461" y="85"/>
                    <a:pt x="461" y="21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3" name="Google Shape;7403;p47"/>
            <p:cNvSpPr/>
            <p:nvPr/>
          </p:nvSpPr>
          <p:spPr>
            <a:xfrm>
              <a:off x="4832950" y="4741075"/>
              <a:ext cx="5250" cy="5775"/>
            </a:xfrm>
            <a:custGeom>
              <a:avLst/>
              <a:gdLst/>
              <a:ahLst/>
              <a:cxnLst/>
              <a:rect l="l" t="t" r="r" b="b"/>
              <a:pathLst>
                <a:path w="210" h="231" extrusionOk="0">
                  <a:moveTo>
                    <a:pt x="210" y="84"/>
                  </a:moveTo>
                  <a:cubicBezTo>
                    <a:pt x="189" y="126"/>
                    <a:pt x="189" y="209"/>
                    <a:pt x="147" y="209"/>
                  </a:cubicBezTo>
                  <a:cubicBezTo>
                    <a:pt x="105" y="230"/>
                    <a:pt x="42" y="189"/>
                    <a:pt x="1" y="168"/>
                  </a:cubicBezTo>
                  <a:cubicBezTo>
                    <a:pt x="22" y="105"/>
                    <a:pt x="42" y="42"/>
                    <a:pt x="63" y="21"/>
                  </a:cubicBezTo>
                  <a:cubicBezTo>
                    <a:pt x="105" y="0"/>
                    <a:pt x="168" y="63"/>
                    <a:pt x="210" y="8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4" name="Google Shape;7404;p47"/>
            <p:cNvSpPr/>
            <p:nvPr/>
          </p:nvSpPr>
          <p:spPr>
            <a:xfrm>
              <a:off x="4753450" y="4670450"/>
              <a:ext cx="5250" cy="5250"/>
            </a:xfrm>
            <a:custGeom>
              <a:avLst/>
              <a:gdLst/>
              <a:ahLst/>
              <a:cxnLst/>
              <a:rect l="l" t="t" r="r" b="b"/>
              <a:pathLst>
                <a:path w="210" h="210" extrusionOk="0">
                  <a:moveTo>
                    <a:pt x="209" y="63"/>
                  </a:moveTo>
                  <a:cubicBezTo>
                    <a:pt x="189" y="105"/>
                    <a:pt x="168" y="189"/>
                    <a:pt x="126" y="210"/>
                  </a:cubicBezTo>
                  <a:cubicBezTo>
                    <a:pt x="105" y="210"/>
                    <a:pt x="42" y="168"/>
                    <a:pt x="0" y="147"/>
                  </a:cubicBezTo>
                  <a:cubicBezTo>
                    <a:pt x="21" y="105"/>
                    <a:pt x="21" y="21"/>
                    <a:pt x="63" y="1"/>
                  </a:cubicBezTo>
                  <a:cubicBezTo>
                    <a:pt x="105" y="1"/>
                    <a:pt x="147" y="42"/>
                    <a:pt x="209" y="63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5" name="Google Shape;7405;p47"/>
            <p:cNvSpPr/>
            <p:nvPr/>
          </p:nvSpPr>
          <p:spPr>
            <a:xfrm>
              <a:off x="4300975" y="4696075"/>
              <a:ext cx="10475" cy="7350"/>
            </a:xfrm>
            <a:custGeom>
              <a:avLst/>
              <a:gdLst/>
              <a:ahLst/>
              <a:cxnLst/>
              <a:rect l="l" t="t" r="r" b="b"/>
              <a:pathLst>
                <a:path w="419" h="294" extrusionOk="0">
                  <a:moveTo>
                    <a:pt x="189" y="294"/>
                  </a:moveTo>
                  <a:cubicBezTo>
                    <a:pt x="63" y="273"/>
                    <a:pt x="0" y="231"/>
                    <a:pt x="21" y="147"/>
                  </a:cubicBezTo>
                  <a:cubicBezTo>
                    <a:pt x="21" y="43"/>
                    <a:pt x="105" y="1"/>
                    <a:pt x="189" y="1"/>
                  </a:cubicBezTo>
                  <a:cubicBezTo>
                    <a:pt x="314" y="1"/>
                    <a:pt x="419" y="64"/>
                    <a:pt x="356" y="210"/>
                  </a:cubicBezTo>
                  <a:cubicBezTo>
                    <a:pt x="356" y="252"/>
                    <a:pt x="230" y="294"/>
                    <a:pt x="189" y="29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Rectangle 4"/>
          <p:cNvSpPr/>
          <p:nvPr/>
        </p:nvSpPr>
        <p:spPr>
          <a:xfrm>
            <a:off x="1035421" y="1768364"/>
            <a:ext cx="6926945" cy="1344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300" b="1" dirty="0" smtClean="0">
                <a:solidFill>
                  <a:srgbClr val="00426E"/>
                </a:solidFill>
              </a:rPr>
              <a:t>4. </a:t>
            </a:r>
            <a:r>
              <a:rPr lang="en-US" sz="3300" b="1" dirty="0" err="1" smtClean="0">
                <a:solidFill>
                  <a:srgbClr val="00426E"/>
                </a:solidFill>
              </a:rPr>
              <a:t>Trách</a:t>
            </a:r>
            <a:r>
              <a:rPr lang="en-US" sz="3300" b="1" dirty="0" smtClean="0">
                <a:solidFill>
                  <a:srgbClr val="00426E"/>
                </a:solidFill>
              </a:rPr>
              <a:t> </a:t>
            </a:r>
            <a:r>
              <a:rPr lang="en-US" sz="3300" b="1" dirty="0" err="1" smtClean="0">
                <a:solidFill>
                  <a:srgbClr val="00426E"/>
                </a:solidFill>
              </a:rPr>
              <a:t>nhiệm</a:t>
            </a:r>
            <a:r>
              <a:rPr lang="en-US" sz="3300" b="1" dirty="0" smtClean="0">
                <a:solidFill>
                  <a:srgbClr val="00426E"/>
                </a:solidFill>
              </a:rPr>
              <a:t> </a:t>
            </a:r>
            <a:r>
              <a:rPr lang="en-US" sz="3300" b="1" dirty="0" err="1" smtClean="0">
                <a:solidFill>
                  <a:srgbClr val="00426E"/>
                </a:solidFill>
              </a:rPr>
              <a:t>của</a:t>
            </a:r>
            <a:r>
              <a:rPr lang="en-US" sz="3300" b="1" dirty="0" smtClean="0">
                <a:solidFill>
                  <a:srgbClr val="00426E"/>
                </a:solidFill>
              </a:rPr>
              <a:t> </a:t>
            </a:r>
            <a:r>
              <a:rPr lang="en-US" sz="3300" b="1" dirty="0" err="1" smtClean="0">
                <a:solidFill>
                  <a:srgbClr val="00426E"/>
                </a:solidFill>
              </a:rPr>
              <a:t>học</a:t>
            </a:r>
            <a:r>
              <a:rPr lang="en-US" sz="3300" b="1" dirty="0" smtClean="0">
                <a:solidFill>
                  <a:srgbClr val="00426E"/>
                </a:solidFill>
              </a:rPr>
              <a:t> </a:t>
            </a:r>
            <a:r>
              <a:rPr lang="en-US" sz="3300" b="1" dirty="0" err="1" smtClean="0">
                <a:solidFill>
                  <a:srgbClr val="00426E"/>
                </a:solidFill>
              </a:rPr>
              <a:t>sinh</a:t>
            </a:r>
            <a:r>
              <a:rPr lang="en-US" sz="3300" b="1" dirty="0" smtClean="0">
                <a:solidFill>
                  <a:srgbClr val="00426E"/>
                </a:solidFill>
              </a:rPr>
              <a:t> </a:t>
            </a:r>
            <a:r>
              <a:rPr lang="en-US" sz="3300" b="1" dirty="0" err="1" smtClean="0">
                <a:solidFill>
                  <a:srgbClr val="00426E"/>
                </a:solidFill>
              </a:rPr>
              <a:t>trong</a:t>
            </a:r>
            <a:r>
              <a:rPr lang="en-US" sz="3300" b="1" dirty="0" smtClean="0">
                <a:solidFill>
                  <a:srgbClr val="00426E"/>
                </a:solidFill>
              </a:rPr>
              <a:t> </a:t>
            </a:r>
            <a:r>
              <a:rPr lang="en-US" sz="3300" b="1" dirty="0" err="1" smtClean="0">
                <a:solidFill>
                  <a:srgbClr val="00426E"/>
                </a:solidFill>
              </a:rPr>
              <a:t>phòng</a:t>
            </a:r>
            <a:r>
              <a:rPr lang="en-US" sz="3300" b="1" dirty="0" smtClean="0">
                <a:solidFill>
                  <a:srgbClr val="00426E"/>
                </a:solidFill>
              </a:rPr>
              <a:t>, </a:t>
            </a:r>
            <a:r>
              <a:rPr lang="en-US" sz="3300" b="1" dirty="0" err="1" smtClean="0">
                <a:solidFill>
                  <a:srgbClr val="00426E"/>
                </a:solidFill>
              </a:rPr>
              <a:t>chống</a:t>
            </a:r>
            <a:r>
              <a:rPr lang="en-US" sz="3300" b="1" dirty="0" smtClean="0">
                <a:solidFill>
                  <a:srgbClr val="00426E"/>
                </a:solidFill>
              </a:rPr>
              <a:t> </a:t>
            </a:r>
            <a:r>
              <a:rPr lang="en-US" sz="3300" b="1" dirty="0" err="1" smtClean="0">
                <a:solidFill>
                  <a:srgbClr val="00426E"/>
                </a:solidFill>
              </a:rPr>
              <a:t>tệ</a:t>
            </a:r>
            <a:r>
              <a:rPr lang="en-US" sz="3300" b="1" dirty="0" smtClean="0">
                <a:solidFill>
                  <a:srgbClr val="00426E"/>
                </a:solidFill>
              </a:rPr>
              <a:t> </a:t>
            </a:r>
            <a:r>
              <a:rPr lang="en-US" sz="3300" b="1" dirty="0" err="1" smtClean="0">
                <a:solidFill>
                  <a:srgbClr val="00426E"/>
                </a:solidFill>
              </a:rPr>
              <a:t>nạn</a:t>
            </a:r>
            <a:r>
              <a:rPr lang="en-US" sz="3300" b="1" dirty="0" smtClean="0">
                <a:solidFill>
                  <a:srgbClr val="00426E"/>
                </a:solidFill>
              </a:rPr>
              <a:t> </a:t>
            </a:r>
            <a:r>
              <a:rPr lang="en-US" sz="3300" b="1" dirty="0" err="1" smtClean="0">
                <a:solidFill>
                  <a:srgbClr val="00426E"/>
                </a:solidFill>
              </a:rPr>
              <a:t>xã</a:t>
            </a:r>
            <a:r>
              <a:rPr lang="en-US" sz="3300" b="1" dirty="0" smtClean="0">
                <a:solidFill>
                  <a:srgbClr val="00426E"/>
                </a:solidFill>
              </a:rPr>
              <a:t> </a:t>
            </a:r>
            <a:r>
              <a:rPr lang="en-US" sz="3300" b="1" dirty="0" err="1" smtClean="0">
                <a:solidFill>
                  <a:srgbClr val="00426E"/>
                </a:solidFill>
              </a:rPr>
              <a:t>hội</a:t>
            </a:r>
            <a:endParaRPr lang="en-US" sz="3300" b="1" dirty="0">
              <a:solidFill>
                <a:srgbClr val="0042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76914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61" name="Google Shape;8261;p61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5400000">
            <a:off x="716160" y="4359798"/>
            <a:ext cx="541250" cy="1026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2" name="Google Shape;8262;p61"/>
          <p:cNvPicPr preferRelativeResize="0"/>
          <p:nvPr/>
        </p:nvPicPr>
        <p:blipFill>
          <a:blip r:embed="rId4">
            <a:alphaModFix amt="61000"/>
          </a:blip>
          <a:stretch>
            <a:fillRect/>
          </a:stretch>
        </p:blipFill>
        <p:spPr>
          <a:xfrm rot="5400000">
            <a:off x="242452" y="4112532"/>
            <a:ext cx="541250" cy="1026154"/>
          </a:xfrm>
          <a:prstGeom prst="rect">
            <a:avLst/>
          </a:prstGeom>
          <a:noFill/>
          <a:ln>
            <a:noFill/>
          </a:ln>
        </p:spPr>
      </p:pic>
      <p:sp>
        <p:nvSpPr>
          <p:cNvPr id="8264" name="Google Shape;8264;p61"/>
          <p:cNvSpPr txBox="1">
            <a:spLocks noGrp="1"/>
          </p:cNvSpPr>
          <p:nvPr>
            <p:ph type="title"/>
          </p:nvPr>
        </p:nvSpPr>
        <p:spPr>
          <a:xfrm>
            <a:off x="0" y="271462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 smtClean="0">
                <a:latin typeface="+mj-lt"/>
              </a:rPr>
              <a:t>HOẠT ĐỘNG NHÓM</a:t>
            </a:r>
            <a:endParaRPr sz="2600" dirty="0">
              <a:latin typeface="+mj-lt"/>
            </a:endParaRPr>
          </a:p>
        </p:txBody>
      </p:sp>
      <p:grpSp>
        <p:nvGrpSpPr>
          <p:cNvPr id="8331" name="Google Shape;8331;p61"/>
          <p:cNvGrpSpPr/>
          <p:nvPr/>
        </p:nvGrpSpPr>
        <p:grpSpPr>
          <a:xfrm>
            <a:off x="986785" y="4025846"/>
            <a:ext cx="6988179" cy="52320"/>
            <a:chOff x="3962000" y="4060525"/>
            <a:chExt cx="2324125" cy="174750"/>
          </a:xfrm>
        </p:grpSpPr>
        <p:sp>
          <p:nvSpPr>
            <p:cNvPr id="8332" name="Google Shape;8332;p61"/>
            <p:cNvSpPr/>
            <p:nvPr/>
          </p:nvSpPr>
          <p:spPr>
            <a:xfrm>
              <a:off x="3962000" y="4060525"/>
              <a:ext cx="1117875" cy="168975"/>
            </a:xfrm>
            <a:custGeom>
              <a:avLst/>
              <a:gdLst/>
              <a:ahLst/>
              <a:cxnLst/>
              <a:rect l="l" t="t" r="r" b="b"/>
              <a:pathLst>
                <a:path w="44715" h="6759" extrusionOk="0">
                  <a:moveTo>
                    <a:pt x="9249" y="189"/>
                  </a:moveTo>
                  <a:lnTo>
                    <a:pt x="9605" y="168"/>
                  </a:lnTo>
                  <a:cubicBezTo>
                    <a:pt x="9730" y="377"/>
                    <a:pt x="10023" y="377"/>
                    <a:pt x="10128" y="168"/>
                  </a:cubicBezTo>
                  <a:lnTo>
                    <a:pt x="11048" y="168"/>
                  </a:lnTo>
                  <a:cubicBezTo>
                    <a:pt x="11174" y="377"/>
                    <a:pt x="11404" y="356"/>
                    <a:pt x="11572" y="440"/>
                  </a:cubicBezTo>
                  <a:cubicBezTo>
                    <a:pt x="11969" y="607"/>
                    <a:pt x="12199" y="440"/>
                    <a:pt x="12262" y="42"/>
                  </a:cubicBezTo>
                  <a:lnTo>
                    <a:pt x="12618" y="42"/>
                  </a:lnTo>
                  <a:cubicBezTo>
                    <a:pt x="13078" y="838"/>
                    <a:pt x="13517" y="838"/>
                    <a:pt x="14041" y="42"/>
                  </a:cubicBezTo>
                  <a:cubicBezTo>
                    <a:pt x="14229" y="1"/>
                    <a:pt x="14396" y="1"/>
                    <a:pt x="14564" y="63"/>
                  </a:cubicBezTo>
                  <a:cubicBezTo>
                    <a:pt x="14606" y="210"/>
                    <a:pt x="14731" y="314"/>
                    <a:pt x="14878" y="335"/>
                  </a:cubicBezTo>
                  <a:cubicBezTo>
                    <a:pt x="15422" y="461"/>
                    <a:pt x="16007" y="398"/>
                    <a:pt x="16510" y="168"/>
                  </a:cubicBezTo>
                  <a:cubicBezTo>
                    <a:pt x="16865" y="147"/>
                    <a:pt x="17221" y="168"/>
                    <a:pt x="17577" y="231"/>
                  </a:cubicBezTo>
                  <a:cubicBezTo>
                    <a:pt x="17807" y="607"/>
                    <a:pt x="18372" y="628"/>
                    <a:pt x="18455" y="1193"/>
                  </a:cubicBezTo>
                  <a:cubicBezTo>
                    <a:pt x="18623" y="900"/>
                    <a:pt x="18790" y="628"/>
                    <a:pt x="18979" y="356"/>
                  </a:cubicBezTo>
                  <a:cubicBezTo>
                    <a:pt x="19292" y="294"/>
                    <a:pt x="19606" y="314"/>
                    <a:pt x="19920" y="419"/>
                  </a:cubicBezTo>
                  <a:cubicBezTo>
                    <a:pt x="20108" y="566"/>
                    <a:pt x="20339" y="712"/>
                    <a:pt x="20569" y="817"/>
                  </a:cubicBezTo>
                  <a:cubicBezTo>
                    <a:pt x="20924" y="900"/>
                    <a:pt x="21301" y="963"/>
                    <a:pt x="21301" y="398"/>
                  </a:cubicBezTo>
                  <a:cubicBezTo>
                    <a:pt x="21887" y="294"/>
                    <a:pt x="22494" y="294"/>
                    <a:pt x="23059" y="398"/>
                  </a:cubicBezTo>
                  <a:cubicBezTo>
                    <a:pt x="23059" y="858"/>
                    <a:pt x="23414" y="1130"/>
                    <a:pt x="23561" y="1507"/>
                  </a:cubicBezTo>
                  <a:cubicBezTo>
                    <a:pt x="23833" y="1361"/>
                    <a:pt x="23833" y="1130"/>
                    <a:pt x="23896" y="963"/>
                  </a:cubicBezTo>
                  <a:cubicBezTo>
                    <a:pt x="23937" y="754"/>
                    <a:pt x="23958" y="566"/>
                    <a:pt x="23958" y="356"/>
                  </a:cubicBezTo>
                  <a:cubicBezTo>
                    <a:pt x="24314" y="294"/>
                    <a:pt x="24670" y="314"/>
                    <a:pt x="25005" y="398"/>
                  </a:cubicBezTo>
                  <a:cubicBezTo>
                    <a:pt x="25025" y="545"/>
                    <a:pt x="25005" y="796"/>
                    <a:pt x="25214" y="796"/>
                  </a:cubicBezTo>
                  <a:cubicBezTo>
                    <a:pt x="25549" y="796"/>
                    <a:pt x="25946" y="796"/>
                    <a:pt x="26072" y="335"/>
                  </a:cubicBezTo>
                  <a:lnTo>
                    <a:pt x="28206" y="356"/>
                  </a:lnTo>
                  <a:cubicBezTo>
                    <a:pt x="28248" y="628"/>
                    <a:pt x="28436" y="670"/>
                    <a:pt x="28666" y="670"/>
                  </a:cubicBezTo>
                  <a:cubicBezTo>
                    <a:pt x="29336" y="712"/>
                    <a:pt x="30005" y="607"/>
                    <a:pt x="30696" y="733"/>
                  </a:cubicBezTo>
                  <a:cubicBezTo>
                    <a:pt x="30947" y="796"/>
                    <a:pt x="31031" y="566"/>
                    <a:pt x="31051" y="335"/>
                  </a:cubicBezTo>
                  <a:cubicBezTo>
                    <a:pt x="31282" y="294"/>
                    <a:pt x="31533" y="314"/>
                    <a:pt x="31742" y="419"/>
                  </a:cubicBezTo>
                  <a:cubicBezTo>
                    <a:pt x="31805" y="586"/>
                    <a:pt x="31972" y="691"/>
                    <a:pt x="32139" y="670"/>
                  </a:cubicBezTo>
                  <a:lnTo>
                    <a:pt x="32997" y="670"/>
                  </a:lnTo>
                  <a:cubicBezTo>
                    <a:pt x="32997" y="900"/>
                    <a:pt x="32997" y="1151"/>
                    <a:pt x="33311" y="1193"/>
                  </a:cubicBezTo>
                  <a:cubicBezTo>
                    <a:pt x="33520" y="1235"/>
                    <a:pt x="33709" y="1130"/>
                    <a:pt x="33813" y="942"/>
                  </a:cubicBezTo>
                  <a:cubicBezTo>
                    <a:pt x="33855" y="817"/>
                    <a:pt x="33876" y="670"/>
                    <a:pt x="33876" y="545"/>
                  </a:cubicBezTo>
                  <a:cubicBezTo>
                    <a:pt x="34169" y="503"/>
                    <a:pt x="34483" y="524"/>
                    <a:pt x="34755" y="607"/>
                  </a:cubicBezTo>
                  <a:cubicBezTo>
                    <a:pt x="34755" y="712"/>
                    <a:pt x="34839" y="817"/>
                    <a:pt x="34943" y="858"/>
                  </a:cubicBezTo>
                  <a:cubicBezTo>
                    <a:pt x="34880" y="1193"/>
                    <a:pt x="35173" y="1507"/>
                    <a:pt x="35006" y="1863"/>
                  </a:cubicBezTo>
                  <a:cubicBezTo>
                    <a:pt x="34943" y="2009"/>
                    <a:pt x="35069" y="2156"/>
                    <a:pt x="35215" y="2198"/>
                  </a:cubicBezTo>
                  <a:cubicBezTo>
                    <a:pt x="35383" y="2239"/>
                    <a:pt x="35571" y="2198"/>
                    <a:pt x="35676" y="2051"/>
                  </a:cubicBezTo>
                  <a:cubicBezTo>
                    <a:pt x="35822" y="1947"/>
                    <a:pt x="35759" y="1821"/>
                    <a:pt x="35676" y="1674"/>
                  </a:cubicBezTo>
                  <a:cubicBezTo>
                    <a:pt x="35424" y="1256"/>
                    <a:pt x="35550" y="984"/>
                    <a:pt x="36010" y="858"/>
                  </a:cubicBezTo>
                  <a:cubicBezTo>
                    <a:pt x="36261" y="879"/>
                    <a:pt x="36533" y="775"/>
                    <a:pt x="36722" y="1026"/>
                  </a:cubicBezTo>
                  <a:cubicBezTo>
                    <a:pt x="36408" y="1172"/>
                    <a:pt x="36345" y="1444"/>
                    <a:pt x="36366" y="1737"/>
                  </a:cubicBezTo>
                  <a:lnTo>
                    <a:pt x="36303" y="1779"/>
                  </a:lnTo>
                  <a:lnTo>
                    <a:pt x="36324" y="1821"/>
                  </a:lnTo>
                  <a:lnTo>
                    <a:pt x="36366" y="1737"/>
                  </a:lnTo>
                  <a:cubicBezTo>
                    <a:pt x="36638" y="1695"/>
                    <a:pt x="36889" y="2051"/>
                    <a:pt x="37182" y="1800"/>
                  </a:cubicBezTo>
                  <a:cubicBezTo>
                    <a:pt x="37119" y="1528"/>
                    <a:pt x="36826" y="1340"/>
                    <a:pt x="36910" y="1026"/>
                  </a:cubicBezTo>
                  <a:cubicBezTo>
                    <a:pt x="37224" y="1005"/>
                    <a:pt x="37517" y="879"/>
                    <a:pt x="37789" y="691"/>
                  </a:cubicBezTo>
                  <a:lnTo>
                    <a:pt x="38145" y="691"/>
                  </a:lnTo>
                  <a:lnTo>
                    <a:pt x="38312" y="858"/>
                  </a:lnTo>
                  <a:cubicBezTo>
                    <a:pt x="38626" y="1172"/>
                    <a:pt x="38689" y="1633"/>
                    <a:pt x="38919" y="2030"/>
                  </a:cubicBezTo>
                  <a:cubicBezTo>
                    <a:pt x="38856" y="1444"/>
                    <a:pt x="39421" y="1277"/>
                    <a:pt x="39567" y="858"/>
                  </a:cubicBezTo>
                  <a:lnTo>
                    <a:pt x="39923" y="858"/>
                  </a:lnTo>
                  <a:cubicBezTo>
                    <a:pt x="39965" y="1382"/>
                    <a:pt x="40676" y="1298"/>
                    <a:pt x="40739" y="1821"/>
                  </a:cubicBezTo>
                  <a:cubicBezTo>
                    <a:pt x="40781" y="1821"/>
                    <a:pt x="40844" y="1821"/>
                    <a:pt x="40886" y="1821"/>
                  </a:cubicBezTo>
                  <a:cubicBezTo>
                    <a:pt x="41534" y="1800"/>
                    <a:pt x="42141" y="1528"/>
                    <a:pt x="42580" y="1026"/>
                  </a:cubicBezTo>
                  <a:lnTo>
                    <a:pt x="42580" y="1026"/>
                  </a:lnTo>
                  <a:cubicBezTo>
                    <a:pt x="42873" y="1068"/>
                    <a:pt x="43145" y="1110"/>
                    <a:pt x="43438" y="1151"/>
                  </a:cubicBezTo>
                  <a:cubicBezTo>
                    <a:pt x="43522" y="1151"/>
                    <a:pt x="43606" y="1172"/>
                    <a:pt x="43606" y="1277"/>
                  </a:cubicBezTo>
                  <a:cubicBezTo>
                    <a:pt x="43606" y="1361"/>
                    <a:pt x="43564" y="1444"/>
                    <a:pt x="43501" y="1486"/>
                  </a:cubicBezTo>
                  <a:cubicBezTo>
                    <a:pt x="43417" y="1549"/>
                    <a:pt x="43292" y="1591"/>
                    <a:pt x="43187" y="1612"/>
                  </a:cubicBezTo>
                  <a:cubicBezTo>
                    <a:pt x="42706" y="1716"/>
                    <a:pt x="42476" y="1947"/>
                    <a:pt x="42706" y="2470"/>
                  </a:cubicBezTo>
                  <a:cubicBezTo>
                    <a:pt x="42748" y="2574"/>
                    <a:pt x="42580" y="2721"/>
                    <a:pt x="42727" y="2888"/>
                  </a:cubicBezTo>
                  <a:cubicBezTo>
                    <a:pt x="42978" y="2867"/>
                    <a:pt x="43145" y="2532"/>
                    <a:pt x="43459" y="2637"/>
                  </a:cubicBezTo>
                  <a:cubicBezTo>
                    <a:pt x="43501" y="3014"/>
                    <a:pt x="43836" y="3035"/>
                    <a:pt x="44087" y="3181"/>
                  </a:cubicBezTo>
                  <a:cubicBezTo>
                    <a:pt x="44317" y="3327"/>
                    <a:pt x="44715" y="3474"/>
                    <a:pt x="44610" y="3976"/>
                  </a:cubicBezTo>
                  <a:cubicBezTo>
                    <a:pt x="44422" y="4687"/>
                    <a:pt x="44338" y="4813"/>
                    <a:pt x="43606" y="4750"/>
                  </a:cubicBezTo>
                  <a:cubicBezTo>
                    <a:pt x="43229" y="4708"/>
                    <a:pt x="42852" y="4646"/>
                    <a:pt x="42497" y="4520"/>
                  </a:cubicBezTo>
                  <a:cubicBezTo>
                    <a:pt x="41848" y="4311"/>
                    <a:pt x="41158" y="4436"/>
                    <a:pt x="40614" y="4813"/>
                  </a:cubicBezTo>
                  <a:cubicBezTo>
                    <a:pt x="40132" y="5232"/>
                    <a:pt x="40090" y="5232"/>
                    <a:pt x="39693" y="4667"/>
                  </a:cubicBezTo>
                  <a:cubicBezTo>
                    <a:pt x="39609" y="4520"/>
                    <a:pt x="39526" y="4248"/>
                    <a:pt x="39358" y="4311"/>
                  </a:cubicBezTo>
                  <a:cubicBezTo>
                    <a:pt x="38730" y="4604"/>
                    <a:pt x="38437" y="4206"/>
                    <a:pt x="38186" y="3683"/>
                  </a:cubicBezTo>
                  <a:cubicBezTo>
                    <a:pt x="37747" y="4018"/>
                    <a:pt x="37391" y="4415"/>
                    <a:pt x="36826" y="4102"/>
                  </a:cubicBezTo>
                  <a:cubicBezTo>
                    <a:pt x="36826" y="4708"/>
                    <a:pt x="36826" y="4708"/>
                    <a:pt x="36387" y="5294"/>
                  </a:cubicBezTo>
                  <a:cubicBezTo>
                    <a:pt x="36324" y="5378"/>
                    <a:pt x="36261" y="5483"/>
                    <a:pt x="36199" y="5587"/>
                  </a:cubicBezTo>
                  <a:cubicBezTo>
                    <a:pt x="35843" y="6048"/>
                    <a:pt x="35822" y="6027"/>
                    <a:pt x="35383" y="5692"/>
                  </a:cubicBezTo>
                  <a:cubicBezTo>
                    <a:pt x="35215" y="5566"/>
                    <a:pt x="35173" y="5399"/>
                    <a:pt x="35069" y="5273"/>
                  </a:cubicBezTo>
                  <a:cubicBezTo>
                    <a:pt x="34818" y="5001"/>
                    <a:pt x="34336" y="5106"/>
                    <a:pt x="34253" y="5483"/>
                  </a:cubicBezTo>
                  <a:cubicBezTo>
                    <a:pt x="34044" y="6089"/>
                    <a:pt x="33813" y="6131"/>
                    <a:pt x="33248" y="5817"/>
                  </a:cubicBezTo>
                  <a:cubicBezTo>
                    <a:pt x="32914" y="5629"/>
                    <a:pt x="32851" y="5252"/>
                    <a:pt x="32558" y="5043"/>
                  </a:cubicBezTo>
                  <a:cubicBezTo>
                    <a:pt x="32453" y="4960"/>
                    <a:pt x="32391" y="4771"/>
                    <a:pt x="32202" y="4897"/>
                  </a:cubicBezTo>
                  <a:cubicBezTo>
                    <a:pt x="32098" y="4980"/>
                    <a:pt x="32160" y="5106"/>
                    <a:pt x="32202" y="5232"/>
                  </a:cubicBezTo>
                  <a:cubicBezTo>
                    <a:pt x="32411" y="5817"/>
                    <a:pt x="32391" y="5817"/>
                    <a:pt x="31847" y="6068"/>
                  </a:cubicBezTo>
                  <a:cubicBezTo>
                    <a:pt x="31637" y="6173"/>
                    <a:pt x="31428" y="6278"/>
                    <a:pt x="31240" y="6424"/>
                  </a:cubicBezTo>
                  <a:cubicBezTo>
                    <a:pt x="31031" y="6550"/>
                    <a:pt x="30717" y="6633"/>
                    <a:pt x="30570" y="6487"/>
                  </a:cubicBezTo>
                  <a:cubicBezTo>
                    <a:pt x="30131" y="6110"/>
                    <a:pt x="29901" y="6424"/>
                    <a:pt x="29650" y="6696"/>
                  </a:cubicBezTo>
                  <a:cubicBezTo>
                    <a:pt x="28875" y="6759"/>
                    <a:pt x="28101" y="6717"/>
                    <a:pt x="27327" y="6612"/>
                  </a:cubicBezTo>
                  <a:cubicBezTo>
                    <a:pt x="27285" y="6550"/>
                    <a:pt x="27243" y="6445"/>
                    <a:pt x="27181" y="6424"/>
                  </a:cubicBezTo>
                  <a:cubicBezTo>
                    <a:pt x="27034" y="6403"/>
                    <a:pt x="26992" y="6529"/>
                    <a:pt x="26971" y="6633"/>
                  </a:cubicBezTo>
                  <a:cubicBezTo>
                    <a:pt x="26804" y="6696"/>
                    <a:pt x="26616" y="6675"/>
                    <a:pt x="26448" y="6592"/>
                  </a:cubicBezTo>
                  <a:cubicBezTo>
                    <a:pt x="26302" y="5964"/>
                    <a:pt x="26218" y="5880"/>
                    <a:pt x="25758" y="6110"/>
                  </a:cubicBezTo>
                  <a:cubicBezTo>
                    <a:pt x="25507" y="6236"/>
                    <a:pt x="25297" y="6424"/>
                    <a:pt x="25025" y="6320"/>
                  </a:cubicBezTo>
                  <a:cubicBezTo>
                    <a:pt x="24481" y="6131"/>
                    <a:pt x="23833" y="6257"/>
                    <a:pt x="23372" y="5817"/>
                  </a:cubicBezTo>
                  <a:cubicBezTo>
                    <a:pt x="23268" y="5692"/>
                    <a:pt x="23100" y="5671"/>
                    <a:pt x="22954" y="5713"/>
                  </a:cubicBezTo>
                  <a:cubicBezTo>
                    <a:pt x="22536" y="5943"/>
                    <a:pt x="22410" y="5692"/>
                    <a:pt x="22284" y="5336"/>
                  </a:cubicBezTo>
                  <a:cubicBezTo>
                    <a:pt x="22222" y="5169"/>
                    <a:pt x="22264" y="4897"/>
                    <a:pt x="21887" y="4855"/>
                  </a:cubicBezTo>
                  <a:cubicBezTo>
                    <a:pt x="21971" y="5629"/>
                    <a:pt x="21510" y="5985"/>
                    <a:pt x="20883" y="6257"/>
                  </a:cubicBezTo>
                  <a:cubicBezTo>
                    <a:pt x="20820" y="6278"/>
                    <a:pt x="20799" y="6403"/>
                    <a:pt x="20757" y="6487"/>
                  </a:cubicBezTo>
                  <a:lnTo>
                    <a:pt x="20422" y="6487"/>
                  </a:lnTo>
                  <a:cubicBezTo>
                    <a:pt x="20150" y="6110"/>
                    <a:pt x="20108" y="6110"/>
                    <a:pt x="19899" y="6508"/>
                  </a:cubicBezTo>
                  <a:cubicBezTo>
                    <a:pt x="19418" y="6571"/>
                    <a:pt x="18937" y="6571"/>
                    <a:pt x="18476" y="6508"/>
                  </a:cubicBezTo>
                  <a:cubicBezTo>
                    <a:pt x="18455" y="6445"/>
                    <a:pt x="18435" y="6340"/>
                    <a:pt x="18414" y="6340"/>
                  </a:cubicBezTo>
                  <a:cubicBezTo>
                    <a:pt x="17598" y="6215"/>
                    <a:pt x="16823" y="5880"/>
                    <a:pt x="16154" y="5399"/>
                  </a:cubicBezTo>
                  <a:cubicBezTo>
                    <a:pt x="15986" y="5273"/>
                    <a:pt x="15735" y="5315"/>
                    <a:pt x="15589" y="5462"/>
                  </a:cubicBezTo>
                  <a:cubicBezTo>
                    <a:pt x="15422" y="5629"/>
                    <a:pt x="15275" y="5796"/>
                    <a:pt x="15108" y="5985"/>
                  </a:cubicBezTo>
                  <a:cubicBezTo>
                    <a:pt x="14940" y="6027"/>
                    <a:pt x="14752" y="6027"/>
                    <a:pt x="14564" y="5985"/>
                  </a:cubicBezTo>
                  <a:cubicBezTo>
                    <a:pt x="14208" y="5566"/>
                    <a:pt x="14041" y="5566"/>
                    <a:pt x="13685" y="5985"/>
                  </a:cubicBezTo>
                  <a:cubicBezTo>
                    <a:pt x="13497" y="6027"/>
                    <a:pt x="13329" y="6006"/>
                    <a:pt x="13162" y="5922"/>
                  </a:cubicBezTo>
                  <a:cubicBezTo>
                    <a:pt x="13036" y="5608"/>
                    <a:pt x="12848" y="5608"/>
                    <a:pt x="12639" y="5838"/>
                  </a:cubicBezTo>
                  <a:lnTo>
                    <a:pt x="11551" y="5817"/>
                  </a:lnTo>
                  <a:cubicBezTo>
                    <a:pt x="11446" y="5629"/>
                    <a:pt x="11153" y="5629"/>
                    <a:pt x="11028" y="5817"/>
                  </a:cubicBezTo>
                  <a:cubicBezTo>
                    <a:pt x="10797" y="5859"/>
                    <a:pt x="10546" y="5859"/>
                    <a:pt x="10316" y="5817"/>
                  </a:cubicBezTo>
                  <a:cubicBezTo>
                    <a:pt x="10002" y="5399"/>
                    <a:pt x="9835" y="5378"/>
                    <a:pt x="9437" y="5755"/>
                  </a:cubicBezTo>
                  <a:cubicBezTo>
                    <a:pt x="8663" y="5922"/>
                    <a:pt x="7889" y="5817"/>
                    <a:pt x="7115" y="5817"/>
                  </a:cubicBezTo>
                  <a:cubicBezTo>
                    <a:pt x="6906" y="5608"/>
                    <a:pt x="6717" y="5608"/>
                    <a:pt x="6592" y="5901"/>
                  </a:cubicBezTo>
                  <a:cubicBezTo>
                    <a:pt x="6362" y="6006"/>
                    <a:pt x="6131" y="6027"/>
                    <a:pt x="5880" y="6006"/>
                  </a:cubicBezTo>
                  <a:cubicBezTo>
                    <a:pt x="5462" y="5587"/>
                    <a:pt x="4771" y="5524"/>
                    <a:pt x="4269" y="5880"/>
                  </a:cubicBezTo>
                  <a:cubicBezTo>
                    <a:pt x="3516" y="5796"/>
                    <a:pt x="2805" y="5504"/>
                    <a:pt x="2072" y="5315"/>
                  </a:cubicBezTo>
                  <a:cubicBezTo>
                    <a:pt x="1110" y="5085"/>
                    <a:pt x="670" y="4290"/>
                    <a:pt x="377" y="3432"/>
                  </a:cubicBezTo>
                  <a:cubicBezTo>
                    <a:pt x="210" y="2909"/>
                    <a:pt x="1" y="2407"/>
                    <a:pt x="210" y="1821"/>
                  </a:cubicBezTo>
                  <a:cubicBezTo>
                    <a:pt x="482" y="1026"/>
                    <a:pt x="984" y="586"/>
                    <a:pt x="1800" y="524"/>
                  </a:cubicBezTo>
                  <a:cubicBezTo>
                    <a:pt x="2219" y="503"/>
                    <a:pt x="2637" y="524"/>
                    <a:pt x="3035" y="503"/>
                  </a:cubicBezTo>
                  <a:cubicBezTo>
                    <a:pt x="3453" y="1319"/>
                    <a:pt x="4144" y="545"/>
                    <a:pt x="4667" y="796"/>
                  </a:cubicBezTo>
                  <a:cubicBezTo>
                    <a:pt x="4834" y="879"/>
                    <a:pt x="5022" y="817"/>
                    <a:pt x="5106" y="649"/>
                  </a:cubicBezTo>
                  <a:cubicBezTo>
                    <a:pt x="5127" y="566"/>
                    <a:pt x="5169" y="482"/>
                    <a:pt x="5190" y="398"/>
                  </a:cubicBezTo>
                  <a:cubicBezTo>
                    <a:pt x="5357" y="356"/>
                    <a:pt x="5525" y="356"/>
                    <a:pt x="5713" y="398"/>
                  </a:cubicBezTo>
                  <a:cubicBezTo>
                    <a:pt x="5713" y="628"/>
                    <a:pt x="5943" y="775"/>
                    <a:pt x="6152" y="691"/>
                  </a:cubicBezTo>
                  <a:cubicBezTo>
                    <a:pt x="6550" y="566"/>
                    <a:pt x="6947" y="503"/>
                    <a:pt x="7366" y="524"/>
                  </a:cubicBezTo>
                  <a:cubicBezTo>
                    <a:pt x="7533" y="524"/>
                    <a:pt x="7617" y="398"/>
                    <a:pt x="7659" y="252"/>
                  </a:cubicBezTo>
                  <a:cubicBezTo>
                    <a:pt x="7952" y="189"/>
                    <a:pt x="8245" y="168"/>
                    <a:pt x="8538" y="231"/>
                  </a:cubicBezTo>
                  <a:cubicBezTo>
                    <a:pt x="8852" y="628"/>
                    <a:pt x="8956" y="628"/>
                    <a:pt x="9249" y="189"/>
                  </a:cubicBezTo>
                  <a:close/>
                  <a:moveTo>
                    <a:pt x="40216" y="3181"/>
                  </a:moveTo>
                  <a:cubicBezTo>
                    <a:pt x="40237" y="3014"/>
                    <a:pt x="40132" y="2930"/>
                    <a:pt x="39986" y="2867"/>
                  </a:cubicBezTo>
                  <a:cubicBezTo>
                    <a:pt x="39860" y="2783"/>
                    <a:pt x="39672" y="2846"/>
                    <a:pt x="39630" y="2993"/>
                  </a:cubicBezTo>
                  <a:cubicBezTo>
                    <a:pt x="39567" y="3139"/>
                    <a:pt x="39672" y="3307"/>
                    <a:pt x="39818" y="3327"/>
                  </a:cubicBezTo>
                  <a:cubicBezTo>
                    <a:pt x="39965" y="3348"/>
                    <a:pt x="40111" y="3348"/>
                    <a:pt x="40216" y="3181"/>
                  </a:cubicBezTo>
                  <a:close/>
                  <a:moveTo>
                    <a:pt x="30654" y="1089"/>
                  </a:moveTo>
                  <a:cubicBezTo>
                    <a:pt x="30633" y="1151"/>
                    <a:pt x="30591" y="1214"/>
                    <a:pt x="30612" y="1235"/>
                  </a:cubicBezTo>
                  <a:cubicBezTo>
                    <a:pt x="30612" y="1277"/>
                    <a:pt x="30696" y="1298"/>
                    <a:pt x="30738" y="1319"/>
                  </a:cubicBezTo>
                  <a:cubicBezTo>
                    <a:pt x="30759" y="1256"/>
                    <a:pt x="30821" y="1193"/>
                    <a:pt x="30800" y="1172"/>
                  </a:cubicBezTo>
                  <a:cubicBezTo>
                    <a:pt x="30779" y="1130"/>
                    <a:pt x="30717" y="1130"/>
                    <a:pt x="30654" y="1110"/>
                  </a:cubicBezTo>
                  <a:close/>
                  <a:moveTo>
                    <a:pt x="31888" y="1444"/>
                  </a:moveTo>
                  <a:cubicBezTo>
                    <a:pt x="31867" y="1382"/>
                    <a:pt x="31847" y="1319"/>
                    <a:pt x="31826" y="1298"/>
                  </a:cubicBezTo>
                  <a:cubicBezTo>
                    <a:pt x="31784" y="1277"/>
                    <a:pt x="31721" y="1319"/>
                    <a:pt x="31679" y="1340"/>
                  </a:cubicBezTo>
                  <a:cubicBezTo>
                    <a:pt x="31700" y="1402"/>
                    <a:pt x="31700" y="1465"/>
                    <a:pt x="31742" y="1486"/>
                  </a:cubicBezTo>
                  <a:cubicBezTo>
                    <a:pt x="31784" y="1507"/>
                    <a:pt x="31826" y="1465"/>
                    <a:pt x="31888" y="1444"/>
                  </a:cubicBezTo>
                  <a:close/>
                  <a:moveTo>
                    <a:pt x="43417" y="3286"/>
                  </a:moveTo>
                  <a:cubicBezTo>
                    <a:pt x="43355" y="3265"/>
                    <a:pt x="43313" y="3223"/>
                    <a:pt x="43271" y="3223"/>
                  </a:cubicBezTo>
                  <a:cubicBezTo>
                    <a:pt x="43229" y="3244"/>
                    <a:pt x="43229" y="3327"/>
                    <a:pt x="43208" y="3369"/>
                  </a:cubicBezTo>
                  <a:cubicBezTo>
                    <a:pt x="43250" y="3390"/>
                    <a:pt x="43313" y="3453"/>
                    <a:pt x="43334" y="3432"/>
                  </a:cubicBezTo>
                  <a:cubicBezTo>
                    <a:pt x="43375" y="3411"/>
                    <a:pt x="43396" y="3348"/>
                    <a:pt x="43417" y="3307"/>
                  </a:cubicBezTo>
                  <a:close/>
                  <a:moveTo>
                    <a:pt x="35989" y="5001"/>
                  </a:moveTo>
                  <a:cubicBezTo>
                    <a:pt x="35969" y="5064"/>
                    <a:pt x="35948" y="5106"/>
                    <a:pt x="35927" y="5148"/>
                  </a:cubicBezTo>
                  <a:cubicBezTo>
                    <a:pt x="35969" y="5169"/>
                    <a:pt x="36031" y="5232"/>
                    <a:pt x="36052" y="5211"/>
                  </a:cubicBezTo>
                  <a:cubicBezTo>
                    <a:pt x="36094" y="5190"/>
                    <a:pt x="36115" y="5127"/>
                    <a:pt x="36136" y="5064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3" name="Google Shape;8333;p61"/>
            <p:cNvSpPr/>
            <p:nvPr/>
          </p:nvSpPr>
          <p:spPr>
            <a:xfrm>
              <a:off x="4702700" y="4077275"/>
              <a:ext cx="1172275" cy="158000"/>
            </a:xfrm>
            <a:custGeom>
              <a:avLst/>
              <a:gdLst/>
              <a:ahLst/>
              <a:cxnLst/>
              <a:rect l="l" t="t" r="r" b="b"/>
              <a:pathLst>
                <a:path w="46891" h="6320" extrusionOk="0">
                  <a:moveTo>
                    <a:pt x="14019" y="1716"/>
                  </a:moveTo>
                  <a:cubicBezTo>
                    <a:pt x="13538" y="1862"/>
                    <a:pt x="13350" y="2197"/>
                    <a:pt x="13099" y="2239"/>
                  </a:cubicBezTo>
                  <a:cubicBezTo>
                    <a:pt x="12952" y="2072"/>
                    <a:pt x="13141" y="1925"/>
                    <a:pt x="13078" y="1800"/>
                  </a:cubicBezTo>
                  <a:cubicBezTo>
                    <a:pt x="12869" y="1277"/>
                    <a:pt x="13078" y="1067"/>
                    <a:pt x="13559" y="963"/>
                  </a:cubicBezTo>
                  <a:cubicBezTo>
                    <a:pt x="13685" y="942"/>
                    <a:pt x="13789" y="900"/>
                    <a:pt x="13894" y="837"/>
                  </a:cubicBezTo>
                  <a:cubicBezTo>
                    <a:pt x="13957" y="774"/>
                    <a:pt x="13978" y="691"/>
                    <a:pt x="13978" y="628"/>
                  </a:cubicBezTo>
                  <a:cubicBezTo>
                    <a:pt x="13978" y="523"/>
                    <a:pt x="13915" y="502"/>
                    <a:pt x="13810" y="481"/>
                  </a:cubicBezTo>
                  <a:cubicBezTo>
                    <a:pt x="13517" y="460"/>
                    <a:pt x="13245" y="419"/>
                    <a:pt x="12973" y="377"/>
                  </a:cubicBezTo>
                  <a:cubicBezTo>
                    <a:pt x="12994" y="188"/>
                    <a:pt x="13057" y="21"/>
                    <a:pt x="13287" y="105"/>
                  </a:cubicBezTo>
                  <a:cubicBezTo>
                    <a:pt x="13601" y="209"/>
                    <a:pt x="13894" y="293"/>
                    <a:pt x="14187" y="63"/>
                  </a:cubicBezTo>
                  <a:cubicBezTo>
                    <a:pt x="15317" y="0"/>
                    <a:pt x="16447" y="21"/>
                    <a:pt x="17597" y="126"/>
                  </a:cubicBezTo>
                  <a:cubicBezTo>
                    <a:pt x="17869" y="460"/>
                    <a:pt x="18016" y="460"/>
                    <a:pt x="18288" y="126"/>
                  </a:cubicBezTo>
                  <a:cubicBezTo>
                    <a:pt x="18539" y="42"/>
                    <a:pt x="18811" y="42"/>
                    <a:pt x="19041" y="168"/>
                  </a:cubicBezTo>
                  <a:cubicBezTo>
                    <a:pt x="19083" y="188"/>
                    <a:pt x="19104" y="188"/>
                    <a:pt x="19146" y="209"/>
                  </a:cubicBezTo>
                  <a:lnTo>
                    <a:pt x="20087" y="230"/>
                  </a:lnTo>
                  <a:cubicBezTo>
                    <a:pt x="20548" y="523"/>
                    <a:pt x="21008" y="732"/>
                    <a:pt x="21468" y="230"/>
                  </a:cubicBezTo>
                  <a:cubicBezTo>
                    <a:pt x="22012" y="168"/>
                    <a:pt x="22556" y="188"/>
                    <a:pt x="23079" y="293"/>
                  </a:cubicBezTo>
                  <a:cubicBezTo>
                    <a:pt x="23100" y="398"/>
                    <a:pt x="23142" y="502"/>
                    <a:pt x="23268" y="502"/>
                  </a:cubicBezTo>
                  <a:cubicBezTo>
                    <a:pt x="23393" y="481"/>
                    <a:pt x="23414" y="377"/>
                    <a:pt x="23435" y="272"/>
                  </a:cubicBezTo>
                  <a:cubicBezTo>
                    <a:pt x="23665" y="209"/>
                    <a:pt x="23916" y="188"/>
                    <a:pt x="24147" y="230"/>
                  </a:cubicBezTo>
                  <a:cubicBezTo>
                    <a:pt x="24272" y="398"/>
                    <a:pt x="24377" y="398"/>
                    <a:pt x="24502" y="230"/>
                  </a:cubicBezTo>
                  <a:cubicBezTo>
                    <a:pt x="24795" y="188"/>
                    <a:pt x="25088" y="188"/>
                    <a:pt x="25381" y="272"/>
                  </a:cubicBezTo>
                  <a:cubicBezTo>
                    <a:pt x="25758" y="670"/>
                    <a:pt x="25946" y="670"/>
                    <a:pt x="26281" y="251"/>
                  </a:cubicBezTo>
                  <a:cubicBezTo>
                    <a:pt x="26804" y="188"/>
                    <a:pt x="27348" y="188"/>
                    <a:pt x="27871" y="272"/>
                  </a:cubicBezTo>
                  <a:cubicBezTo>
                    <a:pt x="27871" y="523"/>
                    <a:pt x="28080" y="732"/>
                    <a:pt x="28331" y="732"/>
                  </a:cubicBezTo>
                  <a:cubicBezTo>
                    <a:pt x="28666" y="753"/>
                    <a:pt x="28980" y="816"/>
                    <a:pt x="29273" y="921"/>
                  </a:cubicBezTo>
                  <a:cubicBezTo>
                    <a:pt x="29817" y="1088"/>
                    <a:pt x="30382" y="900"/>
                    <a:pt x="30717" y="440"/>
                  </a:cubicBezTo>
                  <a:cubicBezTo>
                    <a:pt x="30947" y="377"/>
                    <a:pt x="31198" y="398"/>
                    <a:pt x="31428" y="481"/>
                  </a:cubicBezTo>
                  <a:cubicBezTo>
                    <a:pt x="31574" y="837"/>
                    <a:pt x="31763" y="858"/>
                    <a:pt x="31951" y="502"/>
                  </a:cubicBezTo>
                  <a:cubicBezTo>
                    <a:pt x="32537" y="356"/>
                    <a:pt x="33144" y="356"/>
                    <a:pt x="33730" y="523"/>
                  </a:cubicBezTo>
                  <a:cubicBezTo>
                    <a:pt x="33960" y="858"/>
                    <a:pt x="34190" y="816"/>
                    <a:pt x="34441" y="544"/>
                  </a:cubicBezTo>
                  <a:lnTo>
                    <a:pt x="35508" y="586"/>
                  </a:lnTo>
                  <a:cubicBezTo>
                    <a:pt x="35675" y="795"/>
                    <a:pt x="35759" y="712"/>
                    <a:pt x="35843" y="502"/>
                  </a:cubicBezTo>
                  <a:lnTo>
                    <a:pt x="38333" y="649"/>
                  </a:lnTo>
                  <a:cubicBezTo>
                    <a:pt x="38375" y="858"/>
                    <a:pt x="38479" y="1088"/>
                    <a:pt x="38709" y="1025"/>
                  </a:cubicBezTo>
                  <a:cubicBezTo>
                    <a:pt x="39191" y="921"/>
                    <a:pt x="39651" y="1088"/>
                    <a:pt x="40090" y="1151"/>
                  </a:cubicBezTo>
                  <a:cubicBezTo>
                    <a:pt x="40467" y="1235"/>
                    <a:pt x="40844" y="1151"/>
                    <a:pt x="41157" y="921"/>
                  </a:cubicBezTo>
                  <a:cubicBezTo>
                    <a:pt x="41576" y="900"/>
                    <a:pt x="41994" y="921"/>
                    <a:pt x="42413" y="1025"/>
                  </a:cubicBezTo>
                  <a:cubicBezTo>
                    <a:pt x="42476" y="1235"/>
                    <a:pt x="42580" y="1339"/>
                    <a:pt x="42748" y="1109"/>
                  </a:cubicBezTo>
                  <a:cubicBezTo>
                    <a:pt x="43166" y="1067"/>
                    <a:pt x="43585" y="1088"/>
                    <a:pt x="44003" y="1172"/>
                  </a:cubicBezTo>
                  <a:cubicBezTo>
                    <a:pt x="44066" y="1402"/>
                    <a:pt x="44170" y="1528"/>
                    <a:pt x="44359" y="1256"/>
                  </a:cubicBezTo>
                  <a:lnTo>
                    <a:pt x="45405" y="1318"/>
                  </a:lnTo>
                  <a:cubicBezTo>
                    <a:pt x="45426" y="1423"/>
                    <a:pt x="45468" y="1569"/>
                    <a:pt x="45593" y="1590"/>
                  </a:cubicBezTo>
                  <a:cubicBezTo>
                    <a:pt x="46137" y="1695"/>
                    <a:pt x="46409" y="2113"/>
                    <a:pt x="46744" y="2469"/>
                  </a:cubicBezTo>
                  <a:cubicBezTo>
                    <a:pt x="46890" y="2616"/>
                    <a:pt x="46890" y="2699"/>
                    <a:pt x="46807" y="2909"/>
                  </a:cubicBezTo>
                  <a:cubicBezTo>
                    <a:pt x="46660" y="3369"/>
                    <a:pt x="46263" y="3704"/>
                    <a:pt x="46137" y="4164"/>
                  </a:cubicBezTo>
                  <a:cubicBezTo>
                    <a:pt x="46074" y="4394"/>
                    <a:pt x="46116" y="4666"/>
                    <a:pt x="45823" y="4750"/>
                  </a:cubicBezTo>
                  <a:cubicBezTo>
                    <a:pt x="45551" y="4813"/>
                    <a:pt x="45426" y="4541"/>
                    <a:pt x="45258" y="4394"/>
                  </a:cubicBezTo>
                  <a:cubicBezTo>
                    <a:pt x="45175" y="4310"/>
                    <a:pt x="45133" y="4206"/>
                    <a:pt x="45049" y="4143"/>
                  </a:cubicBezTo>
                  <a:cubicBezTo>
                    <a:pt x="44840" y="3892"/>
                    <a:pt x="44610" y="3892"/>
                    <a:pt x="44547" y="4227"/>
                  </a:cubicBezTo>
                  <a:cubicBezTo>
                    <a:pt x="44484" y="4603"/>
                    <a:pt x="44296" y="4520"/>
                    <a:pt x="44003" y="4541"/>
                  </a:cubicBezTo>
                  <a:cubicBezTo>
                    <a:pt x="43313" y="4582"/>
                    <a:pt x="42622" y="4771"/>
                    <a:pt x="41911" y="4541"/>
                  </a:cubicBezTo>
                  <a:cubicBezTo>
                    <a:pt x="41785" y="4499"/>
                    <a:pt x="41680" y="4582"/>
                    <a:pt x="41597" y="4645"/>
                  </a:cubicBezTo>
                  <a:cubicBezTo>
                    <a:pt x="41325" y="4834"/>
                    <a:pt x="41011" y="4917"/>
                    <a:pt x="40697" y="4875"/>
                  </a:cubicBezTo>
                  <a:cubicBezTo>
                    <a:pt x="40488" y="4854"/>
                    <a:pt x="40446" y="5022"/>
                    <a:pt x="40425" y="5168"/>
                  </a:cubicBezTo>
                  <a:cubicBezTo>
                    <a:pt x="37831" y="5252"/>
                    <a:pt x="35236" y="5168"/>
                    <a:pt x="32662" y="4896"/>
                  </a:cubicBezTo>
                  <a:cubicBezTo>
                    <a:pt x="31951" y="4813"/>
                    <a:pt x="31240" y="4813"/>
                    <a:pt x="30528" y="4896"/>
                  </a:cubicBezTo>
                  <a:cubicBezTo>
                    <a:pt x="29712" y="5022"/>
                    <a:pt x="28875" y="5022"/>
                    <a:pt x="28059" y="4896"/>
                  </a:cubicBezTo>
                  <a:cubicBezTo>
                    <a:pt x="27473" y="4792"/>
                    <a:pt x="26888" y="4813"/>
                    <a:pt x="26302" y="4938"/>
                  </a:cubicBezTo>
                  <a:cubicBezTo>
                    <a:pt x="25130" y="5273"/>
                    <a:pt x="23895" y="5106"/>
                    <a:pt x="22703" y="5168"/>
                  </a:cubicBezTo>
                  <a:cubicBezTo>
                    <a:pt x="21343" y="5252"/>
                    <a:pt x="20004" y="5357"/>
                    <a:pt x="18644" y="5440"/>
                  </a:cubicBezTo>
                  <a:cubicBezTo>
                    <a:pt x="18413" y="5461"/>
                    <a:pt x="18183" y="5482"/>
                    <a:pt x="17953" y="5482"/>
                  </a:cubicBezTo>
                  <a:cubicBezTo>
                    <a:pt x="16405" y="5378"/>
                    <a:pt x="14898" y="5670"/>
                    <a:pt x="13371" y="5775"/>
                  </a:cubicBezTo>
                  <a:cubicBezTo>
                    <a:pt x="13141" y="5796"/>
                    <a:pt x="12911" y="5838"/>
                    <a:pt x="12659" y="5838"/>
                  </a:cubicBezTo>
                  <a:cubicBezTo>
                    <a:pt x="11090" y="5838"/>
                    <a:pt x="9563" y="5838"/>
                    <a:pt x="7993" y="5963"/>
                  </a:cubicBezTo>
                  <a:cubicBezTo>
                    <a:pt x="6236" y="6110"/>
                    <a:pt x="4478" y="6026"/>
                    <a:pt x="2700" y="6047"/>
                  </a:cubicBezTo>
                  <a:cubicBezTo>
                    <a:pt x="2051" y="6026"/>
                    <a:pt x="1403" y="6110"/>
                    <a:pt x="775" y="6256"/>
                  </a:cubicBezTo>
                  <a:cubicBezTo>
                    <a:pt x="503" y="6319"/>
                    <a:pt x="189" y="6235"/>
                    <a:pt x="1" y="6026"/>
                  </a:cubicBezTo>
                  <a:cubicBezTo>
                    <a:pt x="252" y="5754"/>
                    <a:pt x="482" y="5440"/>
                    <a:pt x="921" y="5838"/>
                  </a:cubicBezTo>
                  <a:cubicBezTo>
                    <a:pt x="1068" y="5963"/>
                    <a:pt x="1382" y="5901"/>
                    <a:pt x="1591" y="5754"/>
                  </a:cubicBezTo>
                  <a:cubicBezTo>
                    <a:pt x="1800" y="5629"/>
                    <a:pt x="1988" y="5503"/>
                    <a:pt x="2198" y="5398"/>
                  </a:cubicBezTo>
                  <a:cubicBezTo>
                    <a:pt x="2742" y="5126"/>
                    <a:pt x="2763" y="5147"/>
                    <a:pt x="2553" y="4562"/>
                  </a:cubicBezTo>
                  <a:cubicBezTo>
                    <a:pt x="2511" y="4457"/>
                    <a:pt x="2449" y="4331"/>
                    <a:pt x="2553" y="4248"/>
                  </a:cubicBezTo>
                  <a:cubicBezTo>
                    <a:pt x="2742" y="4101"/>
                    <a:pt x="2804" y="4290"/>
                    <a:pt x="2909" y="4373"/>
                  </a:cubicBezTo>
                  <a:cubicBezTo>
                    <a:pt x="3202" y="4582"/>
                    <a:pt x="3265" y="4959"/>
                    <a:pt x="3600" y="5168"/>
                  </a:cubicBezTo>
                  <a:cubicBezTo>
                    <a:pt x="4164" y="5482"/>
                    <a:pt x="4374" y="5419"/>
                    <a:pt x="4604" y="4813"/>
                  </a:cubicBezTo>
                  <a:cubicBezTo>
                    <a:pt x="4708" y="4436"/>
                    <a:pt x="5169" y="4331"/>
                    <a:pt x="5420" y="4603"/>
                  </a:cubicBezTo>
                  <a:cubicBezTo>
                    <a:pt x="5524" y="4729"/>
                    <a:pt x="5566" y="4917"/>
                    <a:pt x="5734" y="5022"/>
                  </a:cubicBezTo>
                  <a:cubicBezTo>
                    <a:pt x="6173" y="5378"/>
                    <a:pt x="6194" y="5378"/>
                    <a:pt x="6550" y="4917"/>
                  </a:cubicBezTo>
                  <a:cubicBezTo>
                    <a:pt x="6613" y="4813"/>
                    <a:pt x="6675" y="4708"/>
                    <a:pt x="6738" y="4624"/>
                  </a:cubicBezTo>
                  <a:cubicBezTo>
                    <a:pt x="7177" y="4038"/>
                    <a:pt x="7177" y="4038"/>
                    <a:pt x="7177" y="3432"/>
                  </a:cubicBezTo>
                  <a:cubicBezTo>
                    <a:pt x="7721" y="3745"/>
                    <a:pt x="8098" y="3369"/>
                    <a:pt x="8537" y="3034"/>
                  </a:cubicBezTo>
                  <a:cubicBezTo>
                    <a:pt x="8789" y="3557"/>
                    <a:pt x="9082" y="3934"/>
                    <a:pt x="9709" y="3662"/>
                  </a:cubicBezTo>
                  <a:cubicBezTo>
                    <a:pt x="9877" y="3578"/>
                    <a:pt x="9960" y="3850"/>
                    <a:pt x="10044" y="3997"/>
                  </a:cubicBezTo>
                  <a:cubicBezTo>
                    <a:pt x="10442" y="4562"/>
                    <a:pt x="10483" y="4562"/>
                    <a:pt x="10965" y="4143"/>
                  </a:cubicBezTo>
                  <a:cubicBezTo>
                    <a:pt x="11509" y="3766"/>
                    <a:pt x="12220" y="3641"/>
                    <a:pt x="12869" y="3850"/>
                  </a:cubicBezTo>
                  <a:cubicBezTo>
                    <a:pt x="13224" y="3976"/>
                    <a:pt x="13601" y="4059"/>
                    <a:pt x="13978" y="4080"/>
                  </a:cubicBezTo>
                  <a:cubicBezTo>
                    <a:pt x="14710" y="4164"/>
                    <a:pt x="14794" y="4017"/>
                    <a:pt x="14982" y="3306"/>
                  </a:cubicBezTo>
                  <a:cubicBezTo>
                    <a:pt x="15087" y="2804"/>
                    <a:pt x="14731" y="2699"/>
                    <a:pt x="14459" y="2511"/>
                  </a:cubicBezTo>
                  <a:cubicBezTo>
                    <a:pt x="14166" y="2344"/>
                    <a:pt x="13873" y="2365"/>
                    <a:pt x="13999" y="1737"/>
                  </a:cubicBezTo>
                  <a:cubicBezTo>
                    <a:pt x="13978" y="1465"/>
                    <a:pt x="13873" y="1569"/>
                    <a:pt x="13852" y="1800"/>
                  </a:cubicBezTo>
                  <a:cubicBezTo>
                    <a:pt x="13852" y="1862"/>
                    <a:pt x="13747" y="1988"/>
                    <a:pt x="13936" y="1988"/>
                  </a:cubicBezTo>
                  <a:cubicBezTo>
                    <a:pt x="14103" y="1967"/>
                    <a:pt x="14291" y="1988"/>
                    <a:pt x="14333" y="1737"/>
                  </a:cubicBezTo>
                  <a:cubicBezTo>
                    <a:pt x="14354" y="1611"/>
                    <a:pt x="14312" y="1507"/>
                    <a:pt x="14019" y="1716"/>
                  </a:cubicBezTo>
                  <a:close/>
                  <a:moveTo>
                    <a:pt x="16509" y="1318"/>
                  </a:moveTo>
                  <a:cubicBezTo>
                    <a:pt x="16488" y="984"/>
                    <a:pt x="16363" y="732"/>
                    <a:pt x="16091" y="753"/>
                  </a:cubicBezTo>
                  <a:cubicBezTo>
                    <a:pt x="15735" y="795"/>
                    <a:pt x="15547" y="1172"/>
                    <a:pt x="15359" y="1423"/>
                  </a:cubicBezTo>
                  <a:cubicBezTo>
                    <a:pt x="15254" y="1590"/>
                    <a:pt x="15400" y="1988"/>
                    <a:pt x="15568" y="2218"/>
                  </a:cubicBezTo>
                  <a:cubicBezTo>
                    <a:pt x="15631" y="2260"/>
                    <a:pt x="15714" y="2260"/>
                    <a:pt x="15798" y="2239"/>
                  </a:cubicBezTo>
                  <a:cubicBezTo>
                    <a:pt x="16007" y="1883"/>
                    <a:pt x="16468" y="1716"/>
                    <a:pt x="16509" y="1318"/>
                  </a:cubicBezTo>
                  <a:close/>
                  <a:moveTo>
                    <a:pt x="43898" y="2176"/>
                  </a:moveTo>
                  <a:cubicBezTo>
                    <a:pt x="43857" y="2197"/>
                    <a:pt x="43773" y="2218"/>
                    <a:pt x="43752" y="2239"/>
                  </a:cubicBezTo>
                  <a:cubicBezTo>
                    <a:pt x="43689" y="2532"/>
                    <a:pt x="43752" y="2825"/>
                    <a:pt x="43919" y="3076"/>
                  </a:cubicBezTo>
                  <a:cubicBezTo>
                    <a:pt x="44045" y="3327"/>
                    <a:pt x="44338" y="3432"/>
                    <a:pt x="44610" y="3327"/>
                  </a:cubicBezTo>
                  <a:cubicBezTo>
                    <a:pt x="44777" y="3264"/>
                    <a:pt x="45049" y="3222"/>
                    <a:pt x="44986" y="2950"/>
                  </a:cubicBezTo>
                  <a:cubicBezTo>
                    <a:pt x="44945" y="2720"/>
                    <a:pt x="44840" y="2469"/>
                    <a:pt x="44505" y="2616"/>
                  </a:cubicBezTo>
                  <a:cubicBezTo>
                    <a:pt x="44170" y="2762"/>
                    <a:pt x="44108" y="2595"/>
                    <a:pt x="44108" y="2302"/>
                  </a:cubicBezTo>
                  <a:cubicBezTo>
                    <a:pt x="44108" y="2197"/>
                    <a:pt x="44003" y="2155"/>
                    <a:pt x="43898" y="2176"/>
                  </a:cubicBezTo>
                  <a:close/>
                  <a:moveTo>
                    <a:pt x="41911" y="2783"/>
                  </a:moveTo>
                  <a:cubicBezTo>
                    <a:pt x="41932" y="2741"/>
                    <a:pt x="41994" y="2678"/>
                    <a:pt x="41973" y="2637"/>
                  </a:cubicBezTo>
                  <a:cubicBezTo>
                    <a:pt x="41953" y="2616"/>
                    <a:pt x="41890" y="2595"/>
                    <a:pt x="41827" y="2574"/>
                  </a:cubicBezTo>
                  <a:cubicBezTo>
                    <a:pt x="41806" y="2616"/>
                    <a:pt x="41764" y="2678"/>
                    <a:pt x="41785" y="2720"/>
                  </a:cubicBezTo>
                  <a:cubicBezTo>
                    <a:pt x="41785" y="2762"/>
                    <a:pt x="41869" y="2762"/>
                    <a:pt x="41911" y="2783"/>
                  </a:cubicBezTo>
                  <a:close/>
                  <a:moveTo>
                    <a:pt x="9312" y="4854"/>
                  </a:moveTo>
                  <a:cubicBezTo>
                    <a:pt x="9354" y="4875"/>
                    <a:pt x="9416" y="4917"/>
                    <a:pt x="9458" y="4917"/>
                  </a:cubicBezTo>
                  <a:cubicBezTo>
                    <a:pt x="9479" y="4896"/>
                    <a:pt x="9500" y="4813"/>
                    <a:pt x="9521" y="4771"/>
                  </a:cubicBezTo>
                  <a:cubicBezTo>
                    <a:pt x="9458" y="4750"/>
                    <a:pt x="9416" y="4708"/>
                    <a:pt x="9374" y="4708"/>
                  </a:cubicBezTo>
                  <a:cubicBezTo>
                    <a:pt x="9333" y="4729"/>
                    <a:pt x="9333" y="4792"/>
                    <a:pt x="9312" y="4854"/>
                  </a:cubicBezTo>
                  <a:close/>
                  <a:moveTo>
                    <a:pt x="16070" y="3327"/>
                  </a:moveTo>
                  <a:lnTo>
                    <a:pt x="15924" y="3264"/>
                  </a:lnTo>
                  <a:cubicBezTo>
                    <a:pt x="15903" y="3327"/>
                    <a:pt x="15861" y="3369"/>
                    <a:pt x="15882" y="3411"/>
                  </a:cubicBezTo>
                  <a:cubicBezTo>
                    <a:pt x="15882" y="3453"/>
                    <a:pt x="15965" y="3453"/>
                    <a:pt x="16007" y="3473"/>
                  </a:cubicBezTo>
                  <a:close/>
                  <a:moveTo>
                    <a:pt x="42685" y="3327"/>
                  </a:moveTo>
                  <a:cubicBezTo>
                    <a:pt x="42643" y="3306"/>
                    <a:pt x="42580" y="3264"/>
                    <a:pt x="42538" y="3285"/>
                  </a:cubicBezTo>
                  <a:cubicBezTo>
                    <a:pt x="42517" y="3285"/>
                    <a:pt x="42497" y="3369"/>
                    <a:pt x="42476" y="3411"/>
                  </a:cubicBezTo>
                  <a:cubicBezTo>
                    <a:pt x="42538" y="3432"/>
                    <a:pt x="42580" y="3494"/>
                    <a:pt x="42622" y="3473"/>
                  </a:cubicBezTo>
                  <a:cubicBezTo>
                    <a:pt x="42664" y="3473"/>
                    <a:pt x="42685" y="3390"/>
                    <a:pt x="42706" y="3327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4" name="Google Shape;8334;p61"/>
            <p:cNvSpPr/>
            <p:nvPr/>
          </p:nvSpPr>
          <p:spPr>
            <a:xfrm>
              <a:off x="5713850" y="4108125"/>
              <a:ext cx="572275" cy="107250"/>
            </a:xfrm>
            <a:custGeom>
              <a:avLst/>
              <a:gdLst/>
              <a:ahLst/>
              <a:cxnLst/>
              <a:rect l="l" t="t" r="r" b="b"/>
              <a:pathLst>
                <a:path w="22891" h="4290" extrusionOk="0">
                  <a:moveTo>
                    <a:pt x="0" y="3913"/>
                  </a:moveTo>
                  <a:cubicBezTo>
                    <a:pt x="21" y="3746"/>
                    <a:pt x="63" y="3600"/>
                    <a:pt x="272" y="3620"/>
                  </a:cubicBezTo>
                  <a:cubicBezTo>
                    <a:pt x="586" y="3662"/>
                    <a:pt x="921" y="3579"/>
                    <a:pt x="1172" y="3390"/>
                  </a:cubicBezTo>
                  <a:cubicBezTo>
                    <a:pt x="1276" y="3328"/>
                    <a:pt x="1381" y="3244"/>
                    <a:pt x="1486" y="3286"/>
                  </a:cubicBezTo>
                  <a:cubicBezTo>
                    <a:pt x="2197" y="3495"/>
                    <a:pt x="2887" y="3328"/>
                    <a:pt x="3578" y="3286"/>
                  </a:cubicBezTo>
                  <a:cubicBezTo>
                    <a:pt x="3871" y="3244"/>
                    <a:pt x="4059" y="3348"/>
                    <a:pt x="4122" y="2972"/>
                  </a:cubicBezTo>
                  <a:cubicBezTo>
                    <a:pt x="4185" y="2637"/>
                    <a:pt x="4415" y="2637"/>
                    <a:pt x="4624" y="2867"/>
                  </a:cubicBezTo>
                  <a:cubicBezTo>
                    <a:pt x="4708" y="2951"/>
                    <a:pt x="4771" y="3076"/>
                    <a:pt x="4854" y="3139"/>
                  </a:cubicBezTo>
                  <a:cubicBezTo>
                    <a:pt x="5001" y="3286"/>
                    <a:pt x="5147" y="3558"/>
                    <a:pt x="5419" y="3474"/>
                  </a:cubicBezTo>
                  <a:cubicBezTo>
                    <a:pt x="5691" y="3411"/>
                    <a:pt x="5649" y="3139"/>
                    <a:pt x="5712" y="2909"/>
                  </a:cubicBezTo>
                  <a:cubicBezTo>
                    <a:pt x="5838" y="2449"/>
                    <a:pt x="6235" y="2114"/>
                    <a:pt x="6403" y="1633"/>
                  </a:cubicBezTo>
                  <a:cubicBezTo>
                    <a:pt x="6465" y="1444"/>
                    <a:pt x="6465" y="1361"/>
                    <a:pt x="6340" y="1214"/>
                  </a:cubicBezTo>
                  <a:cubicBezTo>
                    <a:pt x="5984" y="838"/>
                    <a:pt x="5712" y="419"/>
                    <a:pt x="5168" y="335"/>
                  </a:cubicBezTo>
                  <a:cubicBezTo>
                    <a:pt x="5043" y="315"/>
                    <a:pt x="5022" y="168"/>
                    <a:pt x="5001" y="43"/>
                  </a:cubicBezTo>
                  <a:cubicBezTo>
                    <a:pt x="6800" y="1"/>
                    <a:pt x="8579" y="231"/>
                    <a:pt x="10378" y="315"/>
                  </a:cubicBezTo>
                  <a:cubicBezTo>
                    <a:pt x="10880" y="335"/>
                    <a:pt x="11382" y="335"/>
                    <a:pt x="11864" y="377"/>
                  </a:cubicBezTo>
                  <a:cubicBezTo>
                    <a:pt x="14584" y="545"/>
                    <a:pt x="17283" y="649"/>
                    <a:pt x="19940" y="1235"/>
                  </a:cubicBezTo>
                  <a:cubicBezTo>
                    <a:pt x="20463" y="1340"/>
                    <a:pt x="20986" y="1361"/>
                    <a:pt x="21509" y="1423"/>
                  </a:cubicBezTo>
                  <a:cubicBezTo>
                    <a:pt x="21656" y="1444"/>
                    <a:pt x="21802" y="1486"/>
                    <a:pt x="21928" y="1528"/>
                  </a:cubicBezTo>
                  <a:cubicBezTo>
                    <a:pt x="22346" y="1675"/>
                    <a:pt x="22890" y="2239"/>
                    <a:pt x="22870" y="2491"/>
                  </a:cubicBezTo>
                  <a:cubicBezTo>
                    <a:pt x="22870" y="2825"/>
                    <a:pt x="22200" y="3600"/>
                    <a:pt x="21865" y="3746"/>
                  </a:cubicBezTo>
                  <a:cubicBezTo>
                    <a:pt x="21321" y="3976"/>
                    <a:pt x="20735" y="3851"/>
                    <a:pt x="20212" y="3767"/>
                  </a:cubicBezTo>
                  <a:cubicBezTo>
                    <a:pt x="18664" y="3537"/>
                    <a:pt x="17116" y="3600"/>
                    <a:pt x="15567" y="3369"/>
                  </a:cubicBezTo>
                  <a:cubicBezTo>
                    <a:pt x="15274" y="3369"/>
                    <a:pt x="14981" y="3390"/>
                    <a:pt x="14688" y="3453"/>
                  </a:cubicBezTo>
                  <a:cubicBezTo>
                    <a:pt x="13035" y="3453"/>
                    <a:pt x="11445" y="3976"/>
                    <a:pt x="9771" y="3892"/>
                  </a:cubicBezTo>
                  <a:cubicBezTo>
                    <a:pt x="9123" y="3913"/>
                    <a:pt x="8474" y="3872"/>
                    <a:pt x="7846" y="3746"/>
                  </a:cubicBezTo>
                  <a:cubicBezTo>
                    <a:pt x="7574" y="3704"/>
                    <a:pt x="7302" y="3725"/>
                    <a:pt x="7051" y="3809"/>
                  </a:cubicBezTo>
                  <a:cubicBezTo>
                    <a:pt x="5398" y="4290"/>
                    <a:pt x="3724" y="4018"/>
                    <a:pt x="2051" y="3976"/>
                  </a:cubicBezTo>
                  <a:cubicBezTo>
                    <a:pt x="1360" y="3997"/>
                    <a:pt x="690" y="3976"/>
                    <a:pt x="0" y="3913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5" name="Google Shape;8335;p61"/>
            <p:cNvSpPr/>
            <p:nvPr/>
          </p:nvSpPr>
          <p:spPr>
            <a:xfrm>
              <a:off x="4481425" y="4181875"/>
              <a:ext cx="142325" cy="46600"/>
            </a:xfrm>
            <a:custGeom>
              <a:avLst/>
              <a:gdLst/>
              <a:ahLst/>
              <a:cxnLst/>
              <a:rect l="l" t="t" r="r" b="b"/>
              <a:pathLst>
                <a:path w="5693" h="1864" extrusionOk="0">
                  <a:moveTo>
                    <a:pt x="1" y="1633"/>
                  </a:moveTo>
                  <a:cubicBezTo>
                    <a:pt x="43" y="1549"/>
                    <a:pt x="64" y="1424"/>
                    <a:pt x="106" y="1403"/>
                  </a:cubicBezTo>
                  <a:cubicBezTo>
                    <a:pt x="733" y="1131"/>
                    <a:pt x="1215" y="775"/>
                    <a:pt x="1131" y="1"/>
                  </a:cubicBezTo>
                  <a:cubicBezTo>
                    <a:pt x="1487" y="43"/>
                    <a:pt x="1466" y="315"/>
                    <a:pt x="1507" y="482"/>
                  </a:cubicBezTo>
                  <a:cubicBezTo>
                    <a:pt x="1633" y="838"/>
                    <a:pt x="1779" y="1089"/>
                    <a:pt x="2198" y="859"/>
                  </a:cubicBezTo>
                  <a:cubicBezTo>
                    <a:pt x="2344" y="817"/>
                    <a:pt x="2512" y="838"/>
                    <a:pt x="2616" y="963"/>
                  </a:cubicBezTo>
                  <a:cubicBezTo>
                    <a:pt x="3077" y="1403"/>
                    <a:pt x="3725" y="1277"/>
                    <a:pt x="4248" y="1466"/>
                  </a:cubicBezTo>
                  <a:cubicBezTo>
                    <a:pt x="4541" y="1570"/>
                    <a:pt x="4751" y="1382"/>
                    <a:pt x="4981" y="1256"/>
                  </a:cubicBezTo>
                  <a:cubicBezTo>
                    <a:pt x="5441" y="1026"/>
                    <a:pt x="5546" y="1110"/>
                    <a:pt x="5692" y="1738"/>
                  </a:cubicBezTo>
                  <a:cubicBezTo>
                    <a:pt x="5462" y="1842"/>
                    <a:pt x="5232" y="1863"/>
                    <a:pt x="5002" y="1821"/>
                  </a:cubicBezTo>
                  <a:cubicBezTo>
                    <a:pt x="3328" y="1549"/>
                    <a:pt x="1654" y="1738"/>
                    <a:pt x="1" y="1633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6" name="Google Shape;8336;p61"/>
            <p:cNvSpPr/>
            <p:nvPr/>
          </p:nvSpPr>
          <p:spPr>
            <a:xfrm>
              <a:off x="4339675" y="4191825"/>
              <a:ext cx="84250" cy="31400"/>
            </a:xfrm>
            <a:custGeom>
              <a:avLst/>
              <a:gdLst/>
              <a:ahLst/>
              <a:cxnLst/>
              <a:rect l="l" t="t" r="r" b="b"/>
              <a:pathLst>
                <a:path w="3370" h="1256" extrusionOk="0">
                  <a:moveTo>
                    <a:pt x="1" y="712"/>
                  </a:moveTo>
                  <a:cubicBezTo>
                    <a:pt x="168" y="544"/>
                    <a:pt x="315" y="356"/>
                    <a:pt x="482" y="189"/>
                  </a:cubicBezTo>
                  <a:cubicBezTo>
                    <a:pt x="628" y="21"/>
                    <a:pt x="879" y="0"/>
                    <a:pt x="1047" y="126"/>
                  </a:cubicBezTo>
                  <a:cubicBezTo>
                    <a:pt x="1716" y="607"/>
                    <a:pt x="2491" y="921"/>
                    <a:pt x="3307" y="1068"/>
                  </a:cubicBezTo>
                  <a:cubicBezTo>
                    <a:pt x="3328" y="1068"/>
                    <a:pt x="3348" y="1172"/>
                    <a:pt x="3369" y="1235"/>
                  </a:cubicBezTo>
                  <a:cubicBezTo>
                    <a:pt x="2888" y="1256"/>
                    <a:pt x="2428" y="1193"/>
                    <a:pt x="1988" y="1026"/>
                  </a:cubicBezTo>
                  <a:cubicBezTo>
                    <a:pt x="1340" y="837"/>
                    <a:pt x="670" y="712"/>
                    <a:pt x="1" y="71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7" name="Google Shape;8337;p61"/>
            <p:cNvSpPr/>
            <p:nvPr/>
          </p:nvSpPr>
          <p:spPr>
            <a:xfrm>
              <a:off x="5399450" y="4080400"/>
              <a:ext cx="70650" cy="23575"/>
            </a:xfrm>
            <a:custGeom>
              <a:avLst/>
              <a:gdLst/>
              <a:ahLst/>
              <a:cxnLst/>
              <a:rect l="l" t="t" r="r" b="b"/>
              <a:pathLst>
                <a:path w="2826" h="943" extrusionOk="0">
                  <a:moveTo>
                    <a:pt x="2826" y="315"/>
                  </a:moveTo>
                  <a:cubicBezTo>
                    <a:pt x="2491" y="754"/>
                    <a:pt x="1926" y="942"/>
                    <a:pt x="1403" y="775"/>
                  </a:cubicBezTo>
                  <a:cubicBezTo>
                    <a:pt x="1089" y="670"/>
                    <a:pt x="775" y="607"/>
                    <a:pt x="461" y="587"/>
                  </a:cubicBezTo>
                  <a:cubicBezTo>
                    <a:pt x="210" y="587"/>
                    <a:pt x="1" y="377"/>
                    <a:pt x="1" y="126"/>
                  </a:cubicBezTo>
                  <a:cubicBezTo>
                    <a:pt x="942" y="1"/>
                    <a:pt x="1884" y="294"/>
                    <a:pt x="2826" y="31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8" name="Google Shape;8338;p61"/>
            <p:cNvSpPr/>
            <p:nvPr/>
          </p:nvSpPr>
          <p:spPr>
            <a:xfrm>
              <a:off x="5661000" y="4092950"/>
              <a:ext cx="70650" cy="14675"/>
            </a:xfrm>
            <a:custGeom>
              <a:avLst/>
              <a:gdLst/>
              <a:ahLst/>
              <a:cxnLst/>
              <a:rect l="l" t="t" r="r" b="b"/>
              <a:pathLst>
                <a:path w="2826" h="587" extrusionOk="0">
                  <a:moveTo>
                    <a:pt x="2825" y="294"/>
                  </a:moveTo>
                  <a:cubicBezTo>
                    <a:pt x="2512" y="503"/>
                    <a:pt x="2135" y="587"/>
                    <a:pt x="1758" y="503"/>
                  </a:cubicBezTo>
                  <a:cubicBezTo>
                    <a:pt x="1319" y="440"/>
                    <a:pt x="859" y="273"/>
                    <a:pt x="377" y="398"/>
                  </a:cubicBezTo>
                  <a:cubicBezTo>
                    <a:pt x="147" y="440"/>
                    <a:pt x="43" y="210"/>
                    <a:pt x="1" y="1"/>
                  </a:cubicBezTo>
                  <a:cubicBezTo>
                    <a:pt x="942" y="85"/>
                    <a:pt x="1905" y="43"/>
                    <a:pt x="2825" y="294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9" name="Google Shape;8339;p61"/>
            <p:cNvSpPr/>
            <p:nvPr/>
          </p:nvSpPr>
          <p:spPr>
            <a:xfrm>
              <a:off x="4834525" y="4073075"/>
              <a:ext cx="28275" cy="43450"/>
            </a:xfrm>
            <a:custGeom>
              <a:avLst/>
              <a:gdLst/>
              <a:ahLst/>
              <a:cxnLst/>
              <a:rect l="l" t="t" r="r" b="b"/>
              <a:pathLst>
                <a:path w="1131" h="1738" extrusionOk="0">
                  <a:moveTo>
                    <a:pt x="1130" y="356"/>
                  </a:moveTo>
                  <a:cubicBezTo>
                    <a:pt x="649" y="482"/>
                    <a:pt x="523" y="754"/>
                    <a:pt x="796" y="1172"/>
                  </a:cubicBezTo>
                  <a:cubicBezTo>
                    <a:pt x="879" y="1319"/>
                    <a:pt x="942" y="1445"/>
                    <a:pt x="796" y="1549"/>
                  </a:cubicBezTo>
                  <a:cubicBezTo>
                    <a:pt x="670" y="1696"/>
                    <a:pt x="503" y="1737"/>
                    <a:pt x="335" y="1696"/>
                  </a:cubicBezTo>
                  <a:cubicBezTo>
                    <a:pt x="189" y="1654"/>
                    <a:pt x="63" y="1507"/>
                    <a:pt x="126" y="1361"/>
                  </a:cubicBezTo>
                  <a:cubicBezTo>
                    <a:pt x="293" y="1005"/>
                    <a:pt x="0" y="691"/>
                    <a:pt x="63" y="356"/>
                  </a:cubicBezTo>
                  <a:cubicBezTo>
                    <a:pt x="231" y="356"/>
                    <a:pt x="377" y="294"/>
                    <a:pt x="419" y="105"/>
                  </a:cubicBezTo>
                  <a:cubicBezTo>
                    <a:pt x="649" y="1"/>
                    <a:pt x="879" y="126"/>
                    <a:pt x="1109" y="147"/>
                  </a:cubicBezTo>
                  <a:cubicBezTo>
                    <a:pt x="1130" y="210"/>
                    <a:pt x="1130" y="294"/>
                    <a:pt x="1130" y="356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0" name="Google Shape;8340;p61"/>
            <p:cNvSpPr/>
            <p:nvPr/>
          </p:nvSpPr>
          <p:spPr>
            <a:xfrm>
              <a:off x="4920300" y="4077275"/>
              <a:ext cx="30900" cy="34025"/>
            </a:xfrm>
            <a:custGeom>
              <a:avLst/>
              <a:gdLst/>
              <a:ahLst/>
              <a:cxnLst/>
              <a:rect l="l" t="t" r="r" b="b"/>
              <a:pathLst>
                <a:path w="1236" h="1361" extrusionOk="0">
                  <a:moveTo>
                    <a:pt x="880" y="0"/>
                  </a:moveTo>
                  <a:cubicBezTo>
                    <a:pt x="942" y="126"/>
                    <a:pt x="1089" y="209"/>
                    <a:pt x="1235" y="188"/>
                  </a:cubicBezTo>
                  <a:cubicBezTo>
                    <a:pt x="1089" y="607"/>
                    <a:pt x="524" y="774"/>
                    <a:pt x="608" y="1360"/>
                  </a:cubicBezTo>
                  <a:cubicBezTo>
                    <a:pt x="378" y="963"/>
                    <a:pt x="315" y="523"/>
                    <a:pt x="1" y="188"/>
                  </a:cubicBezTo>
                  <a:lnTo>
                    <a:pt x="168" y="42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1" name="Google Shape;8341;p61"/>
            <p:cNvSpPr/>
            <p:nvPr/>
          </p:nvSpPr>
          <p:spPr>
            <a:xfrm>
              <a:off x="4068725" y="4198100"/>
              <a:ext cx="40300" cy="14150"/>
            </a:xfrm>
            <a:custGeom>
              <a:avLst/>
              <a:gdLst/>
              <a:ahLst/>
              <a:cxnLst/>
              <a:rect l="l" t="t" r="r" b="b"/>
              <a:pathLst>
                <a:path w="1612" h="566" extrusionOk="0">
                  <a:moveTo>
                    <a:pt x="0" y="356"/>
                  </a:moveTo>
                  <a:cubicBezTo>
                    <a:pt x="502" y="1"/>
                    <a:pt x="1172" y="63"/>
                    <a:pt x="1611" y="482"/>
                  </a:cubicBezTo>
                  <a:cubicBezTo>
                    <a:pt x="1067" y="565"/>
                    <a:pt x="523" y="524"/>
                    <a:pt x="0" y="356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2" name="Google Shape;8342;p61"/>
            <p:cNvSpPr/>
            <p:nvPr/>
          </p:nvSpPr>
          <p:spPr>
            <a:xfrm>
              <a:off x="4304100" y="4198625"/>
              <a:ext cx="22000" cy="16750"/>
            </a:xfrm>
            <a:custGeom>
              <a:avLst/>
              <a:gdLst/>
              <a:ahLst/>
              <a:cxnLst/>
              <a:rect l="l" t="t" r="r" b="b"/>
              <a:pathLst>
                <a:path w="880" h="670" extrusionOk="0">
                  <a:moveTo>
                    <a:pt x="1" y="440"/>
                  </a:moveTo>
                  <a:cubicBezTo>
                    <a:pt x="357" y="21"/>
                    <a:pt x="524" y="0"/>
                    <a:pt x="880" y="440"/>
                  </a:cubicBezTo>
                  <a:cubicBezTo>
                    <a:pt x="587" y="670"/>
                    <a:pt x="294" y="503"/>
                    <a:pt x="1" y="44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3" name="Google Shape;8343;p61"/>
            <p:cNvSpPr/>
            <p:nvPr/>
          </p:nvSpPr>
          <p:spPr>
            <a:xfrm>
              <a:off x="4197925" y="4194450"/>
              <a:ext cx="22000" cy="12050"/>
            </a:xfrm>
            <a:custGeom>
              <a:avLst/>
              <a:gdLst/>
              <a:ahLst/>
              <a:cxnLst/>
              <a:rect l="l" t="t" r="r" b="b"/>
              <a:pathLst>
                <a:path w="880" h="482" extrusionOk="0">
                  <a:moveTo>
                    <a:pt x="0" y="377"/>
                  </a:moveTo>
                  <a:cubicBezTo>
                    <a:pt x="398" y="0"/>
                    <a:pt x="565" y="21"/>
                    <a:pt x="879" y="439"/>
                  </a:cubicBezTo>
                  <a:cubicBezTo>
                    <a:pt x="586" y="481"/>
                    <a:pt x="272" y="460"/>
                    <a:pt x="0" y="377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4" name="Google Shape;8344;p61"/>
            <p:cNvSpPr/>
            <p:nvPr/>
          </p:nvSpPr>
          <p:spPr>
            <a:xfrm>
              <a:off x="4126775" y="4200200"/>
              <a:ext cx="13100" cy="10475"/>
            </a:xfrm>
            <a:custGeom>
              <a:avLst/>
              <a:gdLst/>
              <a:ahLst/>
              <a:cxnLst/>
              <a:rect l="l" t="t" r="r" b="b"/>
              <a:pathLst>
                <a:path w="524" h="419" extrusionOk="0">
                  <a:moveTo>
                    <a:pt x="1" y="314"/>
                  </a:moveTo>
                  <a:cubicBezTo>
                    <a:pt x="126" y="0"/>
                    <a:pt x="315" y="0"/>
                    <a:pt x="524" y="209"/>
                  </a:cubicBezTo>
                  <a:cubicBezTo>
                    <a:pt x="398" y="377"/>
                    <a:pt x="168" y="419"/>
                    <a:pt x="1" y="314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5" name="Google Shape;8345;p61"/>
            <p:cNvSpPr/>
            <p:nvPr/>
          </p:nvSpPr>
          <p:spPr>
            <a:xfrm>
              <a:off x="4277425" y="4200200"/>
              <a:ext cx="13100" cy="9950"/>
            </a:xfrm>
            <a:custGeom>
              <a:avLst/>
              <a:gdLst/>
              <a:ahLst/>
              <a:cxnLst/>
              <a:rect l="l" t="t" r="r" b="b"/>
              <a:pathLst>
                <a:path w="524" h="398" extrusionOk="0">
                  <a:moveTo>
                    <a:pt x="1" y="251"/>
                  </a:moveTo>
                  <a:cubicBezTo>
                    <a:pt x="231" y="0"/>
                    <a:pt x="398" y="0"/>
                    <a:pt x="524" y="335"/>
                  </a:cubicBezTo>
                  <a:cubicBezTo>
                    <a:pt x="356" y="398"/>
                    <a:pt x="147" y="377"/>
                    <a:pt x="1" y="25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6" name="Google Shape;8346;p61"/>
            <p:cNvSpPr/>
            <p:nvPr/>
          </p:nvSpPr>
          <p:spPr>
            <a:xfrm>
              <a:off x="4459475" y="4212750"/>
              <a:ext cx="13100" cy="11000"/>
            </a:xfrm>
            <a:custGeom>
              <a:avLst/>
              <a:gdLst/>
              <a:ahLst/>
              <a:cxnLst/>
              <a:rect l="l" t="t" r="r" b="b"/>
              <a:pathLst>
                <a:path w="524" h="440" extrusionOk="0">
                  <a:moveTo>
                    <a:pt x="0" y="398"/>
                  </a:moveTo>
                  <a:cubicBezTo>
                    <a:pt x="209" y="0"/>
                    <a:pt x="272" y="0"/>
                    <a:pt x="523" y="377"/>
                  </a:cubicBezTo>
                  <a:cubicBezTo>
                    <a:pt x="335" y="440"/>
                    <a:pt x="168" y="440"/>
                    <a:pt x="0" y="39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7" name="Google Shape;8347;p61"/>
            <p:cNvSpPr/>
            <p:nvPr/>
          </p:nvSpPr>
          <p:spPr>
            <a:xfrm>
              <a:off x="5762475" y="4100800"/>
              <a:ext cx="8925" cy="9450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357" y="168"/>
                  </a:moveTo>
                  <a:cubicBezTo>
                    <a:pt x="189" y="377"/>
                    <a:pt x="85" y="273"/>
                    <a:pt x="1" y="63"/>
                  </a:cubicBezTo>
                  <a:cubicBezTo>
                    <a:pt x="126" y="1"/>
                    <a:pt x="294" y="43"/>
                    <a:pt x="357" y="16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8" name="Google Shape;8348;p61"/>
            <p:cNvSpPr/>
            <p:nvPr/>
          </p:nvSpPr>
          <p:spPr>
            <a:xfrm>
              <a:off x="5802775" y="4104475"/>
              <a:ext cx="8900" cy="10475"/>
            </a:xfrm>
            <a:custGeom>
              <a:avLst/>
              <a:gdLst/>
              <a:ahLst/>
              <a:cxnLst/>
              <a:rect l="l" t="t" r="r" b="b"/>
              <a:pathLst>
                <a:path w="356" h="419" extrusionOk="0">
                  <a:moveTo>
                    <a:pt x="356" y="147"/>
                  </a:moveTo>
                  <a:cubicBezTo>
                    <a:pt x="167" y="419"/>
                    <a:pt x="63" y="293"/>
                    <a:pt x="0" y="42"/>
                  </a:cubicBezTo>
                  <a:cubicBezTo>
                    <a:pt x="126" y="0"/>
                    <a:pt x="272" y="42"/>
                    <a:pt x="356" y="147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9" name="Google Shape;8349;p61"/>
            <p:cNvSpPr/>
            <p:nvPr/>
          </p:nvSpPr>
          <p:spPr>
            <a:xfrm>
              <a:off x="4636800" y="4220600"/>
              <a:ext cx="8900" cy="6825"/>
            </a:xfrm>
            <a:custGeom>
              <a:avLst/>
              <a:gdLst/>
              <a:ahLst/>
              <a:cxnLst/>
              <a:rect l="l" t="t" r="r" b="b"/>
              <a:pathLst>
                <a:path w="356" h="273" extrusionOk="0">
                  <a:moveTo>
                    <a:pt x="0" y="230"/>
                  </a:moveTo>
                  <a:cubicBezTo>
                    <a:pt x="21" y="126"/>
                    <a:pt x="63" y="0"/>
                    <a:pt x="189" y="21"/>
                  </a:cubicBezTo>
                  <a:cubicBezTo>
                    <a:pt x="251" y="21"/>
                    <a:pt x="293" y="147"/>
                    <a:pt x="356" y="209"/>
                  </a:cubicBezTo>
                  <a:cubicBezTo>
                    <a:pt x="230" y="272"/>
                    <a:pt x="105" y="272"/>
                    <a:pt x="0" y="23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0" name="Google Shape;8350;p61"/>
            <p:cNvSpPr/>
            <p:nvPr/>
          </p:nvSpPr>
          <p:spPr>
            <a:xfrm>
              <a:off x="4237675" y="4200725"/>
              <a:ext cx="13100" cy="5775"/>
            </a:xfrm>
            <a:custGeom>
              <a:avLst/>
              <a:gdLst/>
              <a:ahLst/>
              <a:cxnLst/>
              <a:rect l="l" t="t" r="r" b="b"/>
              <a:pathLst>
                <a:path w="524" h="231" extrusionOk="0">
                  <a:moveTo>
                    <a:pt x="1" y="188"/>
                  </a:moveTo>
                  <a:cubicBezTo>
                    <a:pt x="126" y="0"/>
                    <a:pt x="398" y="0"/>
                    <a:pt x="524" y="188"/>
                  </a:cubicBezTo>
                  <a:cubicBezTo>
                    <a:pt x="356" y="230"/>
                    <a:pt x="168" y="230"/>
                    <a:pt x="1" y="18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1" name="Google Shape;8351;p61"/>
            <p:cNvSpPr/>
            <p:nvPr/>
          </p:nvSpPr>
          <p:spPr>
            <a:xfrm>
              <a:off x="4960075" y="4079350"/>
              <a:ext cx="66975" cy="27225"/>
            </a:xfrm>
            <a:custGeom>
              <a:avLst/>
              <a:gdLst/>
              <a:ahLst/>
              <a:cxnLst/>
              <a:rect l="l" t="t" r="r" b="b"/>
              <a:pathLst>
                <a:path w="2679" h="1089" extrusionOk="0">
                  <a:moveTo>
                    <a:pt x="0" y="105"/>
                  </a:moveTo>
                  <a:cubicBezTo>
                    <a:pt x="147" y="85"/>
                    <a:pt x="314" y="1"/>
                    <a:pt x="439" y="43"/>
                  </a:cubicBezTo>
                  <a:cubicBezTo>
                    <a:pt x="1172" y="273"/>
                    <a:pt x="1946" y="85"/>
                    <a:pt x="2678" y="294"/>
                  </a:cubicBezTo>
                  <a:cubicBezTo>
                    <a:pt x="2239" y="775"/>
                    <a:pt x="1632" y="1068"/>
                    <a:pt x="983" y="1089"/>
                  </a:cubicBezTo>
                  <a:cubicBezTo>
                    <a:pt x="921" y="1089"/>
                    <a:pt x="879" y="1089"/>
                    <a:pt x="816" y="1089"/>
                  </a:cubicBezTo>
                  <a:cubicBezTo>
                    <a:pt x="774" y="566"/>
                    <a:pt x="42" y="629"/>
                    <a:pt x="0" y="10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2" name="Google Shape;8352;p61"/>
            <p:cNvSpPr/>
            <p:nvPr/>
          </p:nvSpPr>
          <p:spPr>
            <a:xfrm>
              <a:off x="4871150" y="4086675"/>
              <a:ext cx="20425" cy="25150"/>
            </a:xfrm>
            <a:custGeom>
              <a:avLst/>
              <a:gdLst/>
              <a:ahLst/>
              <a:cxnLst/>
              <a:rect l="l" t="t" r="r" b="b"/>
              <a:pathLst>
                <a:path w="817" h="1006" extrusionOk="0">
                  <a:moveTo>
                    <a:pt x="377" y="1"/>
                  </a:moveTo>
                  <a:lnTo>
                    <a:pt x="544" y="1"/>
                  </a:lnTo>
                  <a:cubicBezTo>
                    <a:pt x="460" y="315"/>
                    <a:pt x="753" y="482"/>
                    <a:pt x="816" y="754"/>
                  </a:cubicBezTo>
                  <a:cubicBezTo>
                    <a:pt x="523" y="1005"/>
                    <a:pt x="272" y="670"/>
                    <a:pt x="0" y="712"/>
                  </a:cubicBezTo>
                  <a:cubicBezTo>
                    <a:pt x="0" y="398"/>
                    <a:pt x="42" y="126"/>
                    <a:pt x="377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3" name="Google Shape;8353;p61"/>
            <p:cNvSpPr/>
            <p:nvPr/>
          </p:nvSpPr>
          <p:spPr>
            <a:xfrm>
              <a:off x="4951175" y="4130100"/>
              <a:ext cx="16750" cy="14150"/>
            </a:xfrm>
            <a:custGeom>
              <a:avLst/>
              <a:gdLst/>
              <a:ahLst/>
              <a:cxnLst/>
              <a:rect l="l" t="t" r="r" b="b"/>
              <a:pathLst>
                <a:path w="670" h="566" extrusionOk="0">
                  <a:moveTo>
                    <a:pt x="649" y="398"/>
                  </a:moveTo>
                  <a:cubicBezTo>
                    <a:pt x="544" y="565"/>
                    <a:pt x="398" y="565"/>
                    <a:pt x="251" y="544"/>
                  </a:cubicBezTo>
                  <a:cubicBezTo>
                    <a:pt x="105" y="524"/>
                    <a:pt x="0" y="356"/>
                    <a:pt x="63" y="210"/>
                  </a:cubicBezTo>
                  <a:cubicBezTo>
                    <a:pt x="105" y="63"/>
                    <a:pt x="293" y="0"/>
                    <a:pt x="419" y="84"/>
                  </a:cubicBezTo>
                  <a:cubicBezTo>
                    <a:pt x="565" y="147"/>
                    <a:pt x="670" y="231"/>
                    <a:pt x="649" y="39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4" name="Google Shape;8354;p61"/>
            <p:cNvSpPr/>
            <p:nvPr/>
          </p:nvSpPr>
          <p:spPr>
            <a:xfrm>
              <a:off x="5042200" y="4141075"/>
              <a:ext cx="5250" cy="5775"/>
            </a:xfrm>
            <a:custGeom>
              <a:avLst/>
              <a:gdLst/>
              <a:ahLst/>
              <a:cxnLst/>
              <a:rect l="l" t="t" r="r" b="b"/>
              <a:pathLst>
                <a:path w="210" h="231" extrusionOk="0">
                  <a:moveTo>
                    <a:pt x="209" y="85"/>
                  </a:moveTo>
                  <a:cubicBezTo>
                    <a:pt x="188" y="126"/>
                    <a:pt x="167" y="210"/>
                    <a:pt x="126" y="210"/>
                  </a:cubicBezTo>
                  <a:cubicBezTo>
                    <a:pt x="105" y="231"/>
                    <a:pt x="42" y="189"/>
                    <a:pt x="0" y="168"/>
                  </a:cubicBezTo>
                  <a:cubicBezTo>
                    <a:pt x="21" y="105"/>
                    <a:pt x="21" y="22"/>
                    <a:pt x="63" y="22"/>
                  </a:cubicBezTo>
                  <a:cubicBezTo>
                    <a:pt x="105" y="1"/>
                    <a:pt x="147" y="43"/>
                    <a:pt x="209" y="8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5" name="Google Shape;8355;p61"/>
            <p:cNvSpPr/>
            <p:nvPr/>
          </p:nvSpPr>
          <p:spPr>
            <a:xfrm>
              <a:off x="4860150" y="4186075"/>
              <a:ext cx="5250" cy="5250"/>
            </a:xfrm>
            <a:custGeom>
              <a:avLst/>
              <a:gdLst/>
              <a:ahLst/>
              <a:cxnLst/>
              <a:rect l="l" t="t" r="r" b="b"/>
              <a:pathLst>
                <a:path w="210" h="210" extrusionOk="0">
                  <a:moveTo>
                    <a:pt x="63" y="0"/>
                  </a:moveTo>
                  <a:lnTo>
                    <a:pt x="210" y="63"/>
                  </a:lnTo>
                  <a:cubicBezTo>
                    <a:pt x="189" y="105"/>
                    <a:pt x="168" y="189"/>
                    <a:pt x="126" y="189"/>
                  </a:cubicBezTo>
                  <a:cubicBezTo>
                    <a:pt x="105" y="210"/>
                    <a:pt x="43" y="168"/>
                    <a:pt x="1" y="147"/>
                  </a:cubicBezTo>
                  <a:cubicBezTo>
                    <a:pt x="22" y="84"/>
                    <a:pt x="22" y="42"/>
                    <a:pt x="6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6" name="Google Shape;8356;p61"/>
            <p:cNvSpPr/>
            <p:nvPr/>
          </p:nvSpPr>
          <p:spPr>
            <a:xfrm>
              <a:off x="4869575" y="4104475"/>
              <a:ext cx="2100" cy="1575"/>
            </a:xfrm>
            <a:custGeom>
              <a:avLst/>
              <a:gdLst/>
              <a:ahLst/>
              <a:cxnLst/>
              <a:rect l="l" t="t" r="r" b="b"/>
              <a:pathLst>
                <a:path w="84" h="63" extrusionOk="0">
                  <a:moveTo>
                    <a:pt x="84" y="0"/>
                  </a:moveTo>
                  <a:lnTo>
                    <a:pt x="42" y="63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7" name="Google Shape;8357;p61"/>
            <p:cNvSpPr/>
            <p:nvPr/>
          </p:nvSpPr>
          <p:spPr>
            <a:xfrm>
              <a:off x="5084025" y="4095575"/>
              <a:ext cx="31425" cy="38725"/>
            </a:xfrm>
            <a:custGeom>
              <a:avLst/>
              <a:gdLst/>
              <a:ahLst/>
              <a:cxnLst/>
              <a:rect l="l" t="t" r="r" b="b"/>
              <a:pathLst>
                <a:path w="1257" h="1549" extrusionOk="0">
                  <a:moveTo>
                    <a:pt x="1256" y="586"/>
                  </a:moveTo>
                  <a:cubicBezTo>
                    <a:pt x="1215" y="984"/>
                    <a:pt x="733" y="1151"/>
                    <a:pt x="545" y="1528"/>
                  </a:cubicBezTo>
                  <a:cubicBezTo>
                    <a:pt x="461" y="1549"/>
                    <a:pt x="378" y="1528"/>
                    <a:pt x="315" y="1486"/>
                  </a:cubicBezTo>
                  <a:cubicBezTo>
                    <a:pt x="147" y="1256"/>
                    <a:pt x="1" y="858"/>
                    <a:pt x="106" y="712"/>
                  </a:cubicBezTo>
                  <a:cubicBezTo>
                    <a:pt x="294" y="440"/>
                    <a:pt x="482" y="84"/>
                    <a:pt x="838" y="42"/>
                  </a:cubicBezTo>
                  <a:cubicBezTo>
                    <a:pt x="1110" y="0"/>
                    <a:pt x="1235" y="252"/>
                    <a:pt x="1256" y="586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8" name="Google Shape;8358;p61"/>
            <p:cNvSpPr/>
            <p:nvPr/>
          </p:nvSpPr>
          <p:spPr>
            <a:xfrm>
              <a:off x="5794925" y="4131675"/>
              <a:ext cx="34025" cy="31400"/>
            </a:xfrm>
            <a:custGeom>
              <a:avLst/>
              <a:gdLst/>
              <a:ahLst/>
              <a:cxnLst/>
              <a:rect l="l" t="t" r="r" b="b"/>
              <a:pathLst>
                <a:path w="1361" h="1256" extrusionOk="0">
                  <a:moveTo>
                    <a:pt x="209" y="0"/>
                  </a:moveTo>
                  <a:cubicBezTo>
                    <a:pt x="314" y="0"/>
                    <a:pt x="419" y="21"/>
                    <a:pt x="419" y="126"/>
                  </a:cubicBezTo>
                  <a:cubicBezTo>
                    <a:pt x="419" y="419"/>
                    <a:pt x="502" y="565"/>
                    <a:pt x="816" y="419"/>
                  </a:cubicBezTo>
                  <a:cubicBezTo>
                    <a:pt x="1151" y="272"/>
                    <a:pt x="1256" y="544"/>
                    <a:pt x="1297" y="774"/>
                  </a:cubicBezTo>
                  <a:cubicBezTo>
                    <a:pt x="1360" y="1046"/>
                    <a:pt x="1088" y="1088"/>
                    <a:pt x="921" y="1151"/>
                  </a:cubicBezTo>
                  <a:cubicBezTo>
                    <a:pt x="649" y="1256"/>
                    <a:pt x="356" y="1130"/>
                    <a:pt x="230" y="900"/>
                  </a:cubicBezTo>
                  <a:cubicBezTo>
                    <a:pt x="63" y="649"/>
                    <a:pt x="0" y="356"/>
                    <a:pt x="63" y="63"/>
                  </a:cubicBezTo>
                  <a:cubicBezTo>
                    <a:pt x="84" y="42"/>
                    <a:pt x="168" y="21"/>
                    <a:pt x="20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9" name="Google Shape;8359;p61"/>
            <p:cNvSpPr/>
            <p:nvPr/>
          </p:nvSpPr>
          <p:spPr>
            <a:xfrm>
              <a:off x="5046900" y="4113350"/>
              <a:ext cx="15200" cy="13625"/>
            </a:xfrm>
            <a:custGeom>
              <a:avLst/>
              <a:gdLst/>
              <a:ahLst/>
              <a:cxnLst/>
              <a:rect l="l" t="t" r="r" b="b"/>
              <a:pathLst>
                <a:path w="608" h="545" extrusionOk="0">
                  <a:moveTo>
                    <a:pt x="398" y="22"/>
                  </a:moveTo>
                  <a:cubicBezTo>
                    <a:pt x="523" y="43"/>
                    <a:pt x="607" y="168"/>
                    <a:pt x="565" y="294"/>
                  </a:cubicBezTo>
                  <a:cubicBezTo>
                    <a:pt x="544" y="524"/>
                    <a:pt x="335" y="524"/>
                    <a:pt x="168" y="524"/>
                  </a:cubicBezTo>
                  <a:cubicBezTo>
                    <a:pt x="0" y="545"/>
                    <a:pt x="84" y="398"/>
                    <a:pt x="84" y="357"/>
                  </a:cubicBezTo>
                  <a:cubicBezTo>
                    <a:pt x="105" y="106"/>
                    <a:pt x="210" y="1"/>
                    <a:pt x="398" y="2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0" name="Google Shape;8360;p61"/>
            <p:cNvSpPr/>
            <p:nvPr/>
          </p:nvSpPr>
          <p:spPr>
            <a:xfrm>
              <a:off x="5746800" y="4141600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147" y="210"/>
                  </a:moveTo>
                  <a:cubicBezTo>
                    <a:pt x="105" y="189"/>
                    <a:pt x="21" y="189"/>
                    <a:pt x="21" y="147"/>
                  </a:cubicBezTo>
                  <a:cubicBezTo>
                    <a:pt x="0" y="105"/>
                    <a:pt x="42" y="43"/>
                    <a:pt x="63" y="1"/>
                  </a:cubicBezTo>
                  <a:cubicBezTo>
                    <a:pt x="126" y="22"/>
                    <a:pt x="189" y="43"/>
                    <a:pt x="209" y="64"/>
                  </a:cubicBezTo>
                  <a:cubicBezTo>
                    <a:pt x="230" y="105"/>
                    <a:pt x="168" y="168"/>
                    <a:pt x="147" y="21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1" name="Google Shape;8361;p61"/>
            <p:cNvSpPr/>
            <p:nvPr/>
          </p:nvSpPr>
          <p:spPr>
            <a:xfrm>
              <a:off x="4935475" y="4194950"/>
              <a:ext cx="5250" cy="5275"/>
            </a:xfrm>
            <a:custGeom>
              <a:avLst/>
              <a:gdLst/>
              <a:ahLst/>
              <a:cxnLst/>
              <a:rect l="l" t="t" r="r" b="b"/>
              <a:pathLst>
                <a:path w="210" h="211" extrusionOk="0">
                  <a:moveTo>
                    <a:pt x="1" y="147"/>
                  </a:moveTo>
                  <a:cubicBezTo>
                    <a:pt x="22" y="85"/>
                    <a:pt x="22" y="22"/>
                    <a:pt x="63" y="1"/>
                  </a:cubicBezTo>
                  <a:cubicBezTo>
                    <a:pt x="105" y="1"/>
                    <a:pt x="168" y="43"/>
                    <a:pt x="210" y="64"/>
                  </a:cubicBezTo>
                  <a:cubicBezTo>
                    <a:pt x="189" y="106"/>
                    <a:pt x="168" y="189"/>
                    <a:pt x="147" y="210"/>
                  </a:cubicBezTo>
                  <a:cubicBezTo>
                    <a:pt x="105" y="210"/>
                    <a:pt x="43" y="168"/>
                    <a:pt x="1" y="147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2" name="Google Shape;8362;p61"/>
            <p:cNvSpPr/>
            <p:nvPr/>
          </p:nvSpPr>
          <p:spPr>
            <a:xfrm>
              <a:off x="5099200" y="4158875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231" y="63"/>
                  </a:moveTo>
                  <a:lnTo>
                    <a:pt x="168" y="209"/>
                  </a:lnTo>
                  <a:cubicBezTo>
                    <a:pt x="105" y="189"/>
                    <a:pt x="43" y="168"/>
                    <a:pt x="22" y="147"/>
                  </a:cubicBezTo>
                  <a:cubicBezTo>
                    <a:pt x="1" y="105"/>
                    <a:pt x="64" y="42"/>
                    <a:pt x="8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3" name="Google Shape;8363;p61"/>
            <p:cNvSpPr/>
            <p:nvPr/>
          </p:nvSpPr>
          <p:spPr>
            <a:xfrm>
              <a:off x="5764575" y="4158875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231" y="63"/>
                  </a:moveTo>
                  <a:cubicBezTo>
                    <a:pt x="210" y="105"/>
                    <a:pt x="189" y="189"/>
                    <a:pt x="147" y="209"/>
                  </a:cubicBezTo>
                  <a:cubicBezTo>
                    <a:pt x="126" y="209"/>
                    <a:pt x="63" y="168"/>
                    <a:pt x="1" y="147"/>
                  </a:cubicBezTo>
                  <a:cubicBezTo>
                    <a:pt x="22" y="105"/>
                    <a:pt x="42" y="21"/>
                    <a:pt x="84" y="0"/>
                  </a:cubicBezTo>
                  <a:cubicBezTo>
                    <a:pt x="105" y="0"/>
                    <a:pt x="168" y="63"/>
                    <a:pt x="231" y="63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/>
          <p:cNvSpPr/>
          <p:nvPr/>
        </p:nvSpPr>
        <p:spPr>
          <a:xfrm>
            <a:off x="603202" y="854799"/>
            <a:ext cx="793759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nl-NL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Quan sát tranh và trả lời câu </a:t>
            </a:r>
            <a:r>
              <a:rPr lang="nl-NL" sz="2000" dirty="0" smtClean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hỏi: </a:t>
            </a:r>
            <a:r>
              <a:rPr lang="en-US" sz="2000" i="1" dirty="0" err="1">
                <a:solidFill>
                  <a:schemeClr val="tx1"/>
                </a:solidFill>
              </a:rPr>
              <a:t>Trong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en-US" sz="2000" i="1" dirty="0" err="1">
                <a:solidFill>
                  <a:schemeClr val="tx1"/>
                </a:solidFill>
              </a:rPr>
              <a:t>những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en-US" sz="2000" i="1" dirty="0" err="1">
                <a:solidFill>
                  <a:schemeClr val="tx1"/>
                </a:solidFill>
              </a:rPr>
              <a:t>bức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en-US" sz="2000" i="1" dirty="0" err="1">
                <a:solidFill>
                  <a:schemeClr val="tx1"/>
                </a:solidFill>
              </a:rPr>
              <a:t>tranh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en-US" sz="2000" i="1" dirty="0" err="1">
                <a:solidFill>
                  <a:schemeClr val="tx1"/>
                </a:solidFill>
              </a:rPr>
              <a:t>trên</a:t>
            </a:r>
            <a:r>
              <a:rPr lang="en-US" sz="2000" i="1" dirty="0">
                <a:solidFill>
                  <a:schemeClr val="tx1"/>
                </a:solidFill>
              </a:rPr>
              <a:t>, </a:t>
            </a:r>
            <a:r>
              <a:rPr lang="en-US" sz="2000" i="1" dirty="0" err="1">
                <a:solidFill>
                  <a:schemeClr val="tx1"/>
                </a:solidFill>
              </a:rPr>
              <a:t>các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en-US" sz="2000" i="1" dirty="0" err="1">
                <a:solidFill>
                  <a:schemeClr val="tx1"/>
                </a:solidFill>
              </a:rPr>
              <a:t>bạn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en-US" sz="2000" i="1" dirty="0" err="1">
                <a:solidFill>
                  <a:schemeClr val="tx1"/>
                </a:solidFill>
              </a:rPr>
              <a:t>đã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en-US" sz="2000" i="1" dirty="0" err="1">
                <a:solidFill>
                  <a:schemeClr val="tx1"/>
                </a:solidFill>
              </a:rPr>
              <a:t>làm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</a:rPr>
              <a:t>gì</a:t>
            </a:r>
            <a:r>
              <a:rPr lang="en-US" sz="2000" i="1" dirty="0" smtClean="0">
                <a:solidFill>
                  <a:schemeClr val="tx1"/>
                </a:solidFill>
              </a:rPr>
              <a:t> </a:t>
            </a:r>
            <a:r>
              <a:rPr lang="en-US" sz="2000" i="1" dirty="0" err="1">
                <a:solidFill>
                  <a:schemeClr val="tx1"/>
                </a:solidFill>
              </a:rPr>
              <a:t>đề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en-US" sz="2000" i="1" dirty="0" err="1">
                <a:solidFill>
                  <a:schemeClr val="tx1"/>
                </a:solidFill>
              </a:rPr>
              <a:t>phòng</a:t>
            </a:r>
            <a:r>
              <a:rPr lang="en-US" sz="2000" i="1" dirty="0">
                <a:solidFill>
                  <a:schemeClr val="tx1"/>
                </a:solidFill>
              </a:rPr>
              <a:t>, </a:t>
            </a:r>
            <a:r>
              <a:rPr lang="en-US" sz="2000" i="1" dirty="0" err="1">
                <a:solidFill>
                  <a:schemeClr val="tx1"/>
                </a:solidFill>
              </a:rPr>
              <a:t>chống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en-US" sz="2000" i="1" dirty="0" err="1">
                <a:solidFill>
                  <a:schemeClr val="tx1"/>
                </a:solidFill>
              </a:rPr>
              <a:t>tệ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en-US" sz="2000" i="1" dirty="0" err="1">
                <a:solidFill>
                  <a:schemeClr val="tx1"/>
                </a:solidFill>
              </a:rPr>
              <a:t>nạn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en-US" sz="2000" i="1" dirty="0" err="1">
                <a:solidFill>
                  <a:schemeClr val="tx1"/>
                </a:solidFill>
              </a:rPr>
              <a:t>xã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en-US" sz="2000" i="1" dirty="0" err="1">
                <a:solidFill>
                  <a:schemeClr val="tx1"/>
                </a:solidFill>
              </a:rPr>
              <a:t>hội</a:t>
            </a:r>
            <a:r>
              <a:rPr lang="en-US" sz="2000" i="1" dirty="0" smtClean="0">
                <a:solidFill>
                  <a:schemeClr val="tx1"/>
                </a:solidFill>
              </a:rPr>
              <a:t>?</a:t>
            </a:r>
            <a:endParaRPr lang="en-US" sz="2000" i="1" dirty="0">
              <a:solidFill>
                <a:schemeClr val="tx1"/>
              </a:solidFill>
            </a:endParaRPr>
          </a:p>
        </p:txBody>
      </p:sp>
      <p:pic>
        <p:nvPicPr>
          <p:cNvPr id="106" name="Picture 10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37" y="1932652"/>
            <a:ext cx="4037606" cy="2814813"/>
          </a:xfrm>
          <a:prstGeom prst="rect">
            <a:avLst/>
          </a:prstGeom>
        </p:spPr>
      </p:pic>
      <p:pic>
        <p:nvPicPr>
          <p:cNvPr id="107" name="Picture 10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208" y="1932652"/>
            <a:ext cx="4201742" cy="2814813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64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45" y="408342"/>
            <a:ext cx="2733675" cy="24765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17520" y="907928"/>
            <a:ext cx="587905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sz="2000" dirty="0" err="1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fr-FR" sz="20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fr-FR" sz="20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giảng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tệ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nạn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bổ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sung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7256" y="2434813"/>
            <a:ext cx="2743200" cy="24669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82388" y="3278803"/>
            <a:ext cx="54702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sz="2000" dirty="0" err="1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fr-FR" sz="20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fr-FR" sz="20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tuyên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tệ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nạn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80112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3763" y="362005"/>
            <a:ext cx="2501805" cy="22951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9776" y="540076"/>
            <a:ext cx="569617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sz="2000" dirty="0" err="1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fr-FR" sz="20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fr-FR" sz="20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hòm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tội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phạm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cáo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vi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phạm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tệ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nạn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776" y="2657139"/>
            <a:ext cx="3952875" cy="2209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33263" y="3364244"/>
            <a:ext cx="5209524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sz="2000" dirty="0" err="1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fr-FR" sz="20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fr-FR" sz="20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tỏ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chối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ngay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khi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rủ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rê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hút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fr-F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sa.</a:t>
            </a:r>
            <a:endParaRPr lang="en-US" sz="20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91923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188" y="281379"/>
            <a:ext cx="5841486" cy="254788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2855" y="2859738"/>
            <a:ext cx="751615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fr-FR" sz="20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fr-FR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fr-FR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buổi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toạ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đàm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làn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tệ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nạn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j-lt"/>
            </a:endParaRPr>
          </a:p>
        </p:txBody>
      </p:sp>
      <p:pic>
        <p:nvPicPr>
          <p:cNvPr id="8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7019321" y="3752290"/>
            <a:ext cx="1016641" cy="1000121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1520188" y="3936967"/>
            <a:ext cx="5031219" cy="937260"/>
          </a:xfrm>
          <a:prstGeom prst="wedgeRoundRectCallout">
            <a:avLst>
              <a:gd name="adj1" fmla="val 56765"/>
              <a:gd name="adj2" fmla="val 511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fr-FR" sz="2000" dirty="0" err="1"/>
              <a:t>Em</a:t>
            </a:r>
            <a:r>
              <a:rPr lang="fr-FR" sz="2000" dirty="0"/>
              <a:t> </a:t>
            </a:r>
            <a:r>
              <a:rPr lang="fr-FR" sz="2000" dirty="0" err="1"/>
              <a:t>hãy</a:t>
            </a:r>
            <a:r>
              <a:rPr lang="fr-FR" sz="2000" dirty="0"/>
              <a:t> </a:t>
            </a:r>
            <a:r>
              <a:rPr lang="fr-FR" sz="2000" dirty="0" err="1"/>
              <a:t>kể</a:t>
            </a:r>
            <a:r>
              <a:rPr lang="fr-FR" sz="2000" dirty="0"/>
              <a:t> </a:t>
            </a:r>
            <a:r>
              <a:rPr lang="fr-FR" sz="2000" dirty="0" err="1"/>
              <a:t>thêm</a:t>
            </a:r>
            <a:r>
              <a:rPr lang="fr-FR" sz="2000" dirty="0"/>
              <a:t> </a:t>
            </a:r>
            <a:r>
              <a:rPr lang="fr-FR" sz="2000" dirty="0" err="1"/>
              <a:t>những</a:t>
            </a:r>
            <a:r>
              <a:rPr lang="fr-FR" sz="2000" dirty="0"/>
              <a:t> </a:t>
            </a:r>
            <a:r>
              <a:rPr lang="fr-FR" sz="2000" dirty="0" err="1"/>
              <a:t>việc</a:t>
            </a:r>
            <a:r>
              <a:rPr lang="fr-FR" sz="2000" dirty="0"/>
              <a:t> </a:t>
            </a:r>
            <a:r>
              <a:rPr lang="fr-FR" sz="2000" dirty="0" err="1"/>
              <a:t>học</a:t>
            </a:r>
            <a:r>
              <a:rPr lang="fr-FR" sz="2000" dirty="0"/>
              <a:t> </a:t>
            </a:r>
            <a:r>
              <a:rPr lang="fr-FR" sz="2000" dirty="0" err="1"/>
              <a:t>sinh</a:t>
            </a:r>
            <a:r>
              <a:rPr lang="fr-FR" sz="2000" dirty="0"/>
              <a:t> </a:t>
            </a:r>
            <a:r>
              <a:rPr lang="fr-FR" sz="2000" dirty="0" err="1"/>
              <a:t>cần</a:t>
            </a:r>
            <a:r>
              <a:rPr lang="fr-FR" sz="2000" dirty="0"/>
              <a:t> </a:t>
            </a:r>
            <a:r>
              <a:rPr lang="fr-FR" sz="2000" dirty="0" err="1"/>
              <a:t>làm</a:t>
            </a:r>
            <a:r>
              <a:rPr lang="fr-FR" sz="2000" dirty="0"/>
              <a:t> </a:t>
            </a:r>
            <a:r>
              <a:rPr lang="fr-FR" sz="2000" dirty="0" err="1"/>
              <a:t>đề</a:t>
            </a:r>
            <a:r>
              <a:rPr lang="fr-FR" sz="2000" dirty="0"/>
              <a:t> </a:t>
            </a:r>
            <a:r>
              <a:rPr lang="fr-FR" sz="2000" dirty="0" err="1"/>
              <a:t>phòng</a:t>
            </a:r>
            <a:r>
              <a:rPr lang="fr-FR" sz="2000" dirty="0"/>
              <a:t>, </a:t>
            </a:r>
            <a:r>
              <a:rPr lang="fr-FR" sz="2000" dirty="0" err="1"/>
              <a:t>chống</a:t>
            </a:r>
            <a:r>
              <a:rPr lang="fr-FR" sz="2000" dirty="0"/>
              <a:t> </a:t>
            </a:r>
            <a:r>
              <a:rPr lang="fr-FR" sz="2000" dirty="0" err="1"/>
              <a:t>tệ</a:t>
            </a:r>
            <a:r>
              <a:rPr lang="fr-FR" sz="2000" dirty="0"/>
              <a:t> </a:t>
            </a:r>
            <a:r>
              <a:rPr lang="fr-FR" sz="2000" dirty="0" err="1"/>
              <a:t>nạn</a:t>
            </a:r>
            <a:r>
              <a:rPr lang="fr-FR" sz="2000" dirty="0"/>
              <a:t> </a:t>
            </a:r>
            <a:r>
              <a:rPr lang="fr-FR" sz="2000" dirty="0" err="1"/>
              <a:t>xã</a:t>
            </a:r>
            <a:r>
              <a:rPr lang="fr-FR" sz="2000" dirty="0"/>
              <a:t> </a:t>
            </a:r>
            <a:r>
              <a:rPr lang="fr-FR" sz="2000" dirty="0" err="1"/>
              <a:t>hội</a:t>
            </a:r>
            <a:r>
              <a:rPr lang="fr-FR" sz="2000" dirty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3416730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 descr="A picture containing text&#10;&#10;Description automatically generated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844" y="1769447"/>
            <a:ext cx="3022518" cy="2584344"/>
          </a:xfrm>
          <a:prstGeom prst="rect">
            <a:avLst/>
          </a:prstGeom>
        </p:spPr>
      </p:pic>
      <p:pic>
        <p:nvPicPr>
          <p:cNvPr id="77" name="Picture 76" descr="A picture containing engineering drawing&#10;&#10;Description automatically generated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377" y="1769447"/>
            <a:ext cx="3032760" cy="25857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1649" y="1096967"/>
            <a:ext cx="74574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000" dirty="0" err="1" smtClean="0">
                <a:solidFill>
                  <a:schemeClr val="tx1"/>
                </a:solidFill>
              </a:rPr>
              <a:t>Quan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sát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một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số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hình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ảnh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về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tệ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nạn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xã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hội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và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trả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lời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câu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hỏi</a:t>
            </a:r>
            <a:r>
              <a:rPr lang="en-US" sz="2000" dirty="0" smtClean="0">
                <a:solidFill>
                  <a:schemeClr val="tx1"/>
                </a:solidFill>
              </a:rPr>
              <a:t>: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39967" y="4522252"/>
            <a:ext cx="21675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err="1" smtClean="0">
                <a:solidFill>
                  <a:schemeClr val="tx1"/>
                </a:solidFill>
              </a:rPr>
              <a:t>Tệ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nạn</a:t>
            </a:r>
            <a:r>
              <a:rPr lang="en-US" sz="2000" dirty="0" smtClean="0">
                <a:solidFill>
                  <a:schemeClr val="tx1"/>
                </a:solidFill>
              </a:rPr>
              <a:t> ma </a:t>
            </a:r>
            <a:r>
              <a:rPr lang="en-US" sz="2000" dirty="0" err="1" smtClean="0">
                <a:solidFill>
                  <a:schemeClr val="tx1"/>
                </a:solidFill>
              </a:rPr>
              <a:t>tuý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533900" y="4522250"/>
            <a:ext cx="21804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err="1" smtClean="0">
                <a:solidFill>
                  <a:schemeClr val="tx1"/>
                </a:solidFill>
              </a:rPr>
              <a:t>Tệ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nạn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cờ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bạc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43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1"/>
              </a:ext>
            </a:extLst>
          </a:blip>
          <a:srcRect/>
          <a:stretch>
            <a:fillRect/>
          </a:stretch>
        </p:blipFill>
        <p:spPr>
          <a:xfrm>
            <a:off x="7524859" y="132695"/>
            <a:ext cx="1207603" cy="815132"/>
          </a:xfrm>
          <a:prstGeom prst="rect">
            <a:avLst/>
          </a:prstGeom>
        </p:spPr>
      </p:pic>
      <p:sp>
        <p:nvSpPr>
          <p:cNvPr id="79" name="Google Shape;7209;p42"/>
          <p:cNvSpPr txBox="1">
            <a:spLocks noGrp="1"/>
          </p:cNvSpPr>
          <p:nvPr>
            <p:ph type="title"/>
          </p:nvPr>
        </p:nvSpPr>
        <p:spPr>
          <a:xfrm>
            <a:off x="0" y="200377"/>
            <a:ext cx="9143999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 smtClean="0">
                <a:latin typeface="+mj-lt"/>
              </a:rPr>
              <a:t>KHỞI ĐỘNG</a:t>
            </a:r>
            <a:endParaRPr sz="3200" dirty="0">
              <a:latin typeface="+mj-lt"/>
            </a:endParaRPr>
          </a:p>
        </p:txBody>
      </p:sp>
      <p:grpSp>
        <p:nvGrpSpPr>
          <p:cNvPr id="80" name="Google Shape;7211;p42"/>
          <p:cNvGrpSpPr/>
          <p:nvPr/>
        </p:nvGrpSpPr>
        <p:grpSpPr>
          <a:xfrm>
            <a:off x="2740170" y="773077"/>
            <a:ext cx="3886634" cy="174750"/>
            <a:chOff x="3962000" y="4060525"/>
            <a:chExt cx="2324125" cy="174750"/>
          </a:xfrm>
        </p:grpSpPr>
        <p:sp>
          <p:nvSpPr>
            <p:cNvPr id="81" name="Google Shape;7212;p42"/>
            <p:cNvSpPr/>
            <p:nvPr/>
          </p:nvSpPr>
          <p:spPr>
            <a:xfrm>
              <a:off x="3962000" y="4060525"/>
              <a:ext cx="1117875" cy="168975"/>
            </a:xfrm>
            <a:custGeom>
              <a:avLst/>
              <a:gdLst/>
              <a:ahLst/>
              <a:cxnLst/>
              <a:rect l="l" t="t" r="r" b="b"/>
              <a:pathLst>
                <a:path w="44715" h="6759" extrusionOk="0">
                  <a:moveTo>
                    <a:pt x="9249" y="189"/>
                  </a:moveTo>
                  <a:lnTo>
                    <a:pt x="9605" y="168"/>
                  </a:lnTo>
                  <a:cubicBezTo>
                    <a:pt x="9730" y="377"/>
                    <a:pt x="10023" y="377"/>
                    <a:pt x="10128" y="168"/>
                  </a:cubicBezTo>
                  <a:lnTo>
                    <a:pt x="11048" y="168"/>
                  </a:lnTo>
                  <a:cubicBezTo>
                    <a:pt x="11174" y="377"/>
                    <a:pt x="11404" y="356"/>
                    <a:pt x="11572" y="440"/>
                  </a:cubicBezTo>
                  <a:cubicBezTo>
                    <a:pt x="11969" y="607"/>
                    <a:pt x="12199" y="440"/>
                    <a:pt x="12262" y="42"/>
                  </a:cubicBezTo>
                  <a:lnTo>
                    <a:pt x="12618" y="42"/>
                  </a:lnTo>
                  <a:cubicBezTo>
                    <a:pt x="13078" y="838"/>
                    <a:pt x="13517" y="838"/>
                    <a:pt x="14041" y="42"/>
                  </a:cubicBezTo>
                  <a:cubicBezTo>
                    <a:pt x="14229" y="1"/>
                    <a:pt x="14396" y="1"/>
                    <a:pt x="14564" y="63"/>
                  </a:cubicBezTo>
                  <a:cubicBezTo>
                    <a:pt x="14606" y="210"/>
                    <a:pt x="14731" y="314"/>
                    <a:pt x="14878" y="335"/>
                  </a:cubicBezTo>
                  <a:cubicBezTo>
                    <a:pt x="15422" y="461"/>
                    <a:pt x="16007" y="398"/>
                    <a:pt x="16510" y="168"/>
                  </a:cubicBezTo>
                  <a:cubicBezTo>
                    <a:pt x="16865" y="147"/>
                    <a:pt x="17221" y="168"/>
                    <a:pt x="17577" y="231"/>
                  </a:cubicBezTo>
                  <a:cubicBezTo>
                    <a:pt x="17807" y="607"/>
                    <a:pt x="18372" y="628"/>
                    <a:pt x="18455" y="1193"/>
                  </a:cubicBezTo>
                  <a:cubicBezTo>
                    <a:pt x="18623" y="900"/>
                    <a:pt x="18790" y="628"/>
                    <a:pt x="18979" y="356"/>
                  </a:cubicBezTo>
                  <a:cubicBezTo>
                    <a:pt x="19292" y="294"/>
                    <a:pt x="19606" y="314"/>
                    <a:pt x="19920" y="419"/>
                  </a:cubicBezTo>
                  <a:cubicBezTo>
                    <a:pt x="20108" y="566"/>
                    <a:pt x="20339" y="712"/>
                    <a:pt x="20569" y="817"/>
                  </a:cubicBezTo>
                  <a:cubicBezTo>
                    <a:pt x="20924" y="900"/>
                    <a:pt x="21301" y="963"/>
                    <a:pt x="21301" y="398"/>
                  </a:cubicBezTo>
                  <a:cubicBezTo>
                    <a:pt x="21887" y="294"/>
                    <a:pt x="22494" y="294"/>
                    <a:pt x="23059" y="398"/>
                  </a:cubicBezTo>
                  <a:cubicBezTo>
                    <a:pt x="23059" y="858"/>
                    <a:pt x="23414" y="1130"/>
                    <a:pt x="23561" y="1507"/>
                  </a:cubicBezTo>
                  <a:cubicBezTo>
                    <a:pt x="23833" y="1361"/>
                    <a:pt x="23833" y="1130"/>
                    <a:pt x="23896" y="963"/>
                  </a:cubicBezTo>
                  <a:cubicBezTo>
                    <a:pt x="23937" y="754"/>
                    <a:pt x="23958" y="566"/>
                    <a:pt x="23958" y="356"/>
                  </a:cubicBezTo>
                  <a:cubicBezTo>
                    <a:pt x="24314" y="294"/>
                    <a:pt x="24670" y="314"/>
                    <a:pt x="25005" y="398"/>
                  </a:cubicBezTo>
                  <a:cubicBezTo>
                    <a:pt x="25025" y="545"/>
                    <a:pt x="25005" y="796"/>
                    <a:pt x="25214" y="796"/>
                  </a:cubicBezTo>
                  <a:cubicBezTo>
                    <a:pt x="25549" y="796"/>
                    <a:pt x="25946" y="796"/>
                    <a:pt x="26072" y="335"/>
                  </a:cubicBezTo>
                  <a:lnTo>
                    <a:pt x="28206" y="356"/>
                  </a:lnTo>
                  <a:cubicBezTo>
                    <a:pt x="28248" y="628"/>
                    <a:pt x="28436" y="670"/>
                    <a:pt x="28666" y="670"/>
                  </a:cubicBezTo>
                  <a:cubicBezTo>
                    <a:pt x="29336" y="712"/>
                    <a:pt x="30005" y="607"/>
                    <a:pt x="30696" y="733"/>
                  </a:cubicBezTo>
                  <a:cubicBezTo>
                    <a:pt x="30947" y="796"/>
                    <a:pt x="31031" y="566"/>
                    <a:pt x="31051" y="335"/>
                  </a:cubicBezTo>
                  <a:cubicBezTo>
                    <a:pt x="31282" y="294"/>
                    <a:pt x="31533" y="314"/>
                    <a:pt x="31742" y="419"/>
                  </a:cubicBezTo>
                  <a:cubicBezTo>
                    <a:pt x="31805" y="586"/>
                    <a:pt x="31972" y="691"/>
                    <a:pt x="32139" y="670"/>
                  </a:cubicBezTo>
                  <a:lnTo>
                    <a:pt x="32997" y="670"/>
                  </a:lnTo>
                  <a:cubicBezTo>
                    <a:pt x="32997" y="900"/>
                    <a:pt x="32997" y="1151"/>
                    <a:pt x="33311" y="1193"/>
                  </a:cubicBezTo>
                  <a:cubicBezTo>
                    <a:pt x="33520" y="1235"/>
                    <a:pt x="33709" y="1130"/>
                    <a:pt x="33813" y="942"/>
                  </a:cubicBezTo>
                  <a:cubicBezTo>
                    <a:pt x="33855" y="817"/>
                    <a:pt x="33876" y="670"/>
                    <a:pt x="33876" y="545"/>
                  </a:cubicBezTo>
                  <a:cubicBezTo>
                    <a:pt x="34169" y="503"/>
                    <a:pt x="34483" y="524"/>
                    <a:pt x="34755" y="607"/>
                  </a:cubicBezTo>
                  <a:cubicBezTo>
                    <a:pt x="34755" y="712"/>
                    <a:pt x="34839" y="817"/>
                    <a:pt x="34943" y="858"/>
                  </a:cubicBezTo>
                  <a:cubicBezTo>
                    <a:pt x="34880" y="1193"/>
                    <a:pt x="35173" y="1507"/>
                    <a:pt x="35006" y="1863"/>
                  </a:cubicBezTo>
                  <a:cubicBezTo>
                    <a:pt x="34943" y="2009"/>
                    <a:pt x="35069" y="2156"/>
                    <a:pt x="35215" y="2198"/>
                  </a:cubicBezTo>
                  <a:cubicBezTo>
                    <a:pt x="35383" y="2239"/>
                    <a:pt x="35571" y="2198"/>
                    <a:pt x="35676" y="2051"/>
                  </a:cubicBezTo>
                  <a:cubicBezTo>
                    <a:pt x="35822" y="1947"/>
                    <a:pt x="35759" y="1821"/>
                    <a:pt x="35676" y="1674"/>
                  </a:cubicBezTo>
                  <a:cubicBezTo>
                    <a:pt x="35424" y="1256"/>
                    <a:pt x="35550" y="984"/>
                    <a:pt x="36010" y="858"/>
                  </a:cubicBezTo>
                  <a:cubicBezTo>
                    <a:pt x="36261" y="879"/>
                    <a:pt x="36533" y="775"/>
                    <a:pt x="36722" y="1026"/>
                  </a:cubicBezTo>
                  <a:cubicBezTo>
                    <a:pt x="36408" y="1172"/>
                    <a:pt x="36345" y="1444"/>
                    <a:pt x="36366" y="1737"/>
                  </a:cubicBezTo>
                  <a:lnTo>
                    <a:pt x="36303" y="1779"/>
                  </a:lnTo>
                  <a:lnTo>
                    <a:pt x="36324" y="1821"/>
                  </a:lnTo>
                  <a:lnTo>
                    <a:pt x="36366" y="1737"/>
                  </a:lnTo>
                  <a:cubicBezTo>
                    <a:pt x="36638" y="1695"/>
                    <a:pt x="36889" y="2051"/>
                    <a:pt x="37182" y="1800"/>
                  </a:cubicBezTo>
                  <a:cubicBezTo>
                    <a:pt x="37119" y="1528"/>
                    <a:pt x="36826" y="1340"/>
                    <a:pt x="36910" y="1026"/>
                  </a:cubicBezTo>
                  <a:cubicBezTo>
                    <a:pt x="37224" y="1005"/>
                    <a:pt x="37517" y="879"/>
                    <a:pt x="37789" y="691"/>
                  </a:cubicBezTo>
                  <a:lnTo>
                    <a:pt x="38145" y="691"/>
                  </a:lnTo>
                  <a:lnTo>
                    <a:pt x="38312" y="858"/>
                  </a:lnTo>
                  <a:cubicBezTo>
                    <a:pt x="38626" y="1172"/>
                    <a:pt x="38689" y="1633"/>
                    <a:pt x="38919" y="2030"/>
                  </a:cubicBezTo>
                  <a:cubicBezTo>
                    <a:pt x="38856" y="1444"/>
                    <a:pt x="39421" y="1277"/>
                    <a:pt x="39567" y="858"/>
                  </a:cubicBezTo>
                  <a:lnTo>
                    <a:pt x="39923" y="858"/>
                  </a:lnTo>
                  <a:cubicBezTo>
                    <a:pt x="39965" y="1382"/>
                    <a:pt x="40676" y="1298"/>
                    <a:pt x="40739" y="1821"/>
                  </a:cubicBezTo>
                  <a:cubicBezTo>
                    <a:pt x="40781" y="1821"/>
                    <a:pt x="40844" y="1821"/>
                    <a:pt x="40886" y="1821"/>
                  </a:cubicBezTo>
                  <a:cubicBezTo>
                    <a:pt x="41534" y="1800"/>
                    <a:pt x="42141" y="1528"/>
                    <a:pt x="42580" y="1026"/>
                  </a:cubicBezTo>
                  <a:lnTo>
                    <a:pt x="42580" y="1026"/>
                  </a:lnTo>
                  <a:cubicBezTo>
                    <a:pt x="42873" y="1068"/>
                    <a:pt x="43145" y="1110"/>
                    <a:pt x="43438" y="1151"/>
                  </a:cubicBezTo>
                  <a:cubicBezTo>
                    <a:pt x="43522" y="1151"/>
                    <a:pt x="43606" y="1172"/>
                    <a:pt x="43606" y="1277"/>
                  </a:cubicBezTo>
                  <a:cubicBezTo>
                    <a:pt x="43606" y="1361"/>
                    <a:pt x="43564" y="1444"/>
                    <a:pt x="43501" y="1486"/>
                  </a:cubicBezTo>
                  <a:cubicBezTo>
                    <a:pt x="43417" y="1549"/>
                    <a:pt x="43292" y="1591"/>
                    <a:pt x="43187" y="1612"/>
                  </a:cubicBezTo>
                  <a:cubicBezTo>
                    <a:pt x="42706" y="1716"/>
                    <a:pt x="42476" y="1947"/>
                    <a:pt x="42706" y="2470"/>
                  </a:cubicBezTo>
                  <a:cubicBezTo>
                    <a:pt x="42748" y="2574"/>
                    <a:pt x="42580" y="2721"/>
                    <a:pt x="42727" y="2888"/>
                  </a:cubicBezTo>
                  <a:cubicBezTo>
                    <a:pt x="42978" y="2867"/>
                    <a:pt x="43145" y="2532"/>
                    <a:pt x="43459" y="2637"/>
                  </a:cubicBezTo>
                  <a:cubicBezTo>
                    <a:pt x="43501" y="3014"/>
                    <a:pt x="43836" y="3035"/>
                    <a:pt x="44087" y="3181"/>
                  </a:cubicBezTo>
                  <a:cubicBezTo>
                    <a:pt x="44317" y="3327"/>
                    <a:pt x="44715" y="3474"/>
                    <a:pt x="44610" y="3976"/>
                  </a:cubicBezTo>
                  <a:cubicBezTo>
                    <a:pt x="44422" y="4687"/>
                    <a:pt x="44338" y="4813"/>
                    <a:pt x="43606" y="4750"/>
                  </a:cubicBezTo>
                  <a:cubicBezTo>
                    <a:pt x="43229" y="4708"/>
                    <a:pt x="42852" y="4646"/>
                    <a:pt x="42497" y="4520"/>
                  </a:cubicBezTo>
                  <a:cubicBezTo>
                    <a:pt x="41848" y="4311"/>
                    <a:pt x="41158" y="4436"/>
                    <a:pt x="40614" y="4813"/>
                  </a:cubicBezTo>
                  <a:cubicBezTo>
                    <a:pt x="40132" y="5232"/>
                    <a:pt x="40090" y="5232"/>
                    <a:pt x="39693" y="4667"/>
                  </a:cubicBezTo>
                  <a:cubicBezTo>
                    <a:pt x="39609" y="4520"/>
                    <a:pt x="39526" y="4248"/>
                    <a:pt x="39358" y="4311"/>
                  </a:cubicBezTo>
                  <a:cubicBezTo>
                    <a:pt x="38730" y="4604"/>
                    <a:pt x="38437" y="4206"/>
                    <a:pt x="38186" y="3683"/>
                  </a:cubicBezTo>
                  <a:cubicBezTo>
                    <a:pt x="37747" y="4018"/>
                    <a:pt x="37391" y="4415"/>
                    <a:pt x="36826" y="4102"/>
                  </a:cubicBezTo>
                  <a:cubicBezTo>
                    <a:pt x="36826" y="4708"/>
                    <a:pt x="36826" y="4708"/>
                    <a:pt x="36387" y="5294"/>
                  </a:cubicBezTo>
                  <a:cubicBezTo>
                    <a:pt x="36324" y="5378"/>
                    <a:pt x="36261" y="5483"/>
                    <a:pt x="36199" y="5587"/>
                  </a:cubicBezTo>
                  <a:cubicBezTo>
                    <a:pt x="35843" y="6048"/>
                    <a:pt x="35822" y="6027"/>
                    <a:pt x="35383" y="5692"/>
                  </a:cubicBezTo>
                  <a:cubicBezTo>
                    <a:pt x="35215" y="5566"/>
                    <a:pt x="35173" y="5399"/>
                    <a:pt x="35069" y="5273"/>
                  </a:cubicBezTo>
                  <a:cubicBezTo>
                    <a:pt x="34818" y="5001"/>
                    <a:pt x="34336" y="5106"/>
                    <a:pt x="34253" y="5483"/>
                  </a:cubicBezTo>
                  <a:cubicBezTo>
                    <a:pt x="34044" y="6089"/>
                    <a:pt x="33813" y="6131"/>
                    <a:pt x="33248" y="5817"/>
                  </a:cubicBezTo>
                  <a:cubicBezTo>
                    <a:pt x="32914" y="5629"/>
                    <a:pt x="32851" y="5252"/>
                    <a:pt x="32558" y="5043"/>
                  </a:cubicBezTo>
                  <a:cubicBezTo>
                    <a:pt x="32453" y="4960"/>
                    <a:pt x="32391" y="4771"/>
                    <a:pt x="32202" y="4897"/>
                  </a:cubicBezTo>
                  <a:cubicBezTo>
                    <a:pt x="32098" y="4980"/>
                    <a:pt x="32160" y="5106"/>
                    <a:pt x="32202" y="5232"/>
                  </a:cubicBezTo>
                  <a:cubicBezTo>
                    <a:pt x="32411" y="5817"/>
                    <a:pt x="32391" y="5817"/>
                    <a:pt x="31847" y="6068"/>
                  </a:cubicBezTo>
                  <a:cubicBezTo>
                    <a:pt x="31637" y="6173"/>
                    <a:pt x="31428" y="6278"/>
                    <a:pt x="31240" y="6424"/>
                  </a:cubicBezTo>
                  <a:cubicBezTo>
                    <a:pt x="31031" y="6550"/>
                    <a:pt x="30717" y="6633"/>
                    <a:pt x="30570" y="6487"/>
                  </a:cubicBezTo>
                  <a:cubicBezTo>
                    <a:pt x="30131" y="6110"/>
                    <a:pt x="29901" y="6424"/>
                    <a:pt x="29650" y="6696"/>
                  </a:cubicBezTo>
                  <a:cubicBezTo>
                    <a:pt x="28875" y="6759"/>
                    <a:pt x="28101" y="6717"/>
                    <a:pt x="27327" y="6612"/>
                  </a:cubicBezTo>
                  <a:cubicBezTo>
                    <a:pt x="27285" y="6550"/>
                    <a:pt x="27243" y="6445"/>
                    <a:pt x="27181" y="6424"/>
                  </a:cubicBezTo>
                  <a:cubicBezTo>
                    <a:pt x="27034" y="6403"/>
                    <a:pt x="26992" y="6529"/>
                    <a:pt x="26971" y="6633"/>
                  </a:cubicBezTo>
                  <a:cubicBezTo>
                    <a:pt x="26804" y="6696"/>
                    <a:pt x="26616" y="6675"/>
                    <a:pt x="26448" y="6592"/>
                  </a:cubicBezTo>
                  <a:cubicBezTo>
                    <a:pt x="26302" y="5964"/>
                    <a:pt x="26218" y="5880"/>
                    <a:pt x="25758" y="6110"/>
                  </a:cubicBezTo>
                  <a:cubicBezTo>
                    <a:pt x="25507" y="6236"/>
                    <a:pt x="25297" y="6424"/>
                    <a:pt x="25025" y="6320"/>
                  </a:cubicBezTo>
                  <a:cubicBezTo>
                    <a:pt x="24481" y="6131"/>
                    <a:pt x="23833" y="6257"/>
                    <a:pt x="23372" y="5817"/>
                  </a:cubicBezTo>
                  <a:cubicBezTo>
                    <a:pt x="23268" y="5692"/>
                    <a:pt x="23100" y="5671"/>
                    <a:pt x="22954" y="5713"/>
                  </a:cubicBezTo>
                  <a:cubicBezTo>
                    <a:pt x="22536" y="5943"/>
                    <a:pt x="22410" y="5692"/>
                    <a:pt x="22284" y="5336"/>
                  </a:cubicBezTo>
                  <a:cubicBezTo>
                    <a:pt x="22222" y="5169"/>
                    <a:pt x="22264" y="4897"/>
                    <a:pt x="21887" y="4855"/>
                  </a:cubicBezTo>
                  <a:cubicBezTo>
                    <a:pt x="21971" y="5629"/>
                    <a:pt x="21510" y="5985"/>
                    <a:pt x="20883" y="6257"/>
                  </a:cubicBezTo>
                  <a:cubicBezTo>
                    <a:pt x="20820" y="6278"/>
                    <a:pt x="20799" y="6403"/>
                    <a:pt x="20757" y="6487"/>
                  </a:cubicBezTo>
                  <a:lnTo>
                    <a:pt x="20422" y="6487"/>
                  </a:lnTo>
                  <a:cubicBezTo>
                    <a:pt x="20150" y="6110"/>
                    <a:pt x="20108" y="6110"/>
                    <a:pt x="19899" y="6508"/>
                  </a:cubicBezTo>
                  <a:cubicBezTo>
                    <a:pt x="19418" y="6571"/>
                    <a:pt x="18937" y="6571"/>
                    <a:pt x="18476" y="6508"/>
                  </a:cubicBezTo>
                  <a:cubicBezTo>
                    <a:pt x="18455" y="6445"/>
                    <a:pt x="18435" y="6340"/>
                    <a:pt x="18414" y="6340"/>
                  </a:cubicBezTo>
                  <a:cubicBezTo>
                    <a:pt x="17598" y="6215"/>
                    <a:pt x="16823" y="5880"/>
                    <a:pt x="16154" y="5399"/>
                  </a:cubicBezTo>
                  <a:cubicBezTo>
                    <a:pt x="15986" y="5273"/>
                    <a:pt x="15735" y="5315"/>
                    <a:pt x="15589" y="5462"/>
                  </a:cubicBezTo>
                  <a:cubicBezTo>
                    <a:pt x="15422" y="5629"/>
                    <a:pt x="15275" y="5796"/>
                    <a:pt x="15108" y="5985"/>
                  </a:cubicBezTo>
                  <a:cubicBezTo>
                    <a:pt x="14940" y="6027"/>
                    <a:pt x="14752" y="6027"/>
                    <a:pt x="14564" y="5985"/>
                  </a:cubicBezTo>
                  <a:cubicBezTo>
                    <a:pt x="14208" y="5566"/>
                    <a:pt x="14041" y="5566"/>
                    <a:pt x="13685" y="5985"/>
                  </a:cubicBezTo>
                  <a:cubicBezTo>
                    <a:pt x="13497" y="6027"/>
                    <a:pt x="13329" y="6006"/>
                    <a:pt x="13162" y="5922"/>
                  </a:cubicBezTo>
                  <a:cubicBezTo>
                    <a:pt x="13036" y="5608"/>
                    <a:pt x="12848" y="5608"/>
                    <a:pt x="12639" y="5838"/>
                  </a:cubicBezTo>
                  <a:lnTo>
                    <a:pt x="11551" y="5817"/>
                  </a:lnTo>
                  <a:cubicBezTo>
                    <a:pt x="11446" y="5629"/>
                    <a:pt x="11153" y="5629"/>
                    <a:pt x="11028" y="5817"/>
                  </a:cubicBezTo>
                  <a:cubicBezTo>
                    <a:pt x="10797" y="5859"/>
                    <a:pt x="10546" y="5859"/>
                    <a:pt x="10316" y="5817"/>
                  </a:cubicBezTo>
                  <a:cubicBezTo>
                    <a:pt x="10002" y="5399"/>
                    <a:pt x="9835" y="5378"/>
                    <a:pt x="9437" y="5755"/>
                  </a:cubicBezTo>
                  <a:cubicBezTo>
                    <a:pt x="8663" y="5922"/>
                    <a:pt x="7889" y="5817"/>
                    <a:pt x="7115" y="5817"/>
                  </a:cubicBezTo>
                  <a:cubicBezTo>
                    <a:pt x="6906" y="5608"/>
                    <a:pt x="6717" y="5608"/>
                    <a:pt x="6592" y="5901"/>
                  </a:cubicBezTo>
                  <a:cubicBezTo>
                    <a:pt x="6362" y="6006"/>
                    <a:pt x="6131" y="6027"/>
                    <a:pt x="5880" y="6006"/>
                  </a:cubicBezTo>
                  <a:cubicBezTo>
                    <a:pt x="5462" y="5587"/>
                    <a:pt x="4771" y="5524"/>
                    <a:pt x="4269" y="5880"/>
                  </a:cubicBezTo>
                  <a:cubicBezTo>
                    <a:pt x="3516" y="5796"/>
                    <a:pt x="2805" y="5504"/>
                    <a:pt x="2072" y="5315"/>
                  </a:cubicBezTo>
                  <a:cubicBezTo>
                    <a:pt x="1110" y="5085"/>
                    <a:pt x="670" y="4290"/>
                    <a:pt x="377" y="3432"/>
                  </a:cubicBezTo>
                  <a:cubicBezTo>
                    <a:pt x="210" y="2909"/>
                    <a:pt x="1" y="2407"/>
                    <a:pt x="210" y="1821"/>
                  </a:cubicBezTo>
                  <a:cubicBezTo>
                    <a:pt x="482" y="1026"/>
                    <a:pt x="984" y="586"/>
                    <a:pt x="1800" y="524"/>
                  </a:cubicBezTo>
                  <a:cubicBezTo>
                    <a:pt x="2219" y="503"/>
                    <a:pt x="2637" y="524"/>
                    <a:pt x="3035" y="503"/>
                  </a:cubicBezTo>
                  <a:cubicBezTo>
                    <a:pt x="3453" y="1319"/>
                    <a:pt x="4144" y="545"/>
                    <a:pt x="4667" y="796"/>
                  </a:cubicBezTo>
                  <a:cubicBezTo>
                    <a:pt x="4834" y="879"/>
                    <a:pt x="5022" y="817"/>
                    <a:pt x="5106" y="649"/>
                  </a:cubicBezTo>
                  <a:cubicBezTo>
                    <a:pt x="5127" y="566"/>
                    <a:pt x="5169" y="482"/>
                    <a:pt x="5190" y="398"/>
                  </a:cubicBezTo>
                  <a:cubicBezTo>
                    <a:pt x="5357" y="356"/>
                    <a:pt x="5525" y="356"/>
                    <a:pt x="5713" y="398"/>
                  </a:cubicBezTo>
                  <a:cubicBezTo>
                    <a:pt x="5713" y="628"/>
                    <a:pt x="5943" y="775"/>
                    <a:pt x="6152" y="691"/>
                  </a:cubicBezTo>
                  <a:cubicBezTo>
                    <a:pt x="6550" y="566"/>
                    <a:pt x="6947" y="503"/>
                    <a:pt x="7366" y="524"/>
                  </a:cubicBezTo>
                  <a:cubicBezTo>
                    <a:pt x="7533" y="524"/>
                    <a:pt x="7617" y="398"/>
                    <a:pt x="7659" y="252"/>
                  </a:cubicBezTo>
                  <a:cubicBezTo>
                    <a:pt x="7952" y="189"/>
                    <a:pt x="8245" y="168"/>
                    <a:pt x="8538" y="231"/>
                  </a:cubicBezTo>
                  <a:cubicBezTo>
                    <a:pt x="8852" y="628"/>
                    <a:pt x="8956" y="628"/>
                    <a:pt x="9249" y="189"/>
                  </a:cubicBezTo>
                  <a:close/>
                  <a:moveTo>
                    <a:pt x="40216" y="3181"/>
                  </a:moveTo>
                  <a:cubicBezTo>
                    <a:pt x="40237" y="3014"/>
                    <a:pt x="40132" y="2930"/>
                    <a:pt x="39986" y="2867"/>
                  </a:cubicBezTo>
                  <a:cubicBezTo>
                    <a:pt x="39860" y="2783"/>
                    <a:pt x="39672" y="2846"/>
                    <a:pt x="39630" y="2993"/>
                  </a:cubicBezTo>
                  <a:cubicBezTo>
                    <a:pt x="39567" y="3139"/>
                    <a:pt x="39672" y="3307"/>
                    <a:pt x="39818" y="3327"/>
                  </a:cubicBezTo>
                  <a:cubicBezTo>
                    <a:pt x="39965" y="3348"/>
                    <a:pt x="40111" y="3348"/>
                    <a:pt x="40216" y="3181"/>
                  </a:cubicBezTo>
                  <a:close/>
                  <a:moveTo>
                    <a:pt x="30654" y="1089"/>
                  </a:moveTo>
                  <a:cubicBezTo>
                    <a:pt x="30633" y="1151"/>
                    <a:pt x="30591" y="1214"/>
                    <a:pt x="30612" y="1235"/>
                  </a:cubicBezTo>
                  <a:cubicBezTo>
                    <a:pt x="30612" y="1277"/>
                    <a:pt x="30696" y="1298"/>
                    <a:pt x="30738" y="1319"/>
                  </a:cubicBezTo>
                  <a:cubicBezTo>
                    <a:pt x="30759" y="1256"/>
                    <a:pt x="30821" y="1193"/>
                    <a:pt x="30800" y="1172"/>
                  </a:cubicBezTo>
                  <a:cubicBezTo>
                    <a:pt x="30779" y="1130"/>
                    <a:pt x="30717" y="1130"/>
                    <a:pt x="30654" y="1110"/>
                  </a:cubicBezTo>
                  <a:close/>
                  <a:moveTo>
                    <a:pt x="31888" y="1444"/>
                  </a:moveTo>
                  <a:cubicBezTo>
                    <a:pt x="31867" y="1382"/>
                    <a:pt x="31847" y="1319"/>
                    <a:pt x="31826" y="1298"/>
                  </a:cubicBezTo>
                  <a:cubicBezTo>
                    <a:pt x="31784" y="1277"/>
                    <a:pt x="31721" y="1319"/>
                    <a:pt x="31679" y="1340"/>
                  </a:cubicBezTo>
                  <a:cubicBezTo>
                    <a:pt x="31700" y="1402"/>
                    <a:pt x="31700" y="1465"/>
                    <a:pt x="31742" y="1486"/>
                  </a:cubicBezTo>
                  <a:cubicBezTo>
                    <a:pt x="31784" y="1507"/>
                    <a:pt x="31826" y="1465"/>
                    <a:pt x="31888" y="1444"/>
                  </a:cubicBezTo>
                  <a:close/>
                  <a:moveTo>
                    <a:pt x="43417" y="3286"/>
                  </a:moveTo>
                  <a:cubicBezTo>
                    <a:pt x="43355" y="3265"/>
                    <a:pt x="43313" y="3223"/>
                    <a:pt x="43271" y="3223"/>
                  </a:cubicBezTo>
                  <a:cubicBezTo>
                    <a:pt x="43229" y="3244"/>
                    <a:pt x="43229" y="3327"/>
                    <a:pt x="43208" y="3369"/>
                  </a:cubicBezTo>
                  <a:cubicBezTo>
                    <a:pt x="43250" y="3390"/>
                    <a:pt x="43313" y="3453"/>
                    <a:pt x="43334" y="3432"/>
                  </a:cubicBezTo>
                  <a:cubicBezTo>
                    <a:pt x="43375" y="3411"/>
                    <a:pt x="43396" y="3348"/>
                    <a:pt x="43417" y="3307"/>
                  </a:cubicBezTo>
                  <a:close/>
                  <a:moveTo>
                    <a:pt x="35989" y="5001"/>
                  </a:moveTo>
                  <a:cubicBezTo>
                    <a:pt x="35969" y="5064"/>
                    <a:pt x="35948" y="5106"/>
                    <a:pt x="35927" y="5148"/>
                  </a:cubicBezTo>
                  <a:cubicBezTo>
                    <a:pt x="35969" y="5169"/>
                    <a:pt x="36031" y="5232"/>
                    <a:pt x="36052" y="5211"/>
                  </a:cubicBezTo>
                  <a:cubicBezTo>
                    <a:pt x="36094" y="5190"/>
                    <a:pt x="36115" y="5127"/>
                    <a:pt x="36136" y="5064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7213;p42"/>
            <p:cNvSpPr/>
            <p:nvPr/>
          </p:nvSpPr>
          <p:spPr>
            <a:xfrm>
              <a:off x="4702700" y="4077275"/>
              <a:ext cx="1172275" cy="158000"/>
            </a:xfrm>
            <a:custGeom>
              <a:avLst/>
              <a:gdLst/>
              <a:ahLst/>
              <a:cxnLst/>
              <a:rect l="l" t="t" r="r" b="b"/>
              <a:pathLst>
                <a:path w="46891" h="6320" extrusionOk="0">
                  <a:moveTo>
                    <a:pt x="14019" y="1716"/>
                  </a:moveTo>
                  <a:cubicBezTo>
                    <a:pt x="13538" y="1862"/>
                    <a:pt x="13350" y="2197"/>
                    <a:pt x="13099" y="2239"/>
                  </a:cubicBezTo>
                  <a:cubicBezTo>
                    <a:pt x="12952" y="2072"/>
                    <a:pt x="13141" y="1925"/>
                    <a:pt x="13078" y="1800"/>
                  </a:cubicBezTo>
                  <a:cubicBezTo>
                    <a:pt x="12869" y="1277"/>
                    <a:pt x="13078" y="1067"/>
                    <a:pt x="13559" y="963"/>
                  </a:cubicBezTo>
                  <a:cubicBezTo>
                    <a:pt x="13685" y="942"/>
                    <a:pt x="13789" y="900"/>
                    <a:pt x="13894" y="837"/>
                  </a:cubicBezTo>
                  <a:cubicBezTo>
                    <a:pt x="13957" y="774"/>
                    <a:pt x="13978" y="691"/>
                    <a:pt x="13978" y="628"/>
                  </a:cubicBezTo>
                  <a:cubicBezTo>
                    <a:pt x="13978" y="523"/>
                    <a:pt x="13915" y="502"/>
                    <a:pt x="13810" y="481"/>
                  </a:cubicBezTo>
                  <a:cubicBezTo>
                    <a:pt x="13517" y="460"/>
                    <a:pt x="13245" y="419"/>
                    <a:pt x="12973" y="377"/>
                  </a:cubicBezTo>
                  <a:cubicBezTo>
                    <a:pt x="12994" y="188"/>
                    <a:pt x="13057" y="21"/>
                    <a:pt x="13287" y="105"/>
                  </a:cubicBezTo>
                  <a:cubicBezTo>
                    <a:pt x="13601" y="209"/>
                    <a:pt x="13894" y="293"/>
                    <a:pt x="14187" y="63"/>
                  </a:cubicBezTo>
                  <a:cubicBezTo>
                    <a:pt x="15317" y="0"/>
                    <a:pt x="16447" y="21"/>
                    <a:pt x="17597" y="126"/>
                  </a:cubicBezTo>
                  <a:cubicBezTo>
                    <a:pt x="17869" y="460"/>
                    <a:pt x="18016" y="460"/>
                    <a:pt x="18288" y="126"/>
                  </a:cubicBezTo>
                  <a:cubicBezTo>
                    <a:pt x="18539" y="42"/>
                    <a:pt x="18811" y="42"/>
                    <a:pt x="19041" y="168"/>
                  </a:cubicBezTo>
                  <a:cubicBezTo>
                    <a:pt x="19083" y="188"/>
                    <a:pt x="19104" y="188"/>
                    <a:pt x="19146" y="209"/>
                  </a:cubicBezTo>
                  <a:lnTo>
                    <a:pt x="20087" y="230"/>
                  </a:lnTo>
                  <a:cubicBezTo>
                    <a:pt x="20548" y="523"/>
                    <a:pt x="21008" y="732"/>
                    <a:pt x="21468" y="230"/>
                  </a:cubicBezTo>
                  <a:cubicBezTo>
                    <a:pt x="22012" y="168"/>
                    <a:pt x="22556" y="188"/>
                    <a:pt x="23079" y="293"/>
                  </a:cubicBezTo>
                  <a:cubicBezTo>
                    <a:pt x="23100" y="398"/>
                    <a:pt x="23142" y="502"/>
                    <a:pt x="23268" y="502"/>
                  </a:cubicBezTo>
                  <a:cubicBezTo>
                    <a:pt x="23393" y="481"/>
                    <a:pt x="23414" y="377"/>
                    <a:pt x="23435" y="272"/>
                  </a:cubicBezTo>
                  <a:cubicBezTo>
                    <a:pt x="23665" y="209"/>
                    <a:pt x="23916" y="188"/>
                    <a:pt x="24147" y="230"/>
                  </a:cubicBezTo>
                  <a:cubicBezTo>
                    <a:pt x="24272" y="398"/>
                    <a:pt x="24377" y="398"/>
                    <a:pt x="24502" y="230"/>
                  </a:cubicBezTo>
                  <a:cubicBezTo>
                    <a:pt x="24795" y="188"/>
                    <a:pt x="25088" y="188"/>
                    <a:pt x="25381" y="272"/>
                  </a:cubicBezTo>
                  <a:cubicBezTo>
                    <a:pt x="25758" y="670"/>
                    <a:pt x="25946" y="670"/>
                    <a:pt x="26281" y="251"/>
                  </a:cubicBezTo>
                  <a:cubicBezTo>
                    <a:pt x="26804" y="188"/>
                    <a:pt x="27348" y="188"/>
                    <a:pt x="27871" y="272"/>
                  </a:cubicBezTo>
                  <a:cubicBezTo>
                    <a:pt x="27871" y="523"/>
                    <a:pt x="28080" y="732"/>
                    <a:pt x="28331" y="732"/>
                  </a:cubicBezTo>
                  <a:cubicBezTo>
                    <a:pt x="28666" y="753"/>
                    <a:pt x="28980" y="816"/>
                    <a:pt x="29273" y="921"/>
                  </a:cubicBezTo>
                  <a:cubicBezTo>
                    <a:pt x="29817" y="1088"/>
                    <a:pt x="30382" y="900"/>
                    <a:pt x="30717" y="440"/>
                  </a:cubicBezTo>
                  <a:cubicBezTo>
                    <a:pt x="30947" y="377"/>
                    <a:pt x="31198" y="398"/>
                    <a:pt x="31428" y="481"/>
                  </a:cubicBezTo>
                  <a:cubicBezTo>
                    <a:pt x="31574" y="837"/>
                    <a:pt x="31763" y="858"/>
                    <a:pt x="31951" y="502"/>
                  </a:cubicBezTo>
                  <a:cubicBezTo>
                    <a:pt x="32537" y="356"/>
                    <a:pt x="33144" y="356"/>
                    <a:pt x="33730" y="523"/>
                  </a:cubicBezTo>
                  <a:cubicBezTo>
                    <a:pt x="33960" y="858"/>
                    <a:pt x="34190" y="816"/>
                    <a:pt x="34441" y="544"/>
                  </a:cubicBezTo>
                  <a:lnTo>
                    <a:pt x="35508" y="586"/>
                  </a:lnTo>
                  <a:cubicBezTo>
                    <a:pt x="35675" y="795"/>
                    <a:pt x="35759" y="712"/>
                    <a:pt x="35843" y="502"/>
                  </a:cubicBezTo>
                  <a:lnTo>
                    <a:pt x="38333" y="649"/>
                  </a:lnTo>
                  <a:cubicBezTo>
                    <a:pt x="38375" y="858"/>
                    <a:pt x="38479" y="1088"/>
                    <a:pt x="38709" y="1025"/>
                  </a:cubicBezTo>
                  <a:cubicBezTo>
                    <a:pt x="39191" y="921"/>
                    <a:pt x="39651" y="1088"/>
                    <a:pt x="40090" y="1151"/>
                  </a:cubicBezTo>
                  <a:cubicBezTo>
                    <a:pt x="40467" y="1235"/>
                    <a:pt x="40844" y="1151"/>
                    <a:pt x="41157" y="921"/>
                  </a:cubicBezTo>
                  <a:cubicBezTo>
                    <a:pt x="41576" y="900"/>
                    <a:pt x="41994" y="921"/>
                    <a:pt x="42413" y="1025"/>
                  </a:cubicBezTo>
                  <a:cubicBezTo>
                    <a:pt x="42476" y="1235"/>
                    <a:pt x="42580" y="1339"/>
                    <a:pt x="42748" y="1109"/>
                  </a:cubicBezTo>
                  <a:cubicBezTo>
                    <a:pt x="43166" y="1067"/>
                    <a:pt x="43585" y="1088"/>
                    <a:pt x="44003" y="1172"/>
                  </a:cubicBezTo>
                  <a:cubicBezTo>
                    <a:pt x="44066" y="1402"/>
                    <a:pt x="44170" y="1528"/>
                    <a:pt x="44359" y="1256"/>
                  </a:cubicBezTo>
                  <a:lnTo>
                    <a:pt x="45405" y="1318"/>
                  </a:lnTo>
                  <a:cubicBezTo>
                    <a:pt x="45426" y="1423"/>
                    <a:pt x="45468" y="1569"/>
                    <a:pt x="45593" y="1590"/>
                  </a:cubicBezTo>
                  <a:cubicBezTo>
                    <a:pt x="46137" y="1695"/>
                    <a:pt x="46409" y="2113"/>
                    <a:pt x="46744" y="2469"/>
                  </a:cubicBezTo>
                  <a:cubicBezTo>
                    <a:pt x="46890" y="2616"/>
                    <a:pt x="46890" y="2699"/>
                    <a:pt x="46807" y="2909"/>
                  </a:cubicBezTo>
                  <a:cubicBezTo>
                    <a:pt x="46660" y="3369"/>
                    <a:pt x="46263" y="3704"/>
                    <a:pt x="46137" y="4164"/>
                  </a:cubicBezTo>
                  <a:cubicBezTo>
                    <a:pt x="46074" y="4394"/>
                    <a:pt x="46116" y="4666"/>
                    <a:pt x="45823" y="4750"/>
                  </a:cubicBezTo>
                  <a:cubicBezTo>
                    <a:pt x="45551" y="4813"/>
                    <a:pt x="45426" y="4541"/>
                    <a:pt x="45258" y="4394"/>
                  </a:cubicBezTo>
                  <a:cubicBezTo>
                    <a:pt x="45175" y="4310"/>
                    <a:pt x="45133" y="4206"/>
                    <a:pt x="45049" y="4143"/>
                  </a:cubicBezTo>
                  <a:cubicBezTo>
                    <a:pt x="44840" y="3892"/>
                    <a:pt x="44610" y="3892"/>
                    <a:pt x="44547" y="4227"/>
                  </a:cubicBezTo>
                  <a:cubicBezTo>
                    <a:pt x="44484" y="4603"/>
                    <a:pt x="44296" y="4520"/>
                    <a:pt x="44003" y="4541"/>
                  </a:cubicBezTo>
                  <a:cubicBezTo>
                    <a:pt x="43313" y="4582"/>
                    <a:pt x="42622" y="4771"/>
                    <a:pt x="41911" y="4541"/>
                  </a:cubicBezTo>
                  <a:cubicBezTo>
                    <a:pt x="41785" y="4499"/>
                    <a:pt x="41680" y="4582"/>
                    <a:pt x="41597" y="4645"/>
                  </a:cubicBezTo>
                  <a:cubicBezTo>
                    <a:pt x="41325" y="4834"/>
                    <a:pt x="41011" y="4917"/>
                    <a:pt x="40697" y="4875"/>
                  </a:cubicBezTo>
                  <a:cubicBezTo>
                    <a:pt x="40488" y="4854"/>
                    <a:pt x="40446" y="5022"/>
                    <a:pt x="40425" y="5168"/>
                  </a:cubicBezTo>
                  <a:cubicBezTo>
                    <a:pt x="37831" y="5252"/>
                    <a:pt x="35236" y="5168"/>
                    <a:pt x="32662" y="4896"/>
                  </a:cubicBezTo>
                  <a:cubicBezTo>
                    <a:pt x="31951" y="4813"/>
                    <a:pt x="31240" y="4813"/>
                    <a:pt x="30528" y="4896"/>
                  </a:cubicBezTo>
                  <a:cubicBezTo>
                    <a:pt x="29712" y="5022"/>
                    <a:pt x="28875" y="5022"/>
                    <a:pt x="28059" y="4896"/>
                  </a:cubicBezTo>
                  <a:cubicBezTo>
                    <a:pt x="27473" y="4792"/>
                    <a:pt x="26888" y="4813"/>
                    <a:pt x="26302" y="4938"/>
                  </a:cubicBezTo>
                  <a:cubicBezTo>
                    <a:pt x="25130" y="5273"/>
                    <a:pt x="23895" y="5106"/>
                    <a:pt x="22703" y="5168"/>
                  </a:cubicBezTo>
                  <a:cubicBezTo>
                    <a:pt x="21343" y="5252"/>
                    <a:pt x="20004" y="5357"/>
                    <a:pt x="18644" y="5440"/>
                  </a:cubicBezTo>
                  <a:cubicBezTo>
                    <a:pt x="18413" y="5461"/>
                    <a:pt x="18183" y="5482"/>
                    <a:pt x="17953" y="5482"/>
                  </a:cubicBezTo>
                  <a:cubicBezTo>
                    <a:pt x="16405" y="5378"/>
                    <a:pt x="14898" y="5670"/>
                    <a:pt x="13371" y="5775"/>
                  </a:cubicBezTo>
                  <a:cubicBezTo>
                    <a:pt x="13141" y="5796"/>
                    <a:pt x="12911" y="5838"/>
                    <a:pt x="12659" y="5838"/>
                  </a:cubicBezTo>
                  <a:cubicBezTo>
                    <a:pt x="11090" y="5838"/>
                    <a:pt x="9563" y="5838"/>
                    <a:pt x="7993" y="5963"/>
                  </a:cubicBezTo>
                  <a:cubicBezTo>
                    <a:pt x="6236" y="6110"/>
                    <a:pt x="4478" y="6026"/>
                    <a:pt x="2700" y="6047"/>
                  </a:cubicBezTo>
                  <a:cubicBezTo>
                    <a:pt x="2051" y="6026"/>
                    <a:pt x="1403" y="6110"/>
                    <a:pt x="775" y="6256"/>
                  </a:cubicBezTo>
                  <a:cubicBezTo>
                    <a:pt x="503" y="6319"/>
                    <a:pt x="189" y="6235"/>
                    <a:pt x="1" y="6026"/>
                  </a:cubicBezTo>
                  <a:cubicBezTo>
                    <a:pt x="252" y="5754"/>
                    <a:pt x="482" y="5440"/>
                    <a:pt x="921" y="5838"/>
                  </a:cubicBezTo>
                  <a:cubicBezTo>
                    <a:pt x="1068" y="5963"/>
                    <a:pt x="1382" y="5901"/>
                    <a:pt x="1591" y="5754"/>
                  </a:cubicBezTo>
                  <a:cubicBezTo>
                    <a:pt x="1800" y="5629"/>
                    <a:pt x="1988" y="5503"/>
                    <a:pt x="2198" y="5398"/>
                  </a:cubicBezTo>
                  <a:cubicBezTo>
                    <a:pt x="2742" y="5126"/>
                    <a:pt x="2763" y="5147"/>
                    <a:pt x="2553" y="4562"/>
                  </a:cubicBezTo>
                  <a:cubicBezTo>
                    <a:pt x="2511" y="4457"/>
                    <a:pt x="2449" y="4331"/>
                    <a:pt x="2553" y="4248"/>
                  </a:cubicBezTo>
                  <a:cubicBezTo>
                    <a:pt x="2742" y="4101"/>
                    <a:pt x="2804" y="4290"/>
                    <a:pt x="2909" y="4373"/>
                  </a:cubicBezTo>
                  <a:cubicBezTo>
                    <a:pt x="3202" y="4582"/>
                    <a:pt x="3265" y="4959"/>
                    <a:pt x="3600" y="5168"/>
                  </a:cubicBezTo>
                  <a:cubicBezTo>
                    <a:pt x="4164" y="5482"/>
                    <a:pt x="4374" y="5419"/>
                    <a:pt x="4604" y="4813"/>
                  </a:cubicBezTo>
                  <a:cubicBezTo>
                    <a:pt x="4708" y="4436"/>
                    <a:pt x="5169" y="4331"/>
                    <a:pt x="5420" y="4603"/>
                  </a:cubicBezTo>
                  <a:cubicBezTo>
                    <a:pt x="5524" y="4729"/>
                    <a:pt x="5566" y="4917"/>
                    <a:pt x="5734" y="5022"/>
                  </a:cubicBezTo>
                  <a:cubicBezTo>
                    <a:pt x="6173" y="5378"/>
                    <a:pt x="6194" y="5378"/>
                    <a:pt x="6550" y="4917"/>
                  </a:cubicBezTo>
                  <a:cubicBezTo>
                    <a:pt x="6613" y="4813"/>
                    <a:pt x="6675" y="4708"/>
                    <a:pt x="6738" y="4624"/>
                  </a:cubicBezTo>
                  <a:cubicBezTo>
                    <a:pt x="7177" y="4038"/>
                    <a:pt x="7177" y="4038"/>
                    <a:pt x="7177" y="3432"/>
                  </a:cubicBezTo>
                  <a:cubicBezTo>
                    <a:pt x="7721" y="3745"/>
                    <a:pt x="8098" y="3369"/>
                    <a:pt x="8537" y="3034"/>
                  </a:cubicBezTo>
                  <a:cubicBezTo>
                    <a:pt x="8789" y="3557"/>
                    <a:pt x="9082" y="3934"/>
                    <a:pt x="9709" y="3662"/>
                  </a:cubicBezTo>
                  <a:cubicBezTo>
                    <a:pt x="9877" y="3578"/>
                    <a:pt x="9960" y="3850"/>
                    <a:pt x="10044" y="3997"/>
                  </a:cubicBezTo>
                  <a:cubicBezTo>
                    <a:pt x="10442" y="4562"/>
                    <a:pt x="10483" y="4562"/>
                    <a:pt x="10965" y="4143"/>
                  </a:cubicBezTo>
                  <a:cubicBezTo>
                    <a:pt x="11509" y="3766"/>
                    <a:pt x="12220" y="3641"/>
                    <a:pt x="12869" y="3850"/>
                  </a:cubicBezTo>
                  <a:cubicBezTo>
                    <a:pt x="13224" y="3976"/>
                    <a:pt x="13601" y="4059"/>
                    <a:pt x="13978" y="4080"/>
                  </a:cubicBezTo>
                  <a:cubicBezTo>
                    <a:pt x="14710" y="4164"/>
                    <a:pt x="14794" y="4017"/>
                    <a:pt x="14982" y="3306"/>
                  </a:cubicBezTo>
                  <a:cubicBezTo>
                    <a:pt x="15087" y="2804"/>
                    <a:pt x="14731" y="2699"/>
                    <a:pt x="14459" y="2511"/>
                  </a:cubicBezTo>
                  <a:cubicBezTo>
                    <a:pt x="14166" y="2344"/>
                    <a:pt x="13873" y="2365"/>
                    <a:pt x="13999" y="1737"/>
                  </a:cubicBezTo>
                  <a:cubicBezTo>
                    <a:pt x="13978" y="1465"/>
                    <a:pt x="13873" y="1569"/>
                    <a:pt x="13852" y="1800"/>
                  </a:cubicBezTo>
                  <a:cubicBezTo>
                    <a:pt x="13852" y="1862"/>
                    <a:pt x="13747" y="1988"/>
                    <a:pt x="13936" y="1988"/>
                  </a:cubicBezTo>
                  <a:cubicBezTo>
                    <a:pt x="14103" y="1967"/>
                    <a:pt x="14291" y="1988"/>
                    <a:pt x="14333" y="1737"/>
                  </a:cubicBezTo>
                  <a:cubicBezTo>
                    <a:pt x="14354" y="1611"/>
                    <a:pt x="14312" y="1507"/>
                    <a:pt x="14019" y="1716"/>
                  </a:cubicBezTo>
                  <a:close/>
                  <a:moveTo>
                    <a:pt x="16509" y="1318"/>
                  </a:moveTo>
                  <a:cubicBezTo>
                    <a:pt x="16488" y="984"/>
                    <a:pt x="16363" y="732"/>
                    <a:pt x="16091" y="753"/>
                  </a:cubicBezTo>
                  <a:cubicBezTo>
                    <a:pt x="15735" y="795"/>
                    <a:pt x="15547" y="1172"/>
                    <a:pt x="15359" y="1423"/>
                  </a:cubicBezTo>
                  <a:cubicBezTo>
                    <a:pt x="15254" y="1590"/>
                    <a:pt x="15400" y="1988"/>
                    <a:pt x="15568" y="2218"/>
                  </a:cubicBezTo>
                  <a:cubicBezTo>
                    <a:pt x="15631" y="2260"/>
                    <a:pt x="15714" y="2260"/>
                    <a:pt x="15798" y="2239"/>
                  </a:cubicBezTo>
                  <a:cubicBezTo>
                    <a:pt x="16007" y="1883"/>
                    <a:pt x="16468" y="1716"/>
                    <a:pt x="16509" y="1318"/>
                  </a:cubicBezTo>
                  <a:close/>
                  <a:moveTo>
                    <a:pt x="43898" y="2176"/>
                  </a:moveTo>
                  <a:cubicBezTo>
                    <a:pt x="43857" y="2197"/>
                    <a:pt x="43773" y="2218"/>
                    <a:pt x="43752" y="2239"/>
                  </a:cubicBezTo>
                  <a:cubicBezTo>
                    <a:pt x="43689" y="2532"/>
                    <a:pt x="43752" y="2825"/>
                    <a:pt x="43919" y="3076"/>
                  </a:cubicBezTo>
                  <a:cubicBezTo>
                    <a:pt x="44045" y="3327"/>
                    <a:pt x="44338" y="3432"/>
                    <a:pt x="44610" y="3327"/>
                  </a:cubicBezTo>
                  <a:cubicBezTo>
                    <a:pt x="44777" y="3264"/>
                    <a:pt x="45049" y="3222"/>
                    <a:pt x="44986" y="2950"/>
                  </a:cubicBezTo>
                  <a:cubicBezTo>
                    <a:pt x="44945" y="2720"/>
                    <a:pt x="44840" y="2469"/>
                    <a:pt x="44505" y="2616"/>
                  </a:cubicBezTo>
                  <a:cubicBezTo>
                    <a:pt x="44170" y="2762"/>
                    <a:pt x="44108" y="2595"/>
                    <a:pt x="44108" y="2302"/>
                  </a:cubicBezTo>
                  <a:cubicBezTo>
                    <a:pt x="44108" y="2197"/>
                    <a:pt x="44003" y="2155"/>
                    <a:pt x="43898" y="2176"/>
                  </a:cubicBezTo>
                  <a:close/>
                  <a:moveTo>
                    <a:pt x="41911" y="2783"/>
                  </a:moveTo>
                  <a:cubicBezTo>
                    <a:pt x="41932" y="2741"/>
                    <a:pt x="41994" y="2678"/>
                    <a:pt x="41973" y="2637"/>
                  </a:cubicBezTo>
                  <a:cubicBezTo>
                    <a:pt x="41953" y="2616"/>
                    <a:pt x="41890" y="2595"/>
                    <a:pt x="41827" y="2574"/>
                  </a:cubicBezTo>
                  <a:cubicBezTo>
                    <a:pt x="41806" y="2616"/>
                    <a:pt x="41764" y="2678"/>
                    <a:pt x="41785" y="2720"/>
                  </a:cubicBezTo>
                  <a:cubicBezTo>
                    <a:pt x="41785" y="2762"/>
                    <a:pt x="41869" y="2762"/>
                    <a:pt x="41911" y="2783"/>
                  </a:cubicBezTo>
                  <a:close/>
                  <a:moveTo>
                    <a:pt x="9312" y="4854"/>
                  </a:moveTo>
                  <a:cubicBezTo>
                    <a:pt x="9354" y="4875"/>
                    <a:pt x="9416" y="4917"/>
                    <a:pt x="9458" y="4917"/>
                  </a:cubicBezTo>
                  <a:cubicBezTo>
                    <a:pt x="9479" y="4896"/>
                    <a:pt x="9500" y="4813"/>
                    <a:pt x="9521" y="4771"/>
                  </a:cubicBezTo>
                  <a:cubicBezTo>
                    <a:pt x="9458" y="4750"/>
                    <a:pt x="9416" y="4708"/>
                    <a:pt x="9374" y="4708"/>
                  </a:cubicBezTo>
                  <a:cubicBezTo>
                    <a:pt x="9333" y="4729"/>
                    <a:pt x="9333" y="4792"/>
                    <a:pt x="9312" y="4854"/>
                  </a:cubicBezTo>
                  <a:close/>
                  <a:moveTo>
                    <a:pt x="16070" y="3327"/>
                  </a:moveTo>
                  <a:lnTo>
                    <a:pt x="15924" y="3264"/>
                  </a:lnTo>
                  <a:cubicBezTo>
                    <a:pt x="15903" y="3327"/>
                    <a:pt x="15861" y="3369"/>
                    <a:pt x="15882" y="3411"/>
                  </a:cubicBezTo>
                  <a:cubicBezTo>
                    <a:pt x="15882" y="3453"/>
                    <a:pt x="15965" y="3453"/>
                    <a:pt x="16007" y="3473"/>
                  </a:cubicBezTo>
                  <a:close/>
                  <a:moveTo>
                    <a:pt x="42685" y="3327"/>
                  </a:moveTo>
                  <a:cubicBezTo>
                    <a:pt x="42643" y="3306"/>
                    <a:pt x="42580" y="3264"/>
                    <a:pt x="42538" y="3285"/>
                  </a:cubicBezTo>
                  <a:cubicBezTo>
                    <a:pt x="42517" y="3285"/>
                    <a:pt x="42497" y="3369"/>
                    <a:pt x="42476" y="3411"/>
                  </a:cubicBezTo>
                  <a:cubicBezTo>
                    <a:pt x="42538" y="3432"/>
                    <a:pt x="42580" y="3494"/>
                    <a:pt x="42622" y="3473"/>
                  </a:cubicBezTo>
                  <a:cubicBezTo>
                    <a:pt x="42664" y="3473"/>
                    <a:pt x="42685" y="3390"/>
                    <a:pt x="42706" y="3327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7214;p42"/>
            <p:cNvSpPr/>
            <p:nvPr/>
          </p:nvSpPr>
          <p:spPr>
            <a:xfrm>
              <a:off x="5713850" y="4108125"/>
              <a:ext cx="572275" cy="107250"/>
            </a:xfrm>
            <a:custGeom>
              <a:avLst/>
              <a:gdLst/>
              <a:ahLst/>
              <a:cxnLst/>
              <a:rect l="l" t="t" r="r" b="b"/>
              <a:pathLst>
                <a:path w="22891" h="4290" extrusionOk="0">
                  <a:moveTo>
                    <a:pt x="0" y="3913"/>
                  </a:moveTo>
                  <a:cubicBezTo>
                    <a:pt x="21" y="3746"/>
                    <a:pt x="63" y="3600"/>
                    <a:pt x="272" y="3620"/>
                  </a:cubicBezTo>
                  <a:cubicBezTo>
                    <a:pt x="586" y="3662"/>
                    <a:pt x="921" y="3579"/>
                    <a:pt x="1172" y="3390"/>
                  </a:cubicBezTo>
                  <a:cubicBezTo>
                    <a:pt x="1276" y="3328"/>
                    <a:pt x="1381" y="3244"/>
                    <a:pt x="1486" y="3286"/>
                  </a:cubicBezTo>
                  <a:cubicBezTo>
                    <a:pt x="2197" y="3495"/>
                    <a:pt x="2887" y="3328"/>
                    <a:pt x="3578" y="3286"/>
                  </a:cubicBezTo>
                  <a:cubicBezTo>
                    <a:pt x="3871" y="3244"/>
                    <a:pt x="4059" y="3348"/>
                    <a:pt x="4122" y="2972"/>
                  </a:cubicBezTo>
                  <a:cubicBezTo>
                    <a:pt x="4185" y="2637"/>
                    <a:pt x="4415" y="2637"/>
                    <a:pt x="4624" y="2867"/>
                  </a:cubicBezTo>
                  <a:cubicBezTo>
                    <a:pt x="4708" y="2951"/>
                    <a:pt x="4771" y="3076"/>
                    <a:pt x="4854" y="3139"/>
                  </a:cubicBezTo>
                  <a:cubicBezTo>
                    <a:pt x="5001" y="3286"/>
                    <a:pt x="5147" y="3558"/>
                    <a:pt x="5419" y="3474"/>
                  </a:cubicBezTo>
                  <a:cubicBezTo>
                    <a:pt x="5691" y="3411"/>
                    <a:pt x="5649" y="3139"/>
                    <a:pt x="5712" y="2909"/>
                  </a:cubicBezTo>
                  <a:cubicBezTo>
                    <a:pt x="5838" y="2449"/>
                    <a:pt x="6235" y="2114"/>
                    <a:pt x="6403" y="1633"/>
                  </a:cubicBezTo>
                  <a:cubicBezTo>
                    <a:pt x="6465" y="1444"/>
                    <a:pt x="6465" y="1361"/>
                    <a:pt x="6340" y="1214"/>
                  </a:cubicBezTo>
                  <a:cubicBezTo>
                    <a:pt x="5984" y="838"/>
                    <a:pt x="5712" y="419"/>
                    <a:pt x="5168" y="335"/>
                  </a:cubicBezTo>
                  <a:cubicBezTo>
                    <a:pt x="5043" y="315"/>
                    <a:pt x="5022" y="168"/>
                    <a:pt x="5001" y="43"/>
                  </a:cubicBezTo>
                  <a:cubicBezTo>
                    <a:pt x="6800" y="1"/>
                    <a:pt x="8579" y="231"/>
                    <a:pt x="10378" y="315"/>
                  </a:cubicBezTo>
                  <a:cubicBezTo>
                    <a:pt x="10880" y="335"/>
                    <a:pt x="11382" y="335"/>
                    <a:pt x="11864" y="377"/>
                  </a:cubicBezTo>
                  <a:cubicBezTo>
                    <a:pt x="14584" y="545"/>
                    <a:pt x="17283" y="649"/>
                    <a:pt x="19940" y="1235"/>
                  </a:cubicBezTo>
                  <a:cubicBezTo>
                    <a:pt x="20463" y="1340"/>
                    <a:pt x="20986" y="1361"/>
                    <a:pt x="21509" y="1423"/>
                  </a:cubicBezTo>
                  <a:cubicBezTo>
                    <a:pt x="21656" y="1444"/>
                    <a:pt x="21802" y="1486"/>
                    <a:pt x="21928" y="1528"/>
                  </a:cubicBezTo>
                  <a:cubicBezTo>
                    <a:pt x="22346" y="1675"/>
                    <a:pt x="22890" y="2239"/>
                    <a:pt x="22870" y="2491"/>
                  </a:cubicBezTo>
                  <a:cubicBezTo>
                    <a:pt x="22870" y="2825"/>
                    <a:pt x="22200" y="3600"/>
                    <a:pt x="21865" y="3746"/>
                  </a:cubicBezTo>
                  <a:cubicBezTo>
                    <a:pt x="21321" y="3976"/>
                    <a:pt x="20735" y="3851"/>
                    <a:pt x="20212" y="3767"/>
                  </a:cubicBezTo>
                  <a:cubicBezTo>
                    <a:pt x="18664" y="3537"/>
                    <a:pt x="17116" y="3600"/>
                    <a:pt x="15567" y="3369"/>
                  </a:cubicBezTo>
                  <a:cubicBezTo>
                    <a:pt x="15274" y="3369"/>
                    <a:pt x="14981" y="3390"/>
                    <a:pt x="14688" y="3453"/>
                  </a:cubicBezTo>
                  <a:cubicBezTo>
                    <a:pt x="13035" y="3453"/>
                    <a:pt x="11445" y="3976"/>
                    <a:pt x="9771" y="3892"/>
                  </a:cubicBezTo>
                  <a:cubicBezTo>
                    <a:pt x="9123" y="3913"/>
                    <a:pt x="8474" y="3872"/>
                    <a:pt x="7846" y="3746"/>
                  </a:cubicBezTo>
                  <a:cubicBezTo>
                    <a:pt x="7574" y="3704"/>
                    <a:pt x="7302" y="3725"/>
                    <a:pt x="7051" y="3809"/>
                  </a:cubicBezTo>
                  <a:cubicBezTo>
                    <a:pt x="5398" y="4290"/>
                    <a:pt x="3724" y="4018"/>
                    <a:pt x="2051" y="3976"/>
                  </a:cubicBezTo>
                  <a:cubicBezTo>
                    <a:pt x="1360" y="3997"/>
                    <a:pt x="690" y="3976"/>
                    <a:pt x="0" y="3913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7215;p42"/>
            <p:cNvSpPr/>
            <p:nvPr/>
          </p:nvSpPr>
          <p:spPr>
            <a:xfrm>
              <a:off x="4481425" y="4181875"/>
              <a:ext cx="142325" cy="46600"/>
            </a:xfrm>
            <a:custGeom>
              <a:avLst/>
              <a:gdLst/>
              <a:ahLst/>
              <a:cxnLst/>
              <a:rect l="l" t="t" r="r" b="b"/>
              <a:pathLst>
                <a:path w="5693" h="1864" extrusionOk="0">
                  <a:moveTo>
                    <a:pt x="1" y="1633"/>
                  </a:moveTo>
                  <a:cubicBezTo>
                    <a:pt x="43" y="1549"/>
                    <a:pt x="64" y="1424"/>
                    <a:pt x="106" y="1403"/>
                  </a:cubicBezTo>
                  <a:cubicBezTo>
                    <a:pt x="733" y="1131"/>
                    <a:pt x="1215" y="775"/>
                    <a:pt x="1131" y="1"/>
                  </a:cubicBezTo>
                  <a:cubicBezTo>
                    <a:pt x="1487" y="43"/>
                    <a:pt x="1466" y="315"/>
                    <a:pt x="1507" y="482"/>
                  </a:cubicBezTo>
                  <a:cubicBezTo>
                    <a:pt x="1633" y="838"/>
                    <a:pt x="1779" y="1089"/>
                    <a:pt x="2198" y="859"/>
                  </a:cubicBezTo>
                  <a:cubicBezTo>
                    <a:pt x="2344" y="817"/>
                    <a:pt x="2512" y="838"/>
                    <a:pt x="2616" y="963"/>
                  </a:cubicBezTo>
                  <a:cubicBezTo>
                    <a:pt x="3077" y="1403"/>
                    <a:pt x="3725" y="1277"/>
                    <a:pt x="4248" y="1466"/>
                  </a:cubicBezTo>
                  <a:cubicBezTo>
                    <a:pt x="4541" y="1570"/>
                    <a:pt x="4751" y="1382"/>
                    <a:pt x="4981" y="1256"/>
                  </a:cubicBezTo>
                  <a:cubicBezTo>
                    <a:pt x="5441" y="1026"/>
                    <a:pt x="5546" y="1110"/>
                    <a:pt x="5692" y="1738"/>
                  </a:cubicBezTo>
                  <a:cubicBezTo>
                    <a:pt x="5462" y="1842"/>
                    <a:pt x="5232" y="1863"/>
                    <a:pt x="5002" y="1821"/>
                  </a:cubicBezTo>
                  <a:cubicBezTo>
                    <a:pt x="3328" y="1549"/>
                    <a:pt x="1654" y="1738"/>
                    <a:pt x="1" y="1633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7216;p42"/>
            <p:cNvSpPr/>
            <p:nvPr/>
          </p:nvSpPr>
          <p:spPr>
            <a:xfrm>
              <a:off x="4339675" y="4191825"/>
              <a:ext cx="84250" cy="31400"/>
            </a:xfrm>
            <a:custGeom>
              <a:avLst/>
              <a:gdLst/>
              <a:ahLst/>
              <a:cxnLst/>
              <a:rect l="l" t="t" r="r" b="b"/>
              <a:pathLst>
                <a:path w="3370" h="1256" extrusionOk="0">
                  <a:moveTo>
                    <a:pt x="1" y="712"/>
                  </a:moveTo>
                  <a:cubicBezTo>
                    <a:pt x="168" y="544"/>
                    <a:pt x="315" y="356"/>
                    <a:pt x="482" y="189"/>
                  </a:cubicBezTo>
                  <a:cubicBezTo>
                    <a:pt x="628" y="21"/>
                    <a:pt x="879" y="0"/>
                    <a:pt x="1047" y="126"/>
                  </a:cubicBezTo>
                  <a:cubicBezTo>
                    <a:pt x="1716" y="607"/>
                    <a:pt x="2491" y="921"/>
                    <a:pt x="3307" y="1068"/>
                  </a:cubicBezTo>
                  <a:cubicBezTo>
                    <a:pt x="3328" y="1068"/>
                    <a:pt x="3348" y="1172"/>
                    <a:pt x="3369" y="1235"/>
                  </a:cubicBezTo>
                  <a:cubicBezTo>
                    <a:pt x="2888" y="1256"/>
                    <a:pt x="2428" y="1193"/>
                    <a:pt x="1988" y="1026"/>
                  </a:cubicBezTo>
                  <a:cubicBezTo>
                    <a:pt x="1340" y="837"/>
                    <a:pt x="670" y="712"/>
                    <a:pt x="1" y="712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7217;p42"/>
            <p:cNvSpPr/>
            <p:nvPr/>
          </p:nvSpPr>
          <p:spPr>
            <a:xfrm>
              <a:off x="5399450" y="4080400"/>
              <a:ext cx="70650" cy="23575"/>
            </a:xfrm>
            <a:custGeom>
              <a:avLst/>
              <a:gdLst/>
              <a:ahLst/>
              <a:cxnLst/>
              <a:rect l="l" t="t" r="r" b="b"/>
              <a:pathLst>
                <a:path w="2826" h="943" extrusionOk="0">
                  <a:moveTo>
                    <a:pt x="2826" y="315"/>
                  </a:moveTo>
                  <a:cubicBezTo>
                    <a:pt x="2491" y="754"/>
                    <a:pt x="1926" y="942"/>
                    <a:pt x="1403" y="775"/>
                  </a:cubicBezTo>
                  <a:cubicBezTo>
                    <a:pt x="1089" y="670"/>
                    <a:pt x="775" y="607"/>
                    <a:pt x="461" y="587"/>
                  </a:cubicBezTo>
                  <a:cubicBezTo>
                    <a:pt x="210" y="587"/>
                    <a:pt x="1" y="377"/>
                    <a:pt x="1" y="126"/>
                  </a:cubicBezTo>
                  <a:cubicBezTo>
                    <a:pt x="942" y="1"/>
                    <a:pt x="1884" y="294"/>
                    <a:pt x="2826" y="31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7218;p42"/>
            <p:cNvSpPr/>
            <p:nvPr/>
          </p:nvSpPr>
          <p:spPr>
            <a:xfrm>
              <a:off x="5661000" y="4092950"/>
              <a:ext cx="70650" cy="14675"/>
            </a:xfrm>
            <a:custGeom>
              <a:avLst/>
              <a:gdLst/>
              <a:ahLst/>
              <a:cxnLst/>
              <a:rect l="l" t="t" r="r" b="b"/>
              <a:pathLst>
                <a:path w="2826" h="587" extrusionOk="0">
                  <a:moveTo>
                    <a:pt x="2825" y="294"/>
                  </a:moveTo>
                  <a:cubicBezTo>
                    <a:pt x="2512" y="503"/>
                    <a:pt x="2135" y="587"/>
                    <a:pt x="1758" y="503"/>
                  </a:cubicBezTo>
                  <a:cubicBezTo>
                    <a:pt x="1319" y="440"/>
                    <a:pt x="859" y="273"/>
                    <a:pt x="377" y="398"/>
                  </a:cubicBezTo>
                  <a:cubicBezTo>
                    <a:pt x="147" y="440"/>
                    <a:pt x="43" y="210"/>
                    <a:pt x="1" y="1"/>
                  </a:cubicBezTo>
                  <a:cubicBezTo>
                    <a:pt x="942" y="85"/>
                    <a:pt x="1905" y="43"/>
                    <a:pt x="2825" y="294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7219;p42"/>
            <p:cNvSpPr/>
            <p:nvPr/>
          </p:nvSpPr>
          <p:spPr>
            <a:xfrm>
              <a:off x="4834525" y="4073075"/>
              <a:ext cx="28275" cy="43450"/>
            </a:xfrm>
            <a:custGeom>
              <a:avLst/>
              <a:gdLst/>
              <a:ahLst/>
              <a:cxnLst/>
              <a:rect l="l" t="t" r="r" b="b"/>
              <a:pathLst>
                <a:path w="1131" h="1738" extrusionOk="0">
                  <a:moveTo>
                    <a:pt x="1130" y="356"/>
                  </a:moveTo>
                  <a:cubicBezTo>
                    <a:pt x="649" y="482"/>
                    <a:pt x="523" y="754"/>
                    <a:pt x="796" y="1172"/>
                  </a:cubicBezTo>
                  <a:cubicBezTo>
                    <a:pt x="879" y="1319"/>
                    <a:pt x="942" y="1445"/>
                    <a:pt x="796" y="1549"/>
                  </a:cubicBezTo>
                  <a:cubicBezTo>
                    <a:pt x="670" y="1696"/>
                    <a:pt x="503" y="1737"/>
                    <a:pt x="335" y="1696"/>
                  </a:cubicBezTo>
                  <a:cubicBezTo>
                    <a:pt x="189" y="1654"/>
                    <a:pt x="63" y="1507"/>
                    <a:pt x="126" y="1361"/>
                  </a:cubicBezTo>
                  <a:cubicBezTo>
                    <a:pt x="293" y="1005"/>
                    <a:pt x="0" y="691"/>
                    <a:pt x="63" y="356"/>
                  </a:cubicBezTo>
                  <a:cubicBezTo>
                    <a:pt x="231" y="356"/>
                    <a:pt x="377" y="294"/>
                    <a:pt x="419" y="105"/>
                  </a:cubicBezTo>
                  <a:cubicBezTo>
                    <a:pt x="649" y="1"/>
                    <a:pt x="879" y="126"/>
                    <a:pt x="1109" y="147"/>
                  </a:cubicBezTo>
                  <a:cubicBezTo>
                    <a:pt x="1130" y="210"/>
                    <a:pt x="1130" y="294"/>
                    <a:pt x="1130" y="356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7220;p42"/>
            <p:cNvSpPr/>
            <p:nvPr/>
          </p:nvSpPr>
          <p:spPr>
            <a:xfrm>
              <a:off x="4920300" y="4077275"/>
              <a:ext cx="30900" cy="34025"/>
            </a:xfrm>
            <a:custGeom>
              <a:avLst/>
              <a:gdLst/>
              <a:ahLst/>
              <a:cxnLst/>
              <a:rect l="l" t="t" r="r" b="b"/>
              <a:pathLst>
                <a:path w="1236" h="1361" extrusionOk="0">
                  <a:moveTo>
                    <a:pt x="880" y="0"/>
                  </a:moveTo>
                  <a:cubicBezTo>
                    <a:pt x="942" y="126"/>
                    <a:pt x="1089" y="209"/>
                    <a:pt x="1235" y="188"/>
                  </a:cubicBezTo>
                  <a:cubicBezTo>
                    <a:pt x="1089" y="607"/>
                    <a:pt x="524" y="774"/>
                    <a:pt x="608" y="1360"/>
                  </a:cubicBezTo>
                  <a:cubicBezTo>
                    <a:pt x="378" y="963"/>
                    <a:pt x="315" y="523"/>
                    <a:pt x="1" y="188"/>
                  </a:cubicBezTo>
                  <a:lnTo>
                    <a:pt x="168" y="42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7221;p42"/>
            <p:cNvSpPr/>
            <p:nvPr/>
          </p:nvSpPr>
          <p:spPr>
            <a:xfrm>
              <a:off x="4068725" y="4198100"/>
              <a:ext cx="40300" cy="14150"/>
            </a:xfrm>
            <a:custGeom>
              <a:avLst/>
              <a:gdLst/>
              <a:ahLst/>
              <a:cxnLst/>
              <a:rect l="l" t="t" r="r" b="b"/>
              <a:pathLst>
                <a:path w="1612" h="566" extrusionOk="0">
                  <a:moveTo>
                    <a:pt x="0" y="356"/>
                  </a:moveTo>
                  <a:cubicBezTo>
                    <a:pt x="502" y="1"/>
                    <a:pt x="1172" y="63"/>
                    <a:pt x="1611" y="482"/>
                  </a:cubicBezTo>
                  <a:cubicBezTo>
                    <a:pt x="1067" y="565"/>
                    <a:pt x="523" y="524"/>
                    <a:pt x="0" y="356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7222;p42"/>
            <p:cNvSpPr/>
            <p:nvPr/>
          </p:nvSpPr>
          <p:spPr>
            <a:xfrm>
              <a:off x="4304100" y="4198625"/>
              <a:ext cx="22000" cy="16750"/>
            </a:xfrm>
            <a:custGeom>
              <a:avLst/>
              <a:gdLst/>
              <a:ahLst/>
              <a:cxnLst/>
              <a:rect l="l" t="t" r="r" b="b"/>
              <a:pathLst>
                <a:path w="880" h="670" extrusionOk="0">
                  <a:moveTo>
                    <a:pt x="1" y="440"/>
                  </a:moveTo>
                  <a:cubicBezTo>
                    <a:pt x="357" y="21"/>
                    <a:pt x="524" y="0"/>
                    <a:pt x="880" y="440"/>
                  </a:cubicBezTo>
                  <a:cubicBezTo>
                    <a:pt x="587" y="670"/>
                    <a:pt x="294" y="503"/>
                    <a:pt x="1" y="44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7223;p42"/>
            <p:cNvSpPr/>
            <p:nvPr/>
          </p:nvSpPr>
          <p:spPr>
            <a:xfrm>
              <a:off x="4197925" y="4194450"/>
              <a:ext cx="22000" cy="12050"/>
            </a:xfrm>
            <a:custGeom>
              <a:avLst/>
              <a:gdLst/>
              <a:ahLst/>
              <a:cxnLst/>
              <a:rect l="l" t="t" r="r" b="b"/>
              <a:pathLst>
                <a:path w="880" h="482" extrusionOk="0">
                  <a:moveTo>
                    <a:pt x="0" y="377"/>
                  </a:moveTo>
                  <a:cubicBezTo>
                    <a:pt x="398" y="0"/>
                    <a:pt x="565" y="21"/>
                    <a:pt x="879" y="439"/>
                  </a:cubicBezTo>
                  <a:cubicBezTo>
                    <a:pt x="586" y="481"/>
                    <a:pt x="272" y="460"/>
                    <a:pt x="0" y="377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7224;p42"/>
            <p:cNvSpPr/>
            <p:nvPr/>
          </p:nvSpPr>
          <p:spPr>
            <a:xfrm>
              <a:off x="4126775" y="4200200"/>
              <a:ext cx="13100" cy="10475"/>
            </a:xfrm>
            <a:custGeom>
              <a:avLst/>
              <a:gdLst/>
              <a:ahLst/>
              <a:cxnLst/>
              <a:rect l="l" t="t" r="r" b="b"/>
              <a:pathLst>
                <a:path w="524" h="419" extrusionOk="0">
                  <a:moveTo>
                    <a:pt x="1" y="314"/>
                  </a:moveTo>
                  <a:cubicBezTo>
                    <a:pt x="126" y="0"/>
                    <a:pt x="315" y="0"/>
                    <a:pt x="524" y="209"/>
                  </a:cubicBezTo>
                  <a:cubicBezTo>
                    <a:pt x="398" y="377"/>
                    <a:pt x="168" y="419"/>
                    <a:pt x="1" y="314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7225;p42"/>
            <p:cNvSpPr/>
            <p:nvPr/>
          </p:nvSpPr>
          <p:spPr>
            <a:xfrm>
              <a:off x="4277425" y="4200200"/>
              <a:ext cx="13100" cy="9950"/>
            </a:xfrm>
            <a:custGeom>
              <a:avLst/>
              <a:gdLst/>
              <a:ahLst/>
              <a:cxnLst/>
              <a:rect l="l" t="t" r="r" b="b"/>
              <a:pathLst>
                <a:path w="524" h="398" extrusionOk="0">
                  <a:moveTo>
                    <a:pt x="1" y="251"/>
                  </a:moveTo>
                  <a:cubicBezTo>
                    <a:pt x="231" y="0"/>
                    <a:pt x="398" y="0"/>
                    <a:pt x="524" y="335"/>
                  </a:cubicBezTo>
                  <a:cubicBezTo>
                    <a:pt x="356" y="398"/>
                    <a:pt x="147" y="377"/>
                    <a:pt x="1" y="25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7226;p42"/>
            <p:cNvSpPr/>
            <p:nvPr/>
          </p:nvSpPr>
          <p:spPr>
            <a:xfrm>
              <a:off x="4459475" y="4212750"/>
              <a:ext cx="13100" cy="11000"/>
            </a:xfrm>
            <a:custGeom>
              <a:avLst/>
              <a:gdLst/>
              <a:ahLst/>
              <a:cxnLst/>
              <a:rect l="l" t="t" r="r" b="b"/>
              <a:pathLst>
                <a:path w="524" h="440" extrusionOk="0">
                  <a:moveTo>
                    <a:pt x="0" y="398"/>
                  </a:moveTo>
                  <a:cubicBezTo>
                    <a:pt x="209" y="0"/>
                    <a:pt x="272" y="0"/>
                    <a:pt x="523" y="377"/>
                  </a:cubicBezTo>
                  <a:cubicBezTo>
                    <a:pt x="335" y="440"/>
                    <a:pt x="168" y="440"/>
                    <a:pt x="0" y="398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7227;p42"/>
            <p:cNvSpPr/>
            <p:nvPr/>
          </p:nvSpPr>
          <p:spPr>
            <a:xfrm>
              <a:off x="5762475" y="4100800"/>
              <a:ext cx="8925" cy="9450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357" y="168"/>
                  </a:moveTo>
                  <a:cubicBezTo>
                    <a:pt x="189" y="377"/>
                    <a:pt x="85" y="273"/>
                    <a:pt x="1" y="63"/>
                  </a:cubicBezTo>
                  <a:cubicBezTo>
                    <a:pt x="126" y="1"/>
                    <a:pt x="294" y="43"/>
                    <a:pt x="357" y="168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7228;p42"/>
            <p:cNvSpPr/>
            <p:nvPr/>
          </p:nvSpPr>
          <p:spPr>
            <a:xfrm>
              <a:off x="5802775" y="4104475"/>
              <a:ext cx="8900" cy="10475"/>
            </a:xfrm>
            <a:custGeom>
              <a:avLst/>
              <a:gdLst/>
              <a:ahLst/>
              <a:cxnLst/>
              <a:rect l="l" t="t" r="r" b="b"/>
              <a:pathLst>
                <a:path w="356" h="419" extrusionOk="0">
                  <a:moveTo>
                    <a:pt x="356" y="147"/>
                  </a:moveTo>
                  <a:cubicBezTo>
                    <a:pt x="167" y="419"/>
                    <a:pt x="63" y="293"/>
                    <a:pt x="0" y="42"/>
                  </a:cubicBezTo>
                  <a:cubicBezTo>
                    <a:pt x="126" y="0"/>
                    <a:pt x="272" y="42"/>
                    <a:pt x="356" y="147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7229;p42"/>
            <p:cNvSpPr/>
            <p:nvPr/>
          </p:nvSpPr>
          <p:spPr>
            <a:xfrm>
              <a:off x="4636800" y="4220600"/>
              <a:ext cx="8900" cy="6825"/>
            </a:xfrm>
            <a:custGeom>
              <a:avLst/>
              <a:gdLst/>
              <a:ahLst/>
              <a:cxnLst/>
              <a:rect l="l" t="t" r="r" b="b"/>
              <a:pathLst>
                <a:path w="356" h="273" extrusionOk="0">
                  <a:moveTo>
                    <a:pt x="0" y="230"/>
                  </a:moveTo>
                  <a:cubicBezTo>
                    <a:pt x="21" y="126"/>
                    <a:pt x="63" y="0"/>
                    <a:pt x="189" y="21"/>
                  </a:cubicBezTo>
                  <a:cubicBezTo>
                    <a:pt x="251" y="21"/>
                    <a:pt x="293" y="147"/>
                    <a:pt x="356" y="209"/>
                  </a:cubicBezTo>
                  <a:cubicBezTo>
                    <a:pt x="230" y="272"/>
                    <a:pt x="105" y="272"/>
                    <a:pt x="0" y="23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7230;p42"/>
            <p:cNvSpPr/>
            <p:nvPr/>
          </p:nvSpPr>
          <p:spPr>
            <a:xfrm>
              <a:off x="4237675" y="4200725"/>
              <a:ext cx="13100" cy="5775"/>
            </a:xfrm>
            <a:custGeom>
              <a:avLst/>
              <a:gdLst/>
              <a:ahLst/>
              <a:cxnLst/>
              <a:rect l="l" t="t" r="r" b="b"/>
              <a:pathLst>
                <a:path w="524" h="231" extrusionOk="0">
                  <a:moveTo>
                    <a:pt x="1" y="188"/>
                  </a:moveTo>
                  <a:cubicBezTo>
                    <a:pt x="126" y="0"/>
                    <a:pt x="398" y="0"/>
                    <a:pt x="524" y="188"/>
                  </a:cubicBezTo>
                  <a:cubicBezTo>
                    <a:pt x="356" y="230"/>
                    <a:pt x="168" y="230"/>
                    <a:pt x="1" y="188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7231;p42"/>
            <p:cNvSpPr/>
            <p:nvPr/>
          </p:nvSpPr>
          <p:spPr>
            <a:xfrm>
              <a:off x="4960075" y="4079350"/>
              <a:ext cx="66975" cy="27225"/>
            </a:xfrm>
            <a:custGeom>
              <a:avLst/>
              <a:gdLst/>
              <a:ahLst/>
              <a:cxnLst/>
              <a:rect l="l" t="t" r="r" b="b"/>
              <a:pathLst>
                <a:path w="2679" h="1089" extrusionOk="0">
                  <a:moveTo>
                    <a:pt x="0" y="105"/>
                  </a:moveTo>
                  <a:cubicBezTo>
                    <a:pt x="147" y="85"/>
                    <a:pt x="314" y="1"/>
                    <a:pt x="439" y="43"/>
                  </a:cubicBezTo>
                  <a:cubicBezTo>
                    <a:pt x="1172" y="273"/>
                    <a:pt x="1946" y="85"/>
                    <a:pt x="2678" y="294"/>
                  </a:cubicBezTo>
                  <a:cubicBezTo>
                    <a:pt x="2239" y="775"/>
                    <a:pt x="1632" y="1068"/>
                    <a:pt x="983" y="1089"/>
                  </a:cubicBezTo>
                  <a:cubicBezTo>
                    <a:pt x="921" y="1089"/>
                    <a:pt x="879" y="1089"/>
                    <a:pt x="816" y="1089"/>
                  </a:cubicBezTo>
                  <a:cubicBezTo>
                    <a:pt x="774" y="566"/>
                    <a:pt x="42" y="629"/>
                    <a:pt x="0" y="10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7232;p42"/>
            <p:cNvSpPr/>
            <p:nvPr/>
          </p:nvSpPr>
          <p:spPr>
            <a:xfrm>
              <a:off x="4871150" y="4086675"/>
              <a:ext cx="20425" cy="25150"/>
            </a:xfrm>
            <a:custGeom>
              <a:avLst/>
              <a:gdLst/>
              <a:ahLst/>
              <a:cxnLst/>
              <a:rect l="l" t="t" r="r" b="b"/>
              <a:pathLst>
                <a:path w="817" h="1006" extrusionOk="0">
                  <a:moveTo>
                    <a:pt x="377" y="1"/>
                  </a:moveTo>
                  <a:lnTo>
                    <a:pt x="544" y="1"/>
                  </a:lnTo>
                  <a:cubicBezTo>
                    <a:pt x="460" y="315"/>
                    <a:pt x="753" y="482"/>
                    <a:pt x="816" y="754"/>
                  </a:cubicBezTo>
                  <a:cubicBezTo>
                    <a:pt x="523" y="1005"/>
                    <a:pt x="272" y="670"/>
                    <a:pt x="0" y="712"/>
                  </a:cubicBezTo>
                  <a:cubicBezTo>
                    <a:pt x="0" y="398"/>
                    <a:pt x="42" y="126"/>
                    <a:pt x="37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7233;p42"/>
            <p:cNvSpPr/>
            <p:nvPr/>
          </p:nvSpPr>
          <p:spPr>
            <a:xfrm>
              <a:off x="4951175" y="4130100"/>
              <a:ext cx="16750" cy="14150"/>
            </a:xfrm>
            <a:custGeom>
              <a:avLst/>
              <a:gdLst/>
              <a:ahLst/>
              <a:cxnLst/>
              <a:rect l="l" t="t" r="r" b="b"/>
              <a:pathLst>
                <a:path w="670" h="566" extrusionOk="0">
                  <a:moveTo>
                    <a:pt x="649" y="398"/>
                  </a:moveTo>
                  <a:cubicBezTo>
                    <a:pt x="544" y="565"/>
                    <a:pt x="398" y="565"/>
                    <a:pt x="251" y="544"/>
                  </a:cubicBezTo>
                  <a:cubicBezTo>
                    <a:pt x="105" y="524"/>
                    <a:pt x="0" y="356"/>
                    <a:pt x="63" y="210"/>
                  </a:cubicBezTo>
                  <a:cubicBezTo>
                    <a:pt x="105" y="63"/>
                    <a:pt x="293" y="0"/>
                    <a:pt x="419" y="84"/>
                  </a:cubicBezTo>
                  <a:cubicBezTo>
                    <a:pt x="565" y="147"/>
                    <a:pt x="670" y="231"/>
                    <a:pt x="649" y="398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7234;p42"/>
            <p:cNvSpPr/>
            <p:nvPr/>
          </p:nvSpPr>
          <p:spPr>
            <a:xfrm>
              <a:off x="5042200" y="4141075"/>
              <a:ext cx="5250" cy="5775"/>
            </a:xfrm>
            <a:custGeom>
              <a:avLst/>
              <a:gdLst/>
              <a:ahLst/>
              <a:cxnLst/>
              <a:rect l="l" t="t" r="r" b="b"/>
              <a:pathLst>
                <a:path w="210" h="231" extrusionOk="0">
                  <a:moveTo>
                    <a:pt x="209" y="85"/>
                  </a:moveTo>
                  <a:cubicBezTo>
                    <a:pt x="188" y="126"/>
                    <a:pt x="167" y="210"/>
                    <a:pt x="126" y="210"/>
                  </a:cubicBezTo>
                  <a:cubicBezTo>
                    <a:pt x="105" y="231"/>
                    <a:pt x="42" y="189"/>
                    <a:pt x="0" y="168"/>
                  </a:cubicBezTo>
                  <a:cubicBezTo>
                    <a:pt x="21" y="105"/>
                    <a:pt x="21" y="22"/>
                    <a:pt x="63" y="22"/>
                  </a:cubicBezTo>
                  <a:cubicBezTo>
                    <a:pt x="105" y="1"/>
                    <a:pt x="147" y="43"/>
                    <a:pt x="209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7235;p42"/>
            <p:cNvSpPr/>
            <p:nvPr/>
          </p:nvSpPr>
          <p:spPr>
            <a:xfrm>
              <a:off x="4860150" y="4186075"/>
              <a:ext cx="5250" cy="5250"/>
            </a:xfrm>
            <a:custGeom>
              <a:avLst/>
              <a:gdLst/>
              <a:ahLst/>
              <a:cxnLst/>
              <a:rect l="l" t="t" r="r" b="b"/>
              <a:pathLst>
                <a:path w="210" h="210" extrusionOk="0">
                  <a:moveTo>
                    <a:pt x="63" y="0"/>
                  </a:moveTo>
                  <a:lnTo>
                    <a:pt x="210" y="63"/>
                  </a:lnTo>
                  <a:cubicBezTo>
                    <a:pt x="189" y="105"/>
                    <a:pt x="168" y="189"/>
                    <a:pt x="126" y="189"/>
                  </a:cubicBezTo>
                  <a:cubicBezTo>
                    <a:pt x="105" y="210"/>
                    <a:pt x="43" y="168"/>
                    <a:pt x="1" y="147"/>
                  </a:cubicBezTo>
                  <a:cubicBezTo>
                    <a:pt x="22" y="84"/>
                    <a:pt x="22" y="42"/>
                    <a:pt x="6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7236;p42"/>
            <p:cNvSpPr/>
            <p:nvPr/>
          </p:nvSpPr>
          <p:spPr>
            <a:xfrm>
              <a:off x="4869575" y="4104475"/>
              <a:ext cx="2100" cy="1575"/>
            </a:xfrm>
            <a:custGeom>
              <a:avLst/>
              <a:gdLst/>
              <a:ahLst/>
              <a:cxnLst/>
              <a:rect l="l" t="t" r="r" b="b"/>
              <a:pathLst>
                <a:path w="84" h="63" extrusionOk="0">
                  <a:moveTo>
                    <a:pt x="84" y="0"/>
                  </a:moveTo>
                  <a:lnTo>
                    <a:pt x="42" y="63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7237;p42"/>
            <p:cNvSpPr/>
            <p:nvPr/>
          </p:nvSpPr>
          <p:spPr>
            <a:xfrm>
              <a:off x="5084025" y="4095575"/>
              <a:ext cx="31425" cy="38725"/>
            </a:xfrm>
            <a:custGeom>
              <a:avLst/>
              <a:gdLst/>
              <a:ahLst/>
              <a:cxnLst/>
              <a:rect l="l" t="t" r="r" b="b"/>
              <a:pathLst>
                <a:path w="1257" h="1549" extrusionOk="0">
                  <a:moveTo>
                    <a:pt x="1256" y="586"/>
                  </a:moveTo>
                  <a:cubicBezTo>
                    <a:pt x="1215" y="984"/>
                    <a:pt x="733" y="1151"/>
                    <a:pt x="545" y="1528"/>
                  </a:cubicBezTo>
                  <a:cubicBezTo>
                    <a:pt x="461" y="1549"/>
                    <a:pt x="378" y="1528"/>
                    <a:pt x="315" y="1486"/>
                  </a:cubicBezTo>
                  <a:cubicBezTo>
                    <a:pt x="147" y="1256"/>
                    <a:pt x="1" y="858"/>
                    <a:pt x="106" y="712"/>
                  </a:cubicBezTo>
                  <a:cubicBezTo>
                    <a:pt x="294" y="440"/>
                    <a:pt x="482" y="84"/>
                    <a:pt x="838" y="42"/>
                  </a:cubicBezTo>
                  <a:cubicBezTo>
                    <a:pt x="1110" y="0"/>
                    <a:pt x="1235" y="252"/>
                    <a:pt x="1256" y="586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7238;p42"/>
            <p:cNvSpPr/>
            <p:nvPr/>
          </p:nvSpPr>
          <p:spPr>
            <a:xfrm>
              <a:off x="5794925" y="4131675"/>
              <a:ext cx="34025" cy="31400"/>
            </a:xfrm>
            <a:custGeom>
              <a:avLst/>
              <a:gdLst/>
              <a:ahLst/>
              <a:cxnLst/>
              <a:rect l="l" t="t" r="r" b="b"/>
              <a:pathLst>
                <a:path w="1361" h="1256" extrusionOk="0">
                  <a:moveTo>
                    <a:pt x="209" y="0"/>
                  </a:moveTo>
                  <a:cubicBezTo>
                    <a:pt x="314" y="0"/>
                    <a:pt x="419" y="21"/>
                    <a:pt x="419" y="126"/>
                  </a:cubicBezTo>
                  <a:cubicBezTo>
                    <a:pt x="419" y="419"/>
                    <a:pt x="502" y="565"/>
                    <a:pt x="816" y="419"/>
                  </a:cubicBezTo>
                  <a:cubicBezTo>
                    <a:pt x="1151" y="272"/>
                    <a:pt x="1256" y="544"/>
                    <a:pt x="1297" y="774"/>
                  </a:cubicBezTo>
                  <a:cubicBezTo>
                    <a:pt x="1360" y="1046"/>
                    <a:pt x="1088" y="1088"/>
                    <a:pt x="921" y="1151"/>
                  </a:cubicBezTo>
                  <a:cubicBezTo>
                    <a:pt x="649" y="1256"/>
                    <a:pt x="356" y="1130"/>
                    <a:pt x="230" y="900"/>
                  </a:cubicBezTo>
                  <a:cubicBezTo>
                    <a:pt x="63" y="649"/>
                    <a:pt x="0" y="356"/>
                    <a:pt x="63" y="63"/>
                  </a:cubicBezTo>
                  <a:cubicBezTo>
                    <a:pt x="84" y="42"/>
                    <a:pt x="168" y="21"/>
                    <a:pt x="2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7239;p42"/>
            <p:cNvSpPr/>
            <p:nvPr/>
          </p:nvSpPr>
          <p:spPr>
            <a:xfrm>
              <a:off x="5046900" y="4113350"/>
              <a:ext cx="15200" cy="13625"/>
            </a:xfrm>
            <a:custGeom>
              <a:avLst/>
              <a:gdLst/>
              <a:ahLst/>
              <a:cxnLst/>
              <a:rect l="l" t="t" r="r" b="b"/>
              <a:pathLst>
                <a:path w="608" h="545" extrusionOk="0">
                  <a:moveTo>
                    <a:pt x="398" y="22"/>
                  </a:moveTo>
                  <a:cubicBezTo>
                    <a:pt x="523" y="43"/>
                    <a:pt x="607" y="168"/>
                    <a:pt x="565" y="294"/>
                  </a:cubicBezTo>
                  <a:cubicBezTo>
                    <a:pt x="544" y="524"/>
                    <a:pt x="335" y="524"/>
                    <a:pt x="168" y="524"/>
                  </a:cubicBezTo>
                  <a:cubicBezTo>
                    <a:pt x="0" y="545"/>
                    <a:pt x="84" y="398"/>
                    <a:pt x="84" y="357"/>
                  </a:cubicBezTo>
                  <a:cubicBezTo>
                    <a:pt x="105" y="106"/>
                    <a:pt x="210" y="1"/>
                    <a:pt x="398" y="22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7240;p42"/>
            <p:cNvSpPr/>
            <p:nvPr/>
          </p:nvSpPr>
          <p:spPr>
            <a:xfrm>
              <a:off x="5746800" y="4141600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147" y="210"/>
                  </a:moveTo>
                  <a:cubicBezTo>
                    <a:pt x="105" y="189"/>
                    <a:pt x="21" y="189"/>
                    <a:pt x="21" y="147"/>
                  </a:cubicBezTo>
                  <a:cubicBezTo>
                    <a:pt x="0" y="105"/>
                    <a:pt x="42" y="43"/>
                    <a:pt x="63" y="1"/>
                  </a:cubicBezTo>
                  <a:cubicBezTo>
                    <a:pt x="126" y="22"/>
                    <a:pt x="189" y="43"/>
                    <a:pt x="209" y="64"/>
                  </a:cubicBezTo>
                  <a:cubicBezTo>
                    <a:pt x="230" y="105"/>
                    <a:pt x="168" y="168"/>
                    <a:pt x="147" y="21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7241;p42"/>
            <p:cNvSpPr/>
            <p:nvPr/>
          </p:nvSpPr>
          <p:spPr>
            <a:xfrm>
              <a:off x="4935475" y="4194950"/>
              <a:ext cx="5250" cy="5275"/>
            </a:xfrm>
            <a:custGeom>
              <a:avLst/>
              <a:gdLst/>
              <a:ahLst/>
              <a:cxnLst/>
              <a:rect l="l" t="t" r="r" b="b"/>
              <a:pathLst>
                <a:path w="210" h="211" extrusionOk="0">
                  <a:moveTo>
                    <a:pt x="1" y="147"/>
                  </a:moveTo>
                  <a:cubicBezTo>
                    <a:pt x="22" y="85"/>
                    <a:pt x="22" y="22"/>
                    <a:pt x="63" y="1"/>
                  </a:cubicBezTo>
                  <a:cubicBezTo>
                    <a:pt x="105" y="1"/>
                    <a:pt x="168" y="43"/>
                    <a:pt x="210" y="64"/>
                  </a:cubicBezTo>
                  <a:cubicBezTo>
                    <a:pt x="189" y="106"/>
                    <a:pt x="168" y="189"/>
                    <a:pt x="147" y="210"/>
                  </a:cubicBezTo>
                  <a:cubicBezTo>
                    <a:pt x="105" y="210"/>
                    <a:pt x="43" y="168"/>
                    <a:pt x="1" y="147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7242;p42"/>
            <p:cNvSpPr/>
            <p:nvPr/>
          </p:nvSpPr>
          <p:spPr>
            <a:xfrm>
              <a:off x="5099200" y="4158875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231" y="63"/>
                  </a:moveTo>
                  <a:lnTo>
                    <a:pt x="168" y="209"/>
                  </a:lnTo>
                  <a:cubicBezTo>
                    <a:pt x="105" y="189"/>
                    <a:pt x="43" y="168"/>
                    <a:pt x="22" y="147"/>
                  </a:cubicBezTo>
                  <a:cubicBezTo>
                    <a:pt x="1" y="105"/>
                    <a:pt x="64" y="42"/>
                    <a:pt x="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7243;p42"/>
            <p:cNvSpPr/>
            <p:nvPr/>
          </p:nvSpPr>
          <p:spPr>
            <a:xfrm>
              <a:off x="5764575" y="4158875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231" y="63"/>
                  </a:moveTo>
                  <a:cubicBezTo>
                    <a:pt x="210" y="105"/>
                    <a:pt x="189" y="189"/>
                    <a:pt x="147" y="209"/>
                  </a:cubicBezTo>
                  <a:cubicBezTo>
                    <a:pt x="126" y="209"/>
                    <a:pt x="63" y="168"/>
                    <a:pt x="1" y="147"/>
                  </a:cubicBezTo>
                  <a:cubicBezTo>
                    <a:pt x="22" y="105"/>
                    <a:pt x="42" y="21"/>
                    <a:pt x="84" y="0"/>
                  </a:cubicBezTo>
                  <a:cubicBezTo>
                    <a:pt x="105" y="0"/>
                    <a:pt x="168" y="63"/>
                    <a:pt x="231" y="63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638846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18" name="Google Shape;8518;p63"/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>
            <a:off x="3058204" y="3092318"/>
            <a:ext cx="396588" cy="4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0" name="Google Shape;8520;p63"/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>
            <a:off x="4373704" y="2818168"/>
            <a:ext cx="396588" cy="4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2" name="Google Shape;8522;p63"/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>
            <a:off x="5457029" y="1688918"/>
            <a:ext cx="396588" cy="4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4" name="Google Shape;8524;p63"/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>
            <a:off x="6016179" y="3219706"/>
            <a:ext cx="396588" cy="4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203408" y="1015719"/>
            <a:ext cx="8737180" cy="3313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tệ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nạn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tệ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nạn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dirty="0" err="1" smtClean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fr-FR" sz="2000" dirty="0" smtClean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chối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khi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rủ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rê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tệ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nạn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 dirty="0" smtClean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sz="2000" dirty="0" err="1" smtClean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Báo</a:t>
            </a:r>
            <a:r>
              <a:rPr lang="fr-FR" sz="2000" dirty="0" smtClean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cáo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kịp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an khi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tệ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nạn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dây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ma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tuý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mại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dâm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cờ</a:t>
            </a:r>
            <a:r>
              <a:rPr lang="fr-F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bạc</a:t>
            </a:r>
            <a:r>
              <a:rPr lang="fr-FR" sz="2000" dirty="0" smtClean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,...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 dirty="0">
                <a:solidFill>
                  <a:schemeClr val="tx1"/>
                </a:solidFill>
                <a:latin typeface="+mj-lt"/>
              </a:rPr>
              <a:t>- </a:t>
            </a:r>
            <a:r>
              <a:rPr lang="fr-FR" sz="2000" dirty="0" err="1">
                <a:solidFill>
                  <a:schemeClr val="tx1"/>
                </a:solidFill>
                <a:latin typeface="+mj-lt"/>
              </a:rPr>
              <a:t>Rèn</a:t>
            </a:r>
            <a:r>
              <a:rPr lang="fr-FR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2000" dirty="0" err="1" smtClean="0">
                <a:solidFill>
                  <a:schemeClr val="tx1"/>
                </a:solidFill>
                <a:latin typeface="+mj-lt"/>
              </a:rPr>
              <a:t>luyện</a:t>
            </a:r>
            <a:r>
              <a:rPr lang="fr-FR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</a:rPr>
              <a:t>một</a:t>
            </a:r>
            <a:r>
              <a:rPr lang="fr-FR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</a:rPr>
              <a:t>lối</a:t>
            </a:r>
            <a:r>
              <a:rPr lang="fr-FR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</a:rPr>
              <a:t>sống</a:t>
            </a:r>
            <a:r>
              <a:rPr lang="fr-FR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</a:rPr>
              <a:t>giản</a:t>
            </a:r>
            <a:r>
              <a:rPr lang="fr-FR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</a:rPr>
              <a:t>dị</a:t>
            </a:r>
            <a:r>
              <a:rPr lang="fr-FR" sz="2000" dirty="0">
                <a:solidFill>
                  <a:schemeClr val="tx1"/>
                </a:solidFill>
                <a:latin typeface="+mj-lt"/>
              </a:rPr>
              <a:t>, </a:t>
            </a:r>
            <a:r>
              <a:rPr lang="fr-FR" sz="2000" dirty="0" err="1">
                <a:solidFill>
                  <a:schemeClr val="tx1"/>
                </a:solidFill>
                <a:latin typeface="+mj-lt"/>
              </a:rPr>
              <a:t>lành</a:t>
            </a:r>
            <a:r>
              <a:rPr lang="fr-FR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</a:rPr>
              <a:t>mạnh</a:t>
            </a:r>
            <a:r>
              <a:rPr lang="fr-FR" sz="2000" dirty="0">
                <a:solidFill>
                  <a:schemeClr val="tx1"/>
                </a:solidFill>
                <a:latin typeface="+mj-lt"/>
              </a:rPr>
              <a:t>, </a:t>
            </a:r>
            <a:r>
              <a:rPr lang="fr-FR" sz="2000" dirty="0" err="1">
                <a:solidFill>
                  <a:schemeClr val="tx1"/>
                </a:solidFill>
                <a:latin typeface="+mj-lt"/>
              </a:rPr>
              <a:t>tuân</a:t>
            </a:r>
            <a:r>
              <a:rPr lang="fr-FR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</a:rPr>
              <a:t>thủ</a:t>
            </a:r>
            <a:r>
              <a:rPr lang="fr-FR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</a:rPr>
              <a:t>các</a:t>
            </a:r>
            <a:r>
              <a:rPr lang="fr-FR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</a:rPr>
              <a:t>quy</a:t>
            </a:r>
            <a:r>
              <a:rPr lang="fr-FR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</a:rPr>
              <a:t>định</a:t>
            </a:r>
            <a:r>
              <a:rPr lang="fr-FR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fr-FR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</a:rPr>
              <a:t>pháp</a:t>
            </a:r>
            <a:r>
              <a:rPr lang="fr-FR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</a:rPr>
              <a:t>luật</a:t>
            </a:r>
            <a:r>
              <a:rPr lang="fr-FR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</a:rPr>
              <a:t>và</a:t>
            </a:r>
            <a:r>
              <a:rPr lang="fr-FR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</a:rPr>
              <a:t>tích</a:t>
            </a:r>
            <a:r>
              <a:rPr lang="fr-FR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</a:rPr>
              <a:t>cực</a:t>
            </a:r>
            <a:r>
              <a:rPr lang="fr-FR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</a:rPr>
              <a:t>tham</a:t>
            </a:r>
            <a:r>
              <a:rPr lang="fr-FR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</a:rPr>
              <a:t>gia</a:t>
            </a:r>
            <a:r>
              <a:rPr lang="fr-FR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</a:rPr>
              <a:t>các</a:t>
            </a:r>
            <a:r>
              <a:rPr lang="fr-FR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</a:rPr>
              <a:t>hoạt</a:t>
            </a:r>
            <a:r>
              <a:rPr lang="fr-FR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</a:rPr>
              <a:t>động</a:t>
            </a:r>
            <a:r>
              <a:rPr lang="fr-FR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</a:rPr>
              <a:t>phòng</a:t>
            </a:r>
            <a:r>
              <a:rPr lang="fr-FR" sz="2000" dirty="0">
                <a:solidFill>
                  <a:schemeClr val="tx1"/>
                </a:solidFill>
                <a:latin typeface="+mj-lt"/>
              </a:rPr>
              <a:t>, </a:t>
            </a:r>
            <a:r>
              <a:rPr lang="fr-FR" sz="2000" dirty="0" err="1">
                <a:solidFill>
                  <a:schemeClr val="tx1"/>
                </a:solidFill>
                <a:latin typeface="+mj-lt"/>
              </a:rPr>
              <a:t>chống</a:t>
            </a:r>
            <a:r>
              <a:rPr lang="fr-FR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</a:rPr>
              <a:t>tệ</a:t>
            </a:r>
            <a:r>
              <a:rPr lang="fr-FR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</a:rPr>
              <a:t>nạn</a:t>
            </a:r>
            <a:r>
              <a:rPr lang="fr-FR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fr-FR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</a:rPr>
              <a:t>nhà</a:t>
            </a:r>
            <a:r>
              <a:rPr lang="fr-FR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</a:rPr>
              <a:t>trường</a:t>
            </a:r>
            <a:r>
              <a:rPr lang="fr-FR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</a:rPr>
              <a:t>và</a:t>
            </a:r>
            <a:r>
              <a:rPr lang="fr-FR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</a:rPr>
              <a:t>địa</a:t>
            </a:r>
            <a:r>
              <a:rPr lang="fr-FR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</a:rPr>
              <a:t>phương</a:t>
            </a:r>
            <a:r>
              <a:rPr lang="fr-FR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</a:rPr>
              <a:t>để</a:t>
            </a:r>
            <a:r>
              <a:rPr lang="fr-FR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</a:rPr>
              <a:t>hướng</a:t>
            </a:r>
            <a:r>
              <a:rPr lang="fr-FR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</a:rPr>
              <a:t>tới</a:t>
            </a:r>
            <a:r>
              <a:rPr lang="fr-FR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</a:rPr>
              <a:t>xây</a:t>
            </a:r>
            <a:r>
              <a:rPr lang="fr-FR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</a:rPr>
              <a:t>dựng</a:t>
            </a:r>
            <a:r>
              <a:rPr lang="fr-FR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</a:rPr>
              <a:t>một</a:t>
            </a:r>
            <a:r>
              <a:rPr lang="fr-FR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</a:rPr>
              <a:t>đất</a:t>
            </a:r>
            <a:r>
              <a:rPr lang="fr-FR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</a:rPr>
              <a:t>nước</a:t>
            </a:r>
            <a:r>
              <a:rPr lang="fr-FR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</a:rPr>
              <a:t>văn</a:t>
            </a:r>
            <a:r>
              <a:rPr lang="fr-FR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j-lt"/>
              </a:rPr>
              <a:t>minh</a:t>
            </a:r>
            <a:r>
              <a:rPr lang="fr-FR" sz="2000" dirty="0">
                <a:solidFill>
                  <a:schemeClr val="tx1"/>
                </a:solidFill>
                <a:latin typeface="+mj-lt"/>
              </a:rPr>
              <a:t>. 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Google Shape;1610;p39"/>
          <p:cNvSpPr txBox="1">
            <a:spLocks noGrp="1"/>
          </p:cNvSpPr>
          <p:nvPr>
            <p:ph type="title" idx="4294967295"/>
          </p:nvPr>
        </p:nvSpPr>
        <p:spPr>
          <a:xfrm>
            <a:off x="0" y="279351"/>
            <a:ext cx="9144000" cy="5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2400" b="1" dirty="0" err="1" smtClean="0">
                <a:solidFill>
                  <a:srgbClr val="343A40"/>
                </a:solidFill>
                <a:latin typeface="+mj-lt"/>
              </a:rPr>
              <a:t>Những</a:t>
            </a:r>
            <a:r>
              <a:rPr lang="en-US" sz="2400" b="1" dirty="0" smtClean="0">
                <a:solidFill>
                  <a:srgbClr val="343A4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343A40"/>
                </a:solidFill>
                <a:latin typeface="+mj-lt"/>
              </a:rPr>
              <a:t>việc</a:t>
            </a:r>
            <a:r>
              <a:rPr lang="en-US" sz="2400" b="1" dirty="0" smtClean="0">
                <a:solidFill>
                  <a:srgbClr val="343A4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343A40"/>
                </a:solidFill>
                <a:latin typeface="+mj-lt"/>
              </a:rPr>
              <a:t>học</a:t>
            </a:r>
            <a:r>
              <a:rPr lang="en-US" sz="2400" b="1" dirty="0" smtClean="0">
                <a:solidFill>
                  <a:srgbClr val="343A4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343A40"/>
                </a:solidFill>
                <a:latin typeface="+mj-lt"/>
              </a:rPr>
              <a:t>sinh</a:t>
            </a:r>
            <a:r>
              <a:rPr lang="en-US" sz="2400" b="1" dirty="0" smtClean="0">
                <a:solidFill>
                  <a:srgbClr val="343A4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343A40"/>
                </a:solidFill>
                <a:latin typeface="+mj-lt"/>
              </a:rPr>
              <a:t>cần</a:t>
            </a:r>
            <a:r>
              <a:rPr lang="en-US" sz="2400" b="1" dirty="0" smtClean="0">
                <a:solidFill>
                  <a:srgbClr val="343A4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343A40"/>
                </a:solidFill>
                <a:latin typeface="+mj-lt"/>
              </a:rPr>
              <a:t>làm</a:t>
            </a:r>
            <a:r>
              <a:rPr lang="en-US" sz="2400" b="1" dirty="0" smtClean="0">
                <a:solidFill>
                  <a:srgbClr val="343A4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343A40"/>
                </a:solidFill>
                <a:latin typeface="+mj-lt"/>
              </a:rPr>
              <a:t>để</a:t>
            </a:r>
            <a:r>
              <a:rPr lang="en-US" sz="2400" b="1" dirty="0" smtClean="0">
                <a:solidFill>
                  <a:srgbClr val="343A4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343A40"/>
                </a:solidFill>
                <a:latin typeface="+mj-lt"/>
              </a:rPr>
              <a:t>phòng</a:t>
            </a:r>
            <a:r>
              <a:rPr lang="en-US" sz="2400" b="1" dirty="0" smtClean="0">
                <a:solidFill>
                  <a:srgbClr val="343A40"/>
                </a:solidFill>
                <a:latin typeface="+mj-lt"/>
              </a:rPr>
              <a:t>, </a:t>
            </a:r>
            <a:r>
              <a:rPr lang="en-US" sz="2400" b="1" dirty="0" err="1" smtClean="0">
                <a:solidFill>
                  <a:srgbClr val="343A40"/>
                </a:solidFill>
                <a:latin typeface="+mj-lt"/>
              </a:rPr>
              <a:t>chống</a:t>
            </a:r>
            <a:r>
              <a:rPr lang="en-US" sz="2400" b="1" dirty="0" smtClean="0">
                <a:solidFill>
                  <a:srgbClr val="343A4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343A40"/>
                </a:solidFill>
                <a:latin typeface="+mj-lt"/>
              </a:rPr>
              <a:t>tệ</a:t>
            </a:r>
            <a:r>
              <a:rPr lang="en-US" sz="2400" b="1" dirty="0" smtClean="0">
                <a:solidFill>
                  <a:srgbClr val="343A4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343A40"/>
                </a:solidFill>
                <a:latin typeface="+mj-lt"/>
              </a:rPr>
              <a:t>nạ</a:t>
            </a:r>
            <a:r>
              <a:rPr lang="en-US" sz="2400" dirty="0" err="1" smtClean="0">
                <a:solidFill>
                  <a:srgbClr val="343A40"/>
                </a:solidFill>
                <a:latin typeface="+mj-lt"/>
              </a:rPr>
              <a:t>n</a:t>
            </a:r>
            <a:r>
              <a:rPr lang="en-US" sz="2400" dirty="0" smtClean="0">
                <a:solidFill>
                  <a:srgbClr val="343A4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343A40"/>
                </a:solidFill>
                <a:latin typeface="+mj-lt"/>
              </a:rPr>
              <a:t>xã</a:t>
            </a:r>
            <a:r>
              <a:rPr lang="en-US" sz="2400" dirty="0" smtClean="0">
                <a:solidFill>
                  <a:srgbClr val="343A4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343A40"/>
                </a:solidFill>
                <a:latin typeface="+mj-lt"/>
              </a:rPr>
              <a:t>hội</a:t>
            </a:r>
            <a:endParaRPr sz="2400" b="1" dirty="0">
              <a:solidFill>
                <a:srgbClr val="343A40"/>
              </a:solidFill>
              <a:latin typeface="+mj-lt"/>
            </a:endParaRPr>
          </a:p>
        </p:txBody>
      </p:sp>
      <p:pic>
        <p:nvPicPr>
          <p:cNvPr id="10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8"/>
              </a:ext>
            </a:extLst>
          </a:blip>
          <a:srcRect/>
          <a:stretch>
            <a:fillRect/>
          </a:stretch>
        </p:blipFill>
        <p:spPr>
          <a:xfrm>
            <a:off x="6016179" y="4424876"/>
            <a:ext cx="2521487" cy="718624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9"/>
              </a:ext>
            </a:extLst>
          </a:blip>
          <a:srcRect/>
          <a:stretch>
            <a:fillRect/>
          </a:stretch>
        </p:blipFill>
        <p:spPr>
          <a:xfrm>
            <a:off x="769171" y="839097"/>
            <a:ext cx="7560419" cy="3884557"/>
          </a:xfrm>
          <a:prstGeom prst="rect">
            <a:avLst/>
          </a:prstGeom>
        </p:spPr>
      </p:pic>
      <p:pic>
        <p:nvPicPr>
          <p:cNvPr id="20" name="Picture 3"/>
          <p:cNvPicPr>
            <a:picLocks noChangeAspect="1"/>
          </p:cNvPicPr>
          <p:nvPr/>
        </p:nvPicPr>
        <p:blipFill>
          <a:blip r:embed="rId40"/>
          <a:srcRect/>
          <a:stretch>
            <a:fillRect/>
          </a:stretch>
        </p:blipFill>
        <p:spPr>
          <a:xfrm>
            <a:off x="469710" y="2986572"/>
            <a:ext cx="953094" cy="2168175"/>
          </a:xfrm>
          <a:prstGeom prst="rect">
            <a:avLst/>
          </a:prstGeom>
        </p:spPr>
      </p:pic>
      <p:pic>
        <p:nvPicPr>
          <p:cNvPr id="21" name="Picture 4"/>
          <p:cNvPicPr>
            <a:picLocks noChangeAspect="1"/>
          </p:cNvPicPr>
          <p:nvPr/>
        </p:nvPicPr>
        <p:blipFill>
          <a:blip r:embed="rId41"/>
          <a:srcRect/>
          <a:stretch>
            <a:fillRect/>
          </a:stretch>
        </p:blipFill>
        <p:spPr>
          <a:xfrm>
            <a:off x="7791875" y="2933190"/>
            <a:ext cx="1075430" cy="2242425"/>
          </a:xfrm>
          <a:prstGeom prst="rect">
            <a:avLst/>
          </a:prstGeom>
        </p:spPr>
      </p:pic>
      <p:sp>
        <p:nvSpPr>
          <p:cNvPr id="6" name="Google Shape;1610;p39"/>
          <p:cNvSpPr txBox="1">
            <a:spLocks noGrp="1"/>
          </p:cNvSpPr>
          <p:nvPr>
            <p:ph type="title" idx="4294967295"/>
          </p:nvPr>
        </p:nvSpPr>
        <p:spPr>
          <a:xfrm>
            <a:off x="215506" y="105825"/>
            <a:ext cx="8667750" cy="5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2800" b="1" dirty="0" err="1" smtClean="0">
                <a:solidFill>
                  <a:srgbClr val="343A40"/>
                </a:solidFill>
                <a:latin typeface="+mj-lt"/>
              </a:rPr>
              <a:t>Kết</a:t>
            </a:r>
            <a:r>
              <a:rPr lang="en-US" sz="2800" b="1" dirty="0" smtClean="0">
                <a:solidFill>
                  <a:srgbClr val="343A4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343A40"/>
                </a:solidFill>
                <a:latin typeface="+mj-lt"/>
              </a:rPr>
              <a:t>luận</a:t>
            </a:r>
            <a:endParaRPr sz="2800" b="1" dirty="0">
              <a:solidFill>
                <a:srgbClr val="343A40"/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7350" y="1270190"/>
            <a:ext cx="6944062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0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Tệ</a:t>
            </a:r>
            <a:r>
              <a:rPr lang="fr-F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nạn</a:t>
            </a:r>
            <a:r>
              <a:rPr lang="fr-F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fr-F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fr-F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20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fr-F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fr-F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fr-FR" sz="20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fr-F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lệch</a:t>
            </a:r>
            <a:r>
              <a:rPr lang="fr-F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fr-F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mực</a:t>
            </a:r>
            <a:r>
              <a:rPr lang="fr-F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fr-F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fr-F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vi </a:t>
            </a:r>
            <a:r>
              <a:rPr lang="fr-FR" sz="20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phạm</a:t>
            </a:r>
            <a:r>
              <a:rPr lang="fr-F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lang="fr-F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đức</a:t>
            </a:r>
            <a:r>
              <a:rPr lang="fr-F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fr-F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fr-F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fr-F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fr-F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phổ</a:t>
            </a:r>
            <a:r>
              <a:rPr lang="fr-F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fr-F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fr-F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fr-F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fr-F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xấu</a:t>
            </a:r>
            <a:r>
              <a:rPr lang="fr-F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fr-F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fr-F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fr-F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fr-F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fr-F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fr-F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fr-F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fr-F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0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Tệ</a:t>
            </a:r>
            <a:r>
              <a:rPr lang="fr-F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nạn</a:t>
            </a:r>
            <a:r>
              <a:rPr lang="fr-F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fr-F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fr-F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fr-F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fr-FR" sz="20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fr-F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fr-F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fr-F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fr-F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fr-F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fr-F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fr-F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fr-F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fr-F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fr-FR" sz="20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phạm</a:t>
            </a:r>
            <a:r>
              <a:rPr lang="fr-F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fr-F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fr-FR" sz="20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fr-F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fr-F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0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31004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9"/>
              </a:ext>
            </a:extLst>
          </a:blip>
          <a:srcRect/>
          <a:stretch>
            <a:fillRect/>
          </a:stretch>
        </p:blipFill>
        <p:spPr>
          <a:xfrm>
            <a:off x="769171" y="839097"/>
            <a:ext cx="7560419" cy="3884557"/>
          </a:xfrm>
          <a:prstGeom prst="rect">
            <a:avLst/>
          </a:prstGeom>
        </p:spPr>
      </p:pic>
      <p:pic>
        <p:nvPicPr>
          <p:cNvPr id="20" name="Picture 3"/>
          <p:cNvPicPr>
            <a:picLocks noChangeAspect="1"/>
          </p:cNvPicPr>
          <p:nvPr/>
        </p:nvPicPr>
        <p:blipFill>
          <a:blip r:embed="rId40"/>
          <a:srcRect/>
          <a:stretch>
            <a:fillRect/>
          </a:stretch>
        </p:blipFill>
        <p:spPr>
          <a:xfrm>
            <a:off x="469710" y="2986572"/>
            <a:ext cx="953094" cy="2168175"/>
          </a:xfrm>
          <a:prstGeom prst="rect">
            <a:avLst/>
          </a:prstGeom>
        </p:spPr>
      </p:pic>
      <p:pic>
        <p:nvPicPr>
          <p:cNvPr id="21" name="Picture 4"/>
          <p:cNvPicPr>
            <a:picLocks noChangeAspect="1"/>
          </p:cNvPicPr>
          <p:nvPr/>
        </p:nvPicPr>
        <p:blipFill>
          <a:blip r:embed="rId41"/>
          <a:srcRect/>
          <a:stretch>
            <a:fillRect/>
          </a:stretch>
        </p:blipFill>
        <p:spPr>
          <a:xfrm>
            <a:off x="7791875" y="2933190"/>
            <a:ext cx="1075430" cy="2242425"/>
          </a:xfrm>
          <a:prstGeom prst="rect">
            <a:avLst/>
          </a:prstGeom>
        </p:spPr>
      </p:pic>
      <p:sp>
        <p:nvSpPr>
          <p:cNvPr id="6" name="Google Shape;1610;p39"/>
          <p:cNvSpPr txBox="1">
            <a:spLocks noGrp="1"/>
          </p:cNvSpPr>
          <p:nvPr>
            <p:ph type="title" idx="4294967295"/>
          </p:nvPr>
        </p:nvSpPr>
        <p:spPr>
          <a:xfrm>
            <a:off x="215506" y="105825"/>
            <a:ext cx="8667750" cy="5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2800" b="1" dirty="0" err="1" smtClean="0">
                <a:solidFill>
                  <a:srgbClr val="343A40"/>
                </a:solidFill>
                <a:latin typeface="+mj-lt"/>
              </a:rPr>
              <a:t>Kết</a:t>
            </a:r>
            <a:r>
              <a:rPr lang="en-US" sz="2800" b="1" dirty="0" smtClean="0">
                <a:solidFill>
                  <a:srgbClr val="343A4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343A40"/>
                </a:solidFill>
                <a:latin typeface="+mj-lt"/>
              </a:rPr>
              <a:t>luận</a:t>
            </a:r>
            <a:endParaRPr sz="2800" b="1" dirty="0">
              <a:solidFill>
                <a:srgbClr val="343A40"/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7350" y="1270190"/>
            <a:ext cx="690482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2000" dirty="0" err="1" smtClean="0">
                <a:solidFill>
                  <a:schemeClr val="bg1"/>
                </a:solidFill>
              </a:rPr>
              <a:t>Việc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phòng</a:t>
            </a:r>
            <a:r>
              <a:rPr lang="fr-FR" sz="2000" dirty="0">
                <a:solidFill>
                  <a:schemeClr val="bg1"/>
                </a:solidFill>
              </a:rPr>
              <a:t>, </a:t>
            </a:r>
            <a:r>
              <a:rPr lang="fr-FR" sz="2000" dirty="0" err="1">
                <a:solidFill>
                  <a:schemeClr val="bg1"/>
                </a:solidFill>
              </a:rPr>
              <a:t>chống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tệ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nạn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xã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hội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được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Nhà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nước</a:t>
            </a:r>
            <a:r>
              <a:rPr lang="fr-FR" sz="2000" dirty="0">
                <a:solidFill>
                  <a:schemeClr val="bg1"/>
                </a:solidFill>
              </a:rPr>
              <a:t> ta </a:t>
            </a:r>
            <a:r>
              <a:rPr lang="fr-FR" sz="2000" dirty="0" err="1">
                <a:solidFill>
                  <a:schemeClr val="bg1"/>
                </a:solidFill>
              </a:rPr>
              <a:t>quy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định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trong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một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số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văn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bản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luật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nhự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Bộ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luật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Hình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sự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năm</a:t>
            </a:r>
            <a:r>
              <a:rPr lang="fr-FR" sz="2000" dirty="0">
                <a:solidFill>
                  <a:schemeClr val="bg1"/>
                </a:solidFill>
              </a:rPr>
              <a:t> 2015 (</a:t>
            </a:r>
            <a:r>
              <a:rPr lang="fr-FR" sz="2000" dirty="0" err="1">
                <a:solidFill>
                  <a:schemeClr val="bg1"/>
                </a:solidFill>
              </a:rPr>
              <a:t>sửa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đổi</a:t>
            </a:r>
            <a:r>
              <a:rPr lang="fr-FR" sz="2000" dirty="0">
                <a:solidFill>
                  <a:schemeClr val="bg1"/>
                </a:solidFill>
              </a:rPr>
              <a:t>, </a:t>
            </a:r>
            <a:r>
              <a:rPr lang="fr-FR" sz="2000" dirty="0" err="1">
                <a:solidFill>
                  <a:schemeClr val="bg1"/>
                </a:solidFill>
              </a:rPr>
              <a:t>bổ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sung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năm</a:t>
            </a:r>
            <a:r>
              <a:rPr lang="fr-FR" sz="2000" dirty="0">
                <a:solidFill>
                  <a:schemeClr val="bg1"/>
                </a:solidFill>
              </a:rPr>
              <a:t> 2017), </a:t>
            </a:r>
            <a:r>
              <a:rPr lang="fr-FR" sz="2000" dirty="0" err="1">
                <a:solidFill>
                  <a:schemeClr val="bg1"/>
                </a:solidFill>
              </a:rPr>
              <a:t>Luật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Phòng</a:t>
            </a:r>
            <a:r>
              <a:rPr lang="fr-FR" sz="2000" dirty="0">
                <a:solidFill>
                  <a:schemeClr val="bg1"/>
                </a:solidFill>
              </a:rPr>
              <a:t>, </a:t>
            </a:r>
            <a:r>
              <a:rPr lang="fr-FR" sz="2000" dirty="0" err="1">
                <a:solidFill>
                  <a:schemeClr val="bg1"/>
                </a:solidFill>
              </a:rPr>
              <a:t>chống</a:t>
            </a:r>
            <a:r>
              <a:rPr lang="fr-FR" sz="2000" dirty="0">
                <a:solidFill>
                  <a:schemeClr val="bg1"/>
                </a:solidFill>
              </a:rPr>
              <a:t> ma </a:t>
            </a:r>
            <a:r>
              <a:rPr lang="fr-FR" sz="2000" dirty="0" err="1">
                <a:solidFill>
                  <a:schemeClr val="bg1"/>
                </a:solidFill>
              </a:rPr>
              <a:t>tuý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năm</a:t>
            </a:r>
            <a:r>
              <a:rPr lang="fr-FR" sz="2000" dirty="0">
                <a:solidFill>
                  <a:schemeClr val="bg1"/>
                </a:solidFill>
              </a:rPr>
              <a:t> 2021,...</a:t>
            </a:r>
            <a:endParaRPr lang="en-US" sz="2000" dirty="0">
              <a:solidFill>
                <a:schemeClr val="bg1"/>
              </a:solidFill>
            </a:endParaRPr>
          </a:p>
          <a:p>
            <a:pPr marL="342900" indent="-3429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2000" dirty="0" err="1" smtClean="0">
                <a:solidFill>
                  <a:schemeClr val="bg1"/>
                </a:solidFill>
              </a:rPr>
              <a:t>Học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</a:rPr>
              <a:t>sinh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</a:rPr>
              <a:t>cần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có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trách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nhiệm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trong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phòng</a:t>
            </a:r>
            <a:r>
              <a:rPr lang="fr-FR" sz="2000" dirty="0">
                <a:solidFill>
                  <a:schemeClr val="bg1"/>
                </a:solidFill>
              </a:rPr>
              <a:t>, </a:t>
            </a:r>
            <a:r>
              <a:rPr lang="fr-FR" sz="2000" dirty="0" err="1">
                <a:solidFill>
                  <a:schemeClr val="bg1"/>
                </a:solidFill>
              </a:rPr>
              <a:t>chống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tệ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nạn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xã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hội</a:t>
            </a:r>
            <a:r>
              <a:rPr lang="fr-FR" sz="2000" dirty="0">
                <a:solidFill>
                  <a:schemeClr val="bg1"/>
                </a:solidFill>
              </a:rPr>
              <a:t>.</a:t>
            </a:r>
            <a:endParaRPr lang="en-US" sz="20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2482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9" name="Google Shape;7359;p47"/>
          <p:cNvSpPr/>
          <p:nvPr/>
        </p:nvSpPr>
        <p:spPr>
          <a:xfrm>
            <a:off x="1102368" y="875242"/>
            <a:ext cx="6837218" cy="3274036"/>
          </a:xfrm>
          <a:custGeom>
            <a:avLst/>
            <a:gdLst/>
            <a:ahLst/>
            <a:cxnLst/>
            <a:rect l="l" t="t" r="r" b="b"/>
            <a:pathLst>
              <a:path w="15784" h="15784" extrusionOk="0">
                <a:moveTo>
                  <a:pt x="1" y="1"/>
                </a:moveTo>
                <a:lnTo>
                  <a:pt x="1" y="15783"/>
                </a:lnTo>
                <a:lnTo>
                  <a:pt x="15783" y="15783"/>
                </a:lnTo>
                <a:lnTo>
                  <a:pt x="15783" y="1"/>
                </a:lnTo>
                <a:close/>
              </a:path>
            </a:pathLst>
          </a:custGeom>
          <a:solidFill>
            <a:srgbClr val="FFD400">
              <a:alpha val="17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0" name="Google Shape;7360;p47"/>
          <p:cNvSpPr/>
          <p:nvPr/>
        </p:nvSpPr>
        <p:spPr>
          <a:xfrm>
            <a:off x="3516407" y="3637954"/>
            <a:ext cx="2190938" cy="212"/>
          </a:xfrm>
          <a:custGeom>
            <a:avLst/>
            <a:gdLst/>
            <a:ahLst/>
            <a:cxnLst/>
            <a:rect l="l" t="t" r="r" b="b"/>
            <a:pathLst>
              <a:path w="10409" h="1" fill="none" extrusionOk="0">
                <a:moveTo>
                  <a:pt x="1" y="0"/>
                </a:moveTo>
                <a:lnTo>
                  <a:pt x="10408" y="0"/>
                </a:lnTo>
              </a:path>
            </a:pathLst>
          </a:custGeom>
          <a:noFill/>
          <a:ln w="3850" cap="flat" cmpd="sng">
            <a:solidFill>
              <a:srgbClr val="92807D"/>
            </a:solidFill>
            <a:prstDash val="solid"/>
            <a:miter lim="1181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3" name="Google Shape;7363;p47"/>
          <p:cNvSpPr/>
          <p:nvPr/>
        </p:nvSpPr>
        <p:spPr>
          <a:xfrm>
            <a:off x="859722" y="660092"/>
            <a:ext cx="985447" cy="1030488"/>
          </a:xfrm>
          <a:custGeom>
            <a:avLst/>
            <a:gdLst/>
            <a:ahLst/>
            <a:cxnLst/>
            <a:rect l="l" t="t" r="r" b="b"/>
            <a:pathLst>
              <a:path w="17306" h="18097" extrusionOk="0">
                <a:moveTo>
                  <a:pt x="12123" y="1"/>
                </a:moveTo>
                <a:lnTo>
                  <a:pt x="0" y="13177"/>
                </a:lnTo>
                <a:lnTo>
                  <a:pt x="44" y="13265"/>
                </a:lnTo>
                <a:lnTo>
                  <a:pt x="132" y="13485"/>
                </a:lnTo>
                <a:lnTo>
                  <a:pt x="308" y="13529"/>
                </a:lnTo>
                <a:lnTo>
                  <a:pt x="483" y="13617"/>
                </a:lnTo>
                <a:lnTo>
                  <a:pt x="571" y="13792"/>
                </a:lnTo>
                <a:lnTo>
                  <a:pt x="659" y="13968"/>
                </a:lnTo>
                <a:lnTo>
                  <a:pt x="835" y="14056"/>
                </a:lnTo>
                <a:lnTo>
                  <a:pt x="1011" y="14100"/>
                </a:lnTo>
                <a:lnTo>
                  <a:pt x="1098" y="14275"/>
                </a:lnTo>
                <a:lnTo>
                  <a:pt x="1142" y="14495"/>
                </a:lnTo>
                <a:lnTo>
                  <a:pt x="1186" y="14495"/>
                </a:lnTo>
                <a:lnTo>
                  <a:pt x="1362" y="14539"/>
                </a:lnTo>
                <a:lnTo>
                  <a:pt x="1538" y="14627"/>
                </a:lnTo>
                <a:lnTo>
                  <a:pt x="1625" y="14802"/>
                </a:lnTo>
                <a:lnTo>
                  <a:pt x="1669" y="14978"/>
                </a:lnTo>
                <a:lnTo>
                  <a:pt x="1713" y="14978"/>
                </a:lnTo>
                <a:lnTo>
                  <a:pt x="1889" y="15066"/>
                </a:lnTo>
                <a:lnTo>
                  <a:pt x="2065" y="15110"/>
                </a:lnTo>
                <a:lnTo>
                  <a:pt x="2109" y="15286"/>
                </a:lnTo>
                <a:lnTo>
                  <a:pt x="2196" y="15461"/>
                </a:lnTo>
                <a:lnTo>
                  <a:pt x="2196" y="15505"/>
                </a:lnTo>
                <a:lnTo>
                  <a:pt x="2416" y="15549"/>
                </a:lnTo>
                <a:lnTo>
                  <a:pt x="2592" y="15593"/>
                </a:lnTo>
                <a:lnTo>
                  <a:pt x="2636" y="15813"/>
                </a:lnTo>
                <a:lnTo>
                  <a:pt x="2723" y="15988"/>
                </a:lnTo>
                <a:lnTo>
                  <a:pt x="2899" y="16032"/>
                </a:lnTo>
                <a:lnTo>
                  <a:pt x="3119" y="16120"/>
                </a:lnTo>
                <a:lnTo>
                  <a:pt x="3163" y="16296"/>
                </a:lnTo>
                <a:lnTo>
                  <a:pt x="3251" y="16471"/>
                </a:lnTo>
                <a:lnTo>
                  <a:pt x="3251" y="16515"/>
                </a:lnTo>
                <a:lnTo>
                  <a:pt x="3426" y="16559"/>
                </a:lnTo>
                <a:lnTo>
                  <a:pt x="3646" y="16603"/>
                </a:lnTo>
                <a:lnTo>
                  <a:pt x="3690" y="16823"/>
                </a:lnTo>
                <a:lnTo>
                  <a:pt x="3778" y="16998"/>
                </a:lnTo>
                <a:lnTo>
                  <a:pt x="3953" y="17042"/>
                </a:lnTo>
                <a:lnTo>
                  <a:pt x="4129" y="17130"/>
                </a:lnTo>
                <a:lnTo>
                  <a:pt x="4217" y="17306"/>
                </a:lnTo>
                <a:lnTo>
                  <a:pt x="4305" y="17482"/>
                </a:lnTo>
                <a:lnTo>
                  <a:pt x="4480" y="17569"/>
                </a:lnTo>
                <a:lnTo>
                  <a:pt x="4656" y="17613"/>
                </a:lnTo>
                <a:lnTo>
                  <a:pt x="4744" y="17789"/>
                </a:lnTo>
                <a:lnTo>
                  <a:pt x="4832" y="18009"/>
                </a:lnTo>
                <a:lnTo>
                  <a:pt x="5007" y="18053"/>
                </a:lnTo>
                <a:lnTo>
                  <a:pt x="5095" y="18097"/>
                </a:lnTo>
                <a:lnTo>
                  <a:pt x="5183" y="18009"/>
                </a:lnTo>
                <a:lnTo>
                  <a:pt x="17305" y="4920"/>
                </a:lnTo>
                <a:lnTo>
                  <a:pt x="17261" y="4876"/>
                </a:lnTo>
                <a:lnTo>
                  <a:pt x="17218" y="4657"/>
                </a:lnTo>
                <a:lnTo>
                  <a:pt x="17174" y="4657"/>
                </a:lnTo>
                <a:lnTo>
                  <a:pt x="16998" y="4613"/>
                </a:lnTo>
                <a:lnTo>
                  <a:pt x="16822" y="4525"/>
                </a:lnTo>
                <a:lnTo>
                  <a:pt x="16734" y="4349"/>
                </a:lnTo>
                <a:lnTo>
                  <a:pt x="16690" y="4173"/>
                </a:lnTo>
                <a:lnTo>
                  <a:pt x="16647" y="4173"/>
                </a:lnTo>
                <a:lnTo>
                  <a:pt x="16471" y="4086"/>
                </a:lnTo>
                <a:lnTo>
                  <a:pt x="16295" y="4042"/>
                </a:lnTo>
                <a:lnTo>
                  <a:pt x="16251" y="3866"/>
                </a:lnTo>
                <a:lnTo>
                  <a:pt x="16163" y="3646"/>
                </a:lnTo>
                <a:lnTo>
                  <a:pt x="15944" y="3602"/>
                </a:lnTo>
                <a:lnTo>
                  <a:pt x="15768" y="3558"/>
                </a:lnTo>
                <a:lnTo>
                  <a:pt x="15724" y="3339"/>
                </a:lnTo>
                <a:lnTo>
                  <a:pt x="15636" y="3163"/>
                </a:lnTo>
                <a:lnTo>
                  <a:pt x="15461" y="3075"/>
                </a:lnTo>
                <a:lnTo>
                  <a:pt x="15241" y="3031"/>
                </a:lnTo>
                <a:lnTo>
                  <a:pt x="15197" y="2856"/>
                </a:lnTo>
                <a:lnTo>
                  <a:pt x="15109" y="2680"/>
                </a:lnTo>
                <a:lnTo>
                  <a:pt x="15109" y="2636"/>
                </a:lnTo>
                <a:lnTo>
                  <a:pt x="14934" y="2592"/>
                </a:lnTo>
                <a:lnTo>
                  <a:pt x="14758" y="2548"/>
                </a:lnTo>
                <a:lnTo>
                  <a:pt x="14670" y="2329"/>
                </a:lnTo>
                <a:lnTo>
                  <a:pt x="14582" y="2153"/>
                </a:lnTo>
                <a:lnTo>
                  <a:pt x="14407" y="2109"/>
                </a:lnTo>
                <a:lnTo>
                  <a:pt x="14231" y="2021"/>
                </a:lnTo>
                <a:lnTo>
                  <a:pt x="14143" y="1846"/>
                </a:lnTo>
                <a:lnTo>
                  <a:pt x="14055" y="1670"/>
                </a:lnTo>
                <a:lnTo>
                  <a:pt x="13880" y="1582"/>
                </a:lnTo>
                <a:lnTo>
                  <a:pt x="13704" y="1538"/>
                </a:lnTo>
                <a:lnTo>
                  <a:pt x="13616" y="1362"/>
                </a:lnTo>
                <a:lnTo>
                  <a:pt x="13572" y="1143"/>
                </a:lnTo>
                <a:lnTo>
                  <a:pt x="13528" y="1143"/>
                </a:lnTo>
                <a:lnTo>
                  <a:pt x="13352" y="1099"/>
                </a:lnTo>
                <a:lnTo>
                  <a:pt x="13177" y="1011"/>
                </a:lnTo>
                <a:lnTo>
                  <a:pt x="13089" y="835"/>
                </a:lnTo>
                <a:lnTo>
                  <a:pt x="13045" y="660"/>
                </a:lnTo>
                <a:lnTo>
                  <a:pt x="13001" y="660"/>
                </a:lnTo>
                <a:lnTo>
                  <a:pt x="12825" y="572"/>
                </a:lnTo>
                <a:lnTo>
                  <a:pt x="12650" y="528"/>
                </a:lnTo>
                <a:lnTo>
                  <a:pt x="12562" y="352"/>
                </a:lnTo>
                <a:lnTo>
                  <a:pt x="12518" y="133"/>
                </a:lnTo>
                <a:lnTo>
                  <a:pt x="12298" y="89"/>
                </a:lnTo>
                <a:lnTo>
                  <a:pt x="1212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5" name="Google Shape;7365;p47"/>
          <p:cNvSpPr/>
          <p:nvPr/>
        </p:nvSpPr>
        <p:spPr>
          <a:xfrm>
            <a:off x="7283078" y="3370036"/>
            <a:ext cx="985447" cy="1030488"/>
          </a:xfrm>
          <a:custGeom>
            <a:avLst/>
            <a:gdLst/>
            <a:ahLst/>
            <a:cxnLst/>
            <a:rect l="l" t="t" r="r" b="b"/>
            <a:pathLst>
              <a:path w="17306" h="18097" extrusionOk="0">
                <a:moveTo>
                  <a:pt x="12123" y="1"/>
                </a:moveTo>
                <a:lnTo>
                  <a:pt x="0" y="13177"/>
                </a:lnTo>
                <a:lnTo>
                  <a:pt x="44" y="13265"/>
                </a:lnTo>
                <a:lnTo>
                  <a:pt x="132" y="13485"/>
                </a:lnTo>
                <a:lnTo>
                  <a:pt x="308" y="13529"/>
                </a:lnTo>
                <a:lnTo>
                  <a:pt x="483" y="13617"/>
                </a:lnTo>
                <a:lnTo>
                  <a:pt x="571" y="13792"/>
                </a:lnTo>
                <a:lnTo>
                  <a:pt x="659" y="13968"/>
                </a:lnTo>
                <a:lnTo>
                  <a:pt x="835" y="14056"/>
                </a:lnTo>
                <a:lnTo>
                  <a:pt x="1011" y="14100"/>
                </a:lnTo>
                <a:lnTo>
                  <a:pt x="1098" y="14275"/>
                </a:lnTo>
                <a:lnTo>
                  <a:pt x="1142" y="14495"/>
                </a:lnTo>
                <a:lnTo>
                  <a:pt x="1186" y="14495"/>
                </a:lnTo>
                <a:lnTo>
                  <a:pt x="1362" y="14539"/>
                </a:lnTo>
                <a:lnTo>
                  <a:pt x="1538" y="14627"/>
                </a:lnTo>
                <a:lnTo>
                  <a:pt x="1625" y="14802"/>
                </a:lnTo>
                <a:lnTo>
                  <a:pt x="1669" y="14978"/>
                </a:lnTo>
                <a:lnTo>
                  <a:pt x="1713" y="14978"/>
                </a:lnTo>
                <a:lnTo>
                  <a:pt x="1889" y="15066"/>
                </a:lnTo>
                <a:lnTo>
                  <a:pt x="2065" y="15110"/>
                </a:lnTo>
                <a:lnTo>
                  <a:pt x="2109" y="15286"/>
                </a:lnTo>
                <a:lnTo>
                  <a:pt x="2196" y="15461"/>
                </a:lnTo>
                <a:lnTo>
                  <a:pt x="2196" y="15505"/>
                </a:lnTo>
                <a:lnTo>
                  <a:pt x="2416" y="15549"/>
                </a:lnTo>
                <a:lnTo>
                  <a:pt x="2592" y="15593"/>
                </a:lnTo>
                <a:lnTo>
                  <a:pt x="2636" y="15813"/>
                </a:lnTo>
                <a:lnTo>
                  <a:pt x="2723" y="15988"/>
                </a:lnTo>
                <a:lnTo>
                  <a:pt x="2899" y="16032"/>
                </a:lnTo>
                <a:lnTo>
                  <a:pt x="3119" y="16120"/>
                </a:lnTo>
                <a:lnTo>
                  <a:pt x="3163" y="16296"/>
                </a:lnTo>
                <a:lnTo>
                  <a:pt x="3251" y="16471"/>
                </a:lnTo>
                <a:lnTo>
                  <a:pt x="3251" y="16515"/>
                </a:lnTo>
                <a:lnTo>
                  <a:pt x="3426" y="16559"/>
                </a:lnTo>
                <a:lnTo>
                  <a:pt x="3646" y="16603"/>
                </a:lnTo>
                <a:lnTo>
                  <a:pt x="3690" y="16823"/>
                </a:lnTo>
                <a:lnTo>
                  <a:pt x="3778" y="16998"/>
                </a:lnTo>
                <a:lnTo>
                  <a:pt x="3953" y="17042"/>
                </a:lnTo>
                <a:lnTo>
                  <a:pt x="4129" y="17130"/>
                </a:lnTo>
                <a:lnTo>
                  <a:pt x="4217" y="17306"/>
                </a:lnTo>
                <a:lnTo>
                  <a:pt x="4305" y="17482"/>
                </a:lnTo>
                <a:lnTo>
                  <a:pt x="4480" y="17569"/>
                </a:lnTo>
                <a:lnTo>
                  <a:pt x="4656" y="17613"/>
                </a:lnTo>
                <a:lnTo>
                  <a:pt x="4744" y="17789"/>
                </a:lnTo>
                <a:lnTo>
                  <a:pt x="4832" y="18009"/>
                </a:lnTo>
                <a:lnTo>
                  <a:pt x="5007" y="18053"/>
                </a:lnTo>
                <a:lnTo>
                  <a:pt x="5095" y="18097"/>
                </a:lnTo>
                <a:lnTo>
                  <a:pt x="5183" y="18009"/>
                </a:lnTo>
                <a:lnTo>
                  <a:pt x="17305" y="4920"/>
                </a:lnTo>
                <a:lnTo>
                  <a:pt x="17261" y="4876"/>
                </a:lnTo>
                <a:lnTo>
                  <a:pt x="17218" y="4657"/>
                </a:lnTo>
                <a:lnTo>
                  <a:pt x="17174" y="4657"/>
                </a:lnTo>
                <a:lnTo>
                  <a:pt x="16998" y="4613"/>
                </a:lnTo>
                <a:lnTo>
                  <a:pt x="16822" y="4525"/>
                </a:lnTo>
                <a:lnTo>
                  <a:pt x="16734" y="4349"/>
                </a:lnTo>
                <a:lnTo>
                  <a:pt x="16690" y="4173"/>
                </a:lnTo>
                <a:lnTo>
                  <a:pt x="16647" y="4173"/>
                </a:lnTo>
                <a:lnTo>
                  <a:pt x="16471" y="4086"/>
                </a:lnTo>
                <a:lnTo>
                  <a:pt x="16295" y="4042"/>
                </a:lnTo>
                <a:lnTo>
                  <a:pt x="16251" y="3866"/>
                </a:lnTo>
                <a:lnTo>
                  <a:pt x="16163" y="3646"/>
                </a:lnTo>
                <a:lnTo>
                  <a:pt x="15944" y="3602"/>
                </a:lnTo>
                <a:lnTo>
                  <a:pt x="15768" y="3558"/>
                </a:lnTo>
                <a:lnTo>
                  <a:pt x="15724" y="3339"/>
                </a:lnTo>
                <a:lnTo>
                  <a:pt x="15636" y="3163"/>
                </a:lnTo>
                <a:lnTo>
                  <a:pt x="15461" y="3075"/>
                </a:lnTo>
                <a:lnTo>
                  <a:pt x="15241" y="3031"/>
                </a:lnTo>
                <a:lnTo>
                  <a:pt x="15197" y="2856"/>
                </a:lnTo>
                <a:lnTo>
                  <a:pt x="15109" y="2680"/>
                </a:lnTo>
                <a:lnTo>
                  <a:pt x="15109" y="2636"/>
                </a:lnTo>
                <a:lnTo>
                  <a:pt x="14934" y="2592"/>
                </a:lnTo>
                <a:lnTo>
                  <a:pt x="14758" y="2548"/>
                </a:lnTo>
                <a:lnTo>
                  <a:pt x="14670" y="2329"/>
                </a:lnTo>
                <a:lnTo>
                  <a:pt x="14582" y="2153"/>
                </a:lnTo>
                <a:lnTo>
                  <a:pt x="14407" y="2109"/>
                </a:lnTo>
                <a:lnTo>
                  <a:pt x="14231" y="2021"/>
                </a:lnTo>
                <a:lnTo>
                  <a:pt x="14143" y="1846"/>
                </a:lnTo>
                <a:lnTo>
                  <a:pt x="14055" y="1670"/>
                </a:lnTo>
                <a:lnTo>
                  <a:pt x="13880" y="1582"/>
                </a:lnTo>
                <a:lnTo>
                  <a:pt x="13704" y="1538"/>
                </a:lnTo>
                <a:lnTo>
                  <a:pt x="13616" y="1362"/>
                </a:lnTo>
                <a:lnTo>
                  <a:pt x="13572" y="1143"/>
                </a:lnTo>
                <a:lnTo>
                  <a:pt x="13528" y="1143"/>
                </a:lnTo>
                <a:lnTo>
                  <a:pt x="13352" y="1099"/>
                </a:lnTo>
                <a:lnTo>
                  <a:pt x="13177" y="1011"/>
                </a:lnTo>
                <a:lnTo>
                  <a:pt x="13089" y="835"/>
                </a:lnTo>
                <a:lnTo>
                  <a:pt x="13045" y="660"/>
                </a:lnTo>
                <a:lnTo>
                  <a:pt x="13001" y="660"/>
                </a:lnTo>
                <a:lnTo>
                  <a:pt x="12825" y="572"/>
                </a:lnTo>
                <a:lnTo>
                  <a:pt x="12650" y="528"/>
                </a:lnTo>
                <a:lnTo>
                  <a:pt x="12562" y="352"/>
                </a:lnTo>
                <a:lnTo>
                  <a:pt x="12518" y="133"/>
                </a:lnTo>
                <a:lnTo>
                  <a:pt x="12298" y="89"/>
                </a:lnTo>
                <a:lnTo>
                  <a:pt x="1212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66" name="Google Shape;7366;p47"/>
          <p:cNvGrpSpPr/>
          <p:nvPr/>
        </p:nvGrpSpPr>
        <p:grpSpPr>
          <a:xfrm>
            <a:off x="3082314" y="3286264"/>
            <a:ext cx="2978279" cy="175275"/>
            <a:chOff x="3998100" y="4633825"/>
            <a:chExt cx="2329875" cy="175275"/>
          </a:xfrm>
        </p:grpSpPr>
        <p:sp>
          <p:nvSpPr>
            <p:cNvPr id="7367" name="Google Shape;7367;p47"/>
            <p:cNvSpPr/>
            <p:nvPr/>
          </p:nvSpPr>
          <p:spPr>
            <a:xfrm>
              <a:off x="4853875" y="4633825"/>
              <a:ext cx="1023725" cy="161150"/>
            </a:xfrm>
            <a:custGeom>
              <a:avLst/>
              <a:gdLst/>
              <a:ahLst/>
              <a:cxnLst/>
              <a:rect l="l" t="t" r="r" b="b"/>
              <a:pathLst>
                <a:path w="40949" h="6446" extrusionOk="0">
                  <a:moveTo>
                    <a:pt x="2449" y="524"/>
                  </a:moveTo>
                  <a:lnTo>
                    <a:pt x="2993" y="545"/>
                  </a:lnTo>
                  <a:cubicBezTo>
                    <a:pt x="3055" y="629"/>
                    <a:pt x="3097" y="629"/>
                    <a:pt x="3160" y="566"/>
                  </a:cubicBezTo>
                  <a:cubicBezTo>
                    <a:pt x="3641" y="503"/>
                    <a:pt x="4123" y="503"/>
                    <a:pt x="4583" y="587"/>
                  </a:cubicBezTo>
                  <a:cubicBezTo>
                    <a:pt x="4646" y="670"/>
                    <a:pt x="4667" y="775"/>
                    <a:pt x="4729" y="796"/>
                  </a:cubicBezTo>
                  <a:cubicBezTo>
                    <a:pt x="4897" y="838"/>
                    <a:pt x="4918" y="691"/>
                    <a:pt x="4939" y="587"/>
                  </a:cubicBezTo>
                  <a:cubicBezTo>
                    <a:pt x="5587" y="503"/>
                    <a:pt x="6257" y="503"/>
                    <a:pt x="6905" y="587"/>
                  </a:cubicBezTo>
                  <a:cubicBezTo>
                    <a:pt x="7261" y="984"/>
                    <a:pt x="7428" y="984"/>
                    <a:pt x="7784" y="587"/>
                  </a:cubicBezTo>
                  <a:cubicBezTo>
                    <a:pt x="8600" y="503"/>
                    <a:pt x="9437" y="503"/>
                    <a:pt x="10274" y="608"/>
                  </a:cubicBezTo>
                  <a:cubicBezTo>
                    <a:pt x="10316" y="670"/>
                    <a:pt x="10337" y="796"/>
                    <a:pt x="10400" y="817"/>
                  </a:cubicBezTo>
                  <a:cubicBezTo>
                    <a:pt x="10567" y="859"/>
                    <a:pt x="10588" y="712"/>
                    <a:pt x="10630" y="608"/>
                  </a:cubicBezTo>
                  <a:lnTo>
                    <a:pt x="10985" y="608"/>
                  </a:lnTo>
                  <a:cubicBezTo>
                    <a:pt x="11237" y="963"/>
                    <a:pt x="11278" y="963"/>
                    <a:pt x="11509" y="587"/>
                  </a:cubicBezTo>
                  <a:cubicBezTo>
                    <a:pt x="12157" y="524"/>
                    <a:pt x="12806" y="524"/>
                    <a:pt x="13454" y="587"/>
                  </a:cubicBezTo>
                  <a:cubicBezTo>
                    <a:pt x="13747" y="1005"/>
                    <a:pt x="13852" y="1005"/>
                    <a:pt x="14166" y="587"/>
                  </a:cubicBezTo>
                  <a:cubicBezTo>
                    <a:pt x="14752" y="524"/>
                    <a:pt x="15338" y="503"/>
                    <a:pt x="15944" y="545"/>
                  </a:cubicBezTo>
                  <a:cubicBezTo>
                    <a:pt x="16154" y="817"/>
                    <a:pt x="16488" y="712"/>
                    <a:pt x="16760" y="817"/>
                  </a:cubicBezTo>
                  <a:cubicBezTo>
                    <a:pt x="17032" y="942"/>
                    <a:pt x="17263" y="775"/>
                    <a:pt x="17346" y="461"/>
                  </a:cubicBezTo>
                  <a:cubicBezTo>
                    <a:pt x="18120" y="357"/>
                    <a:pt x="18895" y="315"/>
                    <a:pt x="19669" y="378"/>
                  </a:cubicBezTo>
                  <a:cubicBezTo>
                    <a:pt x="19711" y="419"/>
                    <a:pt x="19773" y="482"/>
                    <a:pt x="19815" y="482"/>
                  </a:cubicBezTo>
                  <a:cubicBezTo>
                    <a:pt x="21029" y="503"/>
                    <a:pt x="22221" y="503"/>
                    <a:pt x="23435" y="524"/>
                  </a:cubicBezTo>
                  <a:cubicBezTo>
                    <a:pt x="23602" y="524"/>
                    <a:pt x="23707" y="398"/>
                    <a:pt x="23728" y="252"/>
                  </a:cubicBezTo>
                  <a:cubicBezTo>
                    <a:pt x="24084" y="168"/>
                    <a:pt x="24439" y="168"/>
                    <a:pt x="24795" y="231"/>
                  </a:cubicBezTo>
                  <a:cubicBezTo>
                    <a:pt x="25025" y="629"/>
                    <a:pt x="25088" y="629"/>
                    <a:pt x="25318" y="252"/>
                  </a:cubicBezTo>
                  <a:lnTo>
                    <a:pt x="26030" y="189"/>
                  </a:lnTo>
                  <a:cubicBezTo>
                    <a:pt x="26553" y="524"/>
                    <a:pt x="27159" y="294"/>
                    <a:pt x="27703" y="461"/>
                  </a:cubicBezTo>
                  <a:cubicBezTo>
                    <a:pt x="27871" y="503"/>
                    <a:pt x="27955" y="252"/>
                    <a:pt x="27996" y="85"/>
                  </a:cubicBezTo>
                  <a:cubicBezTo>
                    <a:pt x="28227" y="1"/>
                    <a:pt x="28478" y="22"/>
                    <a:pt x="28708" y="106"/>
                  </a:cubicBezTo>
                  <a:cubicBezTo>
                    <a:pt x="29147" y="503"/>
                    <a:pt x="29691" y="503"/>
                    <a:pt x="30235" y="398"/>
                  </a:cubicBezTo>
                  <a:cubicBezTo>
                    <a:pt x="30256" y="398"/>
                    <a:pt x="30277" y="294"/>
                    <a:pt x="30298" y="252"/>
                  </a:cubicBezTo>
                  <a:lnTo>
                    <a:pt x="30821" y="252"/>
                  </a:lnTo>
                  <a:cubicBezTo>
                    <a:pt x="31198" y="650"/>
                    <a:pt x="31428" y="650"/>
                    <a:pt x="31867" y="273"/>
                  </a:cubicBezTo>
                  <a:lnTo>
                    <a:pt x="32913" y="357"/>
                  </a:lnTo>
                  <a:cubicBezTo>
                    <a:pt x="33018" y="524"/>
                    <a:pt x="33144" y="566"/>
                    <a:pt x="33269" y="378"/>
                  </a:cubicBezTo>
                  <a:cubicBezTo>
                    <a:pt x="34169" y="357"/>
                    <a:pt x="35048" y="378"/>
                    <a:pt x="35947" y="440"/>
                  </a:cubicBezTo>
                  <a:cubicBezTo>
                    <a:pt x="36010" y="712"/>
                    <a:pt x="36198" y="712"/>
                    <a:pt x="36429" y="712"/>
                  </a:cubicBezTo>
                  <a:cubicBezTo>
                    <a:pt x="36784" y="712"/>
                    <a:pt x="37161" y="670"/>
                    <a:pt x="37475" y="775"/>
                  </a:cubicBezTo>
                  <a:cubicBezTo>
                    <a:pt x="37893" y="942"/>
                    <a:pt x="37621" y="1403"/>
                    <a:pt x="37726" y="1717"/>
                  </a:cubicBezTo>
                  <a:cubicBezTo>
                    <a:pt x="37768" y="1800"/>
                    <a:pt x="37830" y="1863"/>
                    <a:pt x="37914" y="1884"/>
                  </a:cubicBezTo>
                  <a:cubicBezTo>
                    <a:pt x="38040" y="1884"/>
                    <a:pt x="38144" y="1800"/>
                    <a:pt x="38165" y="1675"/>
                  </a:cubicBezTo>
                  <a:cubicBezTo>
                    <a:pt x="38186" y="1591"/>
                    <a:pt x="38186" y="1486"/>
                    <a:pt x="38144" y="1403"/>
                  </a:cubicBezTo>
                  <a:cubicBezTo>
                    <a:pt x="37977" y="984"/>
                    <a:pt x="38270" y="880"/>
                    <a:pt x="38563" y="817"/>
                  </a:cubicBezTo>
                  <a:cubicBezTo>
                    <a:pt x="38939" y="712"/>
                    <a:pt x="39253" y="942"/>
                    <a:pt x="39483" y="1403"/>
                  </a:cubicBezTo>
                  <a:cubicBezTo>
                    <a:pt x="39651" y="1821"/>
                    <a:pt x="39944" y="2156"/>
                    <a:pt x="40341" y="2344"/>
                  </a:cubicBezTo>
                  <a:cubicBezTo>
                    <a:pt x="40927" y="2595"/>
                    <a:pt x="40948" y="2721"/>
                    <a:pt x="40781" y="3453"/>
                  </a:cubicBezTo>
                  <a:cubicBezTo>
                    <a:pt x="39776" y="3328"/>
                    <a:pt x="39776" y="3349"/>
                    <a:pt x="40069" y="4165"/>
                  </a:cubicBezTo>
                  <a:cubicBezTo>
                    <a:pt x="39295" y="4290"/>
                    <a:pt x="39295" y="4290"/>
                    <a:pt x="38939" y="4039"/>
                  </a:cubicBezTo>
                  <a:cubicBezTo>
                    <a:pt x="38521" y="3704"/>
                    <a:pt x="38207" y="3746"/>
                    <a:pt x="37893" y="4207"/>
                  </a:cubicBezTo>
                  <a:cubicBezTo>
                    <a:pt x="37454" y="4834"/>
                    <a:pt x="37328" y="4834"/>
                    <a:pt x="36847" y="4290"/>
                  </a:cubicBezTo>
                  <a:cubicBezTo>
                    <a:pt x="36742" y="4186"/>
                    <a:pt x="36659" y="4060"/>
                    <a:pt x="36491" y="4144"/>
                  </a:cubicBezTo>
                  <a:cubicBezTo>
                    <a:pt x="36345" y="4186"/>
                    <a:pt x="36282" y="4374"/>
                    <a:pt x="36366" y="4499"/>
                  </a:cubicBezTo>
                  <a:cubicBezTo>
                    <a:pt x="36450" y="4751"/>
                    <a:pt x="36491" y="5023"/>
                    <a:pt x="36470" y="5295"/>
                  </a:cubicBezTo>
                  <a:lnTo>
                    <a:pt x="35947" y="5315"/>
                  </a:lnTo>
                  <a:cubicBezTo>
                    <a:pt x="35843" y="5169"/>
                    <a:pt x="35654" y="5106"/>
                    <a:pt x="35487" y="5169"/>
                  </a:cubicBezTo>
                  <a:cubicBezTo>
                    <a:pt x="34525" y="5420"/>
                    <a:pt x="33541" y="5295"/>
                    <a:pt x="32558" y="5336"/>
                  </a:cubicBezTo>
                  <a:cubicBezTo>
                    <a:pt x="32348" y="5336"/>
                    <a:pt x="32160" y="5336"/>
                    <a:pt x="32056" y="5567"/>
                  </a:cubicBezTo>
                  <a:lnTo>
                    <a:pt x="31700" y="5608"/>
                  </a:lnTo>
                  <a:cubicBezTo>
                    <a:pt x="31679" y="5504"/>
                    <a:pt x="31658" y="5399"/>
                    <a:pt x="31512" y="5399"/>
                  </a:cubicBezTo>
                  <a:cubicBezTo>
                    <a:pt x="31386" y="5399"/>
                    <a:pt x="31365" y="5525"/>
                    <a:pt x="31344" y="5629"/>
                  </a:cubicBezTo>
                  <a:lnTo>
                    <a:pt x="30988" y="5671"/>
                  </a:lnTo>
                  <a:cubicBezTo>
                    <a:pt x="30737" y="5441"/>
                    <a:pt x="30361" y="5441"/>
                    <a:pt x="30110" y="5671"/>
                  </a:cubicBezTo>
                  <a:lnTo>
                    <a:pt x="29754" y="5650"/>
                  </a:lnTo>
                  <a:cubicBezTo>
                    <a:pt x="29712" y="5504"/>
                    <a:pt x="29649" y="5357"/>
                    <a:pt x="29482" y="5357"/>
                  </a:cubicBezTo>
                  <a:lnTo>
                    <a:pt x="27536" y="5357"/>
                  </a:lnTo>
                  <a:cubicBezTo>
                    <a:pt x="27369" y="5357"/>
                    <a:pt x="27306" y="5504"/>
                    <a:pt x="27285" y="5671"/>
                  </a:cubicBezTo>
                  <a:cubicBezTo>
                    <a:pt x="26574" y="5859"/>
                    <a:pt x="25862" y="5922"/>
                    <a:pt x="25130" y="5839"/>
                  </a:cubicBezTo>
                  <a:cubicBezTo>
                    <a:pt x="25025" y="5671"/>
                    <a:pt x="24900" y="5671"/>
                    <a:pt x="24795" y="5839"/>
                  </a:cubicBezTo>
                  <a:cubicBezTo>
                    <a:pt x="24565" y="5880"/>
                    <a:pt x="24314" y="5880"/>
                    <a:pt x="24084" y="5818"/>
                  </a:cubicBezTo>
                  <a:cubicBezTo>
                    <a:pt x="24000" y="5336"/>
                    <a:pt x="23644" y="5211"/>
                    <a:pt x="23309" y="5399"/>
                  </a:cubicBezTo>
                  <a:cubicBezTo>
                    <a:pt x="22912" y="5629"/>
                    <a:pt x="22682" y="5483"/>
                    <a:pt x="22347" y="5315"/>
                  </a:cubicBezTo>
                  <a:cubicBezTo>
                    <a:pt x="21803" y="5064"/>
                    <a:pt x="21217" y="4751"/>
                    <a:pt x="20673" y="5357"/>
                  </a:cubicBezTo>
                  <a:cubicBezTo>
                    <a:pt x="20548" y="5504"/>
                    <a:pt x="20359" y="5504"/>
                    <a:pt x="20192" y="5504"/>
                  </a:cubicBezTo>
                  <a:cubicBezTo>
                    <a:pt x="19669" y="5546"/>
                    <a:pt x="19167" y="5253"/>
                    <a:pt x="18623" y="5462"/>
                  </a:cubicBezTo>
                  <a:cubicBezTo>
                    <a:pt x="18476" y="5525"/>
                    <a:pt x="18330" y="5336"/>
                    <a:pt x="18246" y="5169"/>
                  </a:cubicBezTo>
                  <a:cubicBezTo>
                    <a:pt x="18016" y="4730"/>
                    <a:pt x="17723" y="4771"/>
                    <a:pt x="17346" y="4960"/>
                  </a:cubicBezTo>
                  <a:cubicBezTo>
                    <a:pt x="17179" y="5064"/>
                    <a:pt x="16928" y="5064"/>
                    <a:pt x="16781" y="5190"/>
                  </a:cubicBezTo>
                  <a:cubicBezTo>
                    <a:pt x="16447" y="5441"/>
                    <a:pt x="16028" y="5504"/>
                    <a:pt x="15631" y="5357"/>
                  </a:cubicBezTo>
                  <a:cubicBezTo>
                    <a:pt x="14814" y="5085"/>
                    <a:pt x="13936" y="5106"/>
                    <a:pt x="13141" y="5441"/>
                  </a:cubicBezTo>
                  <a:cubicBezTo>
                    <a:pt x="12701" y="5608"/>
                    <a:pt x="12220" y="5671"/>
                    <a:pt x="11760" y="5587"/>
                  </a:cubicBezTo>
                  <a:cubicBezTo>
                    <a:pt x="11237" y="5525"/>
                    <a:pt x="11069" y="5755"/>
                    <a:pt x="10965" y="6173"/>
                  </a:cubicBezTo>
                  <a:lnTo>
                    <a:pt x="10441" y="6173"/>
                  </a:lnTo>
                  <a:cubicBezTo>
                    <a:pt x="10169" y="5587"/>
                    <a:pt x="9960" y="6069"/>
                    <a:pt x="9730" y="6194"/>
                  </a:cubicBezTo>
                  <a:cubicBezTo>
                    <a:pt x="9040" y="6194"/>
                    <a:pt x="8328" y="6215"/>
                    <a:pt x="7617" y="6194"/>
                  </a:cubicBezTo>
                  <a:cubicBezTo>
                    <a:pt x="6236" y="6173"/>
                    <a:pt x="4855" y="6445"/>
                    <a:pt x="3474" y="6362"/>
                  </a:cubicBezTo>
                  <a:cubicBezTo>
                    <a:pt x="3244" y="6341"/>
                    <a:pt x="3014" y="6404"/>
                    <a:pt x="2783" y="6278"/>
                  </a:cubicBezTo>
                  <a:cubicBezTo>
                    <a:pt x="2825" y="5943"/>
                    <a:pt x="2721" y="5546"/>
                    <a:pt x="3223" y="5420"/>
                  </a:cubicBezTo>
                  <a:cubicBezTo>
                    <a:pt x="3537" y="5357"/>
                    <a:pt x="3390" y="5127"/>
                    <a:pt x="3265" y="4939"/>
                  </a:cubicBezTo>
                  <a:cubicBezTo>
                    <a:pt x="3202" y="4834"/>
                    <a:pt x="3202" y="4709"/>
                    <a:pt x="3348" y="4646"/>
                  </a:cubicBezTo>
                  <a:cubicBezTo>
                    <a:pt x="3453" y="4604"/>
                    <a:pt x="3599" y="4646"/>
                    <a:pt x="3641" y="4771"/>
                  </a:cubicBezTo>
                  <a:cubicBezTo>
                    <a:pt x="3725" y="4918"/>
                    <a:pt x="3662" y="5148"/>
                    <a:pt x="3830" y="5253"/>
                  </a:cubicBezTo>
                  <a:cubicBezTo>
                    <a:pt x="3976" y="5357"/>
                    <a:pt x="4248" y="5587"/>
                    <a:pt x="4353" y="5315"/>
                  </a:cubicBezTo>
                  <a:cubicBezTo>
                    <a:pt x="4499" y="4876"/>
                    <a:pt x="4959" y="5023"/>
                    <a:pt x="5190" y="4730"/>
                  </a:cubicBezTo>
                  <a:cubicBezTo>
                    <a:pt x="5336" y="4520"/>
                    <a:pt x="5545" y="4625"/>
                    <a:pt x="5692" y="4834"/>
                  </a:cubicBezTo>
                  <a:cubicBezTo>
                    <a:pt x="5796" y="5002"/>
                    <a:pt x="5901" y="5169"/>
                    <a:pt x="6048" y="5336"/>
                  </a:cubicBezTo>
                  <a:cubicBezTo>
                    <a:pt x="6257" y="5546"/>
                    <a:pt x="6654" y="5587"/>
                    <a:pt x="6696" y="5378"/>
                  </a:cubicBezTo>
                  <a:cubicBezTo>
                    <a:pt x="6759" y="5169"/>
                    <a:pt x="6822" y="5148"/>
                    <a:pt x="7010" y="5127"/>
                  </a:cubicBezTo>
                  <a:cubicBezTo>
                    <a:pt x="7282" y="5106"/>
                    <a:pt x="7575" y="5064"/>
                    <a:pt x="7889" y="5023"/>
                  </a:cubicBezTo>
                  <a:cubicBezTo>
                    <a:pt x="7763" y="5357"/>
                    <a:pt x="7533" y="5713"/>
                    <a:pt x="8140" y="5650"/>
                  </a:cubicBezTo>
                  <a:cubicBezTo>
                    <a:pt x="8349" y="5629"/>
                    <a:pt x="8558" y="5922"/>
                    <a:pt x="8768" y="5650"/>
                  </a:cubicBezTo>
                  <a:cubicBezTo>
                    <a:pt x="8412" y="4876"/>
                    <a:pt x="8412" y="4876"/>
                    <a:pt x="9207" y="4876"/>
                  </a:cubicBezTo>
                  <a:cubicBezTo>
                    <a:pt x="9228" y="4876"/>
                    <a:pt x="9270" y="4792"/>
                    <a:pt x="9291" y="4751"/>
                  </a:cubicBezTo>
                  <a:cubicBezTo>
                    <a:pt x="8914" y="4499"/>
                    <a:pt x="8914" y="4499"/>
                    <a:pt x="8642" y="4499"/>
                  </a:cubicBezTo>
                  <a:cubicBezTo>
                    <a:pt x="8119" y="4520"/>
                    <a:pt x="7638" y="4520"/>
                    <a:pt x="7177" y="4227"/>
                  </a:cubicBezTo>
                  <a:cubicBezTo>
                    <a:pt x="6864" y="4018"/>
                    <a:pt x="6487" y="3976"/>
                    <a:pt x="6152" y="4123"/>
                  </a:cubicBezTo>
                  <a:cubicBezTo>
                    <a:pt x="5859" y="4227"/>
                    <a:pt x="5566" y="4248"/>
                    <a:pt x="5273" y="4207"/>
                  </a:cubicBezTo>
                  <a:cubicBezTo>
                    <a:pt x="5148" y="4207"/>
                    <a:pt x="5043" y="4123"/>
                    <a:pt x="5022" y="4018"/>
                  </a:cubicBezTo>
                  <a:cubicBezTo>
                    <a:pt x="4980" y="3893"/>
                    <a:pt x="5022" y="3767"/>
                    <a:pt x="5148" y="3725"/>
                  </a:cubicBezTo>
                  <a:cubicBezTo>
                    <a:pt x="5503" y="3516"/>
                    <a:pt x="5817" y="3223"/>
                    <a:pt x="6340" y="3432"/>
                  </a:cubicBezTo>
                  <a:cubicBezTo>
                    <a:pt x="6696" y="3579"/>
                    <a:pt x="7136" y="3600"/>
                    <a:pt x="7449" y="3809"/>
                  </a:cubicBezTo>
                  <a:cubicBezTo>
                    <a:pt x="7617" y="3663"/>
                    <a:pt x="7659" y="3411"/>
                    <a:pt x="7575" y="3370"/>
                  </a:cubicBezTo>
                  <a:cubicBezTo>
                    <a:pt x="6989" y="3119"/>
                    <a:pt x="6822" y="2135"/>
                    <a:pt x="5922" y="2428"/>
                  </a:cubicBezTo>
                  <a:cubicBezTo>
                    <a:pt x="5671" y="2491"/>
                    <a:pt x="5483" y="2323"/>
                    <a:pt x="5294" y="2156"/>
                  </a:cubicBezTo>
                  <a:cubicBezTo>
                    <a:pt x="5127" y="1989"/>
                    <a:pt x="4918" y="1821"/>
                    <a:pt x="4771" y="1968"/>
                  </a:cubicBezTo>
                  <a:cubicBezTo>
                    <a:pt x="4374" y="2302"/>
                    <a:pt x="3976" y="2177"/>
                    <a:pt x="3537" y="2135"/>
                  </a:cubicBezTo>
                  <a:cubicBezTo>
                    <a:pt x="3286" y="2093"/>
                    <a:pt x="1716" y="1821"/>
                    <a:pt x="1549" y="1696"/>
                  </a:cubicBezTo>
                  <a:cubicBezTo>
                    <a:pt x="1214" y="1445"/>
                    <a:pt x="838" y="1277"/>
                    <a:pt x="419" y="1214"/>
                  </a:cubicBezTo>
                  <a:cubicBezTo>
                    <a:pt x="63" y="1173"/>
                    <a:pt x="1" y="963"/>
                    <a:pt x="1" y="670"/>
                  </a:cubicBezTo>
                  <a:cubicBezTo>
                    <a:pt x="440" y="670"/>
                    <a:pt x="879" y="691"/>
                    <a:pt x="1319" y="670"/>
                  </a:cubicBezTo>
                  <a:cubicBezTo>
                    <a:pt x="1758" y="650"/>
                    <a:pt x="2114" y="838"/>
                    <a:pt x="2449" y="524"/>
                  </a:cubicBezTo>
                  <a:close/>
                  <a:moveTo>
                    <a:pt x="9772" y="4792"/>
                  </a:moveTo>
                  <a:cubicBezTo>
                    <a:pt x="9730" y="4960"/>
                    <a:pt x="9814" y="5148"/>
                    <a:pt x="10002" y="5211"/>
                  </a:cubicBezTo>
                  <a:cubicBezTo>
                    <a:pt x="10128" y="5295"/>
                    <a:pt x="10316" y="5211"/>
                    <a:pt x="10358" y="5064"/>
                  </a:cubicBezTo>
                  <a:cubicBezTo>
                    <a:pt x="10462" y="4730"/>
                    <a:pt x="10609" y="4646"/>
                    <a:pt x="10985" y="4688"/>
                  </a:cubicBezTo>
                  <a:cubicBezTo>
                    <a:pt x="11362" y="4751"/>
                    <a:pt x="11697" y="4499"/>
                    <a:pt x="11739" y="4123"/>
                  </a:cubicBezTo>
                  <a:cubicBezTo>
                    <a:pt x="11760" y="4018"/>
                    <a:pt x="11843" y="3893"/>
                    <a:pt x="11739" y="3788"/>
                  </a:cubicBezTo>
                  <a:cubicBezTo>
                    <a:pt x="11655" y="3704"/>
                    <a:pt x="11509" y="3704"/>
                    <a:pt x="11425" y="3788"/>
                  </a:cubicBezTo>
                  <a:cubicBezTo>
                    <a:pt x="11132" y="4144"/>
                    <a:pt x="10818" y="4039"/>
                    <a:pt x="10483" y="3914"/>
                  </a:cubicBezTo>
                  <a:cubicBezTo>
                    <a:pt x="10190" y="3830"/>
                    <a:pt x="9960" y="3914"/>
                    <a:pt x="9918" y="4269"/>
                  </a:cubicBezTo>
                  <a:cubicBezTo>
                    <a:pt x="9877" y="4458"/>
                    <a:pt x="9835" y="4625"/>
                    <a:pt x="9772" y="4792"/>
                  </a:cubicBezTo>
                  <a:close/>
                  <a:moveTo>
                    <a:pt x="39023" y="2282"/>
                  </a:moveTo>
                  <a:cubicBezTo>
                    <a:pt x="39149" y="2261"/>
                    <a:pt x="39295" y="2240"/>
                    <a:pt x="39295" y="2093"/>
                  </a:cubicBezTo>
                  <a:cubicBezTo>
                    <a:pt x="39295" y="1947"/>
                    <a:pt x="39170" y="1821"/>
                    <a:pt x="39023" y="1821"/>
                  </a:cubicBezTo>
                  <a:cubicBezTo>
                    <a:pt x="38877" y="1800"/>
                    <a:pt x="38730" y="1926"/>
                    <a:pt x="38730" y="2072"/>
                  </a:cubicBezTo>
                  <a:cubicBezTo>
                    <a:pt x="38730" y="2261"/>
                    <a:pt x="38877" y="2282"/>
                    <a:pt x="39023" y="2282"/>
                  </a:cubicBezTo>
                  <a:close/>
                  <a:moveTo>
                    <a:pt x="19711" y="942"/>
                  </a:moveTo>
                  <a:cubicBezTo>
                    <a:pt x="19606" y="942"/>
                    <a:pt x="19522" y="1026"/>
                    <a:pt x="19522" y="1110"/>
                  </a:cubicBezTo>
                  <a:cubicBezTo>
                    <a:pt x="19501" y="1361"/>
                    <a:pt x="19690" y="1403"/>
                    <a:pt x="19878" y="1403"/>
                  </a:cubicBezTo>
                  <a:cubicBezTo>
                    <a:pt x="19983" y="1403"/>
                    <a:pt x="20129" y="1340"/>
                    <a:pt x="20087" y="1214"/>
                  </a:cubicBezTo>
                  <a:cubicBezTo>
                    <a:pt x="20045" y="1005"/>
                    <a:pt x="19857" y="963"/>
                    <a:pt x="19711" y="942"/>
                  </a:cubicBezTo>
                  <a:close/>
                  <a:moveTo>
                    <a:pt x="18225" y="1863"/>
                  </a:moveTo>
                  <a:cubicBezTo>
                    <a:pt x="18225" y="1738"/>
                    <a:pt x="18162" y="1675"/>
                    <a:pt x="18079" y="1675"/>
                  </a:cubicBezTo>
                  <a:cubicBezTo>
                    <a:pt x="17974" y="1654"/>
                    <a:pt x="17911" y="1738"/>
                    <a:pt x="17911" y="1821"/>
                  </a:cubicBezTo>
                  <a:cubicBezTo>
                    <a:pt x="17911" y="1947"/>
                    <a:pt x="17953" y="2072"/>
                    <a:pt x="18100" y="2030"/>
                  </a:cubicBezTo>
                  <a:cubicBezTo>
                    <a:pt x="18162" y="2010"/>
                    <a:pt x="18183" y="1905"/>
                    <a:pt x="18225" y="1863"/>
                  </a:cubicBezTo>
                  <a:close/>
                  <a:moveTo>
                    <a:pt x="20485" y="1884"/>
                  </a:moveTo>
                  <a:lnTo>
                    <a:pt x="20317" y="1821"/>
                  </a:lnTo>
                  <a:cubicBezTo>
                    <a:pt x="20296" y="1884"/>
                    <a:pt x="20255" y="1947"/>
                    <a:pt x="20276" y="1968"/>
                  </a:cubicBezTo>
                  <a:cubicBezTo>
                    <a:pt x="20276" y="2010"/>
                    <a:pt x="20359" y="2010"/>
                    <a:pt x="20401" y="2051"/>
                  </a:cubicBezTo>
                  <a:cubicBezTo>
                    <a:pt x="20443" y="1989"/>
                    <a:pt x="20464" y="1926"/>
                    <a:pt x="20485" y="188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8" name="Google Shape;7368;p47"/>
            <p:cNvSpPr/>
            <p:nvPr/>
          </p:nvSpPr>
          <p:spPr>
            <a:xfrm>
              <a:off x="4232975" y="4637500"/>
              <a:ext cx="852650" cy="163225"/>
            </a:xfrm>
            <a:custGeom>
              <a:avLst/>
              <a:gdLst/>
              <a:ahLst/>
              <a:cxnLst/>
              <a:rect l="l" t="t" r="r" b="b"/>
              <a:pathLst>
                <a:path w="34106" h="6529" extrusionOk="0">
                  <a:moveTo>
                    <a:pt x="24816" y="544"/>
                  </a:moveTo>
                  <a:cubicBezTo>
                    <a:pt x="24816" y="837"/>
                    <a:pt x="24878" y="1026"/>
                    <a:pt x="25234" y="1088"/>
                  </a:cubicBezTo>
                  <a:cubicBezTo>
                    <a:pt x="25632" y="1130"/>
                    <a:pt x="26029" y="1298"/>
                    <a:pt x="26364" y="1570"/>
                  </a:cubicBezTo>
                  <a:cubicBezTo>
                    <a:pt x="26510" y="1674"/>
                    <a:pt x="28101" y="1967"/>
                    <a:pt x="28352" y="1988"/>
                  </a:cubicBezTo>
                  <a:cubicBezTo>
                    <a:pt x="28770" y="2051"/>
                    <a:pt x="29189" y="2176"/>
                    <a:pt x="29586" y="1821"/>
                  </a:cubicBezTo>
                  <a:cubicBezTo>
                    <a:pt x="29754" y="1674"/>
                    <a:pt x="29963" y="1883"/>
                    <a:pt x="30109" y="2030"/>
                  </a:cubicBezTo>
                  <a:cubicBezTo>
                    <a:pt x="30256" y="2176"/>
                    <a:pt x="30486" y="2365"/>
                    <a:pt x="30737" y="2281"/>
                  </a:cubicBezTo>
                  <a:cubicBezTo>
                    <a:pt x="31637" y="2009"/>
                    <a:pt x="31804" y="2972"/>
                    <a:pt x="32390" y="3244"/>
                  </a:cubicBezTo>
                  <a:cubicBezTo>
                    <a:pt x="32474" y="3285"/>
                    <a:pt x="32432" y="3516"/>
                    <a:pt x="32264" y="3662"/>
                  </a:cubicBezTo>
                  <a:cubicBezTo>
                    <a:pt x="31930" y="3474"/>
                    <a:pt x="31511" y="3432"/>
                    <a:pt x="31156" y="3306"/>
                  </a:cubicBezTo>
                  <a:cubicBezTo>
                    <a:pt x="30632" y="3097"/>
                    <a:pt x="30319" y="3369"/>
                    <a:pt x="29942" y="3578"/>
                  </a:cubicBezTo>
                  <a:cubicBezTo>
                    <a:pt x="29837" y="3641"/>
                    <a:pt x="29775" y="3767"/>
                    <a:pt x="29816" y="3871"/>
                  </a:cubicBezTo>
                  <a:cubicBezTo>
                    <a:pt x="29858" y="3997"/>
                    <a:pt x="29963" y="4060"/>
                    <a:pt x="30088" y="4060"/>
                  </a:cubicBezTo>
                  <a:cubicBezTo>
                    <a:pt x="30381" y="4122"/>
                    <a:pt x="30674" y="4101"/>
                    <a:pt x="30967" y="3997"/>
                  </a:cubicBezTo>
                  <a:cubicBezTo>
                    <a:pt x="31281" y="3850"/>
                    <a:pt x="31679" y="3892"/>
                    <a:pt x="31972" y="4101"/>
                  </a:cubicBezTo>
                  <a:cubicBezTo>
                    <a:pt x="32453" y="4394"/>
                    <a:pt x="32934" y="4373"/>
                    <a:pt x="33457" y="4352"/>
                  </a:cubicBezTo>
                  <a:cubicBezTo>
                    <a:pt x="33729" y="4352"/>
                    <a:pt x="33729" y="4332"/>
                    <a:pt x="34106" y="4624"/>
                  </a:cubicBezTo>
                  <a:cubicBezTo>
                    <a:pt x="34064" y="4666"/>
                    <a:pt x="34043" y="4750"/>
                    <a:pt x="34001" y="4750"/>
                  </a:cubicBezTo>
                  <a:cubicBezTo>
                    <a:pt x="33227" y="4729"/>
                    <a:pt x="33227" y="4729"/>
                    <a:pt x="33583" y="5524"/>
                  </a:cubicBezTo>
                  <a:cubicBezTo>
                    <a:pt x="33373" y="5754"/>
                    <a:pt x="33164" y="5482"/>
                    <a:pt x="32955" y="5524"/>
                  </a:cubicBezTo>
                  <a:cubicBezTo>
                    <a:pt x="32348" y="5587"/>
                    <a:pt x="32578" y="5231"/>
                    <a:pt x="32704" y="4896"/>
                  </a:cubicBezTo>
                  <a:cubicBezTo>
                    <a:pt x="32369" y="4938"/>
                    <a:pt x="32097" y="4980"/>
                    <a:pt x="31804" y="4980"/>
                  </a:cubicBezTo>
                  <a:cubicBezTo>
                    <a:pt x="31637" y="4980"/>
                    <a:pt x="31574" y="4980"/>
                    <a:pt x="31511" y="5252"/>
                  </a:cubicBezTo>
                  <a:cubicBezTo>
                    <a:pt x="31448" y="5503"/>
                    <a:pt x="31051" y="5399"/>
                    <a:pt x="30863" y="5189"/>
                  </a:cubicBezTo>
                  <a:cubicBezTo>
                    <a:pt x="30716" y="5043"/>
                    <a:pt x="30591" y="4876"/>
                    <a:pt x="30486" y="4708"/>
                  </a:cubicBezTo>
                  <a:cubicBezTo>
                    <a:pt x="30339" y="4499"/>
                    <a:pt x="30151" y="4394"/>
                    <a:pt x="29984" y="4604"/>
                  </a:cubicBezTo>
                  <a:cubicBezTo>
                    <a:pt x="29775" y="4896"/>
                    <a:pt x="29293" y="4729"/>
                    <a:pt x="29147" y="5189"/>
                  </a:cubicBezTo>
                  <a:cubicBezTo>
                    <a:pt x="29063" y="5440"/>
                    <a:pt x="28791" y="5231"/>
                    <a:pt x="28624" y="5106"/>
                  </a:cubicBezTo>
                  <a:cubicBezTo>
                    <a:pt x="28477" y="5001"/>
                    <a:pt x="28540" y="4792"/>
                    <a:pt x="28456" y="4624"/>
                  </a:cubicBezTo>
                  <a:cubicBezTo>
                    <a:pt x="28394" y="4520"/>
                    <a:pt x="28268" y="4457"/>
                    <a:pt x="28163" y="4520"/>
                  </a:cubicBezTo>
                  <a:cubicBezTo>
                    <a:pt x="28017" y="4562"/>
                    <a:pt x="28017" y="4687"/>
                    <a:pt x="28080" y="4813"/>
                  </a:cubicBezTo>
                  <a:cubicBezTo>
                    <a:pt x="28205" y="4980"/>
                    <a:pt x="28352" y="5210"/>
                    <a:pt x="28038" y="5294"/>
                  </a:cubicBezTo>
                  <a:cubicBezTo>
                    <a:pt x="27515" y="5420"/>
                    <a:pt x="27640" y="5796"/>
                    <a:pt x="27598" y="6131"/>
                  </a:cubicBezTo>
                  <a:lnTo>
                    <a:pt x="26029" y="6089"/>
                  </a:lnTo>
                  <a:cubicBezTo>
                    <a:pt x="25841" y="5650"/>
                    <a:pt x="25841" y="5650"/>
                    <a:pt x="25318" y="6047"/>
                  </a:cubicBezTo>
                  <a:lnTo>
                    <a:pt x="24795" y="6068"/>
                  </a:lnTo>
                  <a:cubicBezTo>
                    <a:pt x="24669" y="5880"/>
                    <a:pt x="24565" y="5880"/>
                    <a:pt x="24439" y="6068"/>
                  </a:cubicBezTo>
                  <a:lnTo>
                    <a:pt x="24083" y="6047"/>
                  </a:lnTo>
                  <a:cubicBezTo>
                    <a:pt x="24041" y="5775"/>
                    <a:pt x="23895" y="5671"/>
                    <a:pt x="23644" y="5754"/>
                  </a:cubicBezTo>
                  <a:cubicBezTo>
                    <a:pt x="23184" y="5964"/>
                    <a:pt x="22744" y="5943"/>
                    <a:pt x="22389" y="5545"/>
                  </a:cubicBezTo>
                  <a:cubicBezTo>
                    <a:pt x="22284" y="5420"/>
                    <a:pt x="22117" y="5336"/>
                    <a:pt x="21991" y="5440"/>
                  </a:cubicBezTo>
                  <a:cubicBezTo>
                    <a:pt x="21656" y="5733"/>
                    <a:pt x="21091" y="5712"/>
                    <a:pt x="20882" y="6236"/>
                  </a:cubicBezTo>
                  <a:lnTo>
                    <a:pt x="19480" y="6257"/>
                  </a:lnTo>
                  <a:cubicBezTo>
                    <a:pt x="19355" y="6068"/>
                    <a:pt x="19229" y="6068"/>
                    <a:pt x="19104" y="6257"/>
                  </a:cubicBezTo>
                  <a:lnTo>
                    <a:pt x="18769" y="6257"/>
                  </a:lnTo>
                  <a:cubicBezTo>
                    <a:pt x="18539" y="5985"/>
                    <a:pt x="18350" y="5985"/>
                    <a:pt x="18225" y="6340"/>
                  </a:cubicBezTo>
                  <a:cubicBezTo>
                    <a:pt x="17827" y="6445"/>
                    <a:pt x="17388" y="6466"/>
                    <a:pt x="16990" y="6403"/>
                  </a:cubicBezTo>
                  <a:cubicBezTo>
                    <a:pt x="16865" y="6005"/>
                    <a:pt x="16802" y="5503"/>
                    <a:pt x="16216" y="5985"/>
                  </a:cubicBezTo>
                  <a:cubicBezTo>
                    <a:pt x="16091" y="6089"/>
                    <a:pt x="15944" y="5964"/>
                    <a:pt x="15798" y="5964"/>
                  </a:cubicBezTo>
                  <a:cubicBezTo>
                    <a:pt x="15546" y="5964"/>
                    <a:pt x="15588" y="6173"/>
                    <a:pt x="15567" y="6340"/>
                  </a:cubicBezTo>
                  <a:cubicBezTo>
                    <a:pt x="15274" y="6424"/>
                    <a:pt x="14961" y="6424"/>
                    <a:pt x="14668" y="6340"/>
                  </a:cubicBezTo>
                  <a:cubicBezTo>
                    <a:pt x="14479" y="5943"/>
                    <a:pt x="14228" y="6026"/>
                    <a:pt x="13977" y="6257"/>
                  </a:cubicBezTo>
                  <a:cubicBezTo>
                    <a:pt x="12847" y="6319"/>
                    <a:pt x="11717" y="6298"/>
                    <a:pt x="10609" y="6194"/>
                  </a:cubicBezTo>
                  <a:cubicBezTo>
                    <a:pt x="10567" y="5838"/>
                    <a:pt x="10211" y="5880"/>
                    <a:pt x="10002" y="5754"/>
                  </a:cubicBezTo>
                  <a:cubicBezTo>
                    <a:pt x="9374" y="5399"/>
                    <a:pt x="9269" y="5461"/>
                    <a:pt x="9186" y="6236"/>
                  </a:cubicBezTo>
                  <a:cubicBezTo>
                    <a:pt x="8244" y="6529"/>
                    <a:pt x="7303" y="6382"/>
                    <a:pt x="6340" y="6361"/>
                  </a:cubicBezTo>
                  <a:cubicBezTo>
                    <a:pt x="6361" y="6005"/>
                    <a:pt x="6884" y="6131"/>
                    <a:pt x="6884" y="5733"/>
                  </a:cubicBezTo>
                  <a:cubicBezTo>
                    <a:pt x="6884" y="5294"/>
                    <a:pt x="7240" y="5064"/>
                    <a:pt x="7554" y="4855"/>
                  </a:cubicBezTo>
                  <a:cubicBezTo>
                    <a:pt x="7847" y="4708"/>
                    <a:pt x="8077" y="4478"/>
                    <a:pt x="8244" y="4185"/>
                  </a:cubicBezTo>
                  <a:cubicBezTo>
                    <a:pt x="8391" y="3871"/>
                    <a:pt x="8265" y="3348"/>
                    <a:pt x="8035" y="3327"/>
                  </a:cubicBezTo>
                  <a:cubicBezTo>
                    <a:pt x="7658" y="3306"/>
                    <a:pt x="7847" y="3704"/>
                    <a:pt x="7658" y="3829"/>
                  </a:cubicBezTo>
                  <a:cubicBezTo>
                    <a:pt x="7637" y="3850"/>
                    <a:pt x="7596" y="3829"/>
                    <a:pt x="7512" y="3850"/>
                  </a:cubicBezTo>
                  <a:cubicBezTo>
                    <a:pt x="7344" y="3557"/>
                    <a:pt x="7282" y="3160"/>
                    <a:pt x="6905" y="2972"/>
                  </a:cubicBezTo>
                  <a:cubicBezTo>
                    <a:pt x="6800" y="2909"/>
                    <a:pt x="6717" y="2783"/>
                    <a:pt x="6759" y="2679"/>
                  </a:cubicBezTo>
                  <a:cubicBezTo>
                    <a:pt x="6989" y="2218"/>
                    <a:pt x="6549" y="1904"/>
                    <a:pt x="6528" y="1507"/>
                  </a:cubicBezTo>
                  <a:cubicBezTo>
                    <a:pt x="6528" y="1256"/>
                    <a:pt x="6445" y="984"/>
                    <a:pt x="6131" y="1005"/>
                  </a:cubicBezTo>
                  <a:cubicBezTo>
                    <a:pt x="5838" y="1047"/>
                    <a:pt x="5712" y="1256"/>
                    <a:pt x="5691" y="1570"/>
                  </a:cubicBezTo>
                  <a:cubicBezTo>
                    <a:pt x="5587" y="2030"/>
                    <a:pt x="5545" y="2511"/>
                    <a:pt x="5545" y="2972"/>
                  </a:cubicBezTo>
                  <a:cubicBezTo>
                    <a:pt x="4457" y="3034"/>
                    <a:pt x="4101" y="2030"/>
                    <a:pt x="3369" y="1591"/>
                  </a:cubicBezTo>
                  <a:cubicBezTo>
                    <a:pt x="3160" y="1465"/>
                    <a:pt x="3118" y="1067"/>
                    <a:pt x="2720" y="1235"/>
                  </a:cubicBezTo>
                  <a:cubicBezTo>
                    <a:pt x="2386" y="1381"/>
                    <a:pt x="2114" y="1026"/>
                    <a:pt x="1779" y="1151"/>
                  </a:cubicBezTo>
                  <a:cubicBezTo>
                    <a:pt x="1695" y="1172"/>
                    <a:pt x="1590" y="1235"/>
                    <a:pt x="1632" y="1319"/>
                  </a:cubicBezTo>
                  <a:cubicBezTo>
                    <a:pt x="1758" y="1695"/>
                    <a:pt x="1590" y="2030"/>
                    <a:pt x="1465" y="2344"/>
                  </a:cubicBezTo>
                  <a:cubicBezTo>
                    <a:pt x="1298" y="2762"/>
                    <a:pt x="1800" y="2972"/>
                    <a:pt x="1821" y="3327"/>
                  </a:cubicBezTo>
                  <a:cubicBezTo>
                    <a:pt x="942" y="3432"/>
                    <a:pt x="544" y="2783"/>
                    <a:pt x="0" y="2323"/>
                  </a:cubicBezTo>
                  <a:cubicBezTo>
                    <a:pt x="565" y="1863"/>
                    <a:pt x="607" y="1339"/>
                    <a:pt x="230" y="754"/>
                  </a:cubicBezTo>
                  <a:cubicBezTo>
                    <a:pt x="189" y="628"/>
                    <a:pt x="147" y="523"/>
                    <a:pt x="147" y="398"/>
                  </a:cubicBezTo>
                  <a:cubicBezTo>
                    <a:pt x="314" y="398"/>
                    <a:pt x="523" y="440"/>
                    <a:pt x="670" y="251"/>
                  </a:cubicBezTo>
                  <a:lnTo>
                    <a:pt x="1381" y="210"/>
                  </a:lnTo>
                  <a:cubicBezTo>
                    <a:pt x="1904" y="691"/>
                    <a:pt x="2909" y="670"/>
                    <a:pt x="3683" y="147"/>
                  </a:cubicBezTo>
                  <a:cubicBezTo>
                    <a:pt x="4457" y="21"/>
                    <a:pt x="5231" y="0"/>
                    <a:pt x="6005" y="126"/>
                  </a:cubicBezTo>
                  <a:cubicBezTo>
                    <a:pt x="6319" y="565"/>
                    <a:pt x="6675" y="461"/>
                    <a:pt x="7052" y="231"/>
                  </a:cubicBezTo>
                  <a:lnTo>
                    <a:pt x="7951" y="293"/>
                  </a:lnTo>
                  <a:cubicBezTo>
                    <a:pt x="8202" y="670"/>
                    <a:pt x="8244" y="670"/>
                    <a:pt x="8474" y="293"/>
                  </a:cubicBezTo>
                  <a:lnTo>
                    <a:pt x="8851" y="251"/>
                  </a:lnTo>
                  <a:lnTo>
                    <a:pt x="9730" y="754"/>
                  </a:lnTo>
                  <a:cubicBezTo>
                    <a:pt x="10253" y="900"/>
                    <a:pt x="10776" y="984"/>
                    <a:pt x="11132" y="419"/>
                  </a:cubicBezTo>
                  <a:cubicBezTo>
                    <a:pt x="11278" y="419"/>
                    <a:pt x="11404" y="377"/>
                    <a:pt x="11487" y="251"/>
                  </a:cubicBezTo>
                  <a:lnTo>
                    <a:pt x="11843" y="293"/>
                  </a:lnTo>
                  <a:cubicBezTo>
                    <a:pt x="11927" y="649"/>
                    <a:pt x="12241" y="586"/>
                    <a:pt x="12492" y="586"/>
                  </a:cubicBezTo>
                  <a:lnTo>
                    <a:pt x="15212" y="586"/>
                  </a:lnTo>
                  <a:cubicBezTo>
                    <a:pt x="15254" y="837"/>
                    <a:pt x="15107" y="1235"/>
                    <a:pt x="15337" y="1339"/>
                  </a:cubicBezTo>
                  <a:cubicBezTo>
                    <a:pt x="15798" y="1528"/>
                    <a:pt x="16216" y="1904"/>
                    <a:pt x="16781" y="1821"/>
                  </a:cubicBezTo>
                  <a:cubicBezTo>
                    <a:pt x="16907" y="1800"/>
                    <a:pt x="17032" y="1800"/>
                    <a:pt x="17074" y="1674"/>
                  </a:cubicBezTo>
                  <a:cubicBezTo>
                    <a:pt x="17116" y="1486"/>
                    <a:pt x="16990" y="1402"/>
                    <a:pt x="16844" y="1339"/>
                  </a:cubicBezTo>
                  <a:cubicBezTo>
                    <a:pt x="16739" y="1298"/>
                    <a:pt x="16614" y="1298"/>
                    <a:pt x="16509" y="1298"/>
                  </a:cubicBezTo>
                  <a:cubicBezTo>
                    <a:pt x="16028" y="1298"/>
                    <a:pt x="15902" y="984"/>
                    <a:pt x="15923" y="586"/>
                  </a:cubicBezTo>
                  <a:cubicBezTo>
                    <a:pt x="16342" y="607"/>
                    <a:pt x="16760" y="544"/>
                    <a:pt x="17179" y="419"/>
                  </a:cubicBezTo>
                  <a:cubicBezTo>
                    <a:pt x="17137" y="921"/>
                    <a:pt x="17471" y="1088"/>
                    <a:pt x="17869" y="1088"/>
                  </a:cubicBezTo>
                  <a:cubicBezTo>
                    <a:pt x="18287" y="1067"/>
                    <a:pt x="18706" y="1193"/>
                    <a:pt x="19041" y="1465"/>
                  </a:cubicBezTo>
                  <a:cubicBezTo>
                    <a:pt x="18999" y="1088"/>
                    <a:pt x="18978" y="837"/>
                    <a:pt x="18936" y="586"/>
                  </a:cubicBezTo>
                  <a:cubicBezTo>
                    <a:pt x="19145" y="586"/>
                    <a:pt x="19355" y="607"/>
                    <a:pt x="19480" y="377"/>
                  </a:cubicBezTo>
                  <a:lnTo>
                    <a:pt x="20171" y="377"/>
                  </a:lnTo>
                  <a:cubicBezTo>
                    <a:pt x="20233" y="795"/>
                    <a:pt x="20568" y="837"/>
                    <a:pt x="20861" y="942"/>
                  </a:cubicBezTo>
                  <a:cubicBezTo>
                    <a:pt x="21489" y="1151"/>
                    <a:pt x="22158" y="1130"/>
                    <a:pt x="22765" y="1402"/>
                  </a:cubicBezTo>
                  <a:cubicBezTo>
                    <a:pt x="23330" y="1653"/>
                    <a:pt x="23665" y="1339"/>
                    <a:pt x="23728" y="586"/>
                  </a:cubicBezTo>
                  <a:lnTo>
                    <a:pt x="23916" y="356"/>
                  </a:lnTo>
                  <a:lnTo>
                    <a:pt x="24418" y="356"/>
                  </a:lnTo>
                  <a:cubicBezTo>
                    <a:pt x="24502" y="503"/>
                    <a:pt x="24669" y="565"/>
                    <a:pt x="24816" y="544"/>
                  </a:cubicBezTo>
                  <a:close/>
                  <a:moveTo>
                    <a:pt x="9207" y="3871"/>
                  </a:moveTo>
                  <a:cubicBezTo>
                    <a:pt x="9416" y="3892"/>
                    <a:pt x="9541" y="3788"/>
                    <a:pt x="9541" y="3641"/>
                  </a:cubicBezTo>
                  <a:cubicBezTo>
                    <a:pt x="9541" y="3411"/>
                    <a:pt x="9374" y="3244"/>
                    <a:pt x="9165" y="3223"/>
                  </a:cubicBezTo>
                  <a:cubicBezTo>
                    <a:pt x="9018" y="3181"/>
                    <a:pt x="8872" y="3306"/>
                    <a:pt x="8893" y="3474"/>
                  </a:cubicBezTo>
                  <a:cubicBezTo>
                    <a:pt x="8872" y="3662"/>
                    <a:pt x="8997" y="3850"/>
                    <a:pt x="9207" y="3871"/>
                  </a:cubicBezTo>
                  <a:close/>
                  <a:moveTo>
                    <a:pt x="7386" y="1109"/>
                  </a:moveTo>
                  <a:cubicBezTo>
                    <a:pt x="7386" y="984"/>
                    <a:pt x="7261" y="900"/>
                    <a:pt x="7156" y="921"/>
                  </a:cubicBezTo>
                  <a:cubicBezTo>
                    <a:pt x="7031" y="921"/>
                    <a:pt x="6926" y="1026"/>
                    <a:pt x="6947" y="1151"/>
                  </a:cubicBezTo>
                  <a:cubicBezTo>
                    <a:pt x="6926" y="1319"/>
                    <a:pt x="7072" y="1423"/>
                    <a:pt x="7240" y="1381"/>
                  </a:cubicBezTo>
                  <a:cubicBezTo>
                    <a:pt x="7365" y="1360"/>
                    <a:pt x="7407" y="1256"/>
                    <a:pt x="7386" y="1130"/>
                  </a:cubicBezTo>
                  <a:close/>
                  <a:moveTo>
                    <a:pt x="24209" y="4206"/>
                  </a:moveTo>
                  <a:cubicBezTo>
                    <a:pt x="24167" y="4185"/>
                    <a:pt x="24104" y="4143"/>
                    <a:pt x="24062" y="4143"/>
                  </a:cubicBezTo>
                  <a:cubicBezTo>
                    <a:pt x="24041" y="4164"/>
                    <a:pt x="24021" y="4248"/>
                    <a:pt x="24000" y="4290"/>
                  </a:cubicBezTo>
                  <a:cubicBezTo>
                    <a:pt x="24041" y="4311"/>
                    <a:pt x="24104" y="4352"/>
                    <a:pt x="24146" y="4352"/>
                  </a:cubicBezTo>
                  <a:cubicBezTo>
                    <a:pt x="24188" y="4332"/>
                    <a:pt x="24188" y="4269"/>
                    <a:pt x="24209" y="4227"/>
                  </a:cubicBezTo>
                  <a:close/>
                  <a:moveTo>
                    <a:pt x="21028" y="1381"/>
                  </a:moveTo>
                  <a:cubicBezTo>
                    <a:pt x="20966" y="1339"/>
                    <a:pt x="20903" y="1298"/>
                    <a:pt x="20882" y="1319"/>
                  </a:cubicBezTo>
                  <a:cubicBezTo>
                    <a:pt x="20840" y="1319"/>
                    <a:pt x="20840" y="1402"/>
                    <a:pt x="20798" y="1465"/>
                  </a:cubicBezTo>
                  <a:cubicBezTo>
                    <a:pt x="20861" y="1486"/>
                    <a:pt x="20924" y="1528"/>
                    <a:pt x="20945" y="1507"/>
                  </a:cubicBezTo>
                  <a:cubicBezTo>
                    <a:pt x="20987" y="1486"/>
                    <a:pt x="21008" y="1423"/>
                    <a:pt x="21028" y="138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9" name="Google Shape;7369;p47"/>
            <p:cNvSpPr/>
            <p:nvPr/>
          </p:nvSpPr>
          <p:spPr>
            <a:xfrm>
              <a:off x="5753075" y="4641150"/>
              <a:ext cx="574900" cy="128200"/>
            </a:xfrm>
            <a:custGeom>
              <a:avLst/>
              <a:gdLst/>
              <a:ahLst/>
              <a:cxnLst/>
              <a:rect l="l" t="t" r="r" b="b"/>
              <a:pathLst>
                <a:path w="22996" h="5128" extrusionOk="0">
                  <a:moveTo>
                    <a:pt x="544" y="4960"/>
                  </a:moveTo>
                  <a:cubicBezTo>
                    <a:pt x="565" y="4688"/>
                    <a:pt x="523" y="4416"/>
                    <a:pt x="419" y="4186"/>
                  </a:cubicBezTo>
                  <a:cubicBezTo>
                    <a:pt x="335" y="4039"/>
                    <a:pt x="398" y="3872"/>
                    <a:pt x="544" y="3809"/>
                  </a:cubicBezTo>
                  <a:cubicBezTo>
                    <a:pt x="712" y="3746"/>
                    <a:pt x="816" y="3851"/>
                    <a:pt x="900" y="3976"/>
                  </a:cubicBezTo>
                  <a:cubicBezTo>
                    <a:pt x="1381" y="4520"/>
                    <a:pt x="1528" y="4499"/>
                    <a:pt x="1946" y="3893"/>
                  </a:cubicBezTo>
                  <a:cubicBezTo>
                    <a:pt x="2281" y="3432"/>
                    <a:pt x="2574" y="3390"/>
                    <a:pt x="2992" y="3704"/>
                  </a:cubicBezTo>
                  <a:cubicBezTo>
                    <a:pt x="3348" y="3976"/>
                    <a:pt x="3348" y="3976"/>
                    <a:pt x="4143" y="3851"/>
                  </a:cubicBezTo>
                  <a:cubicBezTo>
                    <a:pt x="3829" y="3014"/>
                    <a:pt x="3850" y="3014"/>
                    <a:pt x="4855" y="3139"/>
                  </a:cubicBezTo>
                  <a:cubicBezTo>
                    <a:pt x="5001" y="2386"/>
                    <a:pt x="4980" y="2261"/>
                    <a:pt x="4415" y="2009"/>
                  </a:cubicBezTo>
                  <a:cubicBezTo>
                    <a:pt x="4018" y="1821"/>
                    <a:pt x="3704" y="1486"/>
                    <a:pt x="3557" y="1089"/>
                  </a:cubicBezTo>
                  <a:cubicBezTo>
                    <a:pt x="3327" y="608"/>
                    <a:pt x="2992" y="398"/>
                    <a:pt x="2637" y="503"/>
                  </a:cubicBezTo>
                  <a:cubicBezTo>
                    <a:pt x="2323" y="587"/>
                    <a:pt x="2030" y="670"/>
                    <a:pt x="2218" y="1089"/>
                  </a:cubicBezTo>
                  <a:cubicBezTo>
                    <a:pt x="2239" y="1173"/>
                    <a:pt x="2260" y="1256"/>
                    <a:pt x="2239" y="1361"/>
                  </a:cubicBezTo>
                  <a:cubicBezTo>
                    <a:pt x="2218" y="1465"/>
                    <a:pt x="2093" y="1549"/>
                    <a:pt x="1967" y="1549"/>
                  </a:cubicBezTo>
                  <a:cubicBezTo>
                    <a:pt x="1883" y="1528"/>
                    <a:pt x="1821" y="1465"/>
                    <a:pt x="1800" y="1403"/>
                  </a:cubicBezTo>
                  <a:cubicBezTo>
                    <a:pt x="1674" y="1089"/>
                    <a:pt x="1967" y="608"/>
                    <a:pt x="1528" y="461"/>
                  </a:cubicBezTo>
                  <a:cubicBezTo>
                    <a:pt x="1214" y="336"/>
                    <a:pt x="837" y="398"/>
                    <a:pt x="482" y="398"/>
                  </a:cubicBezTo>
                  <a:cubicBezTo>
                    <a:pt x="272" y="398"/>
                    <a:pt x="63" y="377"/>
                    <a:pt x="0" y="126"/>
                  </a:cubicBezTo>
                  <a:cubicBezTo>
                    <a:pt x="2072" y="22"/>
                    <a:pt x="4143" y="64"/>
                    <a:pt x="6215" y="64"/>
                  </a:cubicBezTo>
                  <a:cubicBezTo>
                    <a:pt x="7449" y="1"/>
                    <a:pt x="8684" y="22"/>
                    <a:pt x="9939" y="105"/>
                  </a:cubicBezTo>
                  <a:cubicBezTo>
                    <a:pt x="11320" y="252"/>
                    <a:pt x="12701" y="126"/>
                    <a:pt x="14082" y="377"/>
                  </a:cubicBezTo>
                  <a:cubicBezTo>
                    <a:pt x="14375" y="419"/>
                    <a:pt x="14668" y="419"/>
                    <a:pt x="14961" y="398"/>
                  </a:cubicBezTo>
                  <a:cubicBezTo>
                    <a:pt x="16572" y="398"/>
                    <a:pt x="18204" y="524"/>
                    <a:pt x="19815" y="733"/>
                  </a:cubicBezTo>
                  <a:cubicBezTo>
                    <a:pt x="20066" y="796"/>
                    <a:pt x="20338" y="796"/>
                    <a:pt x="20589" y="775"/>
                  </a:cubicBezTo>
                  <a:cubicBezTo>
                    <a:pt x="21426" y="629"/>
                    <a:pt x="22054" y="1026"/>
                    <a:pt x="22702" y="1486"/>
                  </a:cubicBezTo>
                  <a:cubicBezTo>
                    <a:pt x="22995" y="1675"/>
                    <a:pt x="22933" y="1863"/>
                    <a:pt x="22870" y="2156"/>
                  </a:cubicBezTo>
                  <a:cubicBezTo>
                    <a:pt x="22807" y="2428"/>
                    <a:pt x="22828" y="2805"/>
                    <a:pt x="22430" y="2805"/>
                  </a:cubicBezTo>
                  <a:cubicBezTo>
                    <a:pt x="22054" y="2846"/>
                    <a:pt x="21656" y="2993"/>
                    <a:pt x="21321" y="3181"/>
                  </a:cubicBezTo>
                  <a:cubicBezTo>
                    <a:pt x="21133" y="3286"/>
                    <a:pt x="20945" y="3349"/>
                    <a:pt x="20736" y="3349"/>
                  </a:cubicBezTo>
                  <a:cubicBezTo>
                    <a:pt x="19689" y="3244"/>
                    <a:pt x="18727" y="3788"/>
                    <a:pt x="17681" y="3746"/>
                  </a:cubicBezTo>
                  <a:cubicBezTo>
                    <a:pt x="17555" y="3725"/>
                    <a:pt x="17451" y="3746"/>
                    <a:pt x="17346" y="3809"/>
                  </a:cubicBezTo>
                  <a:cubicBezTo>
                    <a:pt x="16321" y="4541"/>
                    <a:pt x="15170" y="4248"/>
                    <a:pt x="14082" y="4227"/>
                  </a:cubicBezTo>
                  <a:cubicBezTo>
                    <a:pt x="13391" y="4186"/>
                    <a:pt x="12680" y="4186"/>
                    <a:pt x="11990" y="4269"/>
                  </a:cubicBezTo>
                  <a:cubicBezTo>
                    <a:pt x="11006" y="4395"/>
                    <a:pt x="10002" y="4227"/>
                    <a:pt x="9018" y="4458"/>
                  </a:cubicBezTo>
                  <a:cubicBezTo>
                    <a:pt x="7951" y="4709"/>
                    <a:pt x="6842" y="4667"/>
                    <a:pt x="5775" y="4730"/>
                  </a:cubicBezTo>
                  <a:cubicBezTo>
                    <a:pt x="4018" y="4855"/>
                    <a:pt x="2281" y="5127"/>
                    <a:pt x="544" y="496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0" name="Google Shape;7370;p47"/>
            <p:cNvSpPr/>
            <p:nvPr/>
          </p:nvSpPr>
          <p:spPr>
            <a:xfrm>
              <a:off x="3998100" y="4643250"/>
              <a:ext cx="445175" cy="158525"/>
            </a:xfrm>
            <a:custGeom>
              <a:avLst/>
              <a:gdLst/>
              <a:ahLst/>
              <a:cxnLst/>
              <a:rect l="l" t="t" r="r" b="b"/>
              <a:pathLst>
                <a:path w="17807" h="6341" extrusionOk="0">
                  <a:moveTo>
                    <a:pt x="9563" y="147"/>
                  </a:moveTo>
                  <a:cubicBezTo>
                    <a:pt x="9563" y="252"/>
                    <a:pt x="9604" y="377"/>
                    <a:pt x="9646" y="482"/>
                  </a:cubicBezTo>
                  <a:cubicBezTo>
                    <a:pt x="10023" y="1068"/>
                    <a:pt x="9981" y="1591"/>
                    <a:pt x="9437" y="2051"/>
                  </a:cubicBezTo>
                  <a:cubicBezTo>
                    <a:pt x="9981" y="2511"/>
                    <a:pt x="10358" y="3160"/>
                    <a:pt x="11237" y="3055"/>
                  </a:cubicBezTo>
                  <a:cubicBezTo>
                    <a:pt x="11216" y="2700"/>
                    <a:pt x="10713" y="2511"/>
                    <a:pt x="10881" y="2072"/>
                  </a:cubicBezTo>
                  <a:cubicBezTo>
                    <a:pt x="11006" y="1758"/>
                    <a:pt x="11174" y="1423"/>
                    <a:pt x="11048" y="1068"/>
                  </a:cubicBezTo>
                  <a:cubicBezTo>
                    <a:pt x="11027" y="963"/>
                    <a:pt x="11111" y="900"/>
                    <a:pt x="11195" y="879"/>
                  </a:cubicBezTo>
                  <a:cubicBezTo>
                    <a:pt x="11529" y="754"/>
                    <a:pt x="11822" y="1109"/>
                    <a:pt x="12157" y="963"/>
                  </a:cubicBezTo>
                  <a:cubicBezTo>
                    <a:pt x="12534" y="796"/>
                    <a:pt x="12576" y="1193"/>
                    <a:pt x="12785" y="1319"/>
                  </a:cubicBezTo>
                  <a:cubicBezTo>
                    <a:pt x="13517" y="1758"/>
                    <a:pt x="13873" y="2762"/>
                    <a:pt x="14982" y="2721"/>
                  </a:cubicBezTo>
                  <a:cubicBezTo>
                    <a:pt x="14961" y="2239"/>
                    <a:pt x="15003" y="1758"/>
                    <a:pt x="15107" y="1298"/>
                  </a:cubicBezTo>
                  <a:cubicBezTo>
                    <a:pt x="15149" y="984"/>
                    <a:pt x="15296" y="775"/>
                    <a:pt x="15568" y="754"/>
                  </a:cubicBezTo>
                  <a:cubicBezTo>
                    <a:pt x="15819" y="712"/>
                    <a:pt x="15923" y="984"/>
                    <a:pt x="15944" y="1235"/>
                  </a:cubicBezTo>
                  <a:cubicBezTo>
                    <a:pt x="15965" y="1633"/>
                    <a:pt x="16405" y="1946"/>
                    <a:pt x="16175" y="2407"/>
                  </a:cubicBezTo>
                  <a:cubicBezTo>
                    <a:pt x="16133" y="2511"/>
                    <a:pt x="16216" y="2658"/>
                    <a:pt x="16321" y="2700"/>
                  </a:cubicBezTo>
                  <a:cubicBezTo>
                    <a:pt x="16698" y="2888"/>
                    <a:pt x="16760" y="3306"/>
                    <a:pt x="16928" y="3578"/>
                  </a:cubicBezTo>
                  <a:cubicBezTo>
                    <a:pt x="17011" y="3578"/>
                    <a:pt x="17053" y="3578"/>
                    <a:pt x="17074" y="3578"/>
                  </a:cubicBezTo>
                  <a:cubicBezTo>
                    <a:pt x="17263" y="3453"/>
                    <a:pt x="17074" y="3055"/>
                    <a:pt x="17451" y="3076"/>
                  </a:cubicBezTo>
                  <a:cubicBezTo>
                    <a:pt x="17681" y="3097"/>
                    <a:pt x="17807" y="3599"/>
                    <a:pt x="17660" y="3934"/>
                  </a:cubicBezTo>
                  <a:cubicBezTo>
                    <a:pt x="17493" y="4206"/>
                    <a:pt x="17263" y="4436"/>
                    <a:pt x="16970" y="4604"/>
                  </a:cubicBezTo>
                  <a:cubicBezTo>
                    <a:pt x="16656" y="4813"/>
                    <a:pt x="16300" y="5022"/>
                    <a:pt x="16300" y="5462"/>
                  </a:cubicBezTo>
                  <a:cubicBezTo>
                    <a:pt x="16300" y="5859"/>
                    <a:pt x="15777" y="5755"/>
                    <a:pt x="15777" y="6089"/>
                  </a:cubicBezTo>
                  <a:cubicBezTo>
                    <a:pt x="15547" y="6173"/>
                    <a:pt x="15296" y="6194"/>
                    <a:pt x="15066" y="6131"/>
                  </a:cubicBezTo>
                  <a:cubicBezTo>
                    <a:pt x="15066" y="5817"/>
                    <a:pt x="15066" y="5482"/>
                    <a:pt x="15024" y="5169"/>
                  </a:cubicBezTo>
                  <a:cubicBezTo>
                    <a:pt x="15003" y="5043"/>
                    <a:pt x="14877" y="4938"/>
                    <a:pt x="14752" y="4980"/>
                  </a:cubicBezTo>
                  <a:cubicBezTo>
                    <a:pt x="14626" y="4980"/>
                    <a:pt x="14563" y="5085"/>
                    <a:pt x="14542" y="5210"/>
                  </a:cubicBezTo>
                  <a:cubicBezTo>
                    <a:pt x="14459" y="5441"/>
                    <a:pt x="14689" y="5650"/>
                    <a:pt x="14584" y="5901"/>
                  </a:cubicBezTo>
                  <a:cubicBezTo>
                    <a:pt x="14291" y="6047"/>
                    <a:pt x="13936" y="6006"/>
                    <a:pt x="13685" y="5796"/>
                  </a:cubicBezTo>
                  <a:cubicBezTo>
                    <a:pt x="13224" y="5524"/>
                    <a:pt x="13308" y="5922"/>
                    <a:pt x="13287" y="6173"/>
                  </a:cubicBezTo>
                  <a:lnTo>
                    <a:pt x="12931" y="6173"/>
                  </a:lnTo>
                  <a:cubicBezTo>
                    <a:pt x="12889" y="5859"/>
                    <a:pt x="13015" y="5524"/>
                    <a:pt x="12785" y="5169"/>
                  </a:cubicBezTo>
                  <a:cubicBezTo>
                    <a:pt x="12178" y="5901"/>
                    <a:pt x="11383" y="5587"/>
                    <a:pt x="10651" y="5650"/>
                  </a:cubicBezTo>
                  <a:cubicBezTo>
                    <a:pt x="10546" y="5650"/>
                    <a:pt x="10421" y="5608"/>
                    <a:pt x="10337" y="5524"/>
                  </a:cubicBezTo>
                  <a:cubicBezTo>
                    <a:pt x="9835" y="5127"/>
                    <a:pt x="9793" y="5148"/>
                    <a:pt x="9521" y="5650"/>
                  </a:cubicBezTo>
                  <a:cubicBezTo>
                    <a:pt x="9458" y="5796"/>
                    <a:pt x="9458" y="6006"/>
                    <a:pt x="9249" y="6047"/>
                  </a:cubicBezTo>
                  <a:cubicBezTo>
                    <a:pt x="8872" y="5713"/>
                    <a:pt x="8851" y="5692"/>
                    <a:pt x="8412" y="5901"/>
                  </a:cubicBezTo>
                  <a:cubicBezTo>
                    <a:pt x="8182" y="6027"/>
                    <a:pt x="8035" y="5901"/>
                    <a:pt x="7847" y="5838"/>
                  </a:cubicBezTo>
                  <a:cubicBezTo>
                    <a:pt x="7366" y="5629"/>
                    <a:pt x="6759" y="5838"/>
                    <a:pt x="6361" y="6319"/>
                  </a:cubicBezTo>
                  <a:lnTo>
                    <a:pt x="5106" y="6340"/>
                  </a:lnTo>
                  <a:cubicBezTo>
                    <a:pt x="4750" y="6047"/>
                    <a:pt x="4269" y="6236"/>
                    <a:pt x="3871" y="6089"/>
                  </a:cubicBezTo>
                  <a:cubicBezTo>
                    <a:pt x="3767" y="6047"/>
                    <a:pt x="3725" y="6236"/>
                    <a:pt x="3704" y="6340"/>
                  </a:cubicBezTo>
                  <a:lnTo>
                    <a:pt x="3348" y="6340"/>
                  </a:lnTo>
                  <a:cubicBezTo>
                    <a:pt x="3202" y="5880"/>
                    <a:pt x="2930" y="5964"/>
                    <a:pt x="2637" y="6173"/>
                  </a:cubicBezTo>
                  <a:cubicBezTo>
                    <a:pt x="2323" y="6173"/>
                    <a:pt x="2009" y="6068"/>
                    <a:pt x="1737" y="5880"/>
                  </a:cubicBezTo>
                  <a:cubicBezTo>
                    <a:pt x="1905" y="5127"/>
                    <a:pt x="1800" y="4897"/>
                    <a:pt x="1089" y="4646"/>
                  </a:cubicBezTo>
                  <a:cubicBezTo>
                    <a:pt x="963" y="4604"/>
                    <a:pt x="817" y="4604"/>
                    <a:pt x="670" y="4604"/>
                  </a:cubicBezTo>
                  <a:cubicBezTo>
                    <a:pt x="607" y="4541"/>
                    <a:pt x="565" y="4478"/>
                    <a:pt x="503" y="4436"/>
                  </a:cubicBezTo>
                  <a:cubicBezTo>
                    <a:pt x="670" y="4164"/>
                    <a:pt x="691" y="3830"/>
                    <a:pt x="900" y="3558"/>
                  </a:cubicBezTo>
                  <a:cubicBezTo>
                    <a:pt x="1109" y="3286"/>
                    <a:pt x="1109" y="2930"/>
                    <a:pt x="921" y="2658"/>
                  </a:cubicBezTo>
                  <a:cubicBezTo>
                    <a:pt x="754" y="2407"/>
                    <a:pt x="565" y="2051"/>
                    <a:pt x="168" y="2386"/>
                  </a:cubicBezTo>
                  <a:cubicBezTo>
                    <a:pt x="126" y="2428"/>
                    <a:pt x="1" y="2323"/>
                    <a:pt x="21" y="2239"/>
                  </a:cubicBezTo>
                  <a:cubicBezTo>
                    <a:pt x="21" y="2135"/>
                    <a:pt x="63" y="2030"/>
                    <a:pt x="105" y="2009"/>
                  </a:cubicBezTo>
                  <a:cubicBezTo>
                    <a:pt x="545" y="1800"/>
                    <a:pt x="1026" y="1653"/>
                    <a:pt x="1528" y="1591"/>
                  </a:cubicBezTo>
                  <a:cubicBezTo>
                    <a:pt x="1737" y="1591"/>
                    <a:pt x="1988" y="1549"/>
                    <a:pt x="2009" y="1298"/>
                  </a:cubicBezTo>
                  <a:cubicBezTo>
                    <a:pt x="2051" y="984"/>
                    <a:pt x="1716" y="1109"/>
                    <a:pt x="1570" y="1005"/>
                  </a:cubicBezTo>
                  <a:cubicBezTo>
                    <a:pt x="1528" y="963"/>
                    <a:pt x="1507" y="900"/>
                    <a:pt x="1486" y="858"/>
                  </a:cubicBezTo>
                  <a:cubicBezTo>
                    <a:pt x="1570" y="649"/>
                    <a:pt x="1946" y="691"/>
                    <a:pt x="1926" y="398"/>
                  </a:cubicBezTo>
                  <a:lnTo>
                    <a:pt x="2449" y="356"/>
                  </a:lnTo>
                  <a:cubicBezTo>
                    <a:pt x="2721" y="691"/>
                    <a:pt x="3265" y="377"/>
                    <a:pt x="3516" y="837"/>
                  </a:cubicBezTo>
                  <a:cubicBezTo>
                    <a:pt x="3704" y="1172"/>
                    <a:pt x="3955" y="1109"/>
                    <a:pt x="4039" y="712"/>
                  </a:cubicBezTo>
                  <a:cubicBezTo>
                    <a:pt x="4102" y="545"/>
                    <a:pt x="4164" y="398"/>
                    <a:pt x="4206" y="231"/>
                  </a:cubicBezTo>
                  <a:cubicBezTo>
                    <a:pt x="4562" y="147"/>
                    <a:pt x="4918" y="147"/>
                    <a:pt x="5273" y="210"/>
                  </a:cubicBezTo>
                  <a:cubicBezTo>
                    <a:pt x="5378" y="733"/>
                    <a:pt x="5378" y="733"/>
                    <a:pt x="5755" y="482"/>
                  </a:cubicBezTo>
                  <a:lnTo>
                    <a:pt x="5985" y="356"/>
                  </a:lnTo>
                  <a:lnTo>
                    <a:pt x="6340" y="356"/>
                  </a:lnTo>
                  <a:cubicBezTo>
                    <a:pt x="6445" y="712"/>
                    <a:pt x="6508" y="1068"/>
                    <a:pt x="6152" y="1361"/>
                  </a:cubicBezTo>
                  <a:cubicBezTo>
                    <a:pt x="5922" y="1549"/>
                    <a:pt x="5901" y="1884"/>
                    <a:pt x="6089" y="2093"/>
                  </a:cubicBezTo>
                  <a:cubicBezTo>
                    <a:pt x="6236" y="2323"/>
                    <a:pt x="6424" y="2511"/>
                    <a:pt x="6738" y="2428"/>
                  </a:cubicBezTo>
                  <a:cubicBezTo>
                    <a:pt x="7156" y="2323"/>
                    <a:pt x="7700" y="2825"/>
                    <a:pt x="7993" y="2177"/>
                  </a:cubicBezTo>
                  <a:cubicBezTo>
                    <a:pt x="7993" y="2156"/>
                    <a:pt x="8161" y="2197"/>
                    <a:pt x="8244" y="2197"/>
                  </a:cubicBezTo>
                  <a:cubicBezTo>
                    <a:pt x="8558" y="2197"/>
                    <a:pt x="9270" y="1570"/>
                    <a:pt x="9312" y="1277"/>
                  </a:cubicBezTo>
                  <a:cubicBezTo>
                    <a:pt x="9332" y="1151"/>
                    <a:pt x="9312" y="984"/>
                    <a:pt x="9207" y="963"/>
                  </a:cubicBezTo>
                  <a:cubicBezTo>
                    <a:pt x="8516" y="900"/>
                    <a:pt x="8788" y="440"/>
                    <a:pt x="8830" y="84"/>
                  </a:cubicBezTo>
                  <a:cubicBezTo>
                    <a:pt x="9060" y="1"/>
                    <a:pt x="9291" y="1"/>
                    <a:pt x="9521" y="42"/>
                  </a:cubicBezTo>
                  <a:cubicBezTo>
                    <a:pt x="9542" y="84"/>
                    <a:pt x="9542" y="105"/>
                    <a:pt x="9563" y="147"/>
                  </a:cubicBezTo>
                  <a:close/>
                  <a:moveTo>
                    <a:pt x="12304" y="2407"/>
                  </a:moveTo>
                  <a:cubicBezTo>
                    <a:pt x="12345" y="2386"/>
                    <a:pt x="12471" y="2365"/>
                    <a:pt x="12471" y="2323"/>
                  </a:cubicBezTo>
                  <a:cubicBezTo>
                    <a:pt x="12534" y="2177"/>
                    <a:pt x="12429" y="2114"/>
                    <a:pt x="12304" y="2114"/>
                  </a:cubicBezTo>
                  <a:cubicBezTo>
                    <a:pt x="12220" y="2114"/>
                    <a:pt x="12136" y="2156"/>
                    <a:pt x="12136" y="2260"/>
                  </a:cubicBezTo>
                  <a:cubicBezTo>
                    <a:pt x="12115" y="2344"/>
                    <a:pt x="12178" y="2407"/>
                    <a:pt x="12304" y="2407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1" name="Google Shape;7371;p47"/>
            <p:cNvSpPr/>
            <p:nvPr/>
          </p:nvSpPr>
          <p:spPr>
            <a:xfrm>
              <a:off x="5127975" y="4751525"/>
              <a:ext cx="328525" cy="37700"/>
            </a:xfrm>
            <a:custGeom>
              <a:avLst/>
              <a:gdLst/>
              <a:ahLst/>
              <a:cxnLst/>
              <a:rect l="l" t="t" r="r" b="b"/>
              <a:pathLst>
                <a:path w="13141" h="1508" extrusionOk="0">
                  <a:moveTo>
                    <a:pt x="1" y="1424"/>
                  </a:moveTo>
                  <a:cubicBezTo>
                    <a:pt x="126" y="1005"/>
                    <a:pt x="314" y="796"/>
                    <a:pt x="817" y="859"/>
                  </a:cubicBezTo>
                  <a:cubicBezTo>
                    <a:pt x="1277" y="921"/>
                    <a:pt x="1758" y="879"/>
                    <a:pt x="2198" y="691"/>
                  </a:cubicBezTo>
                  <a:cubicBezTo>
                    <a:pt x="2993" y="377"/>
                    <a:pt x="3871" y="335"/>
                    <a:pt x="4687" y="607"/>
                  </a:cubicBezTo>
                  <a:cubicBezTo>
                    <a:pt x="5085" y="775"/>
                    <a:pt x="5503" y="712"/>
                    <a:pt x="5838" y="461"/>
                  </a:cubicBezTo>
                  <a:cubicBezTo>
                    <a:pt x="5985" y="335"/>
                    <a:pt x="6215" y="315"/>
                    <a:pt x="6403" y="231"/>
                  </a:cubicBezTo>
                  <a:cubicBezTo>
                    <a:pt x="6759" y="43"/>
                    <a:pt x="7073" y="1"/>
                    <a:pt x="7282" y="419"/>
                  </a:cubicBezTo>
                  <a:cubicBezTo>
                    <a:pt x="7366" y="587"/>
                    <a:pt x="7512" y="796"/>
                    <a:pt x="7680" y="733"/>
                  </a:cubicBezTo>
                  <a:cubicBezTo>
                    <a:pt x="8203" y="503"/>
                    <a:pt x="8726" y="796"/>
                    <a:pt x="9228" y="775"/>
                  </a:cubicBezTo>
                  <a:cubicBezTo>
                    <a:pt x="9416" y="754"/>
                    <a:pt x="9584" y="775"/>
                    <a:pt x="9730" y="628"/>
                  </a:cubicBezTo>
                  <a:cubicBezTo>
                    <a:pt x="10274" y="22"/>
                    <a:pt x="10860" y="335"/>
                    <a:pt x="11404" y="587"/>
                  </a:cubicBezTo>
                  <a:cubicBezTo>
                    <a:pt x="11739" y="733"/>
                    <a:pt x="11969" y="900"/>
                    <a:pt x="12345" y="670"/>
                  </a:cubicBezTo>
                  <a:cubicBezTo>
                    <a:pt x="12701" y="461"/>
                    <a:pt x="13036" y="607"/>
                    <a:pt x="13141" y="1068"/>
                  </a:cubicBezTo>
                  <a:cubicBezTo>
                    <a:pt x="12053" y="1089"/>
                    <a:pt x="10944" y="1068"/>
                    <a:pt x="9856" y="1131"/>
                  </a:cubicBezTo>
                  <a:cubicBezTo>
                    <a:pt x="8140" y="1235"/>
                    <a:pt x="6403" y="1256"/>
                    <a:pt x="4667" y="1319"/>
                  </a:cubicBezTo>
                  <a:cubicBezTo>
                    <a:pt x="3118" y="1403"/>
                    <a:pt x="1570" y="1507"/>
                    <a:pt x="1" y="142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2" name="Google Shape;7372;p47"/>
            <p:cNvSpPr/>
            <p:nvPr/>
          </p:nvSpPr>
          <p:spPr>
            <a:xfrm>
              <a:off x="4146125" y="4641675"/>
              <a:ext cx="85825" cy="71700"/>
            </a:xfrm>
            <a:custGeom>
              <a:avLst/>
              <a:gdLst/>
              <a:ahLst/>
              <a:cxnLst/>
              <a:rect l="l" t="t" r="r" b="b"/>
              <a:pathLst>
                <a:path w="3433" h="2868" extrusionOk="0">
                  <a:moveTo>
                    <a:pt x="2930" y="105"/>
                  </a:moveTo>
                  <a:cubicBezTo>
                    <a:pt x="2888" y="461"/>
                    <a:pt x="2616" y="921"/>
                    <a:pt x="3307" y="984"/>
                  </a:cubicBezTo>
                  <a:cubicBezTo>
                    <a:pt x="3411" y="984"/>
                    <a:pt x="3432" y="1172"/>
                    <a:pt x="3411" y="1298"/>
                  </a:cubicBezTo>
                  <a:cubicBezTo>
                    <a:pt x="3370" y="1591"/>
                    <a:pt x="2658" y="2219"/>
                    <a:pt x="2344" y="2219"/>
                  </a:cubicBezTo>
                  <a:cubicBezTo>
                    <a:pt x="2261" y="2219"/>
                    <a:pt x="2114" y="2177"/>
                    <a:pt x="2114" y="2198"/>
                  </a:cubicBezTo>
                  <a:cubicBezTo>
                    <a:pt x="1800" y="2867"/>
                    <a:pt x="1256" y="2365"/>
                    <a:pt x="838" y="2449"/>
                  </a:cubicBezTo>
                  <a:cubicBezTo>
                    <a:pt x="524" y="2532"/>
                    <a:pt x="336" y="2344"/>
                    <a:pt x="189" y="2114"/>
                  </a:cubicBezTo>
                  <a:cubicBezTo>
                    <a:pt x="1" y="1905"/>
                    <a:pt x="43" y="1570"/>
                    <a:pt x="252" y="1382"/>
                  </a:cubicBezTo>
                  <a:cubicBezTo>
                    <a:pt x="629" y="1089"/>
                    <a:pt x="545" y="733"/>
                    <a:pt x="440" y="377"/>
                  </a:cubicBezTo>
                  <a:cubicBezTo>
                    <a:pt x="608" y="377"/>
                    <a:pt x="754" y="315"/>
                    <a:pt x="796" y="126"/>
                  </a:cubicBezTo>
                  <a:cubicBezTo>
                    <a:pt x="1026" y="22"/>
                    <a:pt x="1277" y="1"/>
                    <a:pt x="1507" y="84"/>
                  </a:cubicBezTo>
                  <a:cubicBezTo>
                    <a:pt x="1759" y="461"/>
                    <a:pt x="1800" y="461"/>
                    <a:pt x="2031" y="84"/>
                  </a:cubicBezTo>
                  <a:cubicBezTo>
                    <a:pt x="2323" y="1"/>
                    <a:pt x="2637" y="22"/>
                    <a:pt x="2930" y="105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3" name="Google Shape;7373;p47"/>
            <p:cNvSpPr/>
            <p:nvPr/>
          </p:nvSpPr>
          <p:spPr>
            <a:xfrm>
              <a:off x="4157125" y="4770875"/>
              <a:ext cx="166375" cy="35075"/>
            </a:xfrm>
            <a:custGeom>
              <a:avLst/>
              <a:gdLst/>
              <a:ahLst/>
              <a:cxnLst/>
              <a:rect l="l" t="t" r="r" b="b"/>
              <a:pathLst>
                <a:path w="6655" h="1403" extrusionOk="0">
                  <a:moveTo>
                    <a:pt x="0" y="1194"/>
                  </a:moveTo>
                  <a:cubicBezTo>
                    <a:pt x="419" y="712"/>
                    <a:pt x="1026" y="503"/>
                    <a:pt x="1507" y="712"/>
                  </a:cubicBezTo>
                  <a:cubicBezTo>
                    <a:pt x="1695" y="796"/>
                    <a:pt x="1821" y="901"/>
                    <a:pt x="2072" y="796"/>
                  </a:cubicBezTo>
                  <a:cubicBezTo>
                    <a:pt x="2490" y="566"/>
                    <a:pt x="2511" y="587"/>
                    <a:pt x="2888" y="922"/>
                  </a:cubicBezTo>
                  <a:cubicBezTo>
                    <a:pt x="3097" y="880"/>
                    <a:pt x="3097" y="670"/>
                    <a:pt x="3181" y="524"/>
                  </a:cubicBezTo>
                  <a:cubicBezTo>
                    <a:pt x="3432" y="1"/>
                    <a:pt x="3474" y="1"/>
                    <a:pt x="3976" y="398"/>
                  </a:cubicBezTo>
                  <a:cubicBezTo>
                    <a:pt x="4080" y="482"/>
                    <a:pt x="4185" y="524"/>
                    <a:pt x="4311" y="524"/>
                  </a:cubicBezTo>
                  <a:cubicBezTo>
                    <a:pt x="5022" y="461"/>
                    <a:pt x="5838" y="775"/>
                    <a:pt x="6424" y="43"/>
                  </a:cubicBezTo>
                  <a:cubicBezTo>
                    <a:pt x="6654" y="398"/>
                    <a:pt x="6528" y="733"/>
                    <a:pt x="6570" y="1047"/>
                  </a:cubicBezTo>
                  <a:cubicBezTo>
                    <a:pt x="4792" y="1403"/>
                    <a:pt x="3013" y="1173"/>
                    <a:pt x="1235" y="1235"/>
                  </a:cubicBezTo>
                  <a:cubicBezTo>
                    <a:pt x="816" y="1235"/>
                    <a:pt x="419" y="1214"/>
                    <a:pt x="0" y="119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4" name="Google Shape;7374;p47"/>
            <p:cNvSpPr/>
            <p:nvPr/>
          </p:nvSpPr>
          <p:spPr>
            <a:xfrm>
              <a:off x="4737750" y="4641675"/>
              <a:ext cx="88950" cy="35600"/>
            </a:xfrm>
            <a:custGeom>
              <a:avLst/>
              <a:gdLst/>
              <a:ahLst/>
              <a:cxnLst/>
              <a:rect l="l" t="t" r="r" b="b"/>
              <a:pathLst>
                <a:path w="3558" h="1424" extrusionOk="0">
                  <a:moveTo>
                    <a:pt x="3558" y="377"/>
                  </a:moveTo>
                  <a:cubicBezTo>
                    <a:pt x="3474" y="1110"/>
                    <a:pt x="3160" y="1424"/>
                    <a:pt x="2595" y="1172"/>
                  </a:cubicBezTo>
                  <a:cubicBezTo>
                    <a:pt x="1967" y="921"/>
                    <a:pt x="1319" y="942"/>
                    <a:pt x="691" y="733"/>
                  </a:cubicBezTo>
                  <a:cubicBezTo>
                    <a:pt x="377" y="628"/>
                    <a:pt x="42" y="587"/>
                    <a:pt x="1" y="168"/>
                  </a:cubicBezTo>
                  <a:cubicBezTo>
                    <a:pt x="147" y="22"/>
                    <a:pt x="377" y="1"/>
                    <a:pt x="545" y="105"/>
                  </a:cubicBezTo>
                  <a:cubicBezTo>
                    <a:pt x="649" y="461"/>
                    <a:pt x="963" y="356"/>
                    <a:pt x="1214" y="356"/>
                  </a:cubicBezTo>
                  <a:cubicBezTo>
                    <a:pt x="1988" y="419"/>
                    <a:pt x="2783" y="231"/>
                    <a:pt x="3558" y="377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5" name="Google Shape;7375;p47"/>
            <p:cNvSpPr/>
            <p:nvPr/>
          </p:nvSpPr>
          <p:spPr>
            <a:xfrm>
              <a:off x="4756050" y="4770350"/>
              <a:ext cx="79550" cy="27225"/>
            </a:xfrm>
            <a:custGeom>
              <a:avLst/>
              <a:gdLst/>
              <a:ahLst/>
              <a:cxnLst/>
              <a:rect l="l" t="t" r="r" b="b"/>
              <a:pathLst>
                <a:path w="3182" h="1089" extrusionOk="0">
                  <a:moveTo>
                    <a:pt x="1" y="901"/>
                  </a:moveTo>
                  <a:cubicBezTo>
                    <a:pt x="189" y="378"/>
                    <a:pt x="754" y="398"/>
                    <a:pt x="1110" y="106"/>
                  </a:cubicBezTo>
                  <a:cubicBezTo>
                    <a:pt x="1235" y="1"/>
                    <a:pt x="1403" y="85"/>
                    <a:pt x="1486" y="189"/>
                  </a:cubicBezTo>
                  <a:cubicBezTo>
                    <a:pt x="1863" y="608"/>
                    <a:pt x="2282" y="608"/>
                    <a:pt x="2763" y="419"/>
                  </a:cubicBezTo>
                  <a:cubicBezTo>
                    <a:pt x="2993" y="315"/>
                    <a:pt x="3160" y="440"/>
                    <a:pt x="3181" y="691"/>
                  </a:cubicBezTo>
                  <a:cubicBezTo>
                    <a:pt x="2302" y="963"/>
                    <a:pt x="1382" y="922"/>
                    <a:pt x="482" y="1026"/>
                  </a:cubicBezTo>
                  <a:cubicBezTo>
                    <a:pt x="315" y="1089"/>
                    <a:pt x="126" y="1026"/>
                    <a:pt x="1" y="90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6" name="Google Shape;7376;p47"/>
            <p:cNvSpPr/>
            <p:nvPr/>
          </p:nvSpPr>
          <p:spPr>
            <a:xfrm>
              <a:off x="5655775" y="4760950"/>
              <a:ext cx="97325" cy="21475"/>
            </a:xfrm>
            <a:custGeom>
              <a:avLst/>
              <a:gdLst/>
              <a:ahLst/>
              <a:cxnLst/>
              <a:rect l="l" t="t" r="r" b="b"/>
              <a:pathLst>
                <a:path w="3893" h="859" extrusionOk="0">
                  <a:moveTo>
                    <a:pt x="0" y="461"/>
                  </a:moveTo>
                  <a:cubicBezTo>
                    <a:pt x="105" y="210"/>
                    <a:pt x="293" y="230"/>
                    <a:pt x="503" y="210"/>
                  </a:cubicBezTo>
                  <a:cubicBezTo>
                    <a:pt x="1486" y="189"/>
                    <a:pt x="2469" y="314"/>
                    <a:pt x="3432" y="42"/>
                  </a:cubicBezTo>
                  <a:cubicBezTo>
                    <a:pt x="3599" y="0"/>
                    <a:pt x="3788" y="63"/>
                    <a:pt x="3892" y="210"/>
                  </a:cubicBezTo>
                  <a:cubicBezTo>
                    <a:pt x="3139" y="461"/>
                    <a:pt x="2428" y="858"/>
                    <a:pt x="1570" y="565"/>
                  </a:cubicBezTo>
                  <a:cubicBezTo>
                    <a:pt x="1089" y="398"/>
                    <a:pt x="524" y="607"/>
                    <a:pt x="0" y="46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7" name="Google Shape;7377;p47"/>
            <p:cNvSpPr/>
            <p:nvPr/>
          </p:nvSpPr>
          <p:spPr>
            <a:xfrm>
              <a:off x="4661900" y="4641675"/>
              <a:ext cx="47625" cy="31425"/>
            </a:xfrm>
            <a:custGeom>
              <a:avLst/>
              <a:gdLst/>
              <a:ahLst/>
              <a:cxnLst/>
              <a:rect l="l" t="t" r="r" b="b"/>
              <a:pathLst>
                <a:path w="1905" h="1257" extrusionOk="0">
                  <a:moveTo>
                    <a:pt x="22" y="210"/>
                  </a:moveTo>
                  <a:lnTo>
                    <a:pt x="22" y="64"/>
                  </a:lnTo>
                  <a:cubicBezTo>
                    <a:pt x="314" y="1"/>
                    <a:pt x="628" y="1"/>
                    <a:pt x="921" y="84"/>
                  </a:cubicBezTo>
                  <a:cubicBezTo>
                    <a:pt x="1089" y="587"/>
                    <a:pt x="1507" y="294"/>
                    <a:pt x="1800" y="377"/>
                  </a:cubicBezTo>
                  <a:cubicBezTo>
                    <a:pt x="1842" y="628"/>
                    <a:pt x="1863" y="880"/>
                    <a:pt x="1905" y="1256"/>
                  </a:cubicBezTo>
                  <a:cubicBezTo>
                    <a:pt x="1570" y="1005"/>
                    <a:pt x="1151" y="880"/>
                    <a:pt x="733" y="900"/>
                  </a:cubicBezTo>
                  <a:cubicBezTo>
                    <a:pt x="335" y="900"/>
                    <a:pt x="1" y="712"/>
                    <a:pt x="22" y="21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8" name="Google Shape;7378;p47"/>
            <p:cNvSpPr/>
            <p:nvPr/>
          </p:nvSpPr>
          <p:spPr>
            <a:xfrm>
              <a:off x="4328700" y="4766700"/>
              <a:ext cx="46050" cy="36125"/>
            </a:xfrm>
            <a:custGeom>
              <a:avLst/>
              <a:gdLst/>
              <a:ahLst/>
              <a:cxnLst/>
              <a:rect l="l" t="t" r="r" b="b"/>
              <a:pathLst>
                <a:path w="1842" h="1445" extrusionOk="0">
                  <a:moveTo>
                    <a:pt x="63" y="1214"/>
                  </a:moveTo>
                  <a:cubicBezTo>
                    <a:pt x="84" y="984"/>
                    <a:pt x="0" y="586"/>
                    <a:pt x="461" y="858"/>
                  </a:cubicBezTo>
                  <a:cubicBezTo>
                    <a:pt x="712" y="1068"/>
                    <a:pt x="1067" y="1089"/>
                    <a:pt x="1360" y="963"/>
                  </a:cubicBezTo>
                  <a:cubicBezTo>
                    <a:pt x="1486" y="712"/>
                    <a:pt x="1235" y="503"/>
                    <a:pt x="1318" y="272"/>
                  </a:cubicBezTo>
                  <a:cubicBezTo>
                    <a:pt x="1360" y="147"/>
                    <a:pt x="1402" y="42"/>
                    <a:pt x="1549" y="42"/>
                  </a:cubicBezTo>
                  <a:cubicBezTo>
                    <a:pt x="1674" y="0"/>
                    <a:pt x="1779" y="84"/>
                    <a:pt x="1800" y="210"/>
                  </a:cubicBezTo>
                  <a:cubicBezTo>
                    <a:pt x="1821" y="544"/>
                    <a:pt x="1821" y="858"/>
                    <a:pt x="1842" y="1193"/>
                  </a:cubicBezTo>
                  <a:cubicBezTo>
                    <a:pt x="1277" y="1423"/>
                    <a:pt x="628" y="1444"/>
                    <a:pt x="63" y="121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9" name="Google Shape;7379;p47"/>
            <p:cNvSpPr/>
            <p:nvPr/>
          </p:nvSpPr>
          <p:spPr>
            <a:xfrm>
              <a:off x="4059825" y="4643250"/>
              <a:ext cx="44500" cy="28275"/>
            </a:xfrm>
            <a:custGeom>
              <a:avLst/>
              <a:gdLst/>
              <a:ahLst/>
              <a:cxnLst/>
              <a:rect l="l" t="t" r="r" b="b"/>
              <a:pathLst>
                <a:path w="1780" h="1131" extrusionOk="0">
                  <a:moveTo>
                    <a:pt x="1779" y="189"/>
                  </a:moveTo>
                  <a:cubicBezTo>
                    <a:pt x="1716" y="356"/>
                    <a:pt x="1653" y="524"/>
                    <a:pt x="1612" y="691"/>
                  </a:cubicBezTo>
                  <a:cubicBezTo>
                    <a:pt x="1486" y="1047"/>
                    <a:pt x="1256" y="1130"/>
                    <a:pt x="1089" y="817"/>
                  </a:cubicBezTo>
                  <a:cubicBezTo>
                    <a:pt x="817" y="356"/>
                    <a:pt x="273" y="649"/>
                    <a:pt x="1" y="314"/>
                  </a:cubicBezTo>
                  <a:cubicBezTo>
                    <a:pt x="565" y="1"/>
                    <a:pt x="1172" y="231"/>
                    <a:pt x="1779" y="189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0" name="Google Shape;7380;p47"/>
            <p:cNvSpPr/>
            <p:nvPr/>
          </p:nvSpPr>
          <p:spPr>
            <a:xfrm>
              <a:off x="5535975" y="4766700"/>
              <a:ext cx="62275" cy="7875"/>
            </a:xfrm>
            <a:custGeom>
              <a:avLst/>
              <a:gdLst/>
              <a:ahLst/>
              <a:cxnLst/>
              <a:rect l="l" t="t" r="r" b="b"/>
              <a:pathLst>
                <a:path w="2491" h="315" extrusionOk="0">
                  <a:moveTo>
                    <a:pt x="1" y="314"/>
                  </a:moveTo>
                  <a:cubicBezTo>
                    <a:pt x="43" y="168"/>
                    <a:pt x="106" y="0"/>
                    <a:pt x="273" y="0"/>
                  </a:cubicBezTo>
                  <a:lnTo>
                    <a:pt x="2198" y="0"/>
                  </a:lnTo>
                  <a:cubicBezTo>
                    <a:pt x="2365" y="0"/>
                    <a:pt x="2449" y="147"/>
                    <a:pt x="2491" y="293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1" name="Google Shape;7381;p47"/>
            <p:cNvSpPr/>
            <p:nvPr/>
          </p:nvSpPr>
          <p:spPr>
            <a:xfrm>
              <a:off x="4463125" y="4771400"/>
              <a:ext cx="35600" cy="20950"/>
            </a:xfrm>
            <a:custGeom>
              <a:avLst/>
              <a:gdLst/>
              <a:ahLst/>
              <a:cxnLst/>
              <a:rect l="l" t="t" r="r" b="b"/>
              <a:pathLst>
                <a:path w="1424" h="838" extrusionOk="0">
                  <a:moveTo>
                    <a:pt x="1" y="838"/>
                  </a:moveTo>
                  <a:cubicBezTo>
                    <a:pt x="84" y="64"/>
                    <a:pt x="189" y="1"/>
                    <a:pt x="817" y="356"/>
                  </a:cubicBezTo>
                  <a:cubicBezTo>
                    <a:pt x="1026" y="482"/>
                    <a:pt x="1382" y="440"/>
                    <a:pt x="1423" y="796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2" name="Google Shape;7382;p47"/>
            <p:cNvSpPr/>
            <p:nvPr/>
          </p:nvSpPr>
          <p:spPr>
            <a:xfrm>
              <a:off x="4622150" y="4774550"/>
              <a:ext cx="36125" cy="23550"/>
            </a:xfrm>
            <a:custGeom>
              <a:avLst/>
              <a:gdLst/>
              <a:ahLst/>
              <a:cxnLst/>
              <a:rect l="l" t="t" r="r" b="b"/>
              <a:pathLst>
                <a:path w="1445" h="942" extrusionOk="0">
                  <a:moveTo>
                    <a:pt x="21" y="816"/>
                  </a:moveTo>
                  <a:cubicBezTo>
                    <a:pt x="42" y="670"/>
                    <a:pt x="0" y="440"/>
                    <a:pt x="252" y="440"/>
                  </a:cubicBezTo>
                  <a:cubicBezTo>
                    <a:pt x="398" y="440"/>
                    <a:pt x="544" y="586"/>
                    <a:pt x="670" y="482"/>
                  </a:cubicBezTo>
                  <a:cubicBezTo>
                    <a:pt x="1277" y="0"/>
                    <a:pt x="1319" y="482"/>
                    <a:pt x="1444" y="879"/>
                  </a:cubicBezTo>
                  <a:cubicBezTo>
                    <a:pt x="963" y="942"/>
                    <a:pt x="482" y="921"/>
                    <a:pt x="21" y="816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3" name="Google Shape;7383;p47"/>
            <p:cNvSpPr/>
            <p:nvPr/>
          </p:nvSpPr>
          <p:spPr>
            <a:xfrm>
              <a:off x="4090700" y="4793900"/>
              <a:ext cx="35575" cy="15200"/>
            </a:xfrm>
            <a:custGeom>
              <a:avLst/>
              <a:gdLst/>
              <a:ahLst/>
              <a:cxnLst/>
              <a:rect l="l" t="t" r="r" b="b"/>
              <a:pathLst>
                <a:path w="1423" h="608" extrusionOk="0">
                  <a:moveTo>
                    <a:pt x="0" y="314"/>
                  </a:moveTo>
                  <a:cubicBezTo>
                    <a:pt x="21" y="189"/>
                    <a:pt x="63" y="1"/>
                    <a:pt x="167" y="42"/>
                  </a:cubicBezTo>
                  <a:cubicBezTo>
                    <a:pt x="565" y="210"/>
                    <a:pt x="1046" y="1"/>
                    <a:pt x="1423" y="314"/>
                  </a:cubicBezTo>
                  <a:cubicBezTo>
                    <a:pt x="942" y="607"/>
                    <a:pt x="460" y="503"/>
                    <a:pt x="0" y="31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4" name="Google Shape;7384;p47"/>
            <p:cNvSpPr/>
            <p:nvPr/>
          </p:nvSpPr>
          <p:spPr>
            <a:xfrm>
              <a:off x="5097625" y="4772975"/>
              <a:ext cx="17300" cy="20950"/>
            </a:xfrm>
            <a:custGeom>
              <a:avLst/>
              <a:gdLst/>
              <a:ahLst/>
              <a:cxnLst/>
              <a:rect l="l" t="t" r="r" b="b"/>
              <a:pathLst>
                <a:path w="692" h="838" extrusionOk="0">
                  <a:moveTo>
                    <a:pt x="1" y="607"/>
                  </a:moveTo>
                  <a:cubicBezTo>
                    <a:pt x="210" y="482"/>
                    <a:pt x="440" y="1"/>
                    <a:pt x="691" y="586"/>
                  </a:cubicBezTo>
                  <a:cubicBezTo>
                    <a:pt x="524" y="817"/>
                    <a:pt x="168" y="838"/>
                    <a:pt x="1" y="607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5" name="Google Shape;7385;p47"/>
            <p:cNvSpPr/>
            <p:nvPr/>
          </p:nvSpPr>
          <p:spPr>
            <a:xfrm>
              <a:off x="4866425" y="4778200"/>
              <a:ext cx="18350" cy="15725"/>
            </a:xfrm>
            <a:custGeom>
              <a:avLst/>
              <a:gdLst/>
              <a:ahLst/>
              <a:cxnLst/>
              <a:rect l="l" t="t" r="r" b="b"/>
              <a:pathLst>
                <a:path w="734" h="629" extrusionOk="0">
                  <a:moveTo>
                    <a:pt x="1" y="398"/>
                  </a:moveTo>
                  <a:cubicBezTo>
                    <a:pt x="524" y="1"/>
                    <a:pt x="524" y="1"/>
                    <a:pt x="733" y="440"/>
                  </a:cubicBezTo>
                  <a:cubicBezTo>
                    <a:pt x="524" y="629"/>
                    <a:pt x="189" y="608"/>
                    <a:pt x="1" y="398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6" name="Google Shape;7386;p47"/>
            <p:cNvSpPr/>
            <p:nvPr/>
          </p:nvSpPr>
          <p:spPr>
            <a:xfrm>
              <a:off x="5607125" y="4768800"/>
              <a:ext cx="22000" cy="12050"/>
            </a:xfrm>
            <a:custGeom>
              <a:avLst/>
              <a:gdLst/>
              <a:ahLst/>
              <a:cxnLst/>
              <a:rect l="l" t="t" r="r" b="b"/>
              <a:pathLst>
                <a:path w="880" h="482" extrusionOk="0">
                  <a:moveTo>
                    <a:pt x="1" y="230"/>
                  </a:moveTo>
                  <a:cubicBezTo>
                    <a:pt x="252" y="0"/>
                    <a:pt x="628" y="0"/>
                    <a:pt x="879" y="230"/>
                  </a:cubicBezTo>
                  <a:cubicBezTo>
                    <a:pt x="628" y="481"/>
                    <a:pt x="252" y="481"/>
                    <a:pt x="1" y="23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7" name="Google Shape;7387;p47"/>
            <p:cNvSpPr/>
            <p:nvPr/>
          </p:nvSpPr>
          <p:spPr>
            <a:xfrm>
              <a:off x="4130450" y="4645350"/>
              <a:ext cx="17800" cy="15175"/>
            </a:xfrm>
            <a:custGeom>
              <a:avLst/>
              <a:gdLst/>
              <a:ahLst/>
              <a:cxnLst/>
              <a:rect l="l" t="t" r="r" b="b"/>
              <a:pathLst>
                <a:path w="712" h="607" extrusionOk="0">
                  <a:moveTo>
                    <a:pt x="712" y="230"/>
                  </a:moveTo>
                  <a:lnTo>
                    <a:pt x="502" y="356"/>
                  </a:lnTo>
                  <a:cubicBezTo>
                    <a:pt x="105" y="607"/>
                    <a:pt x="105" y="607"/>
                    <a:pt x="0" y="84"/>
                  </a:cubicBezTo>
                  <a:cubicBezTo>
                    <a:pt x="230" y="21"/>
                    <a:pt x="481" y="0"/>
                    <a:pt x="712" y="42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8" name="Google Shape;7388;p47"/>
            <p:cNvSpPr/>
            <p:nvPr/>
          </p:nvSpPr>
          <p:spPr>
            <a:xfrm>
              <a:off x="4582925" y="4785525"/>
              <a:ext cx="17800" cy="12575"/>
            </a:xfrm>
            <a:custGeom>
              <a:avLst/>
              <a:gdLst/>
              <a:ahLst/>
              <a:cxnLst/>
              <a:rect l="l" t="t" r="r" b="b"/>
              <a:pathLst>
                <a:path w="712" h="503" extrusionOk="0">
                  <a:moveTo>
                    <a:pt x="0" y="294"/>
                  </a:moveTo>
                  <a:cubicBezTo>
                    <a:pt x="251" y="84"/>
                    <a:pt x="523" y="1"/>
                    <a:pt x="712" y="377"/>
                  </a:cubicBezTo>
                  <a:cubicBezTo>
                    <a:pt x="481" y="503"/>
                    <a:pt x="188" y="482"/>
                    <a:pt x="0" y="29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9" name="Google Shape;7389;p47"/>
            <p:cNvSpPr/>
            <p:nvPr/>
          </p:nvSpPr>
          <p:spPr>
            <a:xfrm>
              <a:off x="4689100" y="4786575"/>
              <a:ext cx="13625" cy="11000"/>
            </a:xfrm>
            <a:custGeom>
              <a:avLst/>
              <a:gdLst/>
              <a:ahLst/>
              <a:cxnLst/>
              <a:rect l="l" t="t" r="r" b="b"/>
              <a:pathLst>
                <a:path w="545" h="440" extrusionOk="0">
                  <a:moveTo>
                    <a:pt x="1" y="356"/>
                  </a:moveTo>
                  <a:cubicBezTo>
                    <a:pt x="126" y="1"/>
                    <a:pt x="314" y="1"/>
                    <a:pt x="545" y="252"/>
                  </a:cubicBezTo>
                  <a:cubicBezTo>
                    <a:pt x="398" y="419"/>
                    <a:pt x="189" y="440"/>
                    <a:pt x="1" y="356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0" name="Google Shape;7390;p47"/>
            <p:cNvSpPr/>
            <p:nvPr/>
          </p:nvSpPr>
          <p:spPr>
            <a:xfrm>
              <a:off x="5638000" y="4767750"/>
              <a:ext cx="8900" cy="6825"/>
            </a:xfrm>
            <a:custGeom>
              <a:avLst/>
              <a:gdLst/>
              <a:ahLst/>
              <a:cxnLst/>
              <a:rect l="l" t="t" r="r" b="b"/>
              <a:pathLst>
                <a:path w="356" h="273" extrusionOk="0">
                  <a:moveTo>
                    <a:pt x="0" y="230"/>
                  </a:moveTo>
                  <a:cubicBezTo>
                    <a:pt x="21" y="126"/>
                    <a:pt x="42" y="21"/>
                    <a:pt x="167" y="21"/>
                  </a:cubicBezTo>
                  <a:cubicBezTo>
                    <a:pt x="314" y="0"/>
                    <a:pt x="335" y="126"/>
                    <a:pt x="356" y="210"/>
                  </a:cubicBezTo>
                  <a:cubicBezTo>
                    <a:pt x="251" y="272"/>
                    <a:pt x="126" y="272"/>
                    <a:pt x="0" y="23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1" name="Google Shape;7391;p47"/>
            <p:cNvSpPr/>
            <p:nvPr/>
          </p:nvSpPr>
          <p:spPr>
            <a:xfrm>
              <a:off x="4711600" y="4788150"/>
              <a:ext cx="8925" cy="8925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0" y="189"/>
                  </a:moveTo>
                  <a:cubicBezTo>
                    <a:pt x="105" y="0"/>
                    <a:pt x="231" y="21"/>
                    <a:pt x="356" y="189"/>
                  </a:cubicBezTo>
                  <a:cubicBezTo>
                    <a:pt x="231" y="356"/>
                    <a:pt x="105" y="356"/>
                    <a:pt x="0" y="189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2" name="Google Shape;7392;p47"/>
            <p:cNvSpPr/>
            <p:nvPr/>
          </p:nvSpPr>
          <p:spPr>
            <a:xfrm>
              <a:off x="4844450" y="4783450"/>
              <a:ext cx="8925" cy="9425"/>
            </a:xfrm>
            <a:custGeom>
              <a:avLst/>
              <a:gdLst/>
              <a:ahLst/>
              <a:cxnLst/>
              <a:rect l="l" t="t" r="r" b="b"/>
              <a:pathLst>
                <a:path w="357" h="377" extrusionOk="0">
                  <a:moveTo>
                    <a:pt x="1" y="188"/>
                  </a:moveTo>
                  <a:cubicBezTo>
                    <a:pt x="126" y="0"/>
                    <a:pt x="252" y="21"/>
                    <a:pt x="357" y="209"/>
                  </a:cubicBezTo>
                  <a:cubicBezTo>
                    <a:pt x="231" y="377"/>
                    <a:pt x="126" y="356"/>
                    <a:pt x="1" y="188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3" name="Google Shape;7393;p47"/>
            <p:cNvSpPr/>
            <p:nvPr/>
          </p:nvSpPr>
          <p:spPr>
            <a:xfrm>
              <a:off x="5474250" y="4775075"/>
              <a:ext cx="8400" cy="8400"/>
            </a:xfrm>
            <a:custGeom>
              <a:avLst/>
              <a:gdLst/>
              <a:ahLst/>
              <a:cxnLst/>
              <a:rect l="l" t="t" r="r" b="b"/>
              <a:pathLst>
                <a:path w="336" h="336" extrusionOk="0">
                  <a:moveTo>
                    <a:pt x="1" y="168"/>
                  </a:moveTo>
                  <a:cubicBezTo>
                    <a:pt x="106" y="0"/>
                    <a:pt x="231" y="0"/>
                    <a:pt x="336" y="168"/>
                  </a:cubicBezTo>
                  <a:cubicBezTo>
                    <a:pt x="231" y="335"/>
                    <a:pt x="106" y="335"/>
                    <a:pt x="1" y="168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4" name="Google Shape;7394;p47"/>
            <p:cNvSpPr/>
            <p:nvPr/>
          </p:nvSpPr>
          <p:spPr>
            <a:xfrm>
              <a:off x="5097125" y="4725900"/>
              <a:ext cx="52850" cy="39775"/>
            </a:xfrm>
            <a:custGeom>
              <a:avLst/>
              <a:gdLst/>
              <a:ahLst/>
              <a:cxnLst/>
              <a:rect l="l" t="t" r="r" b="b"/>
              <a:pathLst>
                <a:path w="2114" h="1591" extrusionOk="0">
                  <a:moveTo>
                    <a:pt x="42" y="1109"/>
                  </a:moveTo>
                  <a:cubicBezTo>
                    <a:pt x="84" y="942"/>
                    <a:pt x="147" y="754"/>
                    <a:pt x="167" y="586"/>
                  </a:cubicBezTo>
                  <a:cubicBezTo>
                    <a:pt x="209" y="210"/>
                    <a:pt x="439" y="126"/>
                    <a:pt x="732" y="231"/>
                  </a:cubicBezTo>
                  <a:cubicBezTo>
                    <a:pt x="1088" y="335"/>
                    <a:pt x="1402" y="461"/>
                    <a:pt x="1695" y="105"/>
                  </a:cubicBezTo>
                  <a:cubicBezTo>
                    <a:pt x="1779" y="0"/>
                    <a:pt x="1925" y="0"/>
                    <a:pt x="2009" y="105"/>
                  </a:cubicBezTo>
                  <a:cubicBezTo>
                    <a:pt x="2113" y="210"/>
                    <a:pt x="2030" y="314"/>
                    <a:pt x="2009" y="419"/>
                  </a:cubicBezTo>
                  <a:cubicBezTo>
                    <a:pt x="1967" y="796"/>
                    <a:pt x="1611" y="1068"/>
                    <a:pt x="1255" y="1005"/>
                  </a:cubicBezTo>
                  <a:cubicBezTo>
                    <a:pt x="879" y="963"/>
                    <a:pt x="732" y="1026"/>
                    <a:pt x="607" y="1360"/>
                  </a:cubicBezTo>
                  <a:cubicBezTo>
                    <a:pt x="565" y="1528"/>
                    <a:pt x="398" y="1591"/>
                    <a:pt x="251" y="1528"/>
                  </a:cubicBezTo>
                  <a:cubicBezTo>
                    <a:pt x="84" y="1444"/>
                    <a:pt x="0" y="1277"/>
                    <a:pt x="42" y="1109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5" name="Google Shape;7395;p47"/>
            <p:cNvSpPr/>
            <p:nvPr/>
          </p:nvSpPr>
          <p:spPr>
            <a:xfrm>
              <a:off x="5821600" y="4678825"/>
              <a:ext cx="14150" cy="12050"/>
            </a:xfrm>
            <a:custGeom>
              <a:avLst/>
              <a:gdLst/>
              <a:ahLst/>
              <a:cxnLst/>
              <a:rect l="l" t="t" r="r" b="b"/>
              <a:pathLst>
                <a:path w="566" h="482" extrusionOk="0">
                  <a:moveTo>
                    <a:pt x="314" y="482"/>
                  </a:moveTo>
                  <a:cubicBezTo>
                    <a:pt x="168" y="482"/>
                    <a:pt x="0" y="461"/>
                    <a:pt x="21" y="272"/>
                  </a:cubicBezTo>
                  <a:cubicBezTo>
                    <a:pt x="0" y="105"/>
                    <a:pt x="147" y="0"/>
                    <a:pt x="293" y="0"/>
                  </a:cubicBezTo>
                  <a:cubicBezTo>
                    <a:pt x="461" y="0"/>
                    <a:pt x="565" y="126"/>
                    <a:pt x="565" y="293"/>
                  </a:cubicBezTo>
                  <a:cubicBezTo>
                    <a:pt x="565" y="461"/>
                    <a:pt x="440" y="461"/>
                    <a:pt x="314" y="482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6" name="Google Shape;7396;p47"/>
            <p:cNvSpPr/>
            <p:nvPr/>
          </p:nvSpPr>
          <p:spPr>
            <a:xfrm>
              <a:off x="5341400" y="4657375"/>
              <a:ext cx="15725" cy="11525"/>
            </a:xfrm>
            <a:custGeom>
              <a:avLst/>
              <a:gdLst/>
              <a:ahLst/>
              <a:cxnLst/>
              <a:rect l="l" t="t" r="r" b="b"/>
              <a:pathLst>
                <a:path w="629" h="461" extrusionOk="0">
                  <a:moveTo>
                    <a:pt x="210" y="0"/>
                  </a:moveTo>
                  <a:cubicBezTo>
                    <a:pt x="356" y="21"/>
                    <a:pt x="544" y="84"/>
                    <a:pt x="586" y="272"/>
                  </a:cubicBezTo>
                  <a:cubicBezTo>
                    <a:pt x="628" y="398"/>
                    <a:pt x="482" y="461"/>
                    <a:pt x="377" y="461"/>
                  </a:cubicBezTo>
                  <a:cubicBezTo>
                    <a:pt x="189" y="461"/>
                    <a:pt x="0" y="419"/>
                    <a:pt x="21" y="168"/>
                  </a:cubicBezTo>
                  <a:cubicBezTo>
                    <a:pt x="21" y="84"/>
                    <a:pt x="105" y="0"/>
                    <a:pt x="21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7" name="Google Shape;7397;p47"/>
            <p:cNvSpPr/>
            <p:nvPr/>
          </p:nvSpPr>
          <p:spPr>
            <a:xfrm>
              <a:off x="5301650" y="4675150"/>
              <a:ext cx="7875" cy="9975"/>
            </a:xfrm>
            <a:custGeom>
              <a:avLst/>
              <a:gdLst/>
              <a:ahLst/>
              <a:cxnLst/>
              <a:rect l="l" t="t" r="r" b="b"/>
              <a:pathLst>
                <a:path w="315" h="399" extrusionOk="0">
                  <a:moveTo>
                    <a:pt x="314" y="210"/>
                  </a:moveTo>
                  <a:cubicBezTo>
                    <a:pt x="272" y="252"/>
                    <a:pt x="251" y="357"/>
                    <a:pt x="189" y="357"/>
                  </a:cubicBezTo>
                  <a:cubicBezTo>
                    <a:pt x="42" y="398"/>
                    <a:pt x="21" y="273"/>
                    <a:pt x="0" y="168"/>
                  </a:cubicBezTo>
                  <a:cubicBezTo>
                    <a:pt x="0" y="85"/>
                    <a:pt x="63" y="1"/>
                    <a:pt x="168" y="1"/>
                  </a:cubicBezTo>
                  <a:cubicBezTo>
                    <a:pt x="251" y="22"/>
                    <a:pt x="293" y="85"/>
                    <a:pt x="314" y="21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8" name="Google Shape;7398;p47"/>
            <p:cNvSpPr/>
            <p:nvPr/>
          </p:nvSpPr>
          <p:spPr>
            <a:xfrm>
              <a:off x="5360225" y="4679350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231" y="63"/>
                  </a:moveTo>
                  <a:cubicBezTo>
                    <a:pt x="210" y="105"/>
                    <a:pt x="189" y="168"/>
                    <a:pt x="168" y="209"/>
                  </a:cubicBezTo>
                  <a:cubicBezTo>
                    <a:pt x="105" y="189"/>
                    <a:pt x="42" y="189"/>
                    <a:pt x="22" y="147"/>
                  </a:cubicBezTo>
                  <a:cubicBezTo>
                    <a:pt x="1" y="105"/>
                    <a:pt x="63" y="42"/>
                    <a:pt x="8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9" name="Google Shape;7399;p47"/>
            <p:cNvSpPr/>
            <p:nvPr/>
          </p:nvSpPr>
          <p:spPr>
            <a:xfrm>
              <a:off x="4611175" y="4651100"/>
              <a:ext cx="50225" cy="32975"/>
            </a:xfrm>
            <a:custGeom>
              <a:avLst/>
              <a:gdLst/>
              <a:ahLst/>
              <a:cxnLst/>
              <a:rect l="l" t="t" r="r" b="b"/>
              <a:pathLst>
                <a:path w="2009" h="1319" extrusionOk="0">
                  <a:moveTo>
                    <a:pt x="105" y="0"/>
                  </a:moveTo>
                  <a:lnTo>
                    <a:pt x="837" y="0"/>
                  </a:lnTo>
                  <a:cubicBezTo>
                    <a:pt x="816" y="398"/>
                    <a:pt x="942" y="691"/>
                    <a:pt x="1402" y="691"/>
                  </a:cubicBezTo>
                  <a:cubicBezTo>
                    <a:pt x="1527" y="691"/>
                    <a:pt x="1632" y="712"/>
                    <a:pt x="1758" y="754"/>
                  </a:cubicBezTo>
                  <a:cubicBezTo>
                    <a:pt x="1883" y="795"/>
                    <a:pt x="2009" y="900"/>
                    <a:pt x="1967" y="1067"/>
                  </a:cubicBezTo>
                  <a:cubicBezTo>
                    <a:pt x="1925" y="1214"/>
                    <a:pt x="1799" y="1214"/>
                    <a:pt x="1695" y="1235"/>
                  </a:cubicBezTo>
                  <a:cubicBezTo>
                    <a:pt x="1109" y="1319"/>
                    <a:pt x="691" y="942"/>
                    <a:pt x="230" y="733"/>
                  </a:cubicBezTo>
                  <a:cubicBezTo>
                    <a:pt x="0" y="649"/>
                    <a:pt x="146" y="251"/>
                    <a:pt x="10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0" name="Google Shape;7400;p47"/>
            <p:cNvSpPr/>
            <p:nvPr/>
          </p:nvSpPr>
          <p:spPr>
            <a:xfrm>
              <a:off x="4476200" y="4645875"/>
              <a:ext cx="35600" cy="15175"/>
            </a:xfrm>
            <a:custGeom>
              <a:avLst/>
              <a:gdLst/>
              <a:ahLst/>
              <a:cxnLst/>
              <a:rect l="l" t="t" r="r" b="b"/>
              <a:pathLst>
                <a:path w="1424" h="607" extrusionOk="0">
                  <a:moveTo>
                    <a:pt x="1" y="377"/>
                  </a:moveTo>
                  <a:cubicBezTo>
                    <a:pt x="1" y="168"/>
                    <a:pt x="189" y="0"/>
                    <a:pt x="398" y="42"/>
                  </a:cubicBezTo>
                  <a:lnTo>
                    <a:pt x="1424" y="42"/>
                  </a:lnTo>
                  <a:cubicBezTo>
                    <a:pt x="1068" y="607"/>
                    <a:pt x="545" y="523"/>
                    <a:pt x="1" y="377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1" name="Google Shape;7401;p47"/>
            <p:cNvSpPr/>
            <p:nvPr/>
          </p:nvSpPr>
          <p:spPr>
            <a:xfrm>
              <a:off x="4454750" y="4717525"/>
              <a:ext cx="16775" cy="17300"/>
            </a:xfrm>
            <a:custGeom>
              <a:avLst/>
              <a:gdLst/>
              <a:ahLst/>
              <a:cxnLst/>
              <a:rect l="l" t="t" r="r" b="b"/>
              <a:pathLst>
                <a:path w="671" h="692" extrusionOk="0">
                  <a:moveTo>
                    <a:pt x="336" y="670"/>
                  </a:moveTo>
                  <a:cubicBezTo>
                    <a:pt x="126" y="649"/>
                    <a:pt x="1" y="461"/>
                    <a:pt x="22" y="273"/>
                  </a:cubicBezTo>
                  <a:cubicBezTo>
                    <a:pt x="1" y="126"/>
                    <a:pt x="147" y="1"/>
                    <a:pt x="294" y="43"/>
                  </a:cubicBezTo>
                  <a:cubicBezTo>
                    <a:pt x="503" y="43"/>
                    <a:pt x="670" y="231"/>
                    <a:pt x="649" y="440"/>
                  </a:cubicBezTo>
                  <a:cubicBezTo>
                    <a:pt x="670" y="607"/>
                    <a:pt x="545" y="691"/>
                    <a:pt x="336" y="67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2" name="Google Shape;7402;p47"/>
            <p:cNvSpPr/>
            <p:nvPr/>
          </p:nvSpPr>
          <p:spPr>
            <a:xfrm>
              <a:off x="4406100" y="4660500"/>
              <a:ext cx="12075" cy="13125"/>
            </a:xfrm>
            <a:custGeom>
              <a:avLst/>
              <a:gdLst/>
              <a:ahLst/>
              <a:cxnLst/>
              <a:rect l="l" t="t" r="r" b="b"/>
              <a:pathLst>
                <a:path w="483" h="525" extrusionOk="0">
                  <a:moveTo>
                    <a:pt x="461" y="210"/>
                  </a:moveTo>
                  <a:cubicBezTo>
                    <a:pt x="482" y="336"/>
                    <a:pt x="440" y="440"/>
                    <a:pt x="315" y="461"/>
                  </a:cubicBezTo>
                  <a:cubicBezTo>
                    <a:pt x="147" y="524"/>
                    <a:pt x="1" y="399"/>
                    <a:pt x="22" y="252"/>
                  </a:cubicBezTo>
                  <a:cubicBezTo>
                    <a:pt x="1" y="127"/>
                    <a:pt x="106" y="22"/>
                    <a:pt x="231" y="22"/>
                  </a:cubicBezTo>
                  <a:cubicBezTo>
                    <a:pt x="336" y="1"/>
                    <a:pt x="461" y="85"/>
                    <a:pt x="461" y="21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3" name="Google Shape;7403;p47"/>
            <p:cNvSpPr/>
            <p:nvPr/>
          </p:nvSpPr>
          <p:spPr>
            <a:xfrm>
              <a:off x="4832950" y="4741075"/>
              <a:ext cx="5250" cy="5775"/>
            </a:xfrm>
            <a:custGeom>
              <a:avLst/>
              <a:gdLst/>
              <a:ahLst/>
              <a:cxnLst/>
              <a:rect l="l" t="t" r="r" b="b"/>
              <a:pathLst>
                <a:path w="210" h="231" extrusionOk="0">
                  <a:moveTo>
                    <a:pt x="210" y="84"/>
                  </a:moveTo>
                  <a:cubicBezTo>
                    <a:pt x="189" y="126"/>
                    <a:pt x="189" y="209"/>
                    <a:pt x="147" y="209"/>
                  </a:cubicBezTo>
                  <a:cubicBezTo>
                    <a:pt x="105" y="230"/>
                    <a:pt x="42" y="189"/>
                    <a:pt x="1" y="168"/>
                  </a:cubicBezTo>
                  <a:cubicBezTo>
                    <a:pt x="22" y="105"/>
                    <a:pt x="42" y="42"/>
                    <a:pt x="63" y="21"/>
                  </a:cubicBezTo>
                  <a:cubicBezTo>
                    <a:pt x="105" y="0"/>
                    <a:pt x="168" y="63"/>
                    <a:pt x="210" y="8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4" name="Google Shape;7404;p47"/>
            <p:cNvSpPr/>
            <p:nvPr/>
          </p:nvSpPr>
          <p:spPr>
            <a:xfrm>
              <a:off x="4753450" y="4670450"/>
              <a:ext cx="5250" cy="5250"/>
            </a:xfrm>
            <a:custGeom>
              <a:avLst/>
              <a:gdLst/>
              <a:ahLst/>
              <a:cxnLst/>
              <a:rect l="l" t="t" r="r" b="b"/>
              <a:pathLst>
                <a:path w="210" h="210" extrusionOk="0">
                  <a:moveTo>
                    <a:pt x="209" y="63"/>
                  </a:moveTo>
                  <a:cubicBezTo>
                    <a:pt x="189" y="105"/>
                    <a:pt x="168" y="189"/>
                    <a:pt x="126" y="210"/>
                  </a:cubicBezTo>
                  <a:cubicBezTo>
                    <a:pt x="105" y="210"/>
                    <a:pt x="42" y="168"/>
                    <a:pt x="0" y="147"/>
                  </a:cubicBezTo>
                  <a:cubicBezTo>
                    <a:pt x="21" y="105"/>
                    <a:pt x="21" y="21"/>
                    <a:pt x="63" y="1"/>
                  </a:cubicBezTo>
                  <a:cubicBezTo>
                    <a:pt x="105" y="1"/>
                    <a:pt x="147" y="42"/>
                    <a:pt x="209" y="63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5" name="Google Shape;7405;p47"/>
            <p:cNvSpPr/>
            <p:nvPr/>
          </p:nvSpPr>
          <p:spPr>
            <a:xfrm>
              <a:off x="4300975" y="4696075"/>
              <a:ext cx="10475" cy="7350"/>
            </a:xfrm>
            <a:custGeom>
              <a:avLst/>
              <a:gdLst/>
              <a:ahLst/>
              <a:cxnLst/>
              <a:rect l="l" t="t" r="r" b="b"/>
              <a:pathLst>
                <a:path w="419" h="294" extrusionOk="0">
                  <a:moveTo>
                    <a:pt x="189" y="294"/>
                  </a:moveTo>
                  <a:cubicBezTo>
                    <a:pt x="63" y="273"/>
                    <a:pt x="0" y="231"/>
                    <a:pt x="21" y="147"/>
                  </a:cubicBezTo>
                  <a:cubicBezTo>
                    <a:pt x="21" y="43"/>
                    <a:pt x="105" y="1"/>
                    <a:pt x="189" y="1"/>
                  </a:cubicBezTo>
                  <a:cubicBezTo>
                    <a:pt x="314" y="1"/>
                    <a:pt x="419" y="64"/>
                    <a:pt x="356" y="210"/>
                  </a:cubicBezTo>
                  <a:cubicBezTo>
                    <a:pt x="356" y="252"/>
                    <a:pt x="230" y="294"/>
                    <a:pt x="189" y="29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Rectangle 4"/>
          <p:cNvSpPr/>
          <p:nvPr/>
        </p:nvSpPr>
        <p:spPr>
          <a:xfrm>
            <a:off x="1057504" y="2044903"/>
            <a:ext cx="6926945" cy="737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600" b="1" dirty="0" smtClean="0">
                <a:solidFill>
                  <a:srgbClr val="00426E"/>
                </a:solidFill>
              </a:rPr>
              <a:t>LUYỆN TẬP</a:t>
            </a:r>
            <a:endParaRPr lang="en-US" sz="3600" b="1" dirty="0">
              <a:solidFill>
                <a:srgbClr val="00426E"/>
              </a:solidFill>
            </a:endParaRPr>
          </a:p>
        </p:txBody>
      </p:sp>
      <p:pic>
        <p:nvPicPr>
          <p:cNvPr id="47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327794" y="2775049"/>
            <a:ext cx="2955690" cy="222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70847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92162" y="544336"/>
            <a:ext cx="8159675" cy="4199785"/>
          </a:xfrm>
          <a:prstGeom prst="rect">
            <a:avLst/>
          </a:prstGeom>
        </p:spPr>
      </p:pic>
      <p:pic>
        <p:nvPicPr>
          <p:cNvPr id="8585" name="Google Shape;8585;p66"/>
          <p:cNvPicPr preferRelativeResize="0"/>
          <p:nvPr/>
        </p:nvPicPr>
        <p:blipFill>
          <a:blip r:embed="rId8">
            <a:alphaModFix amt="77000"/>
          </a:blip>
          <a:stretch>
            <a:fillRect/>
          </a:stretch>
        </p:blipFill>
        <p:spPr>
          <a:xfrm rot="10800000">
            <a:off x="-231479" y="4086564"/>
            <a:ext cx="2655650" cy="114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2"/>
              </a:ext>
            </a:extLst>
          </a:blip>
          <a:srcRect/>
          <a:stretch>
            <a:fillRect/>
          </a:stretch>
        </p:blipFill>
        <p:spPr>
          <a:xfrm>
            <a:off x="6762347" y="3785219"/>
            <a:ext cx="2381652" cy="1315863"/>
          </a:xfrm>
          <a:prstGeom prst="rect">
            <a:avLst/>
          </a:prstGeom>
        </p:spPr>
      </p:pic>
      <p:pic>
        <p:nvPicPr>
          <p:cNvPr id="21" name="Picture 3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5150" y="0"/>
            <a:ext cx="1247887" cy="12478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364E24-D033-45D5-9BAC-03F94A34CC39}"/>
              </a:ext>
            </a:extLst>
          </p:cNvPr>
          <p:cNvSpPr txBox="1"/>
          <p:nvPr/>
        </p:nvSpPr>
        <p:spPr>
          <a:xfrm>
            <a:off x="3361458" y="282727"/>
            <a:ext cx="2421082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BÀI TẬP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88668" y="1087282"/>
            <a:ext cx="756666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 err="1">
                <a:solidFill>
                  <a:schemeClr val="accent3"/>
                </a:solidFill>
              </a:rPr>
              <a:t>Em</a:t>
            </a:r>
            <a:r>
              <a:rPr lang="en-US" sz="2000" b="1" dirty="0">
                <a:solidFill>
                  <a:schemeClr val="accent3"/>
                </a:solidFill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</a:rPr>
              <a:t>đồng</a:t>
            </a:r>
            <a:r>
              <a:rPr lang="en-US" sz="2000" b="1" dirty="0">
                <a:solidFill>
                  <a:schemeClr val="accent3"/>
                </a:solidFill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</a:rPr>
              <a:t>tình</a:t>
            </a:r>
            <a:r>
              <a:rPr lang="en-US" sz="2000" b="1" dirty="0">
                <a:solidFill>
                  <a:schemeClr val="accent3"/>
                </a:solidFill>
              </a:rPr>
              <a:t> hay </a:t>
            </a:r>
            <a:r>
              <a:rPr lang="en-US" sz="2000" b="1" dirty="0" err="1">
                <a:solidFill>
                  <a:schemeClr val="accent3"/>
                </a:solidFill>
              </a:rPr>
              <a:t>không</a:t>
            </a:r>
            <a:r>
              <a:rPr lang="en-US" sz="2000" b="1" dirty="0">
                <a:solidFill>
                  <a:schemeClr val="accent3"/>
                </a:solidFill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</a:rPr>
              <a:t>đồng</a:t>
            </a:r>
            <a:r>
              <a:rPr lang="en-US" sz="2000" b="1" dirty="0">
                <a:solidFill>
                  <a:schemeClr val="accent3"/>
                </a:solidFill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</a:rPr>
              <a:t>tình</a:t>
            </a:r>
            <a:r>
              <a:rPr lang="en-US" sz="2000" b="1" dirty="0">
                <a:solidFill>
                  <a:schemeClr val="accent3"/>
                </a:solidFill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</a:rPr>
              <a:t>với</a:t>
            </a:r>
            <a:r>
              <a:rPr lang="en-US" sz="2000" b="1" dirty="0">
                <a:solidFill>
                  <a:schemeClr val="accent3"/>
                </a:solidFill>
              </a:rPr>
              <a:t> ý </a:t>
            </a:r>
            <a:r>
              <a:rPr lang="en-US" sz="2000" b="1" dirty="0" err="1">
                <a:solidFill>
                  <a:schemeClr val="accent3"/>
                </a:solidFill>
              </a:rPr>
              <a:t>kiến</a:t>
            </a:r>
            <a:r>
              <a:rPr lang="en-US" sz="2000" b="1" dirty="0">
                <a:solidFill>
                  <a:schemeClr val="accent3"/>
                </a:solidFill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</a:rPr>
              <a:t>nào</a:t>
            </a:r>
            <a:r>
              <a:rPr lang="en-US" sz="2000" b="1" dirty="0">
                <a:solidFill>
                  <a:schemeClr val="accent3"/>
                </a:solidFill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</a:rPr>
              <a:t>dưới</a:t>
            </a:r>
            <a:r>
              <a:rPr lang="en-US" sz="2000" b="1" dirty="0">
                <a:solidFill>
                  <a:schemeClr val="accent3"/>
                </a:solidFill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</a:rPr>
              <a:t>đây</a:t>
            </a:r>
            <a:r>
              <a:rPr lang="en-US" sz="2000" b="1" dirty="0">
                <a:solidFill>
                  <a:schemeClr val="accent3"/>
                </a:solidFill>
              </a:rPr>
              <a:t>? </a:t>
            </a:r>
            <a:r>
              <a:rPr lang="en-US" sz="2000" b="1" dirty="0" err="1">
                <a:solidFill>
                  <a:schemeClr val="accent3"/>
                </a:solidFill>
              </a:rPr>
              <a:t>Vì</a:t>
            </a:r>
            <a:r>
              <a:rPr lang="en-US" sz="2000" b="1" dirty="0">
                <a:solidFill>
                  <a:schemeClr val="accent3"/>
                </a:solidFill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</a:rPr>
              <a:t>sao</a:t>
            </a:r>
            <a:r>
              <a:rPr lang="en-US" sz="2000" b="1" dirty="0">
                <a:solidFill>
                  <a:schemeClr val="accent3"/>
                </a:solidFill>
              </a:rPr>
              <a:t>?</a:t>
            </a:r>
            <a:endParaRPr lang="vi-VN" sz="2000" b="1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76744" y="1987595"/>
            <a:ext cx="7390507" cy="2131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2000" dirty="0">
                <a:solidFill>
                  <a:schemeClr val="tx1"/>
                </a:solidFill>
                <a:latin typeface="+mn-lt"/>
              </a:rPr>
              <a:t>a) Những người mắc tệ nạn xã hội đều là người xấu.</a:t>
            </a:r>
          </a:p>
          <a:p>
            <a:pPr algn="just">
              <a:lnSpc>
                <a:spcPct val="130000"/>
              </a:lnSpc>
            </a:pPr>
            <a:r>
              <a:rPr lang="vi-VN" sz="2000" dirty="0">
                <a:solidFill>
                  <a:schemeClr val="tx1"/>
                </a:solidFill>
                <a:latin typeface="+mn-lt"/>
              </a:rPr>
              <a:t>b) Trẻ em mắc vào tệ nạn xã hội sẽ ảnh hưởng không tốt đến tương lai của bản thân.</a:t>
            </a:r>
          </a:p>
          <a:p>
            <a:pPr algn="just">
              <a:lnSpc>
                <a:spcPct val="130000"/>
              </a:lnSpc>
              <a:spcBef>
                <a:spcPts val="300"/>
              </a:spcBef>
            </a:pPr>
            <a:r>
              <a:rPr lang="vi-VN" sz="2000" dirty="0">
                <a:solidFill>
                  <a:schemeClr val="tx1"/>
                </a:solidFill>
                <a:latin typeface="+mn-lt"/>
              </a:rPr>
              <a:t>c) Phòng, chống tệ nạn xã hội là trách nhiệm của riêng cơ quan công an.</a:t>
            </a:r>
          </a:p>
        </p:txBody>
      </p:sp>
    </p:spTree>
    <p:extLst>
      <p:ext uri="{BB962C8B-B14F-4D97-AF65-F5344CB8AC3E}">
        <p14:creationId xmlns:p14="http://schemas.microsoft.com/office/powerpoint/2010/main" val="238408131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704" y="710048"/>
            <a:ext cx="8655628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n-US" sz="2000" b="1" dirty="0" err="1" smtClean="0">
                <a:solidFill>
                  <a:schemeClr val="accent4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đe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doạ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ép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buộc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lừa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dỗ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tệ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nạn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→ </a:t>
            </a:r>
            <a:r>
              <a:rPr lang="en-US" sz="20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tệ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nạn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xấu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tệ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nạn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gánh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chịu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nặng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nề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thê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phạm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tệ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nạn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trách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chứ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an.</a:t>
            </a:r>
            <a:endParaRPr lang="en-US" sz="2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3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2372913">
            <a:off x="8022516" y="4392787"/>
            <a:ext cx="834899" cy="789359"/>
          </a:xfrm>
          <a:prstGeom prst="rect">
            <a:avLst/>
          </a:prstGeom>
        </p:spPr>
      </p:pic>
      <p:pic>
        <p:nvPicPr>
          <p:cNvPr id="194" name="Picture 2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894192">
            <a:off x="-77216" y="107310"/>
            <a:ext cx="899290" cy="495427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92162" y="544336"/>
            <a:ext cx="8159675" cy="4199785"/>
          </a:xfrm>
          <a:prstGeom prst="rect">
            <a:avLst/>
          </a:prstGeom>
        </p:spPr>
      </p:pic>
      <p:pic>
        <p:nvPicPr>
          <p:cNvPr id="8585" name="Google Shape;8585;p66"/>
          <p:cNvPicPr preferRelativeResize="0"/>
          <p:nvPr/>
        </p:nvPicPr>
        <p:blipFill>
          <a:blip r:embed="rId8">
            <a:alphaModFix amt="77000"/>
          </a:blip>
          <a:stretch>
            <a:fillRect/>
          </a:stretch>
        </p:blipFill>
        <p:spPr>
          <a:xfrm rot="10800000">
            <a:off x="-231479" y="4086564"/>
            <a:ext cx="2655650" cy="114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2"/>
              </a:ext>
            </a:extLst>
          </a:blip>
          <a:srcRect/>
          <a:stretch>
            <a:fillRect/>
          </a:stretch>
        </p:blipFill>
        <p:spPr>
          <a:xfrm>
            <a:off x="6762347" y="3785219"/>
            <a:ext cx="2381652" cy="1315863"/>
          </a:xfrm>
          <a:prstGeom prst="rect">
            <a:avLst/>
          </a:prstGeom>
        </p:spPr>
      </p:pic>
      <p:pic>
        <p:nvPicPr>
          <p:cNvPr id="21" name="Picture 3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5150" y="0"/>
            <a:ext cx="1247887" cy="12478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364E24-D033-45D5-9BAC-03F94A34CC39}"/>
              </a:ext>
            </a:extLst>
          </p:cNvPr>
          <p:cNvSpPr txBox="1"/>
          <p:nvPr/>
        </p:nvSpPr>
        <p:spPr>
          <a:xfrm>
            <a:off x="3361458" y="282727"/>
            <a:ext cx="2421082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BÀI TẬP 2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7060" y="1067556"/>
            <a:ext cx="770987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 err="1">
                <a:solidFill>
                  <a:schemeClr val="accent3"/>
                </a:solidFill>
              </a:rPr>
              <a:t>Em</a:t>
            </a:r>
            <a:r>
              <a:rPr lang="en-US" sz="2000" b="1" dirty="0">
                <a:solidFill>
                  <a:schemeClr val="accent3"/>
                </a:solidFill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</a:rPr>
              <a:t>đồng</a:t>
            </a:r>
            <a:r>
              <a:rPr lang="en-US" sz="2000" b="1" dirty="0">
                <a:solidFill>
                  <a:schemeClr val="accent3"/>
                </a:solidFill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</a:rPr>
              <a:t>tình</a:t>
            </a:r>
            <a:r>
              <a:rPr lang="en-US" sz="2000" b="1" dirty="0">
                <a:solidFill>
                  <a:schemeClr val="accent3"/>
                </a:solidFill>
              </a:rPr>
              <a:t> hay </a:t>
            </a:r>
            <a:r>
              <a:rPr lang="en-US" sz="2000" b="1" dirty="0" err="1">
                <a:solidFill>
                  <a:schemeClr val="accent3"/>
                </a:solidFill>
              </a:rPr>
              <a:t>không</a:t>
            </a:r>
            <a:r>
              <a:rPr lang="en-US" sz="2000" b="1" dirty="0">
                <a:solidFill>
                  <a:schemeClr val="accent3"/>
                </a:solidFill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</a:rPr>
              <a:t>đồng</a:t>
            </a:r>
            <a:r>
              <a:rPr lang="en-US" sz="2000" b="1" dirty="0">
                <a:solidFill>
                  <a:schemeClr val="accent3"/>
                </a:solidFill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</a:rPr>
              <a:t>tình</a:t>
            </a:r>
            <a:r>
              <a:rPr lang="en-US" sz="2000" b="1" dirty="0">
                <a:solidFill>
                  <a:schemeClr val="accent3"/>
                </a:solidFill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</a:rPr>
              <a:t>với</a:t>
            </a:r>
            <a:r>
              <a:rPr lang="en-US" sz="2000" b="1" dirty="0">
                <a:solidFill>
                  <a:schemeClr val="accent3"/>
                </a:solidFill>
              </a:rPr>
              <a:t> </a:t>
            </a:r>
            <a:r>
              <a:rPr lang="en-US" sz="2000" b="1" dirty="0" err="1" smtClean="0">
                <a:solidFill>
                  <a:schemeClr val="accent3"/>
                </a:solidFill>
              </a:rPr>
              <a:t>hành</a:t>
            </a:r>
            <a:r>
              <a:rPr lang="en-US" sz="2000" b="1" dirty="0" smtClean="0">
                <a:solidFill>
                  <a:schemeClr val="accent3"/>
                </a:solidFill>
              </a:rPr>
              <a:t> vi </a:t>
            </a:r>
            <a:r>
              <a:rPr lang="en-US" sz="2000" b="1" dirty="0" err="1">
                <a:solidFill>
                  <a:schemeClr val="accent3"/>
                </a:solidFill>
              </a:rPr>
              <a:t>nào</a:t>
            </a:r>
            <a:r>
              <a:rPr lang="en-US" sz="2000" b="1" dirty="0">
                <a:solidFill>
                  <a:schemeClr val="accent3"/>
                </a:solidFill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</a:rPr>
              <a:t>dưới</a:t>
            </a:r>
            <a:r>
              <a:rPr lang="en-US" sz="2000" b="1" dirty="0">
                <a:solidFill>
                  <a:schemeClr val="accent3"/>
                </a:solidFill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</a:rPr>
              <a:t>đây</a:t>
            </a:r>
            <a:r>
              <a:rPr lang="en-US" sz="2000" b="1" dirty="0">
                <a:solidFill>
                  <a:schemeClr val="accent3"/>
                </a:solidFill>
              </a:rPr>
              <a:t>? </a:t>
            </a:r>
            <a:r>
              <a:rPr lang="en-US" sz="2000" b="1" dirty="0" err="1">
                <a:solidFill>
                  <a:schemeClr val="accent3"/>
                </a:solidFill>
              </a:rPr>
              <a:t>Vì</a:t>
            </a:r>
            <a:r>
              <a:rPr lang="en-US" sz="2000" b="1" dirty="0">
                <a:solidFill>
                  <a:schemeClr val="accent3"/>
                </a:solidFill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</a:rPr>
              <a:t>sao</a:t>
            </a:r>
            <a:r>
              <a:rPr lang="en-US" sz="2000" b="1" dirty="0">
                <a:solidFill>
                  <a:schemeClr val="accent3"/>
                </a:solidFill>
              </a:rPr>
              <a:t>?</a:t>
            </a:r>
            <a:endParaRPr lang="vi-VN" sz="2000" b="1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5111" y="1996018"/>
            <a:ext cx="7933769" cy="1805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000" dirty="0"/>
              <a:t>a) L rủ các bạn trong lớp cả cược bóng đá, ai thua thì sẽ phải bỏ tiền mua đồ ăn sáng cho những người thắng.</a:t>
            </a: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000" dirty="0"/>
              <a:t>b) Bà N dùng bánh kẹo để dụ dỗ trẻ em vận chuyển ma túy hộ mình.</a:t>
            </a: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000" dirty="0"/>
              <a:t>c) H kiên quyết từ chối khi được các bạn cùng lớp rủ đi xem bói.</a:t>
            </a:r>
          </a:p>
        </p:txBody>
      </p:sp>
    </p:spTree>
    <p:extLst>
      <p:ext uri="{BB962C8B-B14F-4D97-AF65-F5344CB8AC3E}">
        <p14:creationId xmlns:p14="http://schemas.microsoft.com/office/powerpoint/2010/main" val="3465442162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03958" y="1130179"/>
            <a:ext cx="8136082" cy="3005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/>
              <a:t>a) </a:t>
            </a:r>
            <a:r>
              <a:rPr lang="en-US" sz="2000" dirty="0" err="1"/>
              <a:t>Hành</a:t>
            </a:r>
            <a:r>
              <a:rPr lang="en-US" sz="2000" dirty="0"/>
              <a:t> vi </a:t>
            </a:r>
            <a:r>
              <a:rPr lang="en-US" sz="2000" dirty="0" err="1"/>
              <a:t>của</a:t>
            </a:r>
            <a:r>
              <a:rPr lang="en-US" sz="2000" dirty="0"/>
              <a:t> L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sai</a:t>
            </a:r>
            <a:r>
              <a:rPr lang="en-US" sz="2000" dirty="0"/>
              <a:t>, vi </a:t>
            </a:r>
            <a:r>
              <a:rPr lang="en-US" sz="2000" dirty="0" err="1"/>
              <a:t>phạm</a:t>
            </a:r>
            <a:r>
              <a:rPr lang="en-US" sz="2000" dirty="0"/>
              <a:t> </a:t>
            </a:r>
            <a:r>
              <a:rPr lang="en-US" sz="2000" dirty="0" err="1"/>
              <a:t>pháp</a:t>
            </a:r>
            <a:r>
              <a:rPr lang="en-US" sz="2000" dirty="0"/>
              <a:t> </a:t>
            </a:r>
            <a:r>
              <a:rPr lang="en-US" sz="2000" dirty="0" err="1"/>
              <a:t>luật</a:t>
            </a:r>
            <a:r>
              <a:rPr lang="en-US" sz="2000" dirty="0"/>
              <a:t> </a:t>
            </a:r>
            <a:r>
              <a:rPr lang="en-US" sz="2000" dirty="0" err="1"/>
              <a:t>vì</a:t>
            </a:r>
            <a:r>
              <a:rPr lang="en-US" sz="2000" dirty="0"/>
              <a:t> L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cá</a:t>
            </a:r>
            <a:r>
              <a:rPr lang="en-US" sz="2000" dirty="0"/>
              <a:t> </a:t>
            </a:r>
            <a:r>
              <a:rPr lang="en-US" sz="2000" dirty="0" err="1"/>
              <a:t>cược</a:t>
            </a:r>
            <a:r>
              <a:rPr lang="en-US" sz="2000" dirty="0"/>
              <a:t> </a:t>
            </a:r>
            <a:r>
              <a:rPr lang="en-US" sz="2000" dirty="0" err="1"/>
              <a:t>bằng</a:t>
            </a:r>
            <a:r>
              <a:rPr lang="en-US" sz="2000" dirty="0"/>
              <a:t> </a:t>
            </a:r>
            <a:r>
              <a:rPr lang="en-US" sz="2000" dirty="0" err="1"/>
              <a:t>tiền</a:t>
            </a:r>
            <a:r>
              <a:rPr lang="en-US" sz="2000" dirty="0"/>
              <a:t>, </a:t>
            </a:r>
            <a:r>
              <a:rPr lang="en-US" sz="2000" dirty="0" err="1"/>
              <a:t>đây</a:t>
            </a:r>
            <a:r>
              <a:rPr lang="en-US" sz="2000" dirty="0"/>
              <a:t> </a:t>
            </a:r>
            <a:r>
              <a:rPr lang="en-US" sz="2000" dirty="0" err="1"/>
              <a:t>cũng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thức</a:t>
            </a:r>
            <a:r>
              <a:rPr lang="en-US" sz="2000" dirty="0"/>
              <a:t> </a:t>
            </a:r>
            <a:r>
              <a:rPr lang="en-US" sz="2000" dirty="0" err="1"/>
              <a:t>đánh</a:t>
            </a:r>
            <a:r>
              <a:rPr lang="en-US" sz="2000" dirty="0"/>
              <a:t> </a:t>
            </a:r>
            <a:r>
              <a:rPr lang="en-US" sz="2000" dirty="0" err="1"/>
              <a:t>bạc</a:t>
            </a:r>
            <a:r>
              <a:rPr lang="en-US" sz="2000" dirty="0"/>
              <a:t> </a:t>
            </a:r>
            <a:r>
              <a:rPr lang="en-US" sz="2000" dirty="0" err="1"/>
              <a:t>trái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.</a:t>
            </a: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/>
              <a:t>b) </a:t>
            </a:r>
            <a:r>
              <a:rPr lang="en-US" sz="2000" dirty="0" err="1"/>
              <a:t>Hành</a:t>
            </a:r>
            <a:r>
              <a:rPr lang="en-US" sz="2000" dirty="0"/>
              <a:t> vi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bà</a:t>
            </a:r>
            <a:r>
              <a:rPr lang="en-US" sz="2000" dirty="0"/>
              <a:t> N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sai</a:t>
            </a:r>
            <a:r>
              <a:rPr lang="en-US" sz="2000" dirty="0"/>
              <a:t>, vi </a:t>
            </a:r>
            <a:r>
              <a:rPr lang="en-US" sz="2000" dirty="0" err="1"/>
              <a:t>phạm</a:t>
            </a:r>
            <a:r>
              <a:rPr lang="en-US" sz="2000" dirty="0"/>
              <a:t> </a:t>
            </a:r>
            <a:r>
              <a:rPr lang="en-US" sz="2000" dirty="0" err="1"/>
              <a:t>pháp</a:t>
            </a:r>
            <a:r>
              <a:rPr lang="en-US" sz="2000" dirty="0"/>
              <a:t> </a:t>
            </a:r>
            <a:r>
              <a:rPr lang="en-US" sz="2000" dirty="0" err="1"/>
              <a:t>luật</a:t>
            </a:r>
            <a:r>
              <a:rPr lang="en-US" sz="2000" dirty="0"/>
              <a:t> </a:t>
            </a:r>
            <a:r>
              <a:rPr lang="en-US" sz="2000" dirty="0" err="1"/>
              <a:t>vì</a:t>
            </a:r>
            <a:r>
              <a:rPr lang="en-US" sz="2000" dirty="0"/>
              <a:t> </a:t>
            </a:r>
            <a:r>
              <a:rPr lang="en-US" sz="2000" dirty="0" err="1"/>
              <a:t>pháp</a:t>
            </a:r>
            <a:r>
              <a:rPr lang="en-US" sz="2000" dirty="0"/>
              <a:t> </a:t>
            </a:r>
            <a:r>
              <a:rPr lang="en-US" sz="2000" dirty="0" err="1"/>
              <a:t>luật</a:t>
            </a:r>
            <a:r>
              <a:rPr lang="en-US" sz="2000" dirty="0"/>
              <a:t> </a:t>
            </a:r>
            <a:r>
              <a:rPr lang="en-US" sz="2000" dirty="0" err="1"/>
              <a:t>Việt</a:t>
            </a:r>
            <a:r>
              <a:rPr lang="en-US" sz="2000" dirty="0"/>
              <a:t> Nam </a:t>
            </a:r>
            <a:r>
              <a:rPr lang="en-US" sz="2000" dirty="0" err="1"/>
              <a:t>nghiêm</a:t>
            </a:r>
            <a:r>
              <a:rPr lang="en-US" sz="2000" dirty="0"/>
              <a:t> </a:t>
            </a:r>
            <a:r>
              <a:rPr lang="en-US" sz="2000" dirty="0" err="1"/>
              <a:t>cấm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hành</a:t>
            </a:r>
            <a:r>
              <a:rPr lang="en-US" sz="2000" dirty="0"/>
              <a:t> vi </a:t>
            </a:r>
            <a:r>
              <a:rPr lang="en-US" sz="2000" dirty="0" err="1"/>
              <a:t>vận</a:t>
            </a:r>
            <a:r>
              <a:rPr lang="en-US" sz="2000" dirty="0"/>
              <a:t> </a:t>
            </a:r>
            <a:r>
              <a:rPr lang="en-US" sz="2000" dirty="0" err="1"/>
              <a:t>chuyển</a:t>
            </a:r>
            <a:r>
              <a:rPr lang="en-US" sz="2000" dirty="0"/>
              <a:t>, </a:t>
            </a:r>
            <a:r>
              <a:rPr lang="en-US" sz="2000" dirty="0" err="1"/>
              <a:t>buôn</a:t>
            </a:r>
            <a:r>
              <a:rPr lang="en-US" sz="2000" dirty="0"/>
              <a:t> </a:t>
            </a:r>
            <a:r>
              <a:rPr lang="en-US" sz="2000" dirty="0" err="1"/>
              <a:t>bán</a:t>
            </a:r>
            <a:r>
              <a:rPr lang="en-US" sz="2000" dirty="0"/>
              <a:t> </a:t>
            </a:r>
            <a:r>
              <a:rPr lang="en-US" sz="2000" dirty="0" err="1"/>
              <a:t>trái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chất</a:t>
            </a:r>
            <a:r>
              <a:rPr lang="en-US" sz="2000" dirty="0"/>
              <a:t> ma </a:t>
            </a:r>
            <a:r>
              <a:rPr lang="en-US" sz="2000" dirty="0" err="1"/>
              <a:t>tuý</a:t>
            </a:r>
            <a:r>
              <a:rPr lang="en-US" sz="2000" dirty="0"/>
              <a:t>, </a:t>
            </a:r>
            <a:r>
              <a:rPr lang="en-US" sz="2000" dirty="0" err="1"/>
              <a:t>đồng</a:t>
            </a:r>
            <a:r>
              <a:rPr lang="en-US" sz="2000" dirty="0"/>
              <a:t> </a:t>
            </a:r>
            <a:r>
              <a:rPr lang="en-US" sz="2000" dirty="0" err="1"/>
              <a:t>thời</a:t>
            </a:r>
            <a:r>
              <a:rPr lang="en-US" sz="2000" dirty="0"/>
              <a:t> </a:t>
            </a:r>
            <a:r>
              <a:rPr lang="en-US" sz="2000" dirty="0" err="1"/>
              <a:t>quy</a:t>
            </a:r>
            <a:r>
              <a:rPr lang="en-US" sz="2000" dirty="0"/>
              <a:t> </a:t>
            </a:r>
            <a:r>
              <a:rPr lang="en-US" sz="2000" dirty="0" err="1"/>
              <a:t>định</a:t>
            </a:r>
            <a:r>
              <a:rPr lang="en-US" sz="2000" dirty="0"/>
              <a:t> </a:t>
            </a:r>
            <a:r>
              <a:rPr lang="en-US" sz="2000" dirty="0" err="1"/>
              <a:t>trẻ</a:t>
            </a:r>
            <a:r>
              <a:rPr lang="en-US" sz="2000" dirty="0"/>
              <a:t>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quyền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bảo</a:t>
            </a:r>
            <a:r>
              <a:rPr lang="en-US" sz="2000" dirty="0"/>
              <a:t> </a:t>
            </a:r>
            <a:r>
              <a:rPr lang="en-US" sz="2000" dirty="0" err="1"/>
              <a:t>vệ</a:t>
            </a:r>
            <a:r>
              <a:rPr lang="en-US" sz="2000" dirty="0"/>
              <a:t> </a:t>
            </a:r>
            <a:r>
              <a:rPr lang="en-US" sz="2000" dirty="0" err="1"/>
              <a:t>khỏi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chất</a:t>
            </a:r>
            <a:r>
              <a:rPr lang="en-US" sz="2000" dirty="0"/>
              <a:t> ma </a:t>
            </a:r>
            <a:r>
              <a:rPr lang="en-US" sz="2000" dirty="0" err="1"/>
              <a:t>tuý</a:t>
            </a:r>
            <a:r>
              <a:rPr lang="en-US" sz="2000" dirty="0"/>
              <a:t>.</a:t>
            </a: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/>
              <a:t>c) </a:t>
            </a:r>
            <a:r>
              <a:rPr lang="en-US" sz="2000" dirty="0" err="1"/>
              <a:t>Hành</a:t>
            </a:r>
            <a:r>
              <a:rPr lang="en-US" sz="2000" dirty="0"/>
              <a:t> vi </a:t>
            </a:r>
            <a:r>
              <a:rPr lang="en-US" sz="2000" dirty="0" err="1"/>
              <a:t>của</a:t>
            </a:r>
            <a:r>
              <a:rPr lang="en-US" sz="2000" dirty="0"/>
              <a:t> H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đúng</a:t>
            </a:r>
            <a:r>
              <a:rPr lang="en-US" sz="2000" dirty="0"/>
              <a:t> </a:t>
            </a:r>
            <a:r>
              <a:rPr lang="en-US" sz="2000" dirty="0" err="1"/>
              <a:t>đắn</a:t>
            </a:r>
            <a:r>
              <a:rPr lang="en-US" sz="2000" dirty="0"/>
              <a:t> </a:t>
            </a:r>
            <a:r>
              <a:rPr lang="en-US" sz="2000" dirty="0" err="1"/>
              <a:t>vì</a:t>
            </a:r>
            <a:r>
              <a:rPr lang="en-US" sz="2000" dirty="0"/>
              <a:t> </a:t>
            </a:r>
            <a:r>
              <a:rPr lang="en-US" sz="2000" dirty="0" err="1"/>
              <a:t>việc</a:t>
            </a:r>
            <a:r>
              <a:rPr lang="en-US" sz="2000" dirty="0"/>
              <a:t> </a:t>
            </a:r>
            <a:r>
              <a:rPr lang="en-US" sz="2000" dirty="0" err="1"/>
              <a:t>xem</a:t>
            </a:r>
            <a:r>
              <a:rPr lang="en-US" sz="2000" dirty="0"/>
              <a:t> </a:t>
            </a:r>
            <a:r>
              <a:rPr lang="en-US" sz="2000" dirty="0" err="1"/>
              <a:t>bói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mê</a:t>
            </a:r>
            <a:r>
              <a:rPr lang="en-US" sz="2000" dirty="0"/>
              <a:t> </a:t>
            </a:r>
            <a:r>
              <a:rPr lang="en-US" sz="2000" dirty="0" err="1"/>
              <a:t>tín</a:t>
            </a:r>
            <a:r>
              <a:rPr lang="en-US" sz="2000" dirty="0"/>
              <a:t> </a:t>
            </a:r>
            <a:r>
              <a:rPr lang="en-US" sz="2000" dirty="0" err="1"/>
              <a:t>dị</a:t>
            </a:r>
            <a:r>
              <a:rPr lang="en-US" sz="2000" dirty="0"/>
              <a:t> </a:t>
            </a:r>
            <a:r>
              <a:rPr lang="en-US" sz="2000" dirty="0" err="1"/>
              <a:t>đoan</a:t>
            </a:r>
            <a:r>
              <a:rPr lang="en-US" sz="2000" dirty="0"/>
              <a:t>, </a:t>
            </a:r>
            <a:r>
              <a:rPr lang="en-US" sz="2000" dirty="0" err="1"/>
              <a:t>trái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quy</a:t>
            </a:r>
            <a:r>
              <a:rPr lang="en-US" sz="2000" dirty="0"/>
              <a:t> </a:t>
            </a:r>
            <a:r>
              <a:rPr lang="en-US" sz="2000" dirty="0" err="1"/>
              <a:t>định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pháp</a:t>
            </a:r>
            <a:r>
              <a:rPr lang="en-US" sz="2000" dirty="0"/>
              <a:t> </a:t>
            </a:r>
            <a:r>
              <a:rPr lang="en-US" sz="2000" dirty="0" err="1"/>
              <a:t>luật</a:t>
            </a:r>
            <a:r>
              <a:rPr lang="en-US" sz="2000" dirty="0"/>
              <a:t>.</a:t>
            </a:r>
          </a:p>
        </p:txBody>
      </p:sp>
      <p:pic>
        <p:nvPicPr>
          <p:cNvPr id="193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2372913">
            <a:off x="7936454" y="175456"/>
            <a:ext cx="834899" cy="789359"/>
          </a:xfrm>
          <a:prstGeom prst="rect">
            <a:avLst/>
          </a:prstGeom>
        </p:spPr>
      </p:pic>
      <p:pic>
        <p:nvPicPr>
          <p:cNvPr id="194" name="Picture 2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894192">
            <a:off x="-77216" y="107310"/>
            <a:ext cx="899290" cy="4954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364E24-D033-45D5-9BAC-03F94A34CC39}"/>
              </a:ext>
            </a:extLst>
          </p:cNvPr>
          <p:cNvSpPr txBox="1"/>
          <p:nvPr/>
        </p:nvSpPr>
        <p:spPr>
          <a:xfrm>
            <a:off x="3361458" y="282727"/>
            <a:ext cx="2421082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BÀI TẬP 2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620638" y="3854275"/>
            <a:ext cx="3162931" cy="141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69623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43364E24-D033-45D5-9BAC-03F94A34CC39}"/>
              </a:ext>
            </a:extLst>
          </p:cNvPr>
          <p:cNvSpPr txBox="1"/>
          <p:nvPr/>
        </p:nvSpPr>
        <p:spPr>
          <a:xfrm>
            <a:off x="3361458" y="282727"/>
            <a:ext cx="2421082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BÀI TẬP 3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953" y="910763"/>
            <a:ext cx="5869009" cy="4031755"/>
          </a:xfrm>
          <a:prstGeom prst="rect">
            <a:avLst/>
          </a:prstGeom>
        </p:spPr>
      </p:pic>
      <p:sp>
        <p:nvSpPr>
          <p:cNvPr id="9" name="Left Arrow Callout 8"/>
          <p:cNvSpPr/>
          <p:nvPr/>
        </p:nvSpPr>
        <p:spPr>
          <a:xfrm>
            <a:off x="6497620" y="1770194"/>
            <a:ext cx="2312894" cy="2312894"/>
          </a:xfrm>
          <a:prstGeom prst="leftArrowCallout">
            <a:avLst>
              <a:gd name="adj1" fmla="val 18488"/>
              <a:gd name="adj2" fmla="val 20814"/>
              <a:gd name="adj3" fmla="val 20349"/>
              <a:gd name="adj4" fmla="val 71255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000" dirty="0" err="1" smtClean="0">
                <a:solidFill>
                  <a:srgbClr val="343A40"/>
                </a:solidFill>
              </a:rPr>
              <a:t>Xử</a:t>
            </a:r>
            <a:r>
              <a:rPr lang="en-US" sz="2000" dirty="0" smtClean="0">
                <a:solidFill>
                  <a:srgbClr val="343A40"/>
                </a:solidFill>
              </a:rPr>
              <a:t> </a:t>
            </a:r>
            <a:r>
              <a:rPr lang="en-US" sz="2000" dirty="0" err="1" smtClean="0">
                <a:solidFill>
                  <a:srgbClr val="343A40"/>
                </a:solidFill>
              </a:rPr>
              <a:t>lí</a:t>
            </a:r>
            <a:r>
              <a:rPr lang="en-US" sz="2000" dirty="0" smtClean="0">
                <a:solidFill>
                  <a:srgbClr val="343A40"/>
                </a:solidFill>
              </a:rPr>
              <a:t> </a:t>
            </a:r>
            <a:r>
              <a:rPr lang="en-US" sz="2000" dirty="0" err="1" smtClean="0">
                <a:solidFill>
                  <a:srgbClr val="343A40"/>
                </a:solidFill>
              </a:rPr>
              <a:t>tình</a:t>
            </a:r>
            <a:r>
              <a:rPr lang="en-US" sz="2000" dirty="0" smtClean="0">
                <a:solidFill>
                  <a:srgbClr val="343A40"/>
                </a:solidFill>
              </a:rPr>
              <a:t> </a:t>
            </a:r>
            <a:r>
              <a:rPr lang="en-US" sz="2000" dirty="0" err="1" smtClean="0">
                <a:solidFill>
                  <a:srgbClr val="343A40"/>
                </a:solidFill>
              </a:rPr>
              <a:t>huống</a:t>
            </a:r>
            <a:endParaRPr lang="en-US" sz="2000" dirty="0">
              <a:solidFill>
                <a:srgbClr val="343A40"/>
              </a:solidFill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5684" y="579996"/>
            <a:ext cx="833179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19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9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900" b="1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900" b="1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1900" b="1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1: </a:t>
            </a:r>
            <a:endParaRPr lang="en-US" sz="1900" b="1" dirty="0" smtClean="0">
              <a:solidFill>
                <a:schemeClr val="accent4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9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khiến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sốt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ban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sốt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huyết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sởi</a:t>
            </a:r>
            <a:r>
              <a:rPr lang="en-US" sz="19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,...).</a:t>
            </a:r>
          </a:p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en-US" sz="19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huyên</a:t>
            </a:r>
            <a:r>
              <a:rPr lang="en-US" sz="19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hỗ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trợ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9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9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19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cúng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bái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trừ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tà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9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mê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tín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dị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đoan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chữa</a:t>
            </a:r>
            <a:r>
              <a:rPr lang="en-US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19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900" b="1" dirty="0" smtClean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900" b="1" dirty="0" err="1" smtClean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1900" b="1" dirty="0" smtClean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b="1" dirty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2: </a:t>
            </a:r>
            <a:r>
              <a:rPr lang="en-US" sz="1900" dirty="0" err="1"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19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19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9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19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19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19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19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9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9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9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ea typeface="Calibri" panose="020F0502020204030204" pitchFamily="34" charset="0"/>
                <a:cs typeface="Times New Roman" panose="02020603050405020304" pitchFamily="18" charset="0"/>
              </a:rPr>
              <a:t>uy</a:t>
            </a:r>
            <a:r>
              <a:rPr lang="en-US" sz="19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ea typeface="Calibri" panose="020F0502020204030204" pitchFamily="34" charset="0"/>
                <a:cs typeface="Times New Roman" panose="02020603050405020304" pitchFamily="18" charset="0"/>
              </a:rPr>
              <a:t>tín</a:t>
            </a:r>
            <a:r>
              <a:rPr lang="en-US" sz="1900" dirty="0"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1900" dirty="0" err="1"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19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1900" dirty="0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900" dirty="0" err="1"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lang="en-US" sz="19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19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ea typeface="Calibri" panose="020F0502020204030204" pitchFamily="34" charset="0"/>
                <a:cs typeface="Times New Roman" panose="02020603050405020304" pitchFamily="18" charset="0"/>
              </a:rPr>
              <a:t>cán</a:t>
            </a:r>
            <a:r>
              <a:rPr lang="en-US" sz="19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19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19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19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19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an</a:t>
            </a:r>
            <a:r>
              <a:rPr lang="en-US" sz="1900" dirty="0"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19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ea typeface="Calibri" panose="020F0502020204030204" pitchFamily="34" charset="0"/>
                <a:cs typeface="Times New Roman" panose="02020603050405020304" pitchFamily="18" charset="0"/>
              </a:rPr>
              <a:t>cán</a:t>
            </a:r>
            <a:r>
              <a:rPr lang="en-US" sz="19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1900" dirty="0"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US" sz="1900" dirty="0" err="1"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19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9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ea typeface="Calibri" panose="020F0502020204030204" pitchFamily="34" charset="0"/>
                <a:cs typeface="Times New Roman" panose="02020603050405020304" pitchFamily="18" charset="0"/>
              </a:rPr>
              <a:t>nhờ</a:t>
            </a:r>
            <a:r>
              <a:rPr lang="en-US" sz="19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19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19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9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9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19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19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9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19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19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ea typeface="Calibri" panose="020F0502020204030204" pitchFamily="34" charset="0"/>
                <a:cs typeface="Times New Roman" panose="02020603050405020304" pitchFamily="18" charset="0"/>
              </a:rPr>
              <a:t>khiến</a:t>
            </a:r>
            <a:r>
              <a:rPr lang="en-US" sz="19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19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9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19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sốt</a:t>
            </a:r>
            <a:r>
              <a:rPr lang="en-US" sz="19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9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1900" dirty="0">
                <a:ea typeface="Calibri" panose="020F0502020204030204" pitchFamily="34" charset="0"/>
                <a:cs typeface="Times New Roman" panose="02020603050405020304" pitchFamily="18" charset="0"/>
              </a:rPr>
              <a:t> ban </a:t>
            </a:r>
            <a:r>
              <a:rPr lang="en-US" sz="1900" dirty="0" err="1"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US" sz="19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9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https://o.remove.bg/downloads/559af453-a946-4786-924d-1e61a5e03d7b/image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170" y="-288215"/>
            <a:ext cx="1947134" cy="194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209;p42"/>
          <p:cNvSpPr txBox="1">
            <a:spLocks noGrp="1"/>
          </p:cNvSpPr>
          <p:nvPr>
            <p:ph type="title"/>
          </p:nvPr>
        </p:nvSpPr>
        <p:spPr>
          <a:xfrm>
            <a:off x="0" y="200377"/>
            <a:ext cx="9143999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 smtClean="0">
                <a:latin typeface="+mj-lt"/>
              </a:rPr>
              <a:t>KHỞI ĐỘNG</a:t>
            </a:r>
            <a:endParaRPr sz="3200" dirty="0">
              <a:latin typeface="+mj-lt"/>
            </a:endParaRPr>
          </a:p>
        </p:txBody>
      </p:sp>
      <p:grpSp>
        <p:nvGrpSpPr>
          <p:cNvPr id="8" name="Google Shape;7211;p42"/>
          <p:cNvGrpSpPr/>
          <p:nvPr/>
        </p:nvGrpSpPr>
        <p:grpSpPr>
          <a:xfrm>
            <a:off x="2740170" y="773077"/>
            <a:ext cx="3886634" cy="174750"/>
            <a:chOff x="3962000" y="4060525"/>
            <a:chExt cx="2324125" cy="174750"/>
          </a:xfrm>
        </p:grpSpPr>
        <p:sp>
          <p:nvSpPr>
            <p:cNvPr id="9" name="Google Shape;7212;p42"/>
            <p:cNvSpPr/>
            <p:nvPr/>
          </p:nvSpPr>
          <p:spPr>
            <a:xfrm>
              <a:off x="3962000" y="4060525"/>
              <a:ext cx="1117875" cy="168975"/>
            </a:xfrm>
            <a:custGeom>
              <a:avLst/>
              <a:gdLst/>
              <a:ahLst/>
              <a:cxnLst/>
              <a:rect l="l" t="t" r="r" b="b"/>
              <a:pathLst>
                <a:path w="44715" h="6759" extrusionOk="0">
                  <a:moveTo>
                    <a:pt x="9249" y="189"/>
                  </a:moveTo>
                  <a:lnTo>
                    <a:pt x="9605" y="168"/>
                  </a:lnTo>
                  <a:cubicBezTo>
                    <a:pt x="9730" y="377"/>
                    <a:pt x="10023" y="377"/>
                    <a:pt x="10128" y="168"/>
                  </a:cubicBezTo>
                  <a:lnTo>
                    <a:pt x="11048" y="168"/>
                  </a:lnTo>
                  <a:cubicBezTo>
                    <a:pt x="11174" y="377"/>
                    <a:pt x="11404" y="356"/>
                    <a:pt x="11572" y="440"/>
                  </a:cubicBezTo>
                  <a:cubicBezTo>
                    <a:pt x="11969" y="607"/>
                    <a:pt x="12199" y="440"/>
                    <a:pt x="12262" y="42"/>
                  </a:cubicBezTo>
                  <a:lnTo>
                    <a:pt x="12618" y="42"/>
                  </a:lnTo>
                  <a:cubicBezTo>
                    <a:pt x="13078" y="838"/>
                    <a:pt x="13517" y="838"/>
                    <a:pt x="14041" y="42"/>
                  </a:cubicBezTo>
                  <a:cubicBezTo>
                    <a:pt x="14229" y="1"/>
                    <a:pt x="14396" y="1"/>
                    <a:pt x="14564" y="63"/>
                  </a:cubicBezTo>
                  <a:cubicBezTo>
                    <a:pt x="14606" y="210"/>
                    <a:pt x="14731" y="314"/>
                    <a:pt x="14878" y="335"/>
                  </a:cubicBezTo>
                  <a:cubicBezTo>
                    <a:pt x="15422" y="461"/>
                    <a:pt x="16007" y="398"/>
                    <a:pt x="16510" y="168"/>
                  </a:cubicBezTo>
                  <a:cubicBezTo>
                    <a:pt x="16865" y="147"/>
                    <a:pt x="17221" y="168"/>
                    <a:pt x="17577" y="231"/>
                  </a:cubicBezTo>
                  <a:cubicBezTo>
                    <a:pt x="17807" y="607"/>
                    <a:pt x="18372" y="628"/>
                    <a:pt x="18455" y="1193"/>
                  </a:cubicBezTo>
                  <a:cubicBezTo>
                    <a:pt x="18623" y="900"/>
                    <a:pt x="18790" y="628"/>
                    <a:pt x="18979" y="356"/>
                  </a:cubicBezTo>
                  <a:cubicBezTo>
                    <a:pt x="19292" y="294"/>
                    <a:pt x="19606" y="314"/>
                    <a:pt x="19920" y="419"/>
                  </a:cubicBezTo>
                  <a:cubicBezTo>
                    <a:pt x="20108" y="566"/>
                    <a:pt x="20339" y="712"/>
                    <a:pt x="20569" y="817"/>
                  </a:cubicBezTo>
                  <a:cubicBezTo>
                    <a:pt x="20924" y="900"/>
                    <a:pt x="21301" y="963"/>
                    <a:pt x="21301" y="398"/>
                  </a:cubicBezTo>
                  <a:cubicBezTo>
                    <a:pt x="21887" y="294"/>
                    <a:pt x="22494" y="294"/>
                    <a:pt x="23059" y="398"/>
                  </a:cubicBezTo>
                  <a:cubicBezTo>
                    <a:pt x="23059" y="858"/>
                    <a:pt x="23414" y="1130"/>
                    <a:pt x="23561" y="1507"/>
                  </a:cubicBezTo>
                  <a:cubicBezTo>
                    <a:pt x="23833" y="1361"/>
                    <a:pt x="23833" y="1130"/>
                    <a:pt x="23896" y="963"/>
                  </a:cubicBezTo>
                  <a:cubicBezTo>
                    <a:pt x="23937" y="754"/>
                    <a:pt x="23958" y="566"/>
                    <a:pt x="23958" y="356"/>
                  </a:cubicBezTo>
                  <a:cubicBezTo>
                    <a:pt x="24314" y="294"/>
                    <a:pt x="24670" y="314"/>
                    <a:pt x="25005" y="398"/>
                  </a:cubicBezTo>
                  <a:cubicBezTo>
                    <a:pt x="25025" y="545"/>
                    <a:pt x="25005" y="796"/>
                    <a:pt x="25214" y="796"/>
                  </a:cubicBezTo>
                  <a:cubicBezTo>
                    <a:pt x="25549" y="796"/>
                    <a:pt x="25946" y="796"/>
                    <a:pt x="26072" y="335"/>
                  </a:cubicBezTo>
                  <a:lnTo>
                    <a:pt x="28206" y="356"/>
                  </a:lnTo>
                  <a:cubicBezTo>
                    <a:pt x="28248" y="628"/>
                    <a:pt x="28436" y="670"/>
                    <a:pt x="28666" y="670"/>
                  </a:cubicBezTo>
                  <a:cubicBezTo>
                    <a:pt x="29336" y="712"/>
                    <a:pt x="30005" y="607"/>
                    <a:pt x="30696" y="733"/>
                  </a:cubicBezTo>
                  <a:cubicBezTo>
                    <a:pt x="30947" y="796"/>
                    <a:pt x="31031" y="566"/>
                    <a:pt x="31051" y="335"/>
                  </a:cubicBezTo>
                  <a:cubicBezTo>
                    <a:pt x="31282" y="294"/>
                    <a:pt x="31533" y="314"/>
                    <a:pt x="31742" y="419"/>
                  </a:cubicBezTo>
                  <a:cubicBezTo>
                    <a:pt x="31805" y="586"/>
                    <a:pt x="31972" y="691"/>
                    <a:pt x="32139" y="670"/>
                  </a:cubicBezTo>
                  <a:lnTo>
                    <a:pt x="32997" y="670"/>
                  </a:lnTo>
                  <a:cubicBezTo>
                    <a:pt x="32997" y="900"/>
                    <a:pt x="32997" y="1151"/>
                    <a:pt x="33311" y="1193"/>
                  </a:cubicBezTo>
                  <a:cubicBezTo>
                    <a:pt x="33520" y="1235"/>
                    <a:pt x="33709" y="1130"/>
                    <a:pt x="33813" y="942"/>
                  </a:cubicBezTo>
                  <a:cubicBezTo>
                    <a:pt x="33855" y="817"/>
                    <a:pt x="33876" y="670"/>
                    <a:pt x="33876" y="545"/>
                  </a:cubicBezTo>
                  <a:cubicBezTo>
                    <a:pt x="34169" y="503"/>
                    <a:pt x="34483" y="524"/>
                    <a:pt x="34755" y="607"/>
                  </a:cubicBezTo>
                  <a:cubicBezTo>
                    <a:pt x="34755" y="712"/>
                    <a:pt x="34839" y="817"/>
                    <a:pt x="34943" y="858"/>
                  </a:cubicBezTo>
                  <a:cubicBezTo>
                    <a:pt x="34880" y="1193"/>
                    <a:pt x="35173" y="1507"/>
                    <a:pt x="35006" y="1863"/>
                  </a:cubicBezTo>
                  <a:cubicBezTo>
                    <a:pt x="34943" y="2009"/>
                    <a:pt x="35069" y="2156"/>
                    <a:pt x="35215" y="2198"/>
                  </a:cubicBezTo>
                  <a:cubicBezTo>
                    <a:pt x="35383" y="2239"/>
                    <a:pt x="35571" y="2198"/>
                    <a:pt x="35676" y="2051"/>
                  </a:cubicBezTo>
                  <a:cubicBezTo>
                    <a:pt x="35822" y="1947"/>
                    <a:pt x="35759" y="1821"/>
                    <a:pt x="35676" y="1674"/>
                  </a:cubicBezTo>
                  <a:cubicBezTo>
                    <a:pt x="35424" y="1256"/>
                    <a:pt x="35550" y="984"/>
                    <a:pt x="36010" y="858"/>
                  </a:cubicBezTo>
                  <a:cubicBezTo>
                    <a:pt x="36261" y="879"/>
                    <a:pt x="36533" y="775"/>
                    <a:pt x="36722" y="1026"/>
                  </a:cubicBezTo>
                  <a:cubicBezTo>
                    <a:pt x="36408" y="1172"/>
                    <a:pt x="36345" y="1444"/>
                    <a:pt x="36366" y="1737"/>
                  </a:cubicBezTo>
                  <a:lnTo>
                    <a:pt x="36303" y="1779"/>
                  </a:lnTo>
                  <a:lnTo>
                    <a:pt x="36324" y="1821"/>
                  </a:lnTo>
                  <a:lnTo>
                    <a:pt x="36366" y="1737"/>
                  </a:lnTo>
                  <a:cubicBezTo>
                    <a:pt x="36638" y="1695"/>
                    <a:pt x="36889" y="2051"/>
                    <a:pt x="37182" y="1800"/>
                  </a:cubicBezTo>
                  <a:cubicBezTo>
                    <a:pt x="37119" y="1528"/>
                    <a:pt x="36826" y="1340"/>
                    <a:pt x="36910" y="1026"/>
                  </a:cubicBezTo>
                  <a:cubicBezTo>
                    <a:pt x="37224" y="1005"/>
                    <a:pt x="37517" y="879"/>
                    <a:pt x="37789" y="691"/>
                  </a:cubicBezTo>
                  <a:lnTo>
                    <a:pt x="38145" y="691"/>
                  </a:lnTo>
                  <a:lnTo>
                    <a:pt x="38312" y="858"/>
                  </a:lnTo>
                  <a:cubicBezTo>
                    <a:pt x="38626" y="1172"/>
                    <a:pt x="38689" y="1633"/>
                    <a:pt x="38919" y="2030"/>
                  </a:cubicBezTo>
                  <a:cubicBezTo>
                    <a:pt x="38856" y="1444"/>
                    <a:pt x="39421" y="1277"/>
                    <a:pt x="39567" y="858"/>
                  </a:cubicBezTo>
                  <a:lnTo>
                    <a:pt x="39923" y="858"/>
                  </a:lnTo>
                  <a:cubicBezTo>
                    <a:pt x="39965" y="1382"/>
                    <a:pt x="40676" y="1298"/>
                    <a:pt x="40739" y="1821"/>
                  </a:cubicBezTo>
                  <a:cubicBezTo>
                    <a:pt x="40781" y="1821"/>
                    <a:pt x="40844" y="1821"/>
                    <a:pt x="40886" y="1821"/>
                  </a:cubicBezTo>
                  <a:cubicBezTo>
                    <a:pt x="41534" y="1800"/>
                    <a:pt x="42141" y="1528"/>
                    <a:pt x="42580" y="1026"/>
                  </a:cubicBezTo>
                  <a:lnTo>
                    <a:pt x="42580" y="1026"/>
                  </a:lnTo>
                  <a:cubicBezTo>
                    <a:pt x="42873" y="1068"/>
                    <a:pt x="43145" y="1110"/>
                    <a:pt x="43438" y="1151"/>
                  </a:cubicBezTo>
                  <a:cubicBezTo>
                    <a:pt x="43522" y="1151"/>
                    <a:pt x="43606" y="1172"/>
                    <a:pt x="43606" y="1277"/>
                  </a:cubicBezTo>
                  <a:cubicBezTo>
                    <a:pt x="43606" y="1361"/>
                    <a:pt x="43564" y="1444"/>
                    <a:pt x="43501" y="1486"/>
                  </a:cubicBezTo>
                  <a:cubicBezTo>
                    <a:pt x="43417" y="1549"/>
                    <a:pt x="43292" y="1591"/>
                    <a:pt x="43187" y="1612"/>
                  </a:cubicBezTo>
                  <a:cubicBezTo>
                    <a:pt x="42706" y="1716"/>
                    <a:pt x="42476" y="1947"/>
                    <a:pt x="42706" y="2470"/>
                  </a:cubicBezTo>
                  <a:cubicBezTo>
                    <a:pt x="42748" y="2574"/>
                    <a:pt x="42580" y="2721"/>
                    <a:pt x="42727" y="2888"/>
                  </a:cubicBezTo>
                  <a:cubicBezTo>
                    <a:pt x="42978" y="2867"/>
                    <a:pt x="43145" y="2532"/>
                    <a:pt x="43459" y="2637"/>
                  </a:cubicBezTo>
                  <a:cubicBezTo>
                    <a:pt x="43501" y="3014"/>
                    <a:pt x="43836" y="3035"/>
                    <a:pt x="44087" y="3181"/>
                  </a:cubicBezTo>
                  <a:cubicBezTo>
                    <a:pt x="44317" y="3327"/>
                    <a:pt x="44715" y="3474"/>
                    <a:pt x="44610" y="3976"/>
                  </a:cubicBezTo>
                  <a:cubicBezTo>
                    <a:pt x="44422" y="4687"/>
                    <a:pt x="44338" y="4813"/>
                    <a:pt x="43606" y="4750"/>
                  </a:cubicBezTo>
                  <a:cubicBezTo>
                    <a:pt x="43229" y="4708"/>
                    <a:pt x="42852" y="4646"/>
                    <a:pt x="42497" y="4520"/>
                  </a:cubicBezTo>
                  <a:cubicBezTo>
                    <a:pt x="41848" y="4311"/>
                    <a:pt x="41158" y="4436"/>
                    <a:pt x="40614" y="4813"/>
                  </a:cubicBezTo>
                  <a:cubicBezTo>
                    <a:pt x="40132" y="5232"/>
                    <a:pt x="40090" y="5232"/>
                    <a:pt x="39693" y="4667"/>
                  </a:cubicBezTo>
                  <a:cubicBezTo>
                    <a:pt x="39609" y="4520"/>
                    <a:pt x="39526" y="4248"/>
                    <a:pt x="39358" y="4311"/>
                  </a:cubicBezTo>
                  <a:cubicBezTo>
                    <a:pt x="38730" y="4604"/>
                    <a:pt x="38437" y="4206"/>
                    <a:pt x="38186" y="3683"/>
                  </a:cubicBezTo>
                  <a:cubicBezTo>
                    <a:pt x="37747" y="4018"/>
                    <a:pt x="37391" y="4415"/>
                    <a:pt x="36826" y="4102"/>
                  </a:cubicBezTo>
                  <a:cubicBezTo>
                    <a:pt x="36826" y="4708"/>
                    <a:pt x="36826" y="4708"/>
                    <a:pt x="36387" y="5294"/>
                  </a:cubicBezTo>
                  <a:cubicBezTo>
                    <a:pt x="36324" y="5378"/>
                    <a:pt x="36261" y="5483"/>
                    <a:pt x="36199" y="5587"/>
                  </a:cubicBezTo>
                  <a:cubicBezTo>
                    <a:pt x="35843" y="6048"/>
                    <a:pt x="35822" y="6027"/>
                    <a:pt x="35383" y="5692"/>
                  </a:cubicBezTo>
                  <a:cubicBezTo>
                    <a:pt x="35215" y="5566"/>
                    <a:pt x="35173" y="5399"/>
                    <a:pt x="35069" y="5273"/>
                  </a:cubicBezTo>
                  <a:cubicBezTo>
                    <a:pt x="34818" y="5001"/>
                    <a:pt x="34336" y="5106"/>
                    <a:pt x="34253" y="5483"/>
                  </a:cubicBezTo>
                  <a:cubicBezTo>
                    <a:pt x="34044" y="6089"/>
                    <a:pt x="33813" y="6131"/>
                    <a:pt x="33248" y="5817"/>
                  </a:cubicBezTo>
                  <a:cubicBezTo>
                    <a:pt x="32914" y="5629"/>
                    <a:pt x="32851" y="5252"/>
                    <a:pt x="32558" y="5043"/>
                  </a:cubicBezTo>
                  <a:cubicBezTo>
                    <a:pt x="32453" y="4960"/>
                    <a:pt x="32391" y="4771"/>
                    <a:pt x="32202" y="4897"/>
                  </a:cubicBezTo>
                  <a:cubicBezTo>
                    <a:pt x="32098" y="4980"/>
                    <a:pt x="32160" y="5106"/>
                    <a:pt x="32202" y="5232"/>
                  </a:cubicBezTo>
                  <a:cubicBezTo>
                    <a:pt x="32411" y="5817"/>
                    <a:pt x="32391" y="5817"/>
                    <a:pt x="31847" y="6068"/>
                  </a:cubicBezTo>
                  <a:cubicBezTo>
                    <a:pt x="31637" y="6173"/>
                    <a:pt x="31428" y="6278"/>
                    <a:pt x="31240" y="6424"/>
                  </a:cubicBezTo>
                  <a:cubicBezTo>
                    <a:pt x="31031" y="6550"/>
                    <a:pt x="30717" y="6633"/>
                    <a:pt x="30570" y="6487"/>
                  </a:cubicBezTo>
                  <a:cubicBezTo>
                    <a:pt x="30131" y="6110"/>
                    <a:pt x="29901" y="6424"/>
                    <a:pt x="29650" y="6696"/>
                  </a:cubicBezTo>
                  <a:cubicBezTo>
                    <a:pt x="28875" y="6759"/>
                    <a:pt x="28101" y="6717"/>
                    <a:pt x="27327" y="6612"/>
                  </a:cubicBezTo>
                  <a:cubicBezTo>
                    <a:pt x="27285" y="6550"/>
                    <a:pt x="27243" y="6445"/>
                    <a:pt x="27181" y="6424"/>
                  </a:cubicBezTo>
                  <a:cubicBezTo>
                    <a:pt x="27034" y="6403"/>
                    <a:pt x="26992" y="6529"/>
                    <a:pt x="26971" y="6633"/>
                  </a:cubicBezTo>
                  <a:cubicBezTo>
                    <a:pt x="26804" y="6696"/>
                    <a:pt x="26616" y="6675"/>
                    <a:pt x="26448" y="6592"/>
                  </a:cubicBezTo>
                  <a:cubicBezTo>
                    <a:pt x="26302" y="5964"/>
                    <a:pt x="26218" y="5880"/>
                    <a:pt x="25758" y="6110"/>
                  </a:cubicBezTo>
                  <a:cubicBezTo>
                    <a:pt x="25507" y="6236"/>
                    <a:pt x="25297" y="6424"/>
                    <a:pt x="25025" y="6320"/>
                  </a:cubicBezTo>
                  <a:cubicBezTo>
                    <a:pt x="24481" y="6131"/>
                    <a:pt x="23833" y="6257"/>
                    <a:pt x="23372" y="5817"/>
                  </a:cubicBezTo>
                  <a:cubicBezTo>
                    <a:pt x="23268" y="5692"/>
                    <a:pt x="23100" y="5671"/>
                    <a:pt x="22954" y="5713"/>
                  </a:cubicBezTo>
                  <a:cubicBezTo>
                    <a:pt x="22536" y="5943"/>
                    <a:pt x="22410" y="5692"/>
                    <a:pt x="22284" y="5336"/>
                  </a:cubicBezTo>
                  <a:cubicBezTo>
                    <a:pt x="22222" y="5169"/>
                    <a:pt x="22264" y="4897"/>
                    <a:pt x="21887" y="4855"/>
                  </a:cubicBezTo>
                  <a:cubicBezTo>
                    <a:pt x="21971" y="5629"/>
                    <a:pt x="21510" y="5985"/>
                    <a:pt x="20883" y="6257"/>
                  </a:cubicBezTo>
                  <a:cubicBezTo>
                    <a:pt x="20820" y="6278"/>
                    <a:pt x="20799" y="6403"/>
                    <a:pt x="20757" y="6487"/>
                  </a:cubicBezTo>
                  <a:lnTo>
                    <a:pt x="20422" y="6487"/>
                  </a:lnTo>
                  <a:cubicBezTo>
                    <a:pt x="20150" y="6110"/>
                    <a:pt x="20108" y="6110"/>
                    <a:pt x="19899" y="6508"/>
                  </a:cubicBezTo>
                  <a:cubicBezTo>
                    <a:pt x="19418" y="6571"/>
                    <a:pt x="18937" y="6571"/>
                    <a:pt x="18476" y="6508"/>
                  </a:cubicBezTo>
                  <a:cubicBezTo>
                    <a:pt x="18455" y="6445"/>
                    <a:pt x="18435" y="6340"/>
                    <a:pt x="18414" y="6340"/>
                  </a:cubicBezTo>
                  <a:cubicBezTo>
                    <a:pt x="17598" y="6215"/>
                    <a:pt x="16823" y="5880"/>
                    <a:pt x="16154" y="5399"/>
                  </a:cubicBezTo>
                  <a:cubicBezTo>
                    <a:pt x="15986" y="5273"/>
                    <a:pt x="15735" y="5315"/>
                    <a:pt x="15589" y="5462"/>
                  </a:cubicBezTo>
                  <a:cubicBezTo>
                    <a:pt x="15422" y="5629"/>
                    <a:pt x="15275" y="5796"/>
                    <a:pt x="15108" y="5985"/>
                  </a:cubicBezTo>
                  <a:cubicBezTo>
                    <a:pt x="14940" y="6027"/>
                    <a:pt x="14752" y="6027"/>
                    <a:pt x="14564" y="5985"/>
                  </a:cubicBezTo>
                  <a:cubicBezTo>
                    <a:pt x="14208" y="5566"/>
                    <a:pt x="14041" y="5566"/>
                    <a:pt x="13685" y="5985"/>
                  </a:cubicBezTo>
                  <a:cubicBezTo>
                    <a:pt x="13497" y="6027"/>
                    <a:pt x="13329" y="6006"/>
                    <a:pt x="13162" y="5922"/>
                  </a:cubicBezTo>
                  <a:cubicBezTo>
                    <a:pt x="13036" y="5608"/>
                    <a:pt x="12848" y="5608"/>
                    <a:pt x="12639" y="5838"/>
                  </a:cubicBezTo>
                  <a:lnTo>
                    <a:pt x="11551" y="5817"/>
                  </a:lnTo>
                  <a:cubicBezTo>
                    <a:pt x="11446" y="5629"/>
                    <a:pt x="11153" y="5629"/>
                    <a:pt x="11028" y="5817"/>
                  </a:cubicBezTo>
                  <a:cubicBezTo>
                    <a:pt x="10797" y="5859"/>
                    <a:pt x="10546" y="5859"/>
                    <a:pt x="10316" y="5817"/>
                  </a:cubicBezTo>
                  <a:cubicBezTo>
                    <a:pt x="10002" y="5399"/>
                    <a:pt x="9835" y="5378"/>
                    <a:pt x="9437" y="5755"/>
                  </a:cubicBezTo>
                  <a:cubicBezTo>
                    <a:pt x="8663" y="5922"/>
                    <a:pt x="7889" y="5817"/>
                    <a:pt x="7115" y="5817"/>
                  </a:cubicBezTo>
                  <a:cubicBezTo>
                    <a:pt x="6906" y="5608"/>
                    <a:pt x="6717" y="5608"/>
                    <a:pt x="6592" y="5901"/>
                  </a:cubicBezTo>
                  <a:cubicBezTo>
                    <a:pt x="6362" y="6006"/>
                    <a:pt x="6131" y="6027"/>
                    <a:pt x="5880" y="6006"/>
                  </a:cubicBezTo>
                  <a:cubicBezTo>
                    <a:pt x="5462" y="5587"/>
                    <a:pt x="4771" y="5524"/>
                    <a:pt x="4269" y="5880"/>
                  </a:cubicBezTo>
                  <a:cubicBezTo>
                    <a:pt x="3516" y="5796"/>
                    <a:pt x="2805" y="5504"/>
                    <a:pt x="2072" y="5315"/>
                  </a:cubicBezTo>
                  <a:cubicBezTo>
                    <a:pt x="1110" y="5085"/>
                    <a:pt x="670" y="4290"/>
                    <a:pt x="377" y="3432"/>
                  </a:cubicBezTo>
                  <a:cubicBezTo>
                    <a:pt x="210" y="2909"/>
                    <a:pt x="1" y="2407"/>
                    <a:pt x="210" y="1821"/>
                  </a:cubicBezTo>
                  <a:cubicBezTo>
                    <a:pt x="482" y="1026"/>
                    <a:pt x="984" y="586"/>
                    <a:pt x="1800" y="524"/>
                  </a:cubicBezTo>
                  <a:cubicBezTo>
                    <a:pt x="2219" y="503"/>
                    <a:pt x="2637" y="524"/>
                    <a:pt x="3035" y="503"/>
                  </a:cubicBezTo>
                  <a:cubicBezTo>
                    <a:pt x="3453" y="1319"/>
                    <a:pt x="4144" y="545"/>
                    <a:pt x="4667" y="796"/>
                  </a:cubicBezTo>
                  <a:cubicBezTo>
                    <a:pt x="4834" y="879"/>
                    <a:pt x="5022" y="817"/>
                    <a:pt x="5106" y="649"/>
                  </a:cubicBezTo>
                  <a:cubicBezTo>
                    <a:pt x="5127" y="566"/>
                    <a:pt x="5169" y="482"/>
                    <a:pt x="5190" y="398"/>
                  </a:cubicBezTo>
                  <a:cubicBezTo>
                    <a:pt x="5357" y="356"/>
                    <a:pt x="5525" y="356"/>
                    <a:pt x="5713" y="398"/>
                  </a:cubicBezTo>
                  <a:cubicBezTo>
                    <a:pt x="5713" y="628"/>
                    <a:pt x="5943" y="775"/>
                    <a:pt x="6152" y="691"/>
                  </a:cubicBezTo>
                  <a:cubicBezTo>
                    <a:pt x="6550" y="566"/>
                    <a:pt x="6947" y="503"/>
                    <a:pt x="7366" y="524"/>
                  </a:cubicBezTo>
                  <a:cubicBezTo>
                    <a:pt x="7533" y="524"/>
                    <a:pt x="7617" y="398"/>
                    <a:pt x="7659" y="252"/>
                  </a:cubicBezTo>
                  <a:cubicBezTo>
                    <a:pt x="7952" y="189"/>
                    <a:pt x="8245" y="168"/>
                    <a:pt x="8538" y="231"/>
                  </a:cubicBezTo>
                  <a:cubicBezTo>
                    <a:pt x="8852" y="628"/>
                    <a:pt x="8956" y="628"/>
                    <a:pt x="9249" y="189"/>
                  </a:cubicBezTo>
                  <a:close/>
                  <a:moveTo>
                    <a:pt x="40216" y="3181"/>
                  </a:moveTo>
                  <a:cubicBezTo>
                    <a:pt x="40237" y="3014"/>
                    <a:pt x="40132" y="2930"/>
                    <a:pt x="39986" y="2867"/>
                  </a:cubicBezTo>
                  <a:cubicBezTo>
                    <a:pt x="39860" y="2783"/>
                    <a:pt x="39672" y="2846"/>
                    <a:pt x="39630" y="2993"/>
                  </a:cubicBezTo>
                  <a:cubicBezTo>
                    <a:pt x="39567" y="3139"/>
                    <a:pt x="39672" y="3307"/>
                    <a:pt x="39818" y="3327"/>
                  </a:cubicBezTo>
                  <a:cubicBezTo>
                    <a:pt x="39965" y="3348"/>
                    <a:pt x="40111" y="3348"/>
                    <a:pt x="40216" y="3181"/>
                  </a:cubicBezTo>
                  <a:close/>
                  <a:moveTo>
                    <a:pt x="30654" y="1089"/>
                  </a:moveTo>
                  <a:cubicBezTo>
                    <a:pt x="30633" y="1151"/>
                    <a:pt x="30591" y="1214"/>
                    <a:pt x="30612" y="1235"/>
                  </a:cubicBezTo>
                  <a:cubicBezTo>
                    <a:pt x="30612" y="1277"/>
                    <a:pt x="30696" y="1298"/>
                    <a:pt x="30738" y="1319"/>
                  </a:cubicBezTo>
                  <a:cubicBezTo>
                    <a:pt x="30759" y="1256"/>
                    <a:pt x="30821" y="1193"/>
                    <a:pt x="30800" y="1172"/>
                  </a:cubicBezTo>
                  <a:cubicBezTo>
                    <a:pt x="30779" y="1130"/>
                    <a:pt x="30717" y="1130"/>
                    <a:pt x="30654" y="1110"/>
                  </a:cubicBezTo>
                  <a:close/>
                  <a:moveTo>
                    <a:pt x="31888" y="1444"/>
                  </a:moveTo>
                  <a:cubicBezTo>
                    <a:pt x="31867" y="1382"/>
                    <a:pt x="31847" y="1319"/>
                    <a:pt x="31826" y="1298"/>
                  </a:cubicBezTo>
                  <a:cubicBezTo>
                    <a:pt x="31784" y="1277"/>
                    <a:pt x="31721" y="1319"/>
                    <a:pt x="31679" y="1340"/>
                  </a:cubicBezTo>
                  <a:cubicBezTo>
                    <a:pt x="31700" y="1402"/>
                    <a:pt x="31700" y="1465"/>
                    <a:pt x="31742" y="1486"/>
                  </a:cubicBezTo>
                  <a:cubicBezTo>
                    <a:pt x="31784" y="1507"/>
                    <a:pt x="31826" y="1465"/>
                    <a:pt x="31888" y="1444"/>
                  </a:cubicBezTo>
                  <a:close/>
                  <a:moveTo>
                    <a:pt x="43417" y="3286"/>
                  </a:moveTo>
                  <a:cubicBezTo>
                    <a:pt x="43355" y="3265"/>
                    <a:pt x="43313" y="3223"/>
                    <a:pt x="43271" y="3223"/>
                  </a:cubicBezTo>
                  <a:cubicBezTo>
                    <a:pt x="43229" y="3244"/>
                    <a:pt x="43229" y="3327"/>
                    <a:pt x="43208" y="3369"/>
                  </a:cubicBezTo>
                  <a:cubicBezTo>
                    <a:pt x="43250" y="3390"/>
                    <a:pt x="43313" y="3453"/>
                    <a:pt x="43334" y="3432"/>
                  </a:cubicBezTo>
                  <a:cubicBezTo>
                    <a:pt x="43375" y="3411"/>
                    <a:pt x="43396" y="3348"/>
                    <a:pt x="43417" y="3307"/>
                  </a:cubicBezTo>
                  <a:close/>
                  <a:moveTo>
                    <a:pt x="35989" y="5001"/>
                  </a:moveTo>
                  <a:cubicBezTo>
                    <a:pt x="35969" y="5064"/>
                    <a:pt x="35948" y="5106"/>
                    <a:pt x="35927" y="5148"/>
                  </a:cubicBezTo>
                  <a:cubicBezTo>
                    <a:pt x="35969" y="5169"/>
                    <a:pt x="36031" y="5232"/>
                    <a:pt x="36052" y="5211"/>
                  </a:cubicBezTo>
                  <a:cubicBezTo>
                    <a:pt x="36094" y="5190"/>
                    <a:pt x="36115" y="5127"/>
                    <a:pt x="36136" y="5064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7213;p42"/>
            <p:cNvSpPr/>
            <p:nvPr/>
          </p:nvSpPr>
          <p:spPr>
            <a:xfrm>
              <a:off x="4702700" y="4077275"/>
              <a:ext cx="1172275" cy="158000"/>
            </a:xfrm>
            <a:custGeom>
              <a:avLst/>
              <a:gdLst/>
              <a:ahLst/>
              <a:cxnLst/>
              <a:rect l="l" t="t" r="r" b="b"/>
              <a:pathLst>
                <a:path w="46891" h="6320" extrusionOk="0">
                  <a:moveTo>
                    <a:pt x="14019" y="1716"/>
                  </a:moveTo>
                  <a:cubicBezTo>
                    <a:pt x="13538" y="1862"/>
                    <a:pt x="13350" y="2197"/>
                    <a:pt x="13099" y="2239"/>
                  </a:cubicBezTo>
                  <a:cubicBezTo>
                    <a:pt x="12952" y="2072"/>
                    <a:pt x="13141" y="1925"/>
                    <a:pt x="13078" y="1800"/>
                  </a:cubicBezTo>
                  <a:cubicBezTo>
                    <a:pt x="12869" y="1277"/>
                    <a:pt x="13078" y="1067"/>
                    <a:pt x="13559" y="963"/>
                  </a:cubicBezTo>
                  <a:cubicBezTo>
                    <a:pt x="13685" y="942"/>
                    <a:pt x="13789" y="900"/>
                    <a:pt x="13894" y="837"/>
                  </a:cubicBezTo>
                  <a:cubicBezTo>
                    <a:pt x="13957" y="774"/>
                    <a:pt x="13978" y="691"/>
                    <a:pt x="13978" y="628"/>
                  </a:cubicBezTo>
                  <a:cubicBezTo>
                    <a:pt x="13978" y="523"/>
                    <a:pt x="13915" y="502"/>
                    <a:pt x="13810" y="481"/>
                  </a:cubicBezTo>
                  <a:cubicBezTo>
                    <a:pt x="13517" y="460"/>
                    <a:pt x="13245" y="419"/>
                    <a:pt x="12973" y="377"/>
                  </a:cubicBezTo>
                  <a:cubicBezTo>
                    <a:pt x="12994" y="188"/>
                    <a:pt x="13057" y="21"/>
                    <a:pt x="13287" y="105"/>
                  </a:cubicBezTo>
                  <a:cubicBezTo>
                    <a:pt x="13601" y="209"/>
                    <a:pt x="13894" y="293"/>
                    <a:pt x="14187" y="63"/>
                  </a:cubicBezTo>
                  <a:cubicBezTo>
                    <a:pt x="15317" y="0"/>
                    <a:pt x="16447" y="21"/>
                    <a:pt x="17597" y="126"/>
                  </a:cubicBezTo>
                  <a:cubicBezTo>
                    <a:pt x="17869" y="460"/>
                    <a:pt x="18016" y="460"/>
                    <a:pt x="18288" y="126"/>
                  </a:cubicBezTo>
                  <a:cubicBezTo>
                    <a:pt x="18539" y="42"/>
                    <a:pt x="18811" y="42"/>
                    <a:pt x="19041" y="168"/>
                  </a:cubicBezTo>
                  <a:cubicBezTo>
                    <a:pt x="19083" y="188"/>
                    <a:pt x="19104" y="188"/>
                    <a:pt x="19146" y="209"/>
                  </a:cubicBezTo>
                  <a:lnTo>
                    <a:pt x="20087" y="230"/>
                  </a:lnTo>
                  <a:cubicBezTo>
                    <a:pt x="20548" y="523"/>
                    <a:pt x="21008" y="732"/>
                    <a:pt x="21468" y="230"/>
                  </a:cubicBezTo>
                  <a:cubicBezTo>
                    <a:pt x="22012" y="168"/>
                    <a:pt x="22556" y="188"/>
                    <a:pt x="23079" y="293"/>
                  </a:cubicBezTo>
                  <a:cubicBezTo>
                    <a:pt x="23100" y="398"/>
                    <a:pt x="23142" y="502"/>
                    <a:pt x="23268" y="502"/>
                  </a:cubicBezTo>
                  <a:cubicBezTo>
                    <a:pt x="23393" y="481"/>
                    <a:pt x="23414" y="377"/>
                    <a:pt x="23435" y="272"/>
                  </a:cubicBezTo>
                  <a:cubicBezTo>
                    <a:pt x="23665" y="209"/>
                    <a:pt x="23916" y="188"/>
                    <a:pt x="24147" y="230"/>
                  </a:cubicBezTo>
                  <a:cubicBezTo>
                    <a:pt x="24272" y="398"/>
                    <a:pt x="24377" y="398"/>
                    <a:pt x="24502" y="230"/>
                  </a:cubicBezTo>
                  <a:cubicBezTo>
                    <a:pt x="24795" y="188"/>
                    <a:pt x="25088" y="188"/>
                    <a:pt x="25381" y="272"/>
                  </a:cubicBezTo>
                  <a:cubicBezTo>
                    <a:pt x="25758" y="670"/>
                    <a:pt x="25946" y="670"/>
                    <a:pt x="26281" y="251"/>
                  </a:cubicBezTo>
                  <a:cubicBezTo>
                    <a:pt x="26804" y="188"/>
                    <a:pt x="27348" y="188"/>
                    <a:pt x="27871" y="272"/>
                  </a:cubicBezTo>
                  <a:cubicBezTo>
                    <a:pt x="27871" y="523"/>
                    <a:pt x="28080" y="732"/>
                    <a:pt x="28331" y="732"/>
                  </a:cubicBezTo>
                  <a:cubicBezTo>
                    <a:pt x="28666" y="753"/>
                    <a:pt x="28980" y="816"/>
                    <a:pt x="29273" y="921"/>
                  </a:cubicBezTo>
                  <a:cubicBezTo>
                    <a:pt x="29817" y="1088"/>
                    <a:pt x="30382" y="900"/>
                    <a:pt x="30717" y="440"/>
                  </a:cubicBezTo>
                  <a:cubicBezTo>
                    <a:pt x="30947" y="377"/>
                    <a:pt x="31198" y="398"/>
                    <a:pt x="31428" y="481"/>
                  </a:cubicBezTo>
                  <a:cubicBezTo>
                    <a:pt x="31574" y="837"/>
                    <a:pt x="31763" y="858"/>
                    <a:pt x="31951" y="502"/>
                  </a:cubicBezTo>
                  <a:cubicBezTo>
                    <a:pt x="32537" y="356"/>
                    <a:pt x="33144" y="356"/>
                    <a:pt x="33730" y="523"/>
                  </a:cubicBezTo>
                  <a:cubicBezTo>
                    <a:pt x="33960" y="858"/>
                    <a:pt x="34190" y="816"/>
                    <a:pt x="34441" y="544"/>
                  </a:cubicBezTo>
                  <a:lnTo>
                    <a:pt x="35508" y="586"/>
                  </a:lnTo>
                  <a:cubicBezTo>
                    <a:pt x="35675" y="795"/>
                    <a:pt x="35759" y="712"/>
                    <a:pt x="35843" y="502"/>
                  </a:cubicBezTo>
                  <a:lnTo>
                    <a:pt x="38333" y="649"/>
                  </a:lnTo>
                  <a:cubicBezTo>
                    <a:pt x="38375" y="858"/>
                    <a:pt x="38479" y="1088"/>
                    <a:pt x="38709" y="1025"/>
                  </a:cubicBezTo>
                  <a:cubicBezTo>
                    <a:pt x="39191" y="921"/>
                    <a:pt x="39651" y="1088"/>
                    <a:pt x="40090" y="1151"/>
                  </a:cubicBezTo>
                  <a:cubicBezTo>
                    <a:pt x="40467" y="1235"/>
                    <a:pt x="40844" y="1151"/>
                    <a:pt x="41157" y="921"/>
                  </a:cubicBezTo>
                  <a:cubicBezTo>
                    <a:pt x="41576" y="900"/>
                    <a:pt x="41994" y="921"/>
                    <a:pt x="42413" y="1025"/>
                  </a:cubicBezTo>
                  <a:cubicBezTo>
                    <a:pt x="42476" y="1235"/>
                    <a:pt x="42580" y="1339"/>
                    <a:pt x="42748" y="1109"/>
                  </a:cubicBezTo>
                  <a:cubicBezTo>
                    <a:pt x="43166" y="1067"/>
                    <a:pt x="43585" y="1088"/>
                    <a:pt x="44003" y="1172"/>
                  </a:cubicBezTo>
                  <a:cubicBezTo>
                    <a:pt x="44066" y="1402"/>
                    <a:pt x="44170" y="1528"/>
                    <a:pt x="44359" y="1256"/>
                  </a:cubicBezTo>
                  <a:lnTo>
                    <a:pt x="45405" y="1318"/>
                  </a:lnTo>
                  <a:cubicBezTo>
                    <a:pt x="45426" y="1423"/>
                    <a:pt x="45468" y="1569"/>
                    <a:pt x="45593" y="1590"/>
                  </a:cubicBezTo>
                  <a:cubicBezTo>
                    <a:pt x="46137" y="1695"/>
                    <a:pt x="46409" y="2113"/>
                    <a:pt x="46744" y="2469"/>
                  </a:cubicBezTo>
                  <a:cubicBezTo>
                    <a:pt x="46890" y="2616"/>
                    <a:pt x="46890" y="2699"/>
                    <a:pt x="46807" y="2909"/>
                  </a:cubicBezTo>
                  <a:cubicBezTo>
                    <a:pt x="46660" y="3369"/>
                    <a:pt x="46263" y="3704"/>
                    <a:pt x="46137" y="4164"/>
                  </a:cubicBezTo>
                  <a:cubicBezTo>
                    <a:pt x="46074" y="4394"/>
                    <a:pt x="46116" y="4666"/>
                    <a:pt x="45823" y="4750"/>
                  </a:cubicBezTo>
                  <a:cubicBezTo>
                    <a:pt x="45551" y="4813"/>
                    <a:pt x="45426" y="4541"/>
                    <a:pt x="45258" y="4394"/>
                  </a:cubicBezTo>
                  <a:cubicBezTo>
                    <a:pt x="45175" y="4310"/>
                    <a:pt x="45133" y="4206"/>
                    <a:pt x="45049" y="4143"/>
                  </a:cubicBezTo>
                  <a:cubicBezTo>
                    <a:pt x="44840" y="3892"/>
                    <a:pt x="44610" y="3892"/>
                    <a:pt x="44547" y="4227"/>
                  </a:cubicBezTo>
                  <a:cubicBezTo>
                    <a:pt x="44484" y="4603"/>
                    <a:pt x="44296" y="4520"/>
                    <a:pt x="44003" y="4541"/>
                  </a:cubicBezTo>
                  <a:cubicBezTo>
                    <a:pt x="43313" y="4582"/>
                    <a:pt x="42622" y="4771"/>
                    <a:pt x="41911" y="4541"/>
                  </a:cubicBezTo>
                  <a:cubicBezTo>
                    <a:pt x="41785" y="4499"/>
                    <a:pt x="41680" y="4582"/>
                    <a:pt x="41597" y="4645"/>
                  </a:cubicBezTo>
                  <a:cubicBezTo>
                    <a:pt x="41325" y="4834"/>
                    <a:pt x="41011" y="4917"/>
                    <a:pt x="40697" y="4875"/>
                  </a:cubicBezTo>
                  <a:cubicBezTo>
                    <a:pt x="40488" y="4854"/>
                    <a:pt x="40446" y="5022"/>
                    <a:pt x="40425" y="5168"/>
                  </a:cubicBezTo>
                  <a:cubicBezTo>
                    <a:pt x="37831" y="5252"/>
                    <a:pt x="35236" y="5168"/>
                    <a:pt x="32662" y="4896"/>
                  </a:cubicBezTo>
                  <a:cubicBezTo>
                    <a:pt x="31951" y="4813"/>
                    <a:pt x="31240" y="4813"/>
                    <a:pt x="30528" y="4896"/>
                  </a:cubicBezTo>
                  <a:cubicBezTo>
                    <a:pt x="29712" y="5022"/>
                    <a:pt x="28875" y="5022"/>
                    <a:pt x="28059" y="4896"/>
                  </a:cubicBezTo>
                  <a:cubicBezTo>
                    <a:pt x="27473" y="4792"/>
                    <a:pt x="26888" y="4813"/>
                    <a:pt x="26302" y="4938"/>
                  </a:cubicBezTo>
                  <a:cubicBezTo>
                    <a:pt x="25130" y="5273"/>
                    <a:pt x="23895" y="5106"/>
                    <a:pt x="22703" y="5168"/>
                  </a:cubicBezTo>
                  <a:cubicBezTo>
                    <a:pt x="21343" y="5252"/>
                    <a:pt x="20004" y="5357"/>
                    <a:pt x="18644" y="5440"/>
                  </a:cubicBezTo>
                  <a:cubicBezTo>
                    <a:pt x="18413" y="5461"/>
                    <a:pt x="18183" y="5482"/>
                    <a:pt x="17953" y="5482"/>
                  </a:cubicBezTo>
                  <a:cubicBezTo>
                    <a:pt x="16405" y="5378"/>
                    <a:pt x="14898" y="5670"/>
                    <a:pt x="13371" y="5775"/>
                  </a:cubicBezTo>
                  <a:cubicBezTo>
                    <a:pt x="13141" y="5796"/>
                    <a:pt x="12911" y="5838"/>
                    <a:pt x="12659" y="5838"/>
                  </a:cubicBezTo>
                  <a:cubicBezTo>
                    <a:pt x="11090" y="5838"/>
                    <a:pt x="9563" y="5838"/>
                    <a:pt x="7993" y="5963"/>
                  </a:cubicBezTo>
                  <a:cubicBezTo>
                    <a:pt x="6236" y="6110"/>
                    <a:pt x="4478" y="6026"/>
                    <a:pt x="2700" y="6047"/>
                  </a:cubicBezTo>
                  <a:cubicBezTo>
                    <a:pt x="2051" y="6026"/>
                    <a:pt x="1403" y="6110"/>
                    <a:pt x="775" y="6256"/>
                  </a:cubicBezTo>
                  <a:cubicBezTo>
                    <a:pt x="503" y="6319"/>
                    <a:pt x="189" y="6235"/>
                    <a:pt x="1" y="6026"/>
                  </a:cubicBezTo>
                  <a:cubicBezTo>
                    <a:pt x="252" y="5754"/>
                    <a:pt x="482" y="5440"/>
                    <a:pt x="921" y="5838"/>
                  </a:cubicBezTo>
                  <a:cubicBezTo>
                    <a:pt x="1068" y="5963"/>
                    <a:pt x="1382" y="5901"/>
                    <a:pt x="1591" y="5754"/>
                  </a:cubicBezTo>
                  <a:cubicBezTo>
                    <a:pt x="1800" y="5629"/>
                    <a:pt x="1988" y="5503"/>
                    <a:pt x="2198" y="5398"/>
                  </a:cubicBezTo>
                  <a:cubicBezTo>
                    <a:pt x="2742" y="5126"/>
                    <a:pt x="2763" y="5147"/>
                    <a:pt x="2553" y="4562"/>
                  </a:cubicBezTo>
                  <a:cubicBezTo>
                    <a:pt x="2511" y="4457"/>
                    <a:pt x="2449" y="4331"/>
                    <a:pt x="2553" y="4248"/>
                  </a:cubicBezTo>
                  <a:cubicBezTo>
                    <a:pt x="2742" y="4101"/>
                    <a:pt x="2804" y="4290"/>
                    <a:pt x="2909" y="4373"/>
                  </a:cubicBezTo>
                  <a:cubicBezTo>
                    <a:pt x="3202" y="4582"/>
                    <a:pt x="3265" y="4959"/>
                    <a:pt x="3600" y="5168"/>
                  </a:cubicBezTo>
                  <a:cubicBezTo>
                    <a:pt x="4164" y="5482"/>
                    <a:pt x="4374" y="5419"/>
                    <a:pt x="4604" y="4813"/>
                  </a:cubicBezTo>
                  <a:cubicBezTo>
                    <a:pt x="4708" y="4436"/>
                    <a:pt x="5169" y="4331"/>
                    <a:pt x="5420" y="4603"/>
                  </a:cubicBezTo>
                  <a:cubicBezTo>
                    <a:pt x="5524" y="4729"/>
                    <a:pt x="5566" y="4917"/>
                    <a:pt x="5734" y="5022"/>
                  </a:cubicBezTo>
                  <a:cubicBezTo>
                    <a:pt x="6173" y="5378"/>
                    <a:pt x="6194" y="5378"/>
                    <a:pt x="6550" y="4917"/>
                  </a:cubicBezTo>
                  <a:cubicBezTo>
                    <a:pt x="6613" y="4813"/>
                    <a:pt x="6675" y="4708"/>
                    <a:pt x="6738" y="4624"/>
                  </a:cubicBezTo>
                  <a:cubicBezTo>
                    <a:pt x="7177" y="4038"/>
                    <a:pt x="7177" y="4038"/>
                    <a:pt x="7177" y="3432"/>
                  </a:cubicBezTo>
                  <a:cubicBezTo>
                    <a:pt x="7721" y="3745"/>
                    <a:pt x="8098" y="3369"/>
                    <a:pt x="8537" y="3034"/>
                  </a:cubicBezTo>
                  <a:cubicBezTo>
                    <a:pt x="8789" y="3557"/>
                    <a:pt x="9082" y="3934"/>
                    <a:pt x="9709" y="3662"/>
                  </a:cubicBezTo>
                  <a:cubicBezTo>
                    <a:pt x="9877" y="3578"/>
                    <a:pt x="9960" y="3850"/>
                    <a:pt x="10044" y="3997"/>
                  </a:cubicBezTo>
                  <a:cubicBezTo>
                    <a:pt x="10442" y="4562"/>
                    <a:pt x="10483" y="4562"/>
                    <a:pt x="10965" y="4143"/>
                  </a:cubicBezTo>
                  <a:cubicBezTo>
                    <a:pt x="11509" y="3766"/>
                    <a:pt x="12220" y="3641"/>
                    <a:pt x="12869" y="3850"/>
                  </a:cubicBezTo>
                  <a:cubicBezTo>
                    <a:pt x="13224" y="3976"/>
                    <a:pt x="13601" y="4059"/>
                    <a:pt x="13978" y="4080"/>
                  </a:cubicBezTo>
                  <a:cubicBezTo>
                    <a:pt x="14710" y="4164"/>
                    <a:pt x="14794" y="4017"/>
                    <a:pt x="14982" y="3306"/>
                  </a:cubicBezTo>
                  <a:cubicBezTo>
                    <a:pt x="15087" y="2804"/>
                    <a:pt x="14731" y="2699"/>
                    <a:pt x="14459" y="2511"/>
                  </a:cubicBezTo>
                  <a:cubicBezTo>
                    <a:pt x="14166" y="2344"/>
                    <a:pt x="13873" y="2365"/>
                    <a:pt x="13999" y="1737"/>
                  </a:cubicBezTo>
                  <a:cubicBezTo>
                    <a:pt x="13978" y="1465"/>
                    <a:pt x="13873" y="1569"/>
                    <a:pt x="13852" y="1800"/>
                  </a:cubicBezTo>
                  <a:cubicBezTo>
                    <a:pt x="13852" y="1862"/>
                    <a:pt x="13747" y="1988"/>
                    <a:pt x="13936" y="1988"/>
                  </a:cubicBezTo>
                  <a:cubicBezTo>
                    <a:pt x="14103" y="1967"/>
                    <a:pt x="14291" y="1988"/>
                    <a:pt x="14333" y="1737"/>
                  </a:cubicBezTo>
                  <a:cubicBezTo>
                    <a:pt x="14354" y="1611"/>
                    <a:pt x="14312" y="1507"/>
                    <a:pt x="14019" y="1716"/>
                  </a:cubicBezTo>
                  <a:close/>
                  <a:moveTo>
                    <a:pt x="16509" y="1318"/>
                  </a:moveTo>
                  <a:cubicBezTo>
                    <a:pt x="16488" y="984"/>
                    <a:pt x="16363" y="732"/>
                    <a:pt x="16091" y="753"/>
                  </a:cubicBezTo>
                  <a:cubicBezTo>
                    <a:pt x="15735" y="795"/>
                    <a:pt x="15547" y="1172"/>
                    <a:pt x="15359" y="1423"/>
                  </a:cubicBezTo>
                  <a:cubicBezTo>
                    <a:pt x="15254" y="1590"/>
                    <a:pt x="15400" y="1988"/>
                    <a:pt x="15568" y="2218"/>
                  </a:cubicBezTo>
                  <a:cubicBezTo>
                    <a:pt x="15631" y="2260"/>
                    <a:pt x="15714" y="2260"/>
                    <a:pt x="15798" y="2239"/>
                  </a:cubicBezTo>
                  <a:cubicBezTo>
                    <a:pt x="16007" y="1883"/>
                    <a:pt x="16468" y="1716"/>
                    <a:pt x="16509" y="1318"/>
                  </a:cubicBezTo>
                  <a:close/>
                  <a:moveTo>
                    <a:pt x="43898" y="2176"/>
                  </a:moveTo>
                  <a:cubicBezTo>
                    <a:pt x="43857" y="2197"/>
                    <a:pt x="43773" y="2218"/>
                    <a:pt x="43752" y="2239"/>
                  </a:cubicBezTo>
                  <a:cubicBezTo>
                    <a:pt x="43689" y="2532"/>
                    <a:pt x="43752" y="2825"/>
                    <a:pt x="43919" y="3076"/>
                  </a:cubicBezTo>
                  <a:cubicBezTo>
                    <a:pt x="44045" y="3327"/>
                    <a:pt x="44338" y="3432"/>
                    <a:pt x="44610" y="3327"/>
                  </a:cubicBezTo>
                  <a:cubicBezTo>
                    <a:pt x="44777" y="3264"/>
                    <a:pt x="45049" y="3222"/>
                    <a:pt x="44986" y="2950"/>
                  </a:cubicBezTo>
                  <a:cubicBezTo>
                    <a:pt x="44945" y="2720"/>
                    <a:pt x="44840" y="2469"/>
                    <a:pt x="44505" y="2616"/>
                  </a:cubicBezTo>
                  <a:cubicBezTo>
                    <a:pt x="44170" y="2762"/>
                    <a:pt x="44108" y="2595"/>
                    <a:pt x="44108" y="2302"/>
                  </a:cubicBezTo>
                  <a:cubicBezTo>
                    <a:pt x="44108" y="2197"/>
                    <a:pt x="44003" y="2155"/>
                    <a:pt x="43898" y="2176"/>
                  </a:cubicBezTo>
                  <a:close/>
                  <a:moveTo>
                    <a:pt x="41911" y="2783"/>
                  </a:moveTo>
                  <a:cubicBezTo>
                    <a:pt x="41932" y="2741"/>
                    <a:pt x="41994" y="2678"/>
                    <a:pt x="41973" y="2637"/>
                  </a:cubicBezTo>
                  <a:cubicBezTo>
                    <a:pt x="41953" y="2616"/>
                    <a:pt x="41890" y="2595"/>
                    <a:pt x="41827" y="2574"/>
                  </a:cubicBezTo>
                  <a:cubicBezTo>
                    <a:pt x="41806" y="2616"/>
                    <a:pt x="41764" y="2678"/>
                    <a:pt x="41785" y="2720"/>
                  </a:cubicBezTo>
                  <a:cubicBezTo>
                    <a:pt x="41785" y="2762"/>
                    <a:pt x="41869" y="2762"/>
                    <a:pt x="41911" y="2783"/>
                  </a:cubicBezTo>
                  <a:close/>
                  <a:moveTo>
                    <a:pt x="9312" y="4854"/>
                  </a:moveTo>
                  <a:cubicBezTo>
                    <a:pt x="9354" y="4875"/>
                    <a:pt x="9416" y="4917"/>
                    <a:pt x="9458" y="4917"/>
                  </a:cubicBezTo>
                  <a:cubicBezTo>
                    <a:pt x="9479" y="4896"/>
                    <a:pt x="9500" y="4813"/>
                    <a:pt x="9521" y="4771"/>
                  </a:cubicBezTo>
                  <a:cubicBezTo>
                    <a:pt x="9458" y="4750"/>
                    <a:pt x="9416" y="4708"/>
                    <a:pt x="9374" y="4708"/>
                  </a:cubicBezTo>
                  <a:cubicBezTo>
                    <a:pt x="9333" y="4729"/>
                    <a:pt x="9333" y="4792"/>
                    <a:pt x="9312" y="4854"/>
                  </a:cubicBezTo>
                  <a:close/>
                  <a:moveTo>
                    <a:pt x="16070" y="3327"/>
                  </a:moveTo>
                  <a:lnTo>
                    <a:pt x="15924" y="3264"/>
                  </a:lnTo>
                  <a:cubicBezTo>
                    <a:pt x="15903" y="3327"/>
                    <a:pt x="15861" y="3369"/>
                    <a:pt x="15882" y="3411"/>
                  </a:cubicBezTo>
                  <a:cubicBezTo>
                    <a:pt x="15882" y="3453"/>
                    <a:pt x="15965" y="3453"/>
                    <a:pt x="16007" y="3473"/>
                  </a:cubicBezTo>
                  <a:close/>
                  <a:moveTo>
                    <a:pt x="42685" y="3327"/>
                  </a:moveTo>
                  <a:cubicBezTo>
                    <a:pt x="42643" y="3306"/>
                    <a:pt x="42580" y="3264"/>
                    <a:pt x="42538" y="3285"/>
                  </a:cubicBezTo>
                  <a:cubicBezTo>
                    <a:pt x="42517" y="3285"/>
                    <a:pt x="42497" y="3369"/>
                    <a:pt x="42476" y="3411"/>
                  </a:cubicBezTo>
                  <a:cubicBezTo>
                    <a:pt x="42538" y="3432"/>
                    <a:pt x="42580" y="3494"/>
                    <a:pt x="42622" y="3473"/>
                  </a:cubicBezTo>
                  <a:cubicBezTo>
                    <a:pt x="42664" y="3473"/>
                    <a:pt x="42685" y="3390"/>
                    <a:pt x="42706" y="3327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7214;p42"/>
            <p:cNvSpPr/>
            <p:nvPr/>
          </p:nvSpPr>
          <p:spPr>
            <a:xfrm>
              <a:off x="5713850" y="4108125"/>
              <a:ext cx="572275" cy="107250"/>
            </a:xfrm>
            <a:custGeom>
              <a:avLst/>
              <a:gdLst/>
              <a:ahLst/>
              <a:cxnLst/>
              <a:rect l="l" t="t" r="r" b="b"/>
              <a:pathLst>
                <a:path w="22891" h="4290" extrusionOk="0">
                  <a:moveTo>
                    <a:pt x="0" y="3913"/>
                  </a:moveTo>
                  <a:cubicBezTo>
                    <a:pt x="21" y="3746"/>
                    <a:pt x="63" y="3600"/>
                    <a:pt x="272" y="3620"/>
                  </a:cubicBezTo>
                  <a:cubicBezTo>
                    <a:pt x="586" y="3662"/>
                    <a:pt x="921" y="3579"/>
                    <a:pt x="1172" y="3390"/>
                  </a:cubicBezTo>
                  <a:cubicBezTo>
                    <a:pt x="1276" y="3328"/>
                    <a:pt x="1381" y="3244"/>
                    <a:pt x="1486" y="3286"/>
                  </a:cubicBezTo>
                  <a:cubicBezTo>
                    <a:pt x="2197" y="3495"/>
                    <a:pt x="2887" y="3328"/>
                    <a:pt x="3578" y="3286"/>
                  </a:cubicBezTo>
                  <a:cubicBezTo>
                    <a:pt x="3871" y="3244"/>
                    <a:pt x="4059" y="3348"/>
                    <a:pt x="4122" y="2972"/>
                  </a:cubicBezTo>
                  <a:cubicBezTo>
                    <a:pt x="4185" y="2637"/>
                    <a:pt x="4415" y="2637"/>
                    <a:pt x="4624" y="2867"/>
                  </a:cubicBezTo>
                  <a:cubicBezTo>
                    <a:pt x="4708" y="2951"/>
                    <a:pt x="4771" y="3076"/>
                    <a:pt x="4854" y="3139"/>
                  </a:cubicBezTo>
                  <a:cubicBezTo>
                    <a:pt x="5001" y="3286"/>
                    <a:pt x="5147" y="3558"/>
                    <a:pt x="5419" y="3474"/>
                  </a:cubicBezTo>
                  <a:cubicBezTo>
                    <a:pt x="5691" y="3411"/>
                    <a:pt x="5649" y="3139"/>
                    <a:pt x="5712" y="2909"/>
                  </a:cubicBezTo>
                  <a:cubicBezTo>
                    <a:pt x="5838" y="2449"/>
                    <a:pt x="6235" y="2114"/>
                    <a:pt x="6403" y="1633"/>
                  </a:cubicBezTo>
                  <a:cubicBezTo>
                    <a:pt x="6465" y="1444"/>
                    <a:pt x="6465" y="1361"/>
                    <a:pt x="6340" y="1214"/>
                  </a:cubicBezTo>
                  <a:cubicBezTo>
                    <a:pt x="5984" y="838"/>
                    <a:pt x="5712" y="419"/>
                    <a:pt x="5168" y="335"/>
                  </a:cubicBezTo>
                  <a:cubicBezTo>
                    <a:pt x="5043" y="315"/>
                    <a:pt x="5022" y="168"/>
                    <a:pt x="5001" y="43"/>
                  </a:cubicBezTo>
                  <a:cubicBezTo>
                    <a:pt x="6800" y="1"/>
                    <a:pt x="8579" y="231"/>
                    <a:pt x="10378" y="315"/>
                  </a:cubicBezTo>
                  <a:cubicBezTo>
                    <a:pt x="10880" y="335"/>
                    <a:pt x="11382" y="335"/>
                    <a:pt x="11864" y="377"/>
                  </a:cubicBezTo>
                  <a:cubicBezTo>
                    <a:pt x="14584" y="545"/>
                    <a:pt x="17283" y="649"/>
                    <a:pt x="19940" y="1235"/>
                  </a:cubicBezTo>
                  <a:cubicBezTo>
                    <a:pt x="20463" y="1340"/>
                    <a:pt x="20986" y="1361"/>
                    <a:pt x="21509" y="1423"/>
                  </a:cubicBezTo>
                  <a:cubicBezTo>
                    <a:pt x="21656" y="1444"/>
                    <a:pt x="21802" y="1486"/>
                    <a:pt x="21928" y="1528"/>
                  </a:cubicBezTo>
                  <a:cubicBezTo>
                    <a:pt x="22346" y="1675"/>
                    <a:pt x="22890" y="2239"/>
                    <a:pt x="22870" y="2491"/>
                  </a:cubicBezTo>
                  <a:cubicBezTo>
                    <a:pt x="22870" y="2825"/>
                    <a:pt x="22200" y="3600"/>
                    <a:pt x="21865" y="3746"/>
                  </a:cubicBezTo>
                  <a:cubicBezTo>
                    <a:pt x="21321" y="3976"/>
                    <a:pt x="20735" y="3851"/>
                    <a:pt x="20212" y="3767"/>
                  </a:cubicBezTo>
                  <a:cubicBezTo>
                    <a:pt x="18664" y="3537"/>
                    <a:pt x="17116" y="3600"/>
                    <a:pt x="15567" y="3369"/>
                  </a:cubicBezTo>
                  <a:cubicBezTo>
                    <a:pt x="15274" y="3369"/>
                    <a:pt x="14981" y="3390"/>
                    <a:pt x="14688" y="3453"/>
                  </a:cubicBezTo>
                  <a:cubicBezTo>
                    <a:pt x="13035" y="3453"/>
                    <a:pt x="11445" y="3976"/>
                    <a:pt x="9771" y="3892"/>
                  </a:cubicBezTo>
                  <a:cubicBezTo>
                    <a:pt x="9123" y="3913"/>
                    <a:pt x="8474" y="3872"/>
                    <a:pt x="7846" y="3746"/>
                  </a:cubicBezTo>
                  <a:cubicBezTo>
                    <a:pt x="7574" y="3704"/>
                    <a:pt x="7302" y="3725"/>
                    <a:pt x="7051" y="3809"/>
                  </a:cubicBezTo>
                  <a:cubicBezTo>
                    <a:pt x="5398" y="4290"/>
                    <a:pt x="3724" y="4018"/>
                    <a:pt x="2051" y="3976"/>
                  </a:cubicBezTo>
                  <a:cubicBezTo>
                    <a:pt x="1360" y="3997"/>
                    <a:pt x="690" y="3976"/>
                    <a:pt x="0" y="3913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215;p42"/>
            <p:cNvSpPr/>
            <p:nvPr/>
          </p:nvSpPr>
          <p:spPr>
            <a:xfrm>
              <a:off x="4481425" y="4181875"/>
              <a:ext cx="142325" cy="46600"/>
            </a:xfrm>
            <a:custGeom>
              <a:avLst/>
              <a:gdLst/>
              <a:ahLst/>
              <a:cxnLst/>
              <a:rect l="l" t="t" r="r" b="b"/>
              <a:pathLst>
                <a:path w="5693" h="1864" extrusionOk="0">
                  <a:moveTo>
                    <a:pt x="1" y="1633"/>
                  </a:moveTo>
                  <a:cubicBezTo>
                    <a:pt x="43" y="1549"/>
                    <a:pt x="64" y="1424"/>
                    <a:pt x="106" y="1403"/>
                  </a:cubicBezTo>
                  <a:cubicBezTo>
                    <a:pt x="733" y="1131"/>
                    <a:pt x="1215" y="775"/>
                    <a:pt x="1131" y="1"/>
                  </a:cubicBezTo>
                  <a:cubicBezTo>
                    <a:pt x="1487" y="43"/>
                    <a:pt x="1466" y="315"/>
                    <a:pt x="1507" y="482"/>
                  </a:cubicBezTo>
                  <a:cubicBezTo>
                    <a:pt x="1633" y="838"/>
                    <a:pt x="1779" y="1089"/>
                    <a:pt x="2198" y="859"/>
                  </a:cubicBezTo>
                  <a:cubicBezTo>
                    <a:pt x="2344" y="817"/>
                    <a:pt x="2512" y="838"/>
                    <a:pt x="2616" y="963"/>
                  </a:cubicBezTo>
                  <a:cubicBezTo>
                    <a:pt x="3077" y="1403"/>
                    <a:pt x="3725" y="1277"/>
                    <a:pt x="4248" y="1466"/>
                  </a:cubicBezTo>
                  <a:cubicBezTo>
                    <a:pt x="4541" y="1570"/>
                    <a:pt x="4751" y="1382"/>
                    <a:pt x="4981" y="1256"/>
                  </a:cubicBezTo>
                  <a:cubicBezTo>
                    <a:pt x="5441" y="1026"/>
                    <a:pt x="5546" y="1110"/>
                    <a:pt x="5692" y="1738"/>
                  </a:cubicBezTo>
                  <a:cubicBezTo>
                    <a:pt x="5462" y="1842"/>
                    <a:pt x="5232" y="1863"/>
                    <a:pt x="5002" y="1821"/>
                  </a:cubicBezTo>
                  <a:cubicBezTo>
                    <a:pt x="3328" y="1549"/>
                    <a:pt x="1654" y="1738"/>
                    <a:pt x="1" y="1633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216;p42"/>
            <p:cNvSpPr/>
            <p:nvPr/>
          </p:nvSpPr>
          <p:spPr>
            <a:xfrm>
              <a:off x="4339675" y="4191825"/>
              <a:ext cx="84250" cy="31400"/>
            </a:xfrm>
            <a:custGeom>
              <a:avLst/>
              <a:gdLst/>
              <a:ahLst/>
              <a:cxnLst/>
              <a:rect l="l" t="t" r="r" b="b"/>
              <a:pathLst>
                <a:path w="3370" h="1256" extrusionOk="0">
                  <a:moveTo>
                    <a:pt x="1" y="712"/>
                  </a:moveTo>
                  <a:cubicBezTo>
                    <a:pt x="168" y="544"/>
                    <a:pt x="315" y="356"/>
                    <a:pt x="482" y="189"/>
                  </a:cubicBezTo>
                  <a:cubicBezTo>
                    <a:pt x="628" y="21"/>
                    <a:pt x="879" y="0"/>
                    <a:pt x="1047" y="126"/>
                  </a:cubicBezTo>
                  <a:cubicBezTo>
                    <a:pt x="1716" y="607"/>
                    <a:pt x="2491" y="921"/>
                    <a:pt x="3307" y="1068"/>
                  </a:cubicBezTo>
                  <a:cubicBezTo>
                    <a:pt x="3328" y="1068"/>
                    <a:pt x="3348" y="1172"/>
                    <a:pt x="3369" y="1235"/>
                  </a:cubicBezTo>
                  <a:cubicBezTo>
                    <a:pt x="2888" y="1256"/>
                    <a:pt x="2428" y="1193"/>
                    <a:pt x="1988" y="1026"/>
                  </a:cubicBezTo>
                  <a:cubicBezTo>
                    <a:pt x="1340" y="837"/>
                    <a:pt x="670" y="712"/>
                    <a:pt x="1" y="712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217;p42"/>
            <p:cNvSpPr/>
            <p:nvPr/>
          </p:nvSpPr>
          <p:spPr>
            <a:xfrm>
              <a:off x="5399450" y="4080400"/>
              <a:ext cx="70650" cy="23575"/>
            </a:xfrm>
            <a:custGeom>
              <a:avLst/>
              <a:gdLst/>
              <a:ahLst/>
              <a:cxnLst/>
              <a:rect l="l" t="t" r="r" b="b"/>
              <a:pathLst>
                <a:path w="2826" h="943" extrusionOk="0">
                  <a:moveTo>
                    <a:pt x="2826" y="315"/>
                  </a:moveTo>
                  <a:cubicBezTo>
                    <a:pt x="2491" y="754"/>
                    <a:pt x="1926" y="942"/>
                    <a:pt x="1403" y="775"/>
                  </a:cubicBezTo>
                  <a:cubicBezTo>
                    <a:pt x="1089" y="670"/>
                    <a:pt x="775" y="607"/>
                    <a:pt x="461" y="587"/>
                  </a:cubicBezTo>
                  <a:cubicBezTo>
                    <a:pt x="210" y="587"/>
                    <a:pt x="1" y="377"/>
                    <a:pt x="1" y="126"/>
                  </a:cubicBezTo>
                  <a:cubicBezTo>
                    <a:pt x="942" y="1"/>
                    <a:pt x="1884" y="294"/>
                    <a:pt x="2826" y="31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218;p42"/>
            <p:cNvSpPr/>
            <p:nvPr/>
          </p:nvSpPr>
          <p:spPr>
            <a:xfrm>
              <a:off x="5661000" y="4092950"/>
              <a:ext cx="70650" cy="14675"/>
            </a:xfrm>
            <a:custGeom>
              <a:avLst/>
              <a:gdLst/>
              <a:ahLst/>
              <a:cxnLst/>
              <a:rect l="l" t="t" r="r" b="b"/>
              <a:pathLst>
                <a:path w="2826" h="587" extrusionOk="0">
                  <a:moveTo>
                    <a:pt x="2825" y="294"/>
                  </a:moveTo>
                  <a:cubicBezTo>
                    <a:pt x="2512" y="503"/>
                    <a:pt x="2135" y="587"/>
                    <a:pt x="1758" y="503"/>
                  </a:cubicBezTo>
                  <a:cubicBezTo>
                    <a:pt x="1319" y="440"/>
                    <a:pt x="859" y="273"/>
                    <a:pt x="377" y="398"/>
                  </a:cubicBezTo>
                  <a:cubicBezTo>
                    <a:pt x="147" y="440"/>
                    <a:pt x="43" y="210"/>
                    <a:pt x="1" y="1"/>
                  </a:cubicBezTo>
                  <a:cubicBezTo>
                    <a:pt x="942" y="85"/>
                    <a:pt x="1905" y="43"/>
                    <a:pt x="2825" y="294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219;p42"/>
            <p:cNvSpPr/>
            <p:nvPr/>
          </p:nvSpPr>
          <p:spPr>
            <a:xfrm>
              <a:off x="4834525" y="4073075"/>
              <a:ext cx="28275" cy="43450"/>
            </a:xfrm>
            <a:custGeom>
              <a:avLst/>
              <a:gdLst/>
              <a:ahLst/>
              <a:cxnLst/>
              <a:rect l="l" t="t" r="r" b="b"/>
              <a:pathLst>
                <a:path w="1131" h="1738" extrusionOk="0">
                  <a:moveTo>
                    <a:pt x="1130" y="356"/>
                  </a:moveTo>
                  <a:cubicBezTo>
                    <a:pt x="649" y="482"/>
                    <a:pt x="523" y="754"/>
                    <a:pt x="796" y="1172"/>
                  </a:cubicBezTo>
                  <a:cubicBezTo>
                    <a:pt x="879" y="1319"/>
                    <a:pt x="942" y="1445"/>
                    <a:pt x="796" y="1549"/>
                  </a:cubicBezTo>
                  <a:cubicBezTo>
                    <a:pt x="670" y="1696"/>
                    <a:pt x="503" y="1737"/>
                    <a:pt x="335" y="1696"/>
                  </a:cubicBezTo>
                  <a:cubicBezTo>
                    <a:pt x="189" y="1654"/>
                    <a:pt x="63" y="1507"/>
                    <a:pt x="126" y="1361"/>
                  </a:cubicBezTo>
                  <a:cubicBezTo>
                    <a:pt x="293" y="1005"/>
                    <a:pt x="0" y="691"/>
                    <a:pt x="63" y="356"/>
                  </a:cubicBezTo>
                  <a:cubicBezTo>
                    <a:pt x="231" y="356"/>
                    <a:pt x="377" y="294"/>
                    <a:pt x="419" y="105"/>
                  </a:cubicBezTo>
                  <a:cubicBezTo>
                    <a:pt x="649" y="1"/>
                    <a:pt x="879" y="126"/>
                    <a:pt x="1109" y="147"/>
                  </a:cubicBezTo>
                  <a:cubicBezTo>
                    <a:pt x="1130" y="210"/>
                    <a:pt x="1130" y="294"/>
                    <a:pt x="1130" y="356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220;p42"/>
            <p:cNvSpPr/>
            <p:nvPr/>
          </p:nvSpPr>
          <p:spPr>
            <a:xfrm>
              <a:off x="4920300" y="4077275"/>
              <a:ext cx="30900" cy="34025"/>
            </a:xfrm>
            <a:custGeom>
              <a:avLst/>
              <a:gdLst/>
              <a:ahLst/>
              <a:cxnLst/>
              <a:rect l="l" t="t" r="r" b="b"/>
              <a:pathLst>
                <a:path w="1236" h="1361" extrusionOk="0">
                  <a:moveTo>
                    <a:pt x="880" y="0"/>
                  </a:moveTo>
                  <a:cubicBezTo>
                    <a:pt x="942" y="126"/>
                    <a:pt x="1089" y="209"/>
                    <a:pt x="1235" y="188"/>
                  </a:cubicBezTo>
                  <a:cubicBezTo>
                    <a:pt x="1089" y="607"/>
                    <a:pt x="524" y="774"/>
                    <a:pt x="608" y="1360"/>
                  </a:cubicBezTo>
                  <a:cubicBezTo>
                    <a:pt x="378" y="963"/>
                    <a:pt x="315" y="523"/>
                    <a:pt x="1" y="188"/>
                  </a:cubicBezTo>
                  <a:lnTo>
                    <a:pt x="168" y="42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221;p42"/>
            <p:cNvSpPr/>
            <p:nvPr/>
          </p:nvSpPr>
          <p:spPr>
            <a:xfrm>
              <a:off x="4068725" y="4198100"/>
              <a:ext cx="40300" cy="14150"/>
            </a:xfrm>
            <a:custGeom>
              <a:avLst/>
              <a:gdLst/>
              <a:ahLst/>
              <a:cxnLst/>
              <a:rect l="l" t="t" r="r" b="b"/>
              <a:pathLst>
                <a:path w="1612" h="566" extrusionOk="0">
                  <a:moveTo>
                    <a:pt x="0" y="356"/>
                  </a:moveTo>
                  <a:cubicBezTo>
                    <a:pt x="502" y="1"/>
                    <a:pt x="1172" y="63"/>
                    <a:pt x="1611" y="482"/>
                  </a:cubicBezTo>
                  <a:cubicBezTo>
                    <a:pt x="1067" y="565"/>
                    <a:pt x="523" y="524"/>
                    <a:pt x="0" y="356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222;p42"/>
            <p:cNvSpPr/>
            <p:nvPr/>
          </p:nvSpPr>
          <p:spPr>
            <a:xfrm>
              <a:off x="4304100" y="4198625"/>
              <a:ext cx="22000" cy="16750"/>
            </a:xfrm>
            <a:custGeom>
              <a:avLst/>
              <a:gdLst/>
              <a:ahLst/>
              <a:cxnLst/>
              <a:rect l="l" t="t" r="r" b="b"/>
              <a:pathLst>
                <a:path w="880" h="670" extrusionOk="0">
                  <a:moveTo>
                    <a:pt x="1" y="440"/>
                  </a:moveTo>
                  <a:cubicBezTo>
                    <a:pt x="357" y="21"/>
                    <a:pt x="524" y="0"/>
                    <a:pt x="880" y="440"/>
                  </a:cubicBezTo>
                  <a:cubicBezTo>
                    <a:pt x="587" y="670"/>
                    <a:pt x="294" y="503"/>
                    <a:pt x="1" y="44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223;p42"/>
            <p:cNvSpPr/>
            <p:nvPr/>
          </p:nvSpPr>
          <p:spPr>
            <a:xfrm>
              <a:off x="4197925" y="4194450"/>
              <a:ext cx="22000" cy="12050"/>
            </a:xfrm>
            <a:custGeom>
              <a:avLst/>
              <a:gdLst/>
              <a:ahLst/>
              <a:cxnLst/>
              <a:rect l="l" t="t" r="r" b="b"/>
              <a:pathLst>
                <a:path w="880" h="482" extrusionOk="0">
                  <a:moveTo>
                    <a:pt x="0" y="377"/>
                  </a:moveTo>
                  <a:cubicBezTo>
                    <a:pt x="398" y="0"/>
                    <a:pt x="565" y="21"/>
                    <a:pt x="879" y="439"/>
                  </a:cubicBezTo>
                  <a:cubicBezTo>
                    <a:pt x="586" y="481"/>
                    <a:pt x="272" y="460"/>
                    <a:pt x="0" y="377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224;p42"/>
            <p:cNvSpPr/>
            <p:nvPr/>
          </p:nvSpPr>
          <p:spPr>
            <a:xfrm>
              <a:off x="4126775" y="4200200"/>
              <a:ext cx="13100" cy="10475"/>
            </a:xfrm>
            <a:custGeom>
              <a:avLst/>
              <a:gdLst/>
              <a:ahLst/>
              <a:cxnLst/>
              <a:rect l="l" t="t" r="r" b="b"/>
              <a:pathLst>
                <a:path w="524" h="419" extrusionOk="0">
                  <a:moveTo>
                    <a:pt x="1" y="314"/>
                  </a:moveTo>
                  <a:cubicBezTo>
                    <a:pt x="126" y="0"/>
                    <a:pt x="315" y="0"/>
                    <a:pt x="524" y="209"/>
                  </a:cubicBezTo>
                  <a:cubicBezTo>
                    <a:pt x="398" y="377"/>
                    <a:pt x="168" y="419"/>
                    <a:pt x="1" y="314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225;p42"/>
            <p:cNvSpPr/>
            <p:nvPr/>
          </p:nvSpPr>
          <p:spPr>
            <a:xfrm>
              <a:off x="4277425" y="4200200"/>
              <a:ext cx="13100" cy="9950"/>
            </a:xfrm>
            <a:custGeom>
              <a:avLst/>
              <a:gdLst/>
              <a:ahLst/>
              <a:cxnLst/>
              <a:rect l="l" t="t" r="r" b="b"/>
              <a:pathLst>
                <a:path w="524" h="398" extrusionOk="0">
                  <a:moveTo>
                    <a:pt x="1" y="251"/>
                  </a:moveTo>
                  <a:cubicBezTo>
                    <a:pt x="231" y="0"/>
                    <a:pt x="398" y="0"/>
                    <a:pt x="524" y="335"/>
                  </a:cubicBezTo>
                  <a:cubicBezTo>
                    <a:pt x="356" y="398"/>
                    <a:pt x="147" y="377"/>
                    <a:pt x="1" y="25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226;p42"/>
            <p:cNvSpPr/>
            <p:nvPr/>
          </p:nvSpPr>
          <p:spPr>
            <a:xfrm>
              <a:off x="4459475" y="4212750"/>
              <a:ext cx="13100" cy="11000"/>
            </a:xfrm>
            <a:custGeom>
              <a:avLst/>
              <a:gdLst/>
              <a:ahLst/>
              <a:cxnLst/>
              <a:rect l="l" t="t" r="r" b="b"/>
              <a:pathLst>
                <a:path w="524" h="440" extrusionOk="0">
                  <a:moveTo>
                    <a:pt x="0" y="398"/>
                  </a:moveTo>
                  <a:cubicBezTo>
                    <a:pt x="209" y="0"/>
                    <a:pt x="272" y="0"/>
                    <a:pt x="523" y="377"/>
                  </a:cubicBezTo>
                  <a:cubicBezTo>
                    <a:pt x="335" y="440"/>
                    <a:pt x="168" y="440"/>
                    <a:pt x="0" y="398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227;p42"/>
            <p:cNvSpPr/>
            <p:nvPr/>
          </p:nvSpPr>
          <p:spPr>
            <a:xfrm>
              <a:off x="5762475" y="4100800"/>
              <a:ext cx="8925" cy="9450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357" y="168"/>
                  </a:moveTo>
                  <a:cubicBezTo>
                    <a:pt x="189" y="377"/>
                    <a:pt x="85" y="273"/>
                    <a:pt x="1" y="63"/>
                  </a:cubicBezTo>
                  <a:cubicBezTo>
                    <a:pt x="126" y="1"/>
                    <a:pt x="294" y="43"/>
                    <a:pt x="357" y="168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228;p42"/>
            <p:cNvSpPr/>
            <p:nvPr/>
          </p:nvSpPr>
          <p:spPr>
            <a:xfrm>
              <a:off x="5802775" y="4104475"/>
              <a:ext cx="8900" cy="10475"/>
            </a:xfrm>
            <a:custGeom>
              <a:avLst/>
              <a:gdLst/>
              <a:ahLst/>
              <a:cxnLst/>
              <a:rect l="l" t="t" r="r" b="b"/>
              <a:pathLst>
                <a:path w="356" h="419" extrusionOk="0">
                  <a:moveTo>
                    <a:pt x="356" y="147"/>
                  </a:moveTo>
                  <a:cubicBezTo>
                    <a:pt x="167" y="419"/>
                    <a:pt x="63" y="293"/>
                    <a:pt x="0" y="42"/>
                  </a:cubicBezTo>
                  <a:cubicBezTo>
                    <a:pt x="126" y="0"/>
                    <a:pt x="272" y="42"/>
                    <a:pt x="356" y="147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229;p42"/>
            <p:cNvSpPr/>
            <p:nvPr/>
          </p:nvSpPr>
          <p:spPr>
            <a:xfrm>
              <a:off x="4636800" y="4220600"/>
              <a:ext cx="8900" cy="6825"/>
            </a:xfrm>
            <a:custGeom>
              <a:avLst/>
              <a:gdLst/>
              <a:ahLst/>
              <a:cxnLst/>
              <a:rect l="l" t="t" r="r" b="b"/>
              <a:pathLst>
                <a:path w="356" h="273" extrusionOk="0">
                  <a:moveTo>
                    <a:pt x="0" y="230"/>
                  </a:moveTo>
                  <a:cubicBezTo>
                    <a:pt x="21" y="126"/>
                    <a:pt x="63" y="0"/>
                    <a:pt x="189" y="21"/>
                  </a:cubicBezTo>
                  <a:cubicBezTo>
                    <a:pt x="251" y="21"/>
                    <a:pt x="293" y="147"/>
                    <a:pt x="356" y="209"/>
                  </a:cubicBezTo>
                  <a:cubicBezTo>
                    <a:pt x="230" y="272"/>
                    <a:pt x="105" y="272"/>
                    <a:pt x="0" y="23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230;p42"/>
            <p:cNvSpPr/>
            <p:nvPr/>
          </p:nvSpPr>
          <p:spPr>
            <a:xfrm>
              <a:off x="4237675" y="4200725"/>
              <a:ext cx="13100" cy="5775"/>
            </a:xfrm>
            <a:custGeom>
              <a:avLst/>
              <a:gdLst/>
              <a:ahLst/>
              <a:cxnLst/>
              <a:rect l="l" t="t" r="r" b="b"/>
              <a:pathLst>
                <a:path w="524" h="231" extrusionOk="0">
                  <a:moveTo>
                    <a:pt x="1" y="188"/>
                  </a:moveTo>
                  <a:cubicBezTo>
                    <a:pt x="126" y="0"/>
                    <a:pt x="398" y="0"/>
                    <a:pt x="524" y="188"/>
                  </a:cubicBezTo>
                  <a:cubicBezTo>
                    <a:pt x="356" y="230"/>
                    <a:pt x="168" y="230"/>
                    <a:pt x="1" y="188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231;p42"/>
            <p:cNvSpPr/>
            <p:nvPr/>
          </p:nvSpPr>
          <p:spPr>
            <a:xfrm>
              <a:off x="4960075" y="4079350"/>
              <a:ext cx="66975" cy="27225"/>
            </a:xfrm>
            <a:custGeom>
              <a:avLst/>
              <a:gdLst/>
              <a:ahLst/>
              <a:cxnLst/>
              <a:rect l="l" t="t" r="r" b="b"/>
              <a:pathLst>
                <a:path w="2679" h="1089" extrusionOk="0">
                  <a:moveTo>
                    <a:pt x="0" y="105"/>
                  </a:moveTo>
                  <a:cubicBezTo>
                    <a:pt x="147" y="85"/>
                    <a:pt x="314" y="1"/>
                    <a:pt x="439" y="43"/>
                  </a:cubicBezTo>
                  <a:cubicBezTo>
                    <a:pt x="1172" y="273"/>
                    <a:pt x="1946" y="85"/>
                    <a:pt x="2678" y="294"/>
                  </a:cubicBezTo>
                  <a:cubicBezTo>
                    <a:pt x="2239" y="775"/>
                    <a:pt x="1632" y="1068"/>
                    <a:pt x="983" y="1089"/>
                  </a:cubicBezTo>
                  <a:cubicBezTo>
                    <a:pt x="921" y="1089"/>
                    <a:pt x="879" y="1089"/>
                    <a:pt x="816" y="1089"/>
                  </a:cubicBezTo>
                  <a:cubicBezTo>
                    <a:pt x="774" y="566"/>
                    <a:pt x="42" y="629"/>
                    <a:pt x="0" y="10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232;p42"/>
            <p:cNvSpPr/>
            <p:nvPr/>
          </p:nvSpPr>
          <p:spPr>
            <a:xfrm>
              <a:off x="4871150" y="4086675"/>
              <a:ext cx="20425" cy="25150"/>
            </a:xfrm>
            <a:custGeom>
              <a:avLst/>
              <a:gdLst/>
              <a:ahLst/>
              <a:cxnLst/>
              <a:rect l="l" t="t" r="r" b="b"/>
              <a:pathLst>
                <a:path w="817" h="1006" extrusionOk="0">
                  <a:moveTo>
                    <a:pt x="377" y="1"/>
                  </a:moveTo>
                  <a:lnTo>
                    <a:pt x="544" y="1"/>
                  </a:lnTo>
                  <a:cubicBezTo>
                    <a:pt x="460" y="315"/>
                    <a:pt x="753" y="482"/>
                    <a:pt x="816" y="754"/>
                  </a:cubicBezTo>
                  <a:cubicBezTo>
                    <a:pt x="523" y="1005"/>
                    <a:pt x="272" y="670"/>
                    <a:pt x="0" y="712"/>
                  </a:cubicBezTo>
                  <a:cubicBezTo>
                    <a:pt x="0" y="398"/>
                    <a:pt x="42" y="126"/>
                    <a:pt x="37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233;p42"/>
            <p:cNvSpPr/>
            <p:nvPr/>
          </p:nvSpPr>
          <p:spPr>
            <a:xfrm>
              <a:off x="4951175" y="4130100"/>
              <a:ext cx="16750" cy="14150"/>
            </a:xfrm>
            <a:custGeom>
              <a:avLst/>
              <a:gdLst/>
              <a:ahLst/>
              <a:cxnLst/>
              <a:rect l="l" t="t" r="r" b="b"/>
              <a:pathLst>
                <a:path w="670" h="566" extrusionOk="0">
                  <a:moveTo>
                    <a:pt x="649" y="398"/>
                  </a:moveTo>
                  <a:cubicBezTo>
                    <a:pt x="544" y="565"/>
                    <a:pt x="398" y="565"/>
                    <a:pt x="251" y="544"/>
                  </a:cubicBezTo>
                  <a:cubicBezTo>
                    <a:pt x="105" y="524"/>
                    <a:pt x="0" y="356"/>
                    <a:pt x="63" y="210"/>
                  </a:cubicBezTo>
                  <a:cubicBezTo>
                    <a:pt x="105" y="63"/>
                    <a:pt x="293" y="0"/>
                    <a:pt x="419" y="84"/>
                  </a:cubicBezTo>
                  <a:cubicBezTo>
                    <a:pt x="565" y="147"/>
                    <a:pt x="670" y="231"/>
                    <a:pt x="649" y="398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234;p42"/>
            <p:cNvSpPr/>
            <p:nvPr/>
          </p:nvSpPr>
          <p:spPr>
            <a:xfrm>
              <a:off x="5042200" y="4141075"/>
              <a:ext cx="5250" cy="5775"/>
            </a:xfrm>
            <a:custGeom>
              <a:avLst/>
              <a:gdLst/>
              <a:ahLst/>
              <a:cxnLst/>
              <a:rect l="l" t="t" r="r" b="b"/>
              <a:pathLst>
                <a:path w="210" h="231" extrusionOk="0">
                  <a:moveTo>
                    <a:pt x="209" y="85"/>
                  </a:moveTo>
                  <a:cubicBezTo>
                    <a:pt x="188" y="126"/>
                    <a:pt x="167" y="210"/>
                    <a:pt x="126" y="210"/>
                  </a:cubicBezTo>
                  <a:cubicBezTo>
                    <a:pt x="105" y="231"/>
                    <a:pt x="42" y="189"/>
                    <a:pt x="0" y="168"/>
                  </a:cubicBezTo>
                  <a:cubicBezTo>
                    <a:pt x="21" y="105"/>
                    <a:pt x="21" y="22"/>
                    <a:pt x="63" y="22"/>
                  </a:cubicBezTo>
                  <a:cubicBezTo>
                    <a:pt x="105" y="1"/>
                    <a:pt x="147" y="43"/>
                    <a:pt x="209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235;p42"/>
            <p:cNvSpPr/>
            <p:nvPr/>
          </p:nvSpPr>
          <p:spPr>
            <a:xfrm>
              <a:off x="4860150" y="4186075"/>
              <a:ext cx="5250" cy="5250"/>
            </a:xfrm>
            <a:custGeom>
              <a:avLst/>
              <a:gdLst/>
              <a:ahLst/>
              <a:cxnLst/>
              <a:rect l="l" t="t" r="r" b="b"/>
              <a:pathLst>
                <a:path w="210" h="210" extrusionOk="0">
                  <a:moveTo>
                    <a:pt x="63" y="0"/>
                  </a:moveTo>
                  <a:lnTo>
                    <a:pt x="210" y="63"/>
                  </a:lnTo>
                  <a:cubicBezTo>
                    <a:pt x="189" y="105"/>
                    <a:pt x="168" y="189"/>
                    <a:pt x="126" y="189"/>
                  </a:cubicBezTo>
                  <a:cubicBezTo>
                    <a:pt x="105" y="210"/>
                    <a:pt x="43" y="168"/>
                    <a:pt x="1" y="147"/>
                  </a:cubicBezTo>
                  <a:cubicBezTo>
                    <a:pt x="22" y="84"/>
                    <a:pt x="22" y="42"/>
                    <a:pt x="6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236;p42"/>
            <p:cNvSpPr/>
            <p:nvPr/>
          </p:nvSpPr>
          <p:spPr>
            <a:xfrm>
              <a:off x="4869575" y="4104475"/>
              <a:ext cx="2100" cy="1575"/>
            </a:xfrm>
            <a:custGeom>
              <a:avLst/>
              <a:gdLst/>
              <a:ahLst/>
              <a:cxnLst/>
              <a:rect l="l" t="t" r="r" b="b"/>
              <a:pathLst>
                <a:path w="84" h="63" extrusionOk="0">
                  <a:moveTo>
                    <a:pt x="84" y="0"/>
                  </a:moveTo>
                  <a:lnTo>
                    <a:pt x="42" y="63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237;p42"/>
            <p:cNvSpPr/>
            <p:nvPr/>
          </p:nvSpPr>
          <p:spPr>
            <a:xfrm>
              <a:off x="5084025" y="4095575"/>
              <a:ext cx="31425" cy="38725"/>
            </a:xfrm>
            <a:custGeom>
              <a:avLst/>
              <a:gdLst/>
              <a:ahLst/>
              <a:cxnLst/>
              <a:rect l="l" t="t" r="r" b="b"/>
              <a:pathLst>
                <a:path w="1257" h="1549" extrusionOk="0">
                  <a:moveTo>
                    <a:pt x="1256" y="586"/>
                  </a:moveTo>
                  <a:cubicBezTo>
                    <a:pt x="1215" y="984"/>
                    <a:pt x="733" y="1151"/>
                    <a:pt x="545" y="1528"/>
                  </a:cubicBezTo>
                  <a:cubicBezTo>
                    <a:pt x="461" y="1549"/>
                    <a:pt x="378" y="1528"/>
                    <a:pt x="315" y="1486"/>
                  </a:cubicBezTo>
                  <a:cubicBezTo>
                    <a:pt x="147" y="1256"/>
                    <a:pt x="1" y="858"/>
                    <a:pt x="106" y="712"/>
                  </a:cubicBezTo>
                  <a:cubicBezTo>
                    <a:pt x="294" y="440"/>
                    <a:pt x="482" y="84"/>
                    <a:pt x="838" y="42"/>
                  </a:cubicBezTo>
                  <a:cubicBezTo>
                    <a:pt x="1110" y="0"/>
                    <a:pt x="1235" y="252"/>
                    <a:pt x="1256" y="586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238;p42"/>
            <p:cNvSpPr/>
            <p:nvPr/>
          </p:nvSpPr>
          <p:spPr>
            <a:xfrm>
              <a:off x="5794925" y="4131675"/>
              <a:ext cx="34025" cy="31400"/>
            </a:xfrm>
            <a:custGeom>
              <a:avLst/>
              <a:gdLst/>
              <a:ahLst/>
              <a:cxnLst/>
              <a:rect l="l" t="t" r="r" b="b"/>
              <a:pathLst>
                <a:path w="1361" h="1256" extrusionOk="0">
                  <a:moveTo>
                    <a:pt x="209" y="0"/>
                  </a:moveTo>
                  <a:cubicBezTo>
                    <a:pt x="314" y="0"/>
                    <a:pt x="419" y="21"/>
                    <a:pt x="419" y="126"/>
                  </a:cubicBezTo>
                  <a:cubicBezTo>
                    <a:pt x="419" y="419"/>
                    <a:pt x="502" y="565"/>
                    <a:pt x="816" y="419"/>
                  </a:cubicBezTo>
                  <a:cubicBezTo>
                    <a:pt x="1151" y="272"/>
                    <a:pt x="1256" y="544"/>
                    <a:pt x="1297" y="774"/>
                  </a:cubicBezTo>
                  <a:cubicBezTo>
                    <a:pt x="1360" y="1046"/>
                    <a:pt x="1088" y="1088"/>
                    <a:pt x="921" y="1151"/>
                  </a:cubicBezTo>
                  <a:cubicBezTo>
                    <a:pt x="649" y="1256"/>
                    <a:pt x="356" y="1130"/>
                    <a:pt x="230" y="900"/>
                  </a:cubicBezTo>
                  <a:cubicBezTo>
                    <a:pt x="63" y="649"/>
                    <a:pt x="0" y="356"/>
                    <a:pt x="63" y="63"/>
                  </a:cubicBezTo>
                  <a:cubicBezTo>
                    <a:pt x="84" y="42"/>
                    <a:pt x="168" y="21"/>
                    <a:pt x="2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239;p42"/>
            <p:cNvSpPr/>
            <p:nvPr/>
          </p:nvSpPr>
          <p:spPr>
            <a:xfrm>
              <a:off x="5046900" y="4113350"/>
              <a:ext cx="15200" cy="13625"/>
            </a:xfrm>
            <a:custGeom>
              <a:avLst/>
              <a:gdLst/>
              <a:ahLst/>
              <a:cxnLst/>
              <a:rect l="l" t="t" r="r" b="b"/>
              <a:pathLst>
                <a:path w="608" h="545" extrusionOk="0">
                  <a:moveTo>
                    <a:pt x="398" y="22"/>
                  </a:moveTo>
                  <a:cubicBezTo>
                    <a:pt x="523" y="43"/>
                    <a:pt x="607" y="168"/>
                    <a:pt x="565" y="294"/>
                  </a:cubicBezTo>
                  <a:cubicBezTo>
                    <a:pt x="544" y="524"/>
                    <a:pt x="335" y="524"/>
                    <a:pt x="168" y="524"/>
                  </a:cubicBezTo>
                  <a:cubicBezTo>
                    <a:pt x="0" y="545"/>
                    <a:pt x="84" y="398"/>
                    <a:pt x="84" y="357"/>
                  </a:cubicBezTo>
                  <a:cubicBezTo>
                    <a:pt x="105" y="106"/>
                    <a:pt x="210" y="1"/>
                    <a:pt x="398" y="22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240;p42"/>
            <p:cNvSpPr/>
            <p:nvPr/>
          </p:nvSpPr>
          <p:spPr>
            <a:xfrm>
              <a:off x="5746800" y="4141600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147" y="210"/>
                  </a:moveTo>
                  <a:cubicBezTo>
                    <a:pt x="105" y="189"/>
                    <a:pt x="21" y="189"/>
                    <a:pt x="21" y="147"/>
                  </a:cubicBezTo>
                  <a:cubicBezTo>
                    <a:pt x="0" y="105"/>
                    <a:pt x="42" y="43"/>
                    <a:pt x="63" y="1"/>
                  </a:cubicBezTo>
                  <a:cubicBezTo>
                    <a:pt x="126" y="22"/>
                    <a:pt x="189" y="43"/>
                    <a:pt x="209" y="64"/>
                  </a:cubicBezTo>
                  <a:cubicBezTo>
                    <a:pt x="230" y="105"/>
                    <a:pt x="168" y="168"/>
                    <a:pt x="147" y="21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7241;p42"/>
            <p:cNvSpPr/>
            <p:nvPr/>
          </p:nvSpPr>
          <p:spPr>
            <a:xfrm>
              <a:off x="4935475" y="4194950"/>
              <a:ext cx="5250" cy="5275"/>
            </a:xfrm>
            <a:custGeom>
              <a:avLst/>
              <a:gdLst/>
              <a:ahLst/>
              <a:cxnLst/>
              <a:rect l="l" t="t" r="r" b="b"/>
              <a:pathLst>
                <a:path w="210" h="211" extrusionOk="0">
                  <a:moveTo>
                    <a:pt x="1" y="147"/>
                  </a:moveTo>
                  <a:cubicBezTo>
                    <a:pt x="22" y="85"/>
                    <a:pt x="22" y="22"/>
                    <a:pt x="63" y="1"/>
                  </a:cubicBezTo>
                  <a:cubicBezTo>
                    <a:pt x="105" y="1"/>
                    <a:pt x="168" y="43"/>
                    <a:pt x="210" y="64"/>
                  </a:cubicBezTo>
                  <a:cubicBezTo>
                    <a:pt x="189" y="106"/>
                    <a:pt x="168" y="189"/>
                    <a:pt x="147" y="210"/>
                  </a:cubicBezTo>
                  <a:cubicBezTo>
                    <a:pt x="105" y="210"/>
                    <a:pt x="43" y="168"/>
                    <a:pt x="1" y="147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7242;p42"/>
            <p:cNvSpPr/>
            <p:nvPr/>
          </p:nvSpPr>
          <p:spPr>
            <a:xfrm>
              <a:off x="5099200" y="4158875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231" y="63"/>
                  </a:moveTo>
                  <a:lnTo>
                    <a:pt x="168" y="209"/>
                  </a:lnTo>
                  <a:cubicBezTo>
                    <a:pt x="105" y="189"/>
                    <a:pt x="43" y="168"/>
                    <a:pt x="22" y="147"/>
                  </a:cubicBezTo>
                  <a:cubicBezTo>
                    <a:pt x="1" y="105"/>
                    <a:pt x="64" y="42"/>
                    <a:pt x="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7243;p42"/>
            <p:cNvSpPr/>
            <p:nvPr/>
          </p:nvSpPr>
          <p:spPr>
            <a:xfrm>
              <a:off x="5764575" y="4158875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231" y="63"/>
                  </a:moveTo>
                  <a:cubicBezTo>
                    <a:pt x="210" y="105"/>
                    <a:pt x="189" y="189"/>
                    <a:pt x="147" y="209"/>
                  </a:cubicBezTo>
                  <a:cubicBezTo>
                    <a:pt x="126" y="209"/>
                    <a:pt x="63" y="168"/>
                    <a:pt x="1" y="147"/>
                  </a:cubicBezTo>
                  <a:cubicBezTo>
                    <a:pt x="22" y="105"/>
                    <a:pt x="42" y="21"/>
                    <a:pt x="84" y="0"/>
                  </a:cubicBezTo>
                  <a:cubicBezTo>
                    <a:pt x="105" y="0"/>
                    <a:pt x="168" y="63"/>
                    <a:pt x="231" y="63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Oval Callout 1"/>
          <p:cNvSpPr/>
          <p:nvPr/>
        </p:nvSpPr>
        <p:spPr>
          <a:xfrm>
            <a:off x="733011" y="1107902"/>
            <a:ext cx="4803391" cy="2639292"/>
          </a:xfrm>
          <a:prstGeom prst="wedgeEllipseCallout">
            <a:avLst>
              <a:gd name="adj1" fmla="val 57909"/>
              <a:gd name="adj2" fmla="val 17224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just">
              <a:lnSpc>
                <a:spcPct val="130000"/>
              </a:lnSpc>
              <a:spcAft>
                <a:spcPts val="1600"/>
              </a:spcAft>
              <a:buNone/>
            </a:pPr>
            <a:r>
              <a:rPr lang="en-US" sz="2200"/>
              <a:t>Học sinh dễ bị lôi kéo vào những tệ nạn xã hội nào nhiều nhất?</a:t>
            </a:r>
            <a:endParaRPr lang="en-US" sz="2200" dirty="0"/>
          </a:p>
        </p:txBody>
      </p:sp>
      <p:pic>
        <p:nvPicPr>
          <p:cNvPr id="10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5309803" y="2196873"/>
            <a:ext cx="3608895" cy="2666072"/>
          </a:xfrm>
          <a:prstGeom prst="rect">
            <a:avLst/>
          </a:prstGeom>
        </p:spPr>
      </p:pic>
      <p:sp>
        <p:nvSpPr>
          <p:cNvPr id="7314" name="Google Shape;7314;p45"/>
          <p:cNvSpPr/>
          <p:nvPr/>
        </p:nvSpPr>
        <p:spPr>
          <a:xfrm rot="17846448" flipH="1">
            <a:off x="3698804" y="3219858"/>
            <a:ext cx="1000977" cy="572254"/>
          </a:xfrm>
          <a:custGeom>
            <a:avLst/>
            <a:gdLst/>
            <a:ahLst/>
            <a:cxnLst/>
            <a:rect l="l" t="t" r="r" b="b"/>
            <a:pathLst>
              <a:path w="16599" h="9794" extrusionOk="0">
                <a:moveTo>
                  <a:pt x="1" y="5801"/>
                </a:moveTo>
                <a:lnTo>
                  <a:pt x="15086" y="1"/>
                </a:lnTo>
                <a:cubicBezTo>
                  <a:pt x="15086" y="1"/>
                  <a:pt x="14756" y="544"/>
                  <a:pt x="14874" y="828"/>
                </a:cubicBezTo>
                <a:cubicBezTo>
                  <a:pt x="14992" y="1123"/>
                  <a:pt x="15618" y="1288"/>
                  <a:pt x="15618" y="1288"/>
                </a:cubicBezTo>
                <a:cubicBezTo>
                  <a:pt x="15618" y="1288"/>
                  <a:pt x="15287" y="1891"/>
                  <a:pt x="15464" y="2174"/>
                </a:cubicBezTo>
                <a:cubicBezTo>
                  <a:pt x="15630" y="2375"/>
                  <a:pt x="15831" y="2564"/>
                  <a:pt x="16055" y="2706"/>
                </a:cubicBezTo>
                <a:cubicBezTo>
                  <a:pt x="16055" y="2706"/>
                  <a:pt x="15642" y="3698"/>
                  <a:pt x="16598" y="4029"/>
                </a:cubicBezTo>
                <a:lnTo>
                  <a:pt x="1643" y="9794"/>
                </a:lnTo>
                <a:cubicBezTo>
                  <a:pt x="1643" y="9794"/>
                  <a:pt x="1879" y="9144"/>
                  <a:pt x="1785" y="8908"/>
                </a:cubicBezTo>
                <a:cubicBezTo>
                  <a:pt x="1690" y="8660"/>
                  <a:pt x="1100" y="8459"/>
                  <a:pt x="1100" y="8459"/>
                </a:cubicBezTo>
                <a:cubicBezTo>
                  <a:pt x="1100" y="8459"/>
                  <a:pt x="1430" y="7821"/>
                  <a:pt x="1289" y="7478"/>
                </a:cubicBezTo>
                <a:cubicBezTo>
                  <a:pt x="1147" y="7124"/>
                  <a:pt x="592" y="6982"/>
                  <a:pt x="592" y="6982"/>
                </a:cubicBezTo>
                <a:cubicBezTo>
                  <a:pt x="592" y="6982"/>
                  <a:pt x="851" y="6604"/>
                  <a:pt x="722" y="6274"/>
                </a:cubicBezTo>
                <a:cubicBezTo>
                  <a:pt x="580" y="5943"/>
                  <a:pt x="1" y="5801"/>
                  <a:pt x="1" y="580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5" name="Google Shape;7315;p45"/>
          <p:cNvSpPr/>
          <p:nvPr/>
        </p:nvSpPr>
        <p:spPr>
          <a:xfrm rot="1599501" flipH="1">
            <a:off x="3698796" y="3219862"/>
            <a:ext cx="1000993" cy="572248"/>
          </a:xfrm>
          <a:custGeom>
            <a:avLst/>
            <a:gdLst/>
            <a:ahLst/>
            <a:cxnLst/>
            <a:rect l="l" t="t" r="r" b="b"/>
            <a:pathLst>
              <a:path w="16599" h="9794" extrusionOk="0">
                <a:moveTo>
                  <a:pt x="1" y="5801"/>
                </a:moveTo>
                <a:lnTo>
                  <a:pt x="15086" y="1"/>
                </a:lnTo>
                <a:cubicBezTo>
                  <a:pt x="15086" y="1"/>
                  <a:pt x="14756" y="544"/>
                  <a:pt x="14874" y="828"/>
                </a:cubicBezTo>
                <a:cubicBezTo>
                  <a:pt x="14992" y="1123"/>
                  <a:pt x="15618" y="1288"/>
                  <a:pt x="15618" y="1288"/>
                </a:cubicBezTo>
                <a:cubicBezTo>
                  <a:pt x="15618" y="1288"/>
                  <a:pt x="15287" y="1891"/>
                  <a:pt x="15464" y="2174"/>
                </a:cubicBezTo>
                <a:cubicBezTo>
                  <a:pt x="15630" y="2375"/>
                  <a:pt x="15831" y="2564"/>
                  <a:pt x="16055" y="2706"/>
                </a:cubicBezTo>
                <a:cubicBezTo>
                  <a:pt x="16055" y="2706"/>
                  <a:pt x="15642" y="3698"/>
                  <a:pt x="16598" y="4029"/>
                </a:cubicBezTo>
                <a:lnTo>
                  <a:pt x="1643" y="9794"/>
                </a:lnTo>
                <a:cubicBezTo>
                  <a:pt x="1643" y="9794"/>
                  <a:pt x="1879" y="9144"/>
                  <a:pt x="1785" y="8908"/>
                </a:cubicBezTo>
                <a:cubicBezTo>
                  <a:pt x="1690" y="8660"/>
                  <a:pt x="1100" y="8459"/>
                  <a:pt x="1100" y="8459"/>
                </a:cubicBezTo>
                <a:cubicBezTo>
                  <a:pt x="1100" y="8459"/>
                  <a:pt x="1430" y="7821"/>
                  <a:pt x="1289" y="7478"/>
                </a:cubicBezTo>
                <a:cubicBezTo>
                  <a:pt x="1147" y="7124"/>
                  <a:pt x="592" y="6982"/>
                  <a:pt x="592" y="6982"/>
                </a:cubicBezTo>
                <a:cubicBezTo>
                  <a:pt x="592" y="6982"/>
                  <a:pt x="851" y="6604"/>
                  <a:pt x="722" y="6274"/>
                </a:cubicBezTo>
                <a:cubicBezTo>
                  <a:pt x="580" y="5943"/>
                  <a:pt x="1" y="5801"/>
                  <a:pt x="1" y="580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314" grpId="0" animBg="1"/>
      <p:bldP spid="731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57199" y="581680"/>
            <a:ext cx="8234979" cy="3482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/>
              <a:t>b)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theo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:</a:t>
            </a: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</a:rPr>
              <a:t>-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</a:rPr>
              <a:t>Cách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</a:rPr>
              <a:t> 1: </a:t>
            </a:r>
            <a:r>
              <a:rPr lang="en-US" sz="2000" dirty="0"/>
              <a:t>M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trực</a:t>
            </a:r>
            <a:r>
              <a:rPr lang="en-US" sz="2000" dirty="0"/>
              <a:t> </a:t>
            </a:r>
            <a:r>
              <a:rPr lang="en-US" sz="2000" dirty="0" err="1"/>
              <a:t>tiếp</a:t>
            </a:r>
            <a:r>
              <a:rPr lang="en-US" sz="2000" dirty="0"/>
              <a:t> </a:t>
            </a:r>
            <a:r>
              <a:rPr lang="en-US" sz="2000" dirty="0" err="1"/>
              <a:t>nói</a:t>
            </a:r>
            <a:r>
              <a:rPr lang="en-US" sz="2000" dirty="0"/>
              <a:t> </a:t>
            </a:r>
            <a:r>
              <a:rPr lang="en-US" sz="2000" dirty="0" err="1"/>
              <a:t>chuyện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anh</a:t>
            </a:r>
            <a:r>
              <a:rPr lang="en-US" sz="2000" dirty="0"/>
              <a:t>, </a:t>
            </a:r>
            <a:r>
              <a:rPr lang="en-US" sz="2000" dirty="0" err="1"/>
              <a:t>xác</a:t>
            </a:r>
            <a:r>
              <a:rPr lang="en-US" sz="2000" dirty="0"/>
              <a:t> </a:t>
            </a:r>
            <a:r>
              <a:rPr lang="en-US" sz="2000" dirty="0" err="1"/>
              <a:t>nhận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 </a:t>
            </a:r>
            <a:r>
              <a:rPr lang="en-US" sz="2000" dirty="0" err="1"/>
              <a:t>việc</a:t>
            </a:r>
            <a:r>
              <a:rPr lang="en-US" sz="2000" dirty="0"/>
              <a:t> </a:t>
            </a:r>
            <a:r>
              <a:rPr lang="en-US" sz="2000" dirty="0" err="1"/>
              <a:t>trồng</a:t>
            </a:r>
            <a:r>
              <a:rPr lang="en-US" sz="2000" dirty="0"/>
              <a:t> </a:t>
            </a:r>
            <a:r>
              <a:rPr lang="en-US" sz="2000" dirty="0" err="1"/>
              <a:t>cây</a:t>
            </a:r>
            <a:r>
              <a:rPr lang="en-US" sz="2000" dirty="0"/>
              <a:t> </a:t>
            </a:r>
            <a:r>
              <a:rPr lang="en-US" sz="2000" dirty="0" err="1"/>
              <a:t>cần</a:t>
            </a:r>
            <a:r>
              <a:rPr lang="en-US" sz="2000" dirty="0"/>
              <a:t> </a:t>
            </a:r>
            <a:r>
              <a:rPr lang="en-US" sz="2000" dirty="0" err="1"/>
              <a:t>sa</a:t>
            </a:r>
            <a:r>
              <a:rPr lang="en-US" sz="2000" dirty="0"/>
              <a:t>, </a:t>
            </a:r>
            <a:r>
              <a:rPr lang="en-US" sz="2000" dirty="0" err="1"/>
              <a:t>giải</a:t>
            </a:r>
            <a:r>
              <a:rPr lang="en-US" sz="2000" dirty="0"/>
              <a:t> </a:t>
            </a:r>
            <a:r>
              <a:rPr lang="en-US" sz="2000" dirty="0" err="1"/>
              <a:t>thích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anh</a:t>
            </a:r>
            <a:r>
              <a:rPr lang="en-US" sz="2000" dirty="0"/>
              <a:t> </a:t>
            </a:r>
            <a:r>
              <a:rPr lang="en-US" sz="2000" dirty="0" err="1"/>
              <a:t>hiểu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tác</a:t>
            </a:r>
            <a:r>
              <a:rPr lang="en-US" sz="2000" dirty="0"/>
              <a:t> </a:t>
            </a:r>
            <a:r>
              <a:rPr lang="en-US" sz="2000" dirty="0" err="1"/>
              <a:t>hại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việc</a:t>
            </a:r>
            <a:r>
              <a:rPr lang="en-US" sz="2000" dirty="0"/>
              <a:t> </a:t>
            </a:r>
            <a:r>
              <a:rPr lang="en-US" sz="2000" dirty="0" err="1"/>
              <a:t>trông</a:t>
            </a:r>
            <a:r>
              <a:rPr lang="en-US" sz="2000" dirty="0"/>
              <a:t> </a:t>
            </a:r>
            <a:r>
              <a:rPr lang="en-US" sz="2000" dirty="0" err="1"/>
              <a:t>cây</a:t>
            </a:r>
            <a:r>
              <a:rPr lang="en-US" sz="2000" dirty="0"/>
              <a:t> </a:t>
            </a:r>
            <a:r>
              <a:rPr lang="en-US" sz="2000" dirty="0" err="1"/>
              <a:t>cần</a:t>
            </a:r>
            <a:r>
              <a:rPr lang="en-US" sz="2000" dirty="0"/>
              <a:t> </a:t>
            </a:r>
            <a:r>
              <a:rPr lang="en-US" sz="2000" dirty="0" err="1"/>
              <a:t>sa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khuyên</a:t>
            </a:r>
            <a:r>
              <a:rPr lang="en-US" sz="2000" dirty="0"/>
              <a:t> </a:t>
            </a:r>
            <a:r>
              <a:rPr lang="en-US" sz="2000" dirty="0" err="1"/>
              <a:t>anh</a:t>
            </a:r>
            <a:r>
              <a:rPr lang="en-US" sz="2000" dirty="0"/>
              <a:t> </a:t>
            </a:r>
            <a:r>
              <a:rPr lang="en-US" sz="2000" dirty="0" err="1"/>
              <a:t>không</a:t>
            </a:r>
            <a:r>
              <a:rPr lang="en-US" sz="2000" dirty="0"/>
              <a:t> </a:t>
            </a:r>
            <a:r>
              <a:rPr lang="en-US" sz="2000" dirty="0" err="1"/>
              <a:t>nên</a:t>
            </a:r>
            <a:r>
              <a:rPr lang="en-US" sz="2000" dirty="0"/>
              <a:t> </a:t>
            </a:r>
            <a:r>
              <a:rPr lang="en-US" sz="2000" dirty="0" err="1"/>
              <a:t>trồng</a:t>
            </a:r>
            <a:r>
              <a:rPr lang="en-US" sz="2000" dirty="0"/>
              <a:t> </a:t>
            </a:r>
            <a:r>
              <a:rPr lang="en-US" sz="2000" dirty="0" err="1"/>
              <a:t>nữa</a:t>
            </a:r>
            <a:r>
              <a:rPr lang="en-US" sz="2000" dirty="0"/>
              <a:t>.</a:t>
            </a: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</a:rPr>
              <a:t>-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</a:rPr>
              <a:t>Cách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</a:rPr>
              <a:t> 2: </a:t>
            </a:r>
            <a:r>
              <a:rPr lang="en-US" sz="2000" dirty="0" err="1"/>
              <a:t>Hoặc</a:t>
            </a:r>
            <a:r>
              <a:rPr lang="en-US" sz="2000" dirty="0"/>
              <a:t> M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 smtClean="0"/>
              <a:t>kể</a:t>
            </a:r>
            <a:r>
              <a:rPr lang="en-US" sz="2000" dirty="0" smtClean="0"/>
              <a:t> </a:t>
            </a:r>
            <a:r>
              <a:rPr lang="en-US" sz="2000" dirty="0" err="1" smtClean="0"/>
              <a:t>lại</a:t>
            </a:r>
            <a:r>
              <a:rPr lang="en-US" sz="2000" dirty="0" smtClean="0"/>
              <a:t> </a:t>
            </a:r>
            <a:r>
              <a:rPr lang="en-US" sz="2000" dirty="0" err="1"/>
              <a:t>sự</a:t>
            </a:r>
            <a:r>
              <a:rPr lang="en-US" sz="2000" dirty="0"/>
              <a:t> </a:t>
            </a:r>
            <a:r>
              <a:rPr lang="en-US" sz="2000" dirty="0" err="1"/>
              <a:t>việc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bố</a:t>
            </a:r>
            <a:r>
              <a:rPr lang="en-US" sz="2000" dirty="0"/>
              <a:t> </a:t>
            </a:r>
            <a:r>
              <a:rPr lang="en-US" sz="2000" dirty="0" err="1"/>
              <a:t>mẹ</a:t>
            </a:r>
            <a:r>
              <a:rPr lang="en-US" sz="2000" dirty="0"/>
              <a:t> </a:t>
            </a:r>
            <a:r>
              <a:rPr lang="en-US" sz="2000" dirty="0" err="1" smtClean="0"/>
              <a:t>để</a:t>
            </a:r>
            <a:r>
              <a:rPr lang="en-US" sz="2000" dirty="0" smtClean="0"/>
              <a:t> </a:t>
            </a:r>
            <a:r>
              <a:rPr lang="en-US" sz="2000" dirty="0" err="1"/>
              <a:t>nhờ</a:t>
            </a:r>
            <a:r>
              <a:rPr lang="en-US" sz="2000" dirty="0"/>
              <a:t> can </a:t>
            </a:r>
            <a:r>
              <a:rPr lang="en-US" sz="2000" dirty="0" err="1"/>
              <a:t>thiệp</a:t>
            </a:r>
            <a:r>
              <a:rPr lang="en-US" sz="2000" dirty="0"/>
              <a:t>.</a:t>
            </a: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/>
              <a:t>c) S </a:t>
            </a:r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chối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anh</a:t>
            </a:r>
            <a:r>
              <a:rPr lang="en-US" sz="2000" dirty="0"/>
              <a:t> </a:t>
            </a:r>
            <a:r>
              <a:rPr lang="en-US" sz="2000" dirty="0" err="1"/>
              <a:t>trai</a:t>
            </a:r>
            <a:r>
              <a:rPr lang="en-US" sz="2000" dirty="0"/>
              <a:t> </a:t>
            </a:r>
            <a:r>
              <a:rPr lang="en-US" sz="2000" dirty="0" err="1"/>
              <a:t>mượn</a:t>
            </a:r>
            <a:r>
              <a:rPr lang="en-US" sz="2000" dirty="0"/>
              <a:t> </a:t>
            </a:r>
            <a:r>
              <a:rPr lang="en-US" sz="2000" dirty="0" err="1"/>
              <a:t>tiền</a:t>
            </a:r>
            <a:r>
              <a:rPr lang="en-US" sz="2000" dirty="0"/>
              <a:t>, </a:t>
            </a:r>
            <a:r>
              <a:rPr lang="en-US" sz="2000" dirty="0" err="1"/>
              <a:t>đồng</a:t>
            </a:r>
            <a:r>
              <a:rPr lang="en-US" sz="2000" dirty="0"/>
              <a:t> </a:t>
            </a:r>
            <a:r>
              <a:rPr lang="en-US" sz="2000" dirty="0" err="1"/>
              <a:t>thời</a:t>
            </a:r>
            <a:r>
              <a:rPr lang="en-US" sz="2000" dirty="0"/>
              <a:t> </a:t>
            </a:r>
            <a:r>
              <a:rPr lang="en-US" sz="2000" dirty="0" err="1"/>
              <a:t>kiếm</a:t>
            </a:r>
            <a:r>
              <a:rPr lang="en-US" sz="2000" dirty="0"/>
              <a:t> </a:t>
            </a:r>
            <a:r>
              <a:rPr lang="en-US" sz="2000" dirty="0" err="1"/>
              <a:t>cớ</a:t>
            </a:r>
            <a:r>
              <a:rPr lang="en-US" sz="2000" dirty="0"/>
              <a:t> </a:t>
            </a:r>
            <a:r>
              <a:rPr lang="en-US" sz="2000" dirty="0" err="1"/>
              <a:t>đòi</a:t>
            </a:r>
            <a:r>
              <a:rPr lang="en-US" sz="2000" dirty="0"/>
              <a:t> </a:t>
            </a:r>
            <a:r>
              <a:rPr lang="en-US" sz="2000" dirty="0" err="1"/>
              <a:t>anh</a:t>
            </a:r>
            <a:r>
              <a:rPr lang="en-US" sz="2000" dirty="0"/>
              <a:t> </a:t>
            </a:r>
            <a:r>
              <a:rPr lang="en-US" sz="2000" dirty="0" err="1"/>
              <a:t>rời</a:t>
            </a:r>
            <a:r>
              <a:rPr lang="en-US" sz="2000" dirty="0"/>
              <a:t> </a:t>
            </a:r>
            <a:r>
              <a:rPr lang="en-US" sz="2000" dirty="0" err="1"/>
              <a:t>đi</a:t>
            </a:r>
            <a:r>
              <a:rPr lang="en-US" sz="2000" dirty="0"/>
              <a:t>,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đó</a:t>
            </a:r>
            <a:r>
              <a:rPr lang="en-US" sz="2000" dirty="0"/>
              <a:t> </a:t>
            </a:r>
            <a:r>
              <a:rPr lang="en-US" sz="2000" dirty="0" err="1"/>
              <a:t>nhẹ</a:t>
            </a:r>
            <a:r>
              <a:rPr lang="en-US" sz="2000" dirty="0"/>
              <a:t> </a:t>
            </a:r>
            <a:r>
              <a:rPr lang="en-US" sz="2000" dirty="0" err="1"/>
              <a:t>nhàng</a:t>
            </a:r>
            <a:r>
              <a:rPr lang="en-US" sz="2000" dirty="0"/>
              <a:t> </a:t>
            </a:r>
            <a:r>
              <a:rPr lang="en-US" sz="2000" dirty="0" err="1"/>
              <a:t>giải</a:t>
            </a:r>
            <a:r>
              <a:rPr lang="en-US" sz="2000" dirty="0"/>
              <a:t> </a:t>
            </a:r>
            <a:r>
              <a:rPr lang="en-US" sz="2000" dirty="0" err="1"/>
              <a:t>thích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anh</a:t>
            </a:r>
            <a:r>
              <a:rPr lang="en-US" sz="2000" dirty="0"/>
              <a:t> </a:t>
            </a:r>
            <a:r>
              <a:rPr lang="en-US" sz="2000" dirty="0" err="1"/>
              <a:t>hiểu</a:t>
            </a:r>
            <a:r>
              <a:rPr lang="en-US" sz="2000" dirty="0"/>
              <a:t> </a:t>
            </a:r>
            <a:r>
              <a:rPr lang="en-US" sz="2000" dirty="0" err="1"/>
              <a:t>việc</a:t>
            </a:r>
            <a:r>
              <a:rPr lang="en-US" sz="2000" dirty="0"/>
              <a:t> </a:t>
            </a:r>
            <a:r>
              <a:rPr lang="en-US" sz="2000" dirty="0" err="1"/>
              <a:t>đánh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ăn</a:t>
            </a:r>
            <a:r>
              <a:rPr lang="en-US" sz="2000" dirty="0"/>
              <a:t> </a:t>
            </a:r>
            <a:r>
              <a:rPr lang="en-US" sz="2000" dirty="0" err="1"/>
              <a:t>tiền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trái</a:t>
            </a:r>
            <a:r>
              <a:rPr lang="en-US" sz="2000" dirty="0"/>
              <a:t> </a:t>
            </a:r>
            <a:r>
              <a:rPr lang="en-US" sz="2000" dirty="0" err="1"/>
              <a:t>pháp</a:t>
            </a:r>
            <a:r>
              <a:rPr lang="en-US" sz="2000" dirty="0"/>
              <a:t> </a:t>
            </a:r>
            <a:r>
              <a:rPr lang="en-US" sz="2000" dirty="0" err="1"/>
              <a:t>luật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khuyên</a:t>
            </a:r>
            <a:r>
              <a:rPr lang="en-US" sz="2000" dirty="0"/>
              <a:t> </a:t>
            </a:r>
            <a:r>
              <a:rPr lang="en-US" sz="2000" dirty="0" err="1"/>
              <a:t>anh</a:t>
            </a:r>
            <a:r>
              <a:rPr lang="en-US" sz="2000" dirty="0"/>
              <a:t> </a:t>
            </a:r>
            <a:r>
              <a:rPr lang="en-US" sz="2000" dirty="0" err="1"/>
              <a:t>không</a:t>
            </a:r>
            <a:r>
              <a:rPr lang="en-US" sz="2000" dirty="0"/>
              <a:t> </a:t>
            </a:r>
            <a:r>
              <a:rPr lang="en-US" sz="2000" dirty="0" err="1"/>
              <a:t>nên</a:t>
            </a:r>
            <a:r>
              <a:rPr lang="en-US" sz="2000" dirty="0"/>
              <a:t> </a:t>
            </a:r>
            <a:r>
              <a:rPr lang="en-US" sz="2000" dirty="0" err="1"/>
              <a:t>tham</a:t>
            </a:r>
            <a:r>
              <a:rPr lang="en-US" sz="2000" dirty="0"/>
              <a:t> </a:t>
            </a:r>
            <a:r>
              <a:rPr lang="en-US" sz="2000" dirty="0" err="1"/>
              <a:t>gia</a:t>
            </a:r>
            <a:r>
              <a:rPr lang="en-US" sz="2000" dirty="0"/>
              <a:t>.</a:t>
            </a:r>
          </a:p>
        </p:txBody>
      </p:sp>
      <p:pic>
        <p:nvPicPr>
          <p:cNvPr id="14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flipH="1">
            <a:off x="6636713" y="3722146"/>
            <a:ext cx="1730721" cy="1421354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1018075">
            <a:off x="13118" y="4130006"/>
            <a:ext cx="1143920" cy="107242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4" name="Google Shape;9364;p76"/>
          <p:cNvSpPr/>
          <p:nvPr/>
        </p:nvSpPr>
        <p:spPr>
          <a:xfrm rot="3481629">
            <a:off x="-497514" y="4395910"/>
            <a:ext cx="1516028" cy="866745"/>
          </a:xfrm>
          <a:custGeom>
            <a:avLst/>
            <a:gdLst/>
            <a:ahLst/>
            <a:cxnLst/>
            <a:rect l="l" t="t" r="r" b="b"/>
            <a:pathLst>
              <a:path w="16599" h="9794" extrusionOk="0">
                <a:moveTo>
                  <a:pt x="1" y="5801"/>
                </a:moveTo>
                <a:lnTo>
                  <a:pt x="15086" y="1"/>
                </a:lnTo>
                <a:cubicBezTo>
                  <a:pt x="15086" y="1"/>
                  <a:pt x="14756" y="544"/>
                  <a:pt x="14874" y="828"/>
                </a:cubicBezTo>
                <a:cubicBezTo>
                  <a:pt x="14992" y="1123"/>
                  <a:pt x="15618" y="1288"/>
                  <a:pt x="15618" y="1288"/>
                </a:cubicBezTo>
                <a:cubicBezTo>
                  <a:pt x="15618" y="1288"/>
                  <a:pt x="15287" y="1891"/>
                  <a:pt x="15464" y="2174"/>
                </a:cubicBezTo>
                <a:cubicBezTo>
                  <a:pt x="15630" y="2375"/>
                  <a:pt x="15831" y="2564"/>
                  <a:pt x="16055" y="2706"/>
                </a:cubicBezTo>
                <a:cubicBezTo>
                  <a:pt x="16055" y="2706"/>
                  <a:pt x="15642" y="3698"/>
                  <a:pt x="16598" y="4029"/>
                </a:cubicBezTo>
                <a:lnTo>
                  <a:pt x="1643" y="9794"/>
                </a:lnTo>
                <a:cubicBezTo>
                  <a:pt x="1643" y="9794"/>
                  <a:pt x="1879" y="9144"/>
                  <a:pt x="1785" y="8908"/>
                </a:cubicBezTo>
                <a:cubicBezTo>
                  <a:pt x="1690" y="8660"/>
                  <a:pt x="1100" y="8459"/>
                  <a:pt x="1100" y="8459"/>
                </a:cubicBezTo>
                <a:cubicBezTo>
                  <a:pt x="1100" y="8459"/>
                  <a:pt x="1430" y="7821"/>
                  <a:pt x="1289" y="7478"/>
                </a:cubicBezTo>
                <a:cubicBezTo>
                  <a:pt x="1147" y="7124"/>
                  <a:pt x="592" y="6982"/>
                  <a:pt x="592" y="6982"/>
                </a:cubicBezTo>
                <a:cubicBezTo>
                  <a:pt x="592" y="6982"/>
                  <a:pt x="851" y="6604"/>
                  <a:pt x="722" y="6274"/>
                </a:cubicBezTo>
                <a:cubicBezTo>
                  <a:pt x="580" y="5943"/>
                  <a:pt x="1" y="5801"/>
                  <a:pt x="1" y="580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5" name="Google Shape;9365;p76"/>
          <p:cNvSpPr/>
          <p:nvPr/>
        </p:nvSpPr>
        <p:spPr>
          <a:xfrm flipH="1">
            <a:off x="7900654" y="-290412"/>
            <a:ext cx="1516028" cy="866745"/>
          </a:xfrm>
          <a:custGeom>
            <a:avLst/>
            <a:gdLst/>
            <a:ahLst/>
            <a:cxnLst/>
            <a:rect l="l" t="t" r="r" b="b"/>
            <a:pathLst>
              <a:path w="16599" h="9794" extrusionOk="0">
                <a:moveTo>
                  <a:pt x="1" y="5801"/>
                </a:moveTo>
                <a:lnTo>
                  <a:pt x="15086" y="1"/>
                </a:lnTo>
                <a:cubicBezTo>
                  <a:pt x="15086" y="1"/>
                  <a:pt x="14756" y="544"/>
                  <a:pt x="14874" y="828"/>
                </a:cubicBezTo>
                <a:cubicBezTo>
                  <a:pt x="14992" y="1123"/>
                  <a:pt x="15618" y="1288"/>
                  <a:pt x="15618" y="1288"/>
                </a:cubicBezTo>
                <a:cubicBezTo>
                  <a:pt x="15618" y="1288"/>
                  <a:pt x="15287" y="1891"/>
                  <a:pt x="15464" y="2174"/>
                </a:cubicBezTo>
                <a:cubicBezTo>
                  <a:pt x="15630" y="2375"/>
                  <a:pt x="15831" y="2564"/>
                  <a:pt x="16055" y="2706"/>
                </a:cubicBezTo>
                <a:cubicBezTo>
                  <a:pt x="16055" y="2706"/>
                  <a:pt x="15642" y="3698"/>
                  <a:pt x="16598" y="4029"/>
                </a:cubicBezTo>
                <a:lnTo>
                  <a:pt x="1643" y="9794"/>
                </a:lnTo>
                <a:cubicBezTo>
                  <a:pt x="1643" y="9794"/>
                  <a:pt x="1879" y="9144"/>
                  <a:pt x="1785" y="8908"/>
                </a:cubicBezTo>
                <a:cubicBezTo>
                  <a:pt x="1690" y="8660"/>
                  <a:pt x="1100" y="8459"/>
                  <a:pt x="1100" y="8459"/>
                </a:cubicBezTo>
                <a:cubicBezTo>
                  <a:pt x="1100" y="8459"/>
                  <a:pt x="1430" y="7821"/>
                  <a:pt x="1289" y="7478"/>
                </a:cubicBezTo>
                <a:cubicBezTo>
                  <a:pt x="1147" y="7124"/>
                  <a:pt x="592" y="6982"/>
                  <a:pt x="592" y="6982"/>
                </a:cubicBezTo>
                <a:cubicBezTo>
                  <a:pt x="592" y="6982"/>
                  <a:pt x="851" y="6604"/>
                  <a:pt x="722" y="6274"/>
                </a:cubicBezTo>
                <a:cubicBezTo>
                  <a:pt x="580" y="5943"/>
                  <a:pt x="1" y="5801"/>
                  <a:pt x="1" y="580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5" name="Picture 454">
            <a:extLst>
              <a:ext uri="{FF2B5EF4-FFF2-40B4-BE49-F238E27FC236}">
                <a16:creationId xmlns:a16="http://schemas.microsoft.com/office/drawing/2014/main" id="{BABB2F50-DC8B-AFEB-AF3D-598CC090F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557">
            <a:off x="1026827" y="911285"/>
            <a:ext cx="7090343" cy="39113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57" name="Google Shape;1133;p35">
            <a:extLst>
              <a:ext uri="{FF2B5EF4-FFF2-40B4-BE49-F238E27FC236}">
                <a16:creationId xmlns:a16="http://schemas.microsoft.com/office/drawing/2014/main" id="{1E5F7CC4-E529-43D2-8C7E-7287FC4A9941}"/>
              </a:ext>
            </a:extLst>
          </p:cNvPr>
          <p:cNvSpPr txBox="1">
            <a:spLocks/>
          </p:cNvSpPr>
          <p:nvPr/>
        </p:nvSpPr>
        <p:spPr>
          <a:xfrm>
            <a:off x="891599" y="294307"/>
            <a:ext cx="73608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>
                <a:solidFill>
                  <a:srgbClr val="002969"/>
                </a:solidFill>
                <a:latin typeface="+mj-lt"/>
              </a:rPr>
              <a:t>VẬN DỤNG</a:t>
            </a:r>
          </a:p>
        </p:txBody>
      </p:sp>
      <p:sp>
        <p:nvSpPr>
          <p:cNvPr id="3" name="Rectangle 2"/>
          <p:cNvSpPr/>
          <p:nvPr/>
        </p:nvSpPr>
        <p:spPr>
          <a:xfrm>
            <a:off x="1329423" y="1314950"/>
            <a:ext cx="6485149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 dirty="0">
                <a:ea typeface="Calibri" panose="020F0502020204030204" pitchFamily="34" charset="0"/>
              </a:rPr>
              <a:t>1. </a:t>
            </a:r>
            <a:r>
              <a:rPr lang="fr-FR" sz="2000" dirty="0" err="1">
                <a:ea typeface="Calibri" panose="020F0502020204030204" pitchFamily="34" charset="0"/>
              </a:rPr>
              <a:t>Em</a:t>
            </a:r>
            <a:r>
              <a:rPr lang="fr-FR" sz="2000" dirty="0">
                <a:ea typeface="Calibri" panose="020F0502020204030204" pitchFamily="34" charset="0"/>
              </a:rPr>
              <a:t> </a:t>
            </a:r>
            <a:r>
              <a:rPr lang="fr-FR" sz="2000" dirty="0" err="1">
                <a:ea typeface="Calibri" panose="020F0502020204030204" pitchFamily="34" charset="0"/>
              </a:rPr>
              <a:t>hãy</a:t>
            </a:r>
            <a:r>
              <a:rPr lang="fr-FR" sz="2000" dirty="0">
                <a:ea typeface="Calibri" panose="020F0502020204030204" pitchFamily="34" charset="0"/>
              </a:rPr>
              <a:t> </a:t>
            </a:r>
            <a:r>
              <a:rPr lang="fr-FR" sz="2000" dirty="0" err="1">
                <a:ea typeface="Calibri" panose="020F0502020204030204" pitchFamily="34" charset="0"/>
              </a:rPr>
              <a:t>cùng</a:t>
            </a:r>
            <a:r>
              <a:rPr lang="fr-FR" sz="2000" dirty="0">
                <a:ea typeface="Calibri" panose="020F0502020204030204" pitchFamily="34" charset="0"/>
              </a:rPr>
              <a:t> </a:t>
            </a:r>
            <a:r>
              <a:rPr lang="fr-FR" sz="2000" dirty="0" err="1">
                <a:ea typeface="Calibri" panose="020F0502020204030204" pitchFamily="34" charset="0"/>
              </a:rPr>
              <a:t>bạn</a:t>
            </a:r>
            <a:r>
              <a:rPr lang="fr-FR" sz="2000" dirty="0">
                <a:ea typeface="Calibri" panose="020F0502020204030204" pitchFamily="34" charset="0"/>
              </a:rPr>
              <a:t> </a:t>
            </a:r>
            <a:r>
              <a:rPr lang="fr-FR" sz="2000" dirty="0" err="1">
                <a:ea typeface="Calibri" panose="020F0502020204030204" pitchFamily="34" charset="0"/>
              </a:rPr>
              <a:t>trong</a:t>
            </a:r>
            <a:r>
              <a:rPr lang="fr-FR" sz="2000" dirty="0">
                <a:ea typeface="Calibri" panose="020F0502020204030204" pitchFamily="34" charset="0"/>
              </a:rPr>
              <a:t> </a:t>
            </a:r>
            <a:r>
              <a:rPr lang="fr-FR" sz="2000" dirty="0" err="1">
                <a:ea typeface="Calibri" panose="020F0502020204030204" pitchFamily="34" charset="0"/>
              </a:rPr>
              <a:t>nhóm</a:t>
            </a:r>
            <a:r>
              <a:rPr lang="fr-FR" sz="2000" dirty="0">
                <a:ea typeface="Calibri" panose="020F0502020204030204" pitchFamily="34" charset="0"/>
              </a:rPr>
              <a:t> </a:t>
            </a:r>
            <a:r>
              <a:rPr lang="fr-FR" sz="2000" dirty="0" err="1" smtClean="0">
                <a:ea typeface="Calibri" panose="020F0502020204030204" pitchFamily="34" charset="0"/>
              </a:rPr>
              <a:t>xây</a:t>
            </a:r>
            <a:r>
              <a:rPr lang="fr-FR" sz="2000" dirty="0" smtClean="0">
                <a:ea typeface="Calibri" panose="020F0502020204030204" pitchFamily="34" charset="0"/>
              </a:rPr>
              <a:t> </a:t>
            </a:r>
            <a:r>
              <a:rPr lang="fr-FR" sz="2000" dirty="0" err="1" smtClean="0">
                <a:ea typeface="Calibri" panose="020F0502020204030204" pitchFamily="34" charset="0"/>
              </a:rPr>
              <a:t>dựng</a:t>
            </a:r>
            <a:r>
              <a:rPr lang="fr-FR" sz="2000" dirty="0" smtClean="0">
                <a:ea typeface="Calibri" panose="020F0502020204030204" pitchFamily="34" charset="0"/>
              </a:rPr>
              <a:t> </a:t>
            </a:r>
            <a:r>
              <a:rPr lang="fr-FR" sz="2000" dirty="0" err="1" smtClean="0">
                <a:ea typeface="Calibri" panose="020F0502020204030204" pitchFamily="34" charset="0"/>
              </a:rPr>
              <a:t>và</a:t>
            </a:r>
            <a:r>
              <a:rPr lang="fr-FR" sz="2000" dirty="0" smtClean="0">
                <a:ea typeface="Calibri" panose="020F0502020204030204" pitchFamily="34" charset="0"/>
              </a:rPr>
              <a:t> </a:t>
            </a:r>
            <a:r>
              <a:rPr lang="fr-FR" sz="2000" dirty="0" err="1" smtClean="0">
                <a:ea typeface="Calibri" panose="020F0502020204030204" pitchFamily="34" charset="0"/>
              </a:rPr>
              <a:t>biểu</a:t>
            </a:r>
            <a:r>
              <a:rPr lang="fr-FR" sz="2000" dirty="0" smtClean="0">
                <a:ea typeface="Calibri" panose="020F0502020204030204" pitchFamily="34" charset="0"/>
              </a:rPr>
              <a:t> </a:t>
            </a:r>
            <a:r>
              <a:rPr lang="fr-FR" sz="2000" dirty="0" err="1" smtClean="0">
                <a:ea typeface="Calibri" panose="020F0502020204030204" pitchFamily="34" charset="0"/>
              </a:rPr>
              <a:t>diễn</a:t>
            </a:r>
            <a:r>
              <a:rPr lang="fr-FR" sz="2000" dirty="0" smtClean="0">
                <a:ea typeface="Calibri" panose="020F0502020204030204" pitchFamily="34" charset="0"/>
              </a:rPr>
              <a:t> </a:t>
            </a:r>
            <a:r>
              <a:rPr lang="fr-FR" sz="2000" dirty="0" err="1" smtClean="0">
                <a:ea typeface="Calibri" panose="020F0502020204030204" pitchFamily="34" charset="0"/>
              </a:rPr>
              <a:t>một</a:t>
            </a:r>
            <a:r>
              <a:rPr lang="fr-FR" sz="2000" dirty="0" smtClean="0">
                <a:ea typeface="Calibri" panose="020F0502020204030204" pitchFamily="34" charset="0"/>
              </a:rPr>
              <a:t> </a:t>
            </a:r>
            <a:r>
              <a:rPr lang="fr-FR" sz="2000" dirty="0" err="1" smtClean="0">
                <a:ea typeface="Calibri" panose="020F0502020204030204" pitchFamily="34" charset="0"/>
              </a:rPr>
              <a:t>tiết</a:t>
            </a:r>
            <a:r>
              <a:rPr lang="fr-FR" sz="2000" dirty="0" smtClean="0">
                <a:ea typeface="Calibri" panose="020F0502020204030204" pitchFamily="34" charset="0"/>
              </a:rPr>
              <a:t> </a:t>
            </a:r>
            <a:r>
              <a:rPr lang="fr-FR" sz="2000" dirty="0" err="1" smtClean="0">
                <a:ea typeface="Calibri" panose="020F0502020204030204" pitchFamily="34" charset="0"/>
              </a:rPr>
              <a:t>mục</a:t>
            </a:r>
            <a:r>
              <a:rPr lang="fr-FR" sz="2000" dirty="0" smtClean="0">
                <a:ea typeface="Calibri" panose="020F0502020204030204" pitchFamily="34" charset="0"/>
              </a:rPr>
              <a:t> </a:t>
            </a:r>
            <a:r>
              <a:rPr lang="fr-FR" sz="2000" dirty="0" err="1" smtClean="0">
                <a:ea typeface="Calibri" panose="020F0502020204030204" pitchFamily="34" charset="0"/>
              </a:rPr>
              <a:t>văn</a:t>
            </a:r>
            <a:r>
              <a:rPr lang="fr-FR" sz="2000" dirty="0" smtClean="0">
                <a:ea typeface="Calibri" panose="020F0502020204030204" pitchFamily="34" charset="0"/>
              </a:rPr>
              <a:t> </a:t>
            </a:r>
            <a:r>
              <a:rPr lang="fr-FR" sz="2000" dirty="0" err="1" smtClean="0">
                <a:ea typeface="Calibri" panose="020F0502020204030204" pitchFamily="34" charset="0"/>
              </a:rPr>
              <a:t>nghệ</a:t>
            </a:r>
            <a:r>
              <a:rPr lang="fr-FR" sz="2000" dirty="0" smtClean="0">
                <a:ea typeface="Calibri" panose="020F0502020204030204" pitchFamily="34" charset="0"/>
              </a:rPr>
              <a:t> </a:t>
            </a:r>
            <a:r>
              <a:rPr lang="fr-FR" sz="2000" dirty="0" err="1" smtClean="0">
                <a:ea typeface="Calibri" panose="020F0502020204030204" pitchFamily="34" charset="0"/>
              </a:rPr>
              <a:t>hoặc</a:t>
            </a:r>
            <a:r>
              <a:rPr lang="fr-FR" sz="2000" dirty="0" smtClean="0">
                <a:ea typeface="Calibri" panose="020F0502020204030204" pitchFamily="34" charset="0"/>
              </a:rPr>
              <a:t> </a:t>
            </a:r>
            <a:r>
              <a:rPr lang="fr-FR" sz="2000" dirty="0" err="1" smtClean="0">
                <a:ea typeface="Calibri" panose="020F0502020204030204" pitchFamily="34" charset="0"/>
              </a:rPr>
              <a:t>tiểu</a:t>
            </a:r>
            <a:r>
              <a:rPr lang="fr-FR" sz="2000" dirty="0" smtClean="0">
                <a:ea typeface="Calibri" panose="020F0502020204030204" pitchFamily="34" charset="0"/>
              </a:rPr>
              <a:t> </a:t>
            </a:r>
            <a:r>
              <a:rPr lang="fr-FR" sz="2000" dirty="0" err="1" smtClean="0">
                <a:ea typeface="Calibri" panose="020F0502020204030204" pitchFamily="34" charset="0"/>
              </a:rPr>
              <a:t>phẩm</a:t>
            </a:r>
            <a:r>
              <a:rPr lang="fr-FR" sz="2000" dirty="0" smtClean="0">
                <a:ea typeface="Calibri" panose="020F0502020204030204" pitchFamily="34" charset="0"/>
              </a:rPr>
              <a:t> </a:t>
            </a:r>
            <a:r>
              <a:rPr lang="fr-FR" sz="2000" dirty="0" err="1" smtClean="0">
                <a:ea typeface="Calibri" panose="020F0502020204030204" pitchFamily="34" charset="0"/>
              </a:rPr>
              <a:t>để</a:t>
            </a:r>
            <a:r>
              <a:rPr lang="fr-FR" sz="2000" dirty="0" smtClean="0">
                <a:ea typeface="Calibri" panose="020F0502020204030204" pitchFamily="34" charset="0"/>
              </a:rPr>
              <a:t> </a:t>
            </a:r>
            <a:r>
              <a:rPr lang="fr-FR" sz="2000" dirty="0" err="1" smtClean="0">
                <a:ea typeface="Calibri" panose="020F0502020204030204" pitchFamily="34" charset="0"/>
              </a:rPr>
              <a:t>tham</a:t>
            </a:r>
            <a:r>
              <a:rPr lang="fr-FR" sz="2000" dirty="0" smtClean="0">
                <a:ea typeface="Calibri" panose="020F0502020204030204" pitchFamily="34" charset="0"/>
              </a:rPr>
              <a:t> </a:t>
            </a:r>
            <a:r>
              <a:rPr lang="fr-FR" sz="2000" dirty="0" err="1" smtClean="0">
                <a:ea typeface="Calibri" panose="020F0502020204030204" pitchFamily="34" charset="0"/>
              </a:rPr>
              <a:t>gia</a:t>
            </a:r>
            <a:r>
              <a:rPr lang="fr-FR" sz="2000" dirty="0" smtClean="0">
                <a:ea typeface="Calibri" panose="020F0502020204030204" pitchFamily="34" charset="0"/>
              </a:rPr>
              <a:t> </a:t>
            </a:r>
            <a:r>
              <a:rPr lang="fr-FR" sz="2000" dirty="0" err="1" smtClean="0">
                <a:ea typeface="Calibri" panose="020F0502020204030204" pitchFamily="34" charset="0"/>
              </a:rPr>
              <a:t>hoạt</a:t>
            </a:r>
            <a:r>
              <a:rPr lang="fr-FR" sz="2000" dirty="0" smtClean="0">
                <a:ea typeface="Calibri" panose="020F0502020204030204" pitchFamily="34" charset="0"/>
              </a:rPr>
              <a:t> </a:t>
            </a:r>
            <a:r>
              <a:rPr lang="fr-FR" sz="2000" dirty="0" err="1" smtClean="0">
                <a:ea typeface="Calibri" panose="020F0502020204030204" pitchFamily="34" charset="0"/>
              </a:rPr>
              <a:t>động</a:t>
            </a:r>
            <a:r>
              <a:rPr lang="fr-FR" sz="2000" dirty="0" smtClean="0">
                <a:ea typeface="Calibri" panose="020F0502020204030204" pitchFamily="34" charset="0"/>
              </a:rPr>
              <a:t> </a:t>
            </a:r>
            <a:r>
              <a:rPr lang="fr-FR" sz="2000" dirty="0" err="1" smtClean="0">
                <a:ea typeface="Calibri" panose="020F0502020204030204" pitchFamily="34" charset="0"/>
              </a:rPr>
              <a:t>tuyên</a:t>
            </a:r>
            <a:r>
              <a:rPr lang="fr-FR" sz="2000" dirty="0" smtClean="0">
                <a:ea typeface="Calibri" panose="020F0502020204030204" pitchFamily="34" charset="0"/>
              </a:rPr>
              <a:t> </a:t>
            </a:r>
            <a:r>
              <a:rPr lang="fr-FR" sz="2000" dirty="0" err="1" smtClean="0">
                <a:ea typeface="Calibri" panose="020F0502020204030204" pitchFamily="34" charset="0"/>
              </a:rPr>
              <a:t>truyền</a:t>
            </a:r>
            <a:r>
              <a:rPr lang="fr-FR" sz="2000" dirty="0" smtClean="0">
                <a:ea typeface="Calibri" panose="020F0502020204030204" pitchFamily="34" charset="0"/>
              </a:rPr>
              <a:t> </a:t>
            </a:r>
            <a:r>
              <a:rPr lang="fr-FR" sz="2000" dirty="0" err="1" smtClean="0">
                <a:ea typeface="Calibri" panose="020F0502020204030204" pitchFamily="34" charset="0"/>
              </a:rPr>
              <a:t>về</a:t>
            </a:r>
            <a:r>
              <a:rPr lang="fr-FR" sz="2000" dirty="0" smtClean="0">
                <a:ea typeface="Calibri" panose="020F0502020204030204" pitchFamily="34" charset="0"/>
              </a:rPr>
              <a:t> </a:t>
            </a:r>
            <a:r>
              <a:rPr lang="fr-FR" sz="2000" dirty="0" err="1" smtClean="0">
                <a:ea typeface="Calibri" panose="020F0502020204030204" pitchFamily="34" charset="0"/>
              </a:rPr>
              <a:t>phòng</a:t>
            </a:r>
            <a:r>
              <a:rPr lang="fr-FR" sz="2000" dirty="0" smtClean="0">
                <a:ea typeface="Calibri" panose="020F0502020204030204" pitchFamily="34" charset="0"/>
              </a:rPr>
              <a:t>, </a:t>
            </a:r>
            <a:r>
              <a:rPr lang="fr-FR" sz="2000" dirty="0" err="1" smtClean="0">
                <a:ea typeface="Calibri" panose="020F0502020204030204" pitchFamily="34" charset="0"/>
              </a:rPr>
              <a:t>chống</a:t>
            </a:r>
            <a:r>
              <a:rPr lang="fr-FR" sz="2000" dirty="0" smtClean="0">
                <a:ea typeface="Calibri" panose="020F0502020204030204" pitchFamily="34" charset="0"/>
              </a:rPr>
              <a:t> </a:t>
            </a:r>
            <a:r>
              <a:rPr lang="fr-FR" sz="2000" dirty="0" err="1" smtClean="0">
                <a:ea typeface="Calibri" panose="020F0502020204030204" pitchFamily="34" charset="0"/>
              </a:rPr>
              <a:t>tệ</a:t>
            </a:r>
            <a:r>
              <a:rPr lang="fr-FR" sz="2000" dirty="0" smtClean="0">
                <a:ea typeface="Calibri" panose="020F0502020204030204" pitchFamily="34" charset="0"/>
              </a:rPr>
              <a:t> </a:t>
            </a:r>
            <a:r>
              <a:rPr lang="fr-FR" sz="2000" dirty="0" err="1" smtClean="0">
                <a:ea typeface="Calibri" panose="020F0502020204030204" pitchFamily="34" charset="0"/>
              </a:rPr>
              <a:t>nạn</a:t>
            </a:r>
            <a:r>
              <a:rPr lang="fr-FR" sz="2000" dirty="0" smtClean="0">
                <a:ea typeface="Calibri" panose="020F0502020204030204" pitchFamily="34" charset="0"/>
              </a:rPr>
              <a:t> </a:t>
            </a:r>
            <a:r>
              <a:rPr lang="fr-FR" sz="2000" dirty="0" err="1" smtClean="0">
                <a:ea typeface="Calibri" panose="020F0502020204030204" pitchFamily="34" charset="0"/>
              </a:rPr>
              <a:t>xã</a:t>
            </a:r>
            <a:r>
              <a:rPr lang="fr-FR" sz="2000" dirty="0" smtClean="0">
                <a:ea typeface="Calibri" panose="020F0502020204030204" pitchFamily="34" charset="0"/>
              </a:rPr>
              <a:t> </a:t>
            </a:r>
            <a:r>
              <a:rPr lang="fr-FR" sz="2000" dirty="0" err="1" smtClean="0">
                <a:ea typeface="Calibri" panose="020F0502020204030204" pitchFamily="34" charset="0"/>
              </a:rPr>
              <a:t>hội</a:t>
            </a:r>
            <a:r>
              <a:rPr lang="fr-FR" sz="2000" dirty="0" smtClean="0">
                <a:ea typeface="Calibri" panose="020F0502020204030204" pitchFamily="34" charset="0"/>
              </a:rPr>
              <a:t> do </a:t>
            </a:r>
            <a:r>
              <a:rPr lang="fr-FR" sz="2000" dirty="0" err="1" smtClean="0">
                <a:ea typeface="Calibri" panose="020F0502020204030204" pitchFamily="34" charset="0"/>
              </a:rPr>
              <a:t>nhà</a:t>
            </a:r>
            <a:r>
              <a:rPr lang="fr-FR" sz="2000" dirty="0" smtClean="0">
                <a:ea typeface="Calibri" panose="020F0502020204030204" pitchFamily="34" charset="0"/>
              </a:rPr>
              <a:t> </a:t>
            </a:r>
            <a:r>
              <a:rPr lang="fr-FR" sz="2000" dirty="0" err="1" smtClean="0">
                <a:ea typeface="Calibri" panose="020F0502020204030204" pitchFamily="34" charset="0"/>
              </a:rPr>
              <a:t>trường</a:t>
            </a:r>
            <a:r>
              <a:rPr lang="fr-FR" sz="2000" dirty="0" smtClean="0">
                <a:ea typeface="Calibri" panose="020F0502020204030204" pitchFamily="34" charset="0"/>
              </a:rPr>
              <a:t>, </a:t>
            </a:r>
            <a:r>
              <a:rPr lang="fr-FR" sz="2000" dirty="0" err="1" smtClean="0">
                <a:ea typeface="Calibri" panose="020F0502020204030204" pitchFamily="34" charset="0"/>
              </a:rPr>
              <a:t>địa</a:t>
            </a:r>
            <a:r>
              <a:rPr lang="fr-FR" sz="2000" dirty="0" smtClean="0">
                <a:ea typeface="Calibri" panose="020F0502020204030204" pitchFamily="34" charset="0"/>
              </a:rPr>
              <a:t> </a:t>
            </a:r>
            <a:r>
              <a:rPr lang="fr-FR" sz="2000" dirty="0" err="1" smtClean="0">
                <a:ea typeface="Calibri" panose="020F0502020204030204" pitchFamily="34" charset="0"/>
              </a:rPr>
              <a:t>phương</a:t>
            </a:r>
            <a:r>
              <a:rPr lang="fr-FR" sz="2000" dirty="0" smtClean="0">
                <a:ea typeface="Calibri" panose="020F0502020204030204" pitchFamily="34" charset="0"/>
              </a:rPr>
              <a:t> </a:t>
            </a:r>
            <a:r>
              <a:rPr lang="fr-FR" sz="2000" dirty="0" err="1" smtClean="0">
                <a:ea typeface="Calibri" panose="020F0502020204030204" pitchFamily="34" charset="0"/>
              </a:rPr>
              <a:t>tổ</a:t>
            </a:r>
            <a:r>
              <a:rPr lang="fr-FR" sz="2000" dirty="0" smtClean="0">
                <a:ea typeface="Calibri" panose="020F0502020204030204" pitchFamily="34" charset="0"/>
              </a:rPr>
              <a:t> </a:t>
            </a:r>
            <a:r>
              <a:rPr lang="fr-FR" sz="2000" dirty="0" err="1" smtClean="0">
                <a:ea typeface="Calibri" panose="020F0502020204030204" pitchFamily="34" charset="0"/>
              </a:rPr>
              <a:t>chức</a:t>
            </a:r>
            <a:r>
              <a:rPr lang="fr-FR" sz="2000" dirty="0" smtClean="0">
                <a:ea typeface="Calibri" panose="020F0502020204030204" pitchFamily="34" charset="0"/>
              </a:rPr>
              <a:t>.</a:t>
            </a:r>
            <a:endParaRPr lang="en-US" sz="2000" dirty="0"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2. </a:t>
            </a: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 smtClean="0"/>
              <a:t>hãy</a:t>
            </a:r>
            <a:r>
              <a:rPr lang="en-US" sz="2000" dirty="0" smtClean="0"/>
              <a:t> </a:t>
            </a:r>
            <a:r>
              <a:rPr lang="en-US" sz="2000" dirty="0" err="1" smtClean="0"/>
              <a:t>vẽ</a:t>
            </a:r>
            <a:r>
              <a:rPr lang="en-US" sz="2000" dirty="0" smtClean="0"/>
              <a:t> </a:t>
            </a:r>
            <a:r>
              <a:rPr lang="en-US" sz="2000" dirty="0" err="1" smtClean="0"/>
              <a:t>một</a:t>
            </a:r>
            <a:r>
              <a:rPr lang="en-US" sz="2000" dirty="0" smtClean="0"/>
              <a:t> </a:t>
            </a:r>
            <a:r>
              <a:rPr lang="en-US" sz="2000" dirty="0" err="1" smtClean="0"/>
              <a:t>bức</a:t>
            </a:r>
            <a:r>
              <a:rPr lang="en-US" sz="2000" dirty="0" smtClean="0"/>
              <a:t> </a:t>
            </a:r>
            <a:r>
              <a:rPr lang="en-US" sz="2000" dirty="0" err="1" smtClean="0"/>
              <a:t>tranh</a:t>
            </a:r>
            <a:r>
              <a:rPr lang="en-US" sz="2000" dirty="0" smtClean="0"/>
              <a:t> </a:t>
            </a:r>
            <a:r>
              <a:rPr lang="en-US" sz="2000" dirty="0" err="1" smtClean="0"/>
              <a:t>phê</a:t>
            </a:r>
            <a:r>
              <a:rPr lang="en-US" sz="2000" dirty="0" smtClean="0"/>
              <a:t> </a:t>
            </a:r>
            <a:r>
              <a:rPr lang="en-US" sz="2000" dirty="0" err="1" smtClean="0"/>
              <a:t>phán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tệ</a:t>
            </a:r>
            <a:r>
              <a:rPr lang="en-US" sz="2000" dirty="0" smtClean="0"/>
              <a:t> </a:t>
            </a:r>
            <a:r>
              <a:rPr lang="en-US" sz="2000" dirty="0" err="1" smtClean="0"/>
              <a:t>nạn</a:t>
            </a:r>
            <a:r>
              <a:rPr lang="en-US" sz="2000" dirty="0" smtClean="0"/>
              <a:t> </a:t>
            </a:r>
            <a:r>
              <a:rPr lang="en-US" sz="2000" dirty="0" err="1" smtClean="0"/>
              <a:t>xã</a:t>
            </a:r>
            <a:r>
              <a:rPr lang="en-US" sz="2000" dirty="0" smtClean="0"/>
              <a:t> </a:t>
            </a:r>
            <a:r>
              <a:rPr lang="en-US" sz="2000" dirty="0" err="1" smtClean="0"/>
              <a:t>hội</a:t>
            </a:r>
            <a:r>
              <a:rPr lang="en-US" sz="2000" dirty="0" smtClean="0"/>
              <a:t> </a:t>
            </a:r>
            <a:r>
              <a:rPr lang="en-US" sz="2000" dirty="0" err="1" smtClean="0"/>
              <a:t>và</a:t>
            </a:r>
            <a:r>
              <a:rPr lang="en-US" sz="2000" dirty="0" smtClean="0"/>
              <a:t> </a:t>
            </a:r>
            <a:r>
              <a:rPr lang="en-US" sz="2000" dirty="0" err="1" smtClean="0"/>
              <a:t>thuyết</a:t>
            </a:r>
            <a:r>
              <a:rPr lang="en-US" sz="2000" dirty="0" smtClean="0"/>
              <a:t> minh </a:t>
            </a:r>
            <a:r>
              <a:rPr lang="en-US" sz="2000" dirty="0" err="1" smtClean="0"/>
              <a:t>giới</a:t>
            </a:r>
            <a:r>
              <a:rPr lang="en-US" sz="2000" dirty="0" smtClean="0"/>
              <a:t> </a:t>
            </a:r>
            <a:r>
              <a:rPr lang="en-US" sz="2000" dirty="0" err="1" smtClean="0"/>
              <a:t>thiệu</a:t>
            </a:r>
            <a:r>
              <a:rPr lang="en-US" sz="2000" dirty="0" smtClean="0"/>
              <a:t> </a:t>
            </a:r>
            <a:r>
              <a:rPr lang="en-US" sz="2000" dirty="0" err="1" smtClean="0"/>
              <a:t>sản</a:t>
            </a:r>
            <a:r>
              <a:rPr lang="en-US" sz="2000" dirty="0" smtClean="0"/>
              <a:t> </a:t>
            </a:r>
            <a:r>
              <a:rPr lang="en-US" sz="2000" dirty="0" err="1" smtClean="0"/>
              <a:t>phẩm</a:t>
            </a:r>
            <a:r>
              <a:rPr lang="en-US" sz="2000" dirty="0" smtClean="0"/>
              <a:t> </a:t>
            </a:r>
            <a:r>
              <a:rPr lang="en-US" sz="2000" dirty="0" err="1" smtClean="0"/>
              <a:t>với</a:t>
            </a:r>
            <a:r>
              <a:rPr lang="en-US" sz="2000" dirty="0" smtClean="0"/>
              <a:t> </a:t>
            </a:r>
            <a:r>
              <a:rPr lang="en-US" sz="2000" dirty="0" err="1" smtClean="0"/>
              <a:t>cả</a:t>
            </a:r>
            <a:r>
              <a:rPr lang="en-US" sz="2000" dirty="0" smtClean="0"/>
              <a:t> </a:t>
            </a:r>
            <a:r>
              <a:rPr lang="en-US" sz="2000" dirty="0" err="1" smtClean="0"/>
              <a:t>lớp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45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94336" y="0"/>
            <a:ext cx="1515720" cy="1083740"/>
          </a:xfrm>
          <a:prstGeom prst="rect">
            <a:avLst/>
          </a:prstGeom>
        </p:spPr>
      </p:pic>
      <p:pic>
        <p:nvPicPr>
          <p:cNvPr id="460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8"/>
              </a:ext>
            </a:extLst>
          </a:blip>
          <a:srcRect/>
          <a:stretch>
            <a:fillRect/>
          </a:stretch>
        </p:blipFill>
        <p:spPr>
          <a:xfrm>
            <a:off x="4176382" y="4166018"/>
            <a:ext cx="3429763" cy="977482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33;p35">
            <a:extLst>
              <a:ext uri="{FF2B5EF4-FFF2-40B4-BE49-F238E27FC236}">
                <a16:creationId xmlns:a16="http://schemas.microsoft.com/office/drawing/2014/main" id="{AE5238BB-B75F-4347-9F9A-298A298D1CAD}"/>
              </a:ext>
            </a:extLst>
          </p:cNvPr>
          <p:cNvSpPr txBox="1">
            <a:spLocks/>
          </p:cNvSpPr>
          <p:nvPr/>
        </p:nvSpPr>
        <p:spPr>
          <a:xfrm>
            <a:off x="891600" y="339879"/>
            <a:ext cx="73608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>
                <a:solidFill>
                  <a:srgbClr val="002969"/>
                </a:solidFill>
                <a:latin typeface="+mj-lt"/>
              </a:rPr>
              <a:t>HƯỚNG DẪN VỀ NHÀ</a:t>
            </a:r>
          </a:p>
        </p:txBody>
      </p:sp>
      <p:pic>
        <p:nvPicPr>
          <p:cNvPr id="5" name="Graphic 13">
            <a:extLst>
              <a:ext uri="{FF2B5EF4-FFF2-40B4-BE49-F238E27FC236}">
                <a16:creationId xmlns:a16="http://schemas.microsoft.com/office/drawing/2014/main" id="{ACE74617-4B88-4102-8E7F-752A559BD9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94631" y="1095579"/>
            <a:ext cx="6743318" cy="3499365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49DB1A36-C961-4D46-BC40-D27167C16E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45497" y="3927763"/>
            <a:ext cx="1723026" cy="983691"/>
          </a:xfrm>
          <a:prstGeom prst="rect">
            <a:avLst/>
          </a:prstGeom>
        </p:spPr>
      </p:pic>
      <p:pic>
        <p:nvPicPr>
          <p:cNvPr id="7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/>
          <a:stretch>
            <a:fillRect/>
          </a:stretch>
        </p:blipFill>
        <p:spPr>
          <a:xfrm>
            <a:off x="4675908" y="3032147"/>
            <a:ext cx="3758361" cy="21140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72422" y="1594558"/>
            <a:ext cx="57877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Ôn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9 - </a:t>
            </a:r>
            <a:r>
              <a:rPr lang="en-US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7.</a:t>
            </a:r>
          </a:p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10: </a:t>
            </a:r>
            <a:r>
              <a:rPr lang="en-US" sz="2000" i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20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0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0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0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0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0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0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3774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2" name="Google Shape;7152;p41"/>
          <p:cNvPicPr preferRelativeResize="0"/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1532100" y="915625"/>
            <a:ext cx="6261950" cy="33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7154" name="Google Shape;7154;p41"/>
          <p:cNvSpPr/>
          <p:nvPr/>
        </p:nvSpPr>
        <p:spPr>
          <a:xfrm>
            <a:off x="3122150" y="2991250"/>
            <a:ext cx="5775" cy="7725"/>
          </a:xfrm>
          <a:custGeom>
            <a:avLst/>
            <a:gdLst/>
            <a:ahLst/>
            <a:cxnLst/>
            <a:rect l="l" t="t" r="r" b="b"/>
            <a:pathLst>
              <a:path w="231" h="309" extrusionOk="0">
                <a:moveTo>
                  <a:pt x="231" y="0"/>
                </a:moveTo>
                <a:lnTo>
                  <a:pt x="0" y="103"/>
                </a:lnTo>
                <a:lnTo>
                  <a:pt x="77" y="308"/>
                </a:lnTo>
                <a:lnTo>
                  <a:pt x="23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55" name="Google Shape;7155;p41"/>
          <p:cNvSpPr/>
          <p:nvPr/>
        </p:nvSpPr>
        <p:spPr>
          <a:xfrm>
            <a:off x="3471525" y="2989975"/>
            <a:ext cx="2575" cy="25"/>
          </a:xfrm>
          <a:custGeom>
            <a:avLst/>
            <a:gdLst/>
            <a:ahLst/>
            <a:cxnLst/>
            <a:rect l="l" t="t" r="r" b="b"/>
            <a:pathLst>
              <a:path w="103" h="1" extrusionOk="0">
                <a:moveTo>
                  <a:pt x="103" y="0"/>
                </a:moveTo>
                <a:lnTo>
                  <a:pt x="0" y="0"/>
                </a:lnTo>
                <a:cubicBezTo>
                  <a:pt x="52" y="0"/>
                  <a:pt x="77" y="0"/>
                  <a:pt x="1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56" name="Google Shape;7156;p41"/>
          <p:cNvSpPr/>
          <p:nvPr/>
        </p:nvSpPr>
        <p:spPr>
          <a:xfrm>
            <a:off x="3503575" y="3002800"/>
            <a:ext cx="1950" cy="650"/>
          </a:xfrm>
          <a:custGeom>
            <a:avLst/>
            <a:gdLst/>
            <a:ahLst/>
            <a:cxnLst/>
            <a:rect l="l" t="t" r="r" b="b"/>
            <a:pathLst>
              <a:path w="78" h="26" extrusionOk="0">
                <a:moveTo>
                  <a:pt x="77" y="0"/>
                </a:moveTo>
                <a:cubicBezTo>
                  <a:pt x="64" y="0"/>
                  <a:pt x="52" y="6"/>
                  <a:pt x="39" y="13"/>
                </a:cubicBezTo>
                <a:lnTo>
                  <a:pt x="77" y="0"/>
                </a:lnTo>
                <a:close/>
                <a:moveTo>
                  <a:pt x="39" y="13"/>
                </a:moveTo>
                <a:lnTo>
                  <a:pt x="0" y="26"/>
                </a:lnTo>
                <a:cubicBezTo>
                  <a:pt x="13" y="26"/>
                  <a:pt x="26" y="19"/>
                  <a:pt x="39" y="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57" name="Google Shape;7157;p41"/>
          <p:cNvSpPr/>
          <p:nvPr/>
        </p:nvSpPr>
        <p:spPr>
          <a:xfrm>
            <a:off x="3553575" y="2991900"/>
            <a:ext cx="675" cy="650"/>
          </a:xfrm>
          <a:custGeom>
            <a:avLst/>
            <a:gdLst/>
            <a:ahLst/>
            <a:cxnLst/>
            <a:rect l="l" t="t" r="r" b="b"/>
            <a:pathLst>
              <a:path w="27" h="26" extrusionOk="0">
                <a:moveTo>
                  <a:pt x="0" y="0"/>
                </a:moveTo>
                <a:lnTo>
                  <a:pt x="0" y="26"/>
                </a:lnTo>
                <a:cubicBezTo>
                  <a:pt x="26" y="0"/>
                  <a:pt x="26" y="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58" name="Google Shape;7158;p41"/>
          <p:cNvSpPr/>
          <p:nvPr/>
        </p:nvSpPr>
        <p:spPr>
          <a:xfrm>
            <a:off x="3240750" y="2989975"/>
            <a:ext cx="5725" cy="2575"/>
          </a:xfrm>
          <a:custGeom>
            <a:avLst/>
            <a:gdLst/>
            <a:ahLst/>
            <a:cxnLst/>
            <a:rect l="l" t="t" r="r" b="b"/>
            <a:pathLst>
              <a:path w="229" h="103" extrusionOk="0">
                <a:moveTo>
                  <a:pt x="128" y="0"/>
                </a:moveTo>
                <a:lnTo>
                  <a:pt x="2" y="101"/>
                </a:lnTo>
                <a:lnTo>
                  <a:pt x="2" y="101"/>
                </a:lnTo>
                <a:cubicBezTo>
                  <a:pt x="37" y="78"/>
                  <a:pt x="228" y="100"/>
                  <a:pt x="128" y="0"/>
                </a:cubicBezTo>
                <a:close/>
                <a:moveTo>
                  <a:pt x="2" y="101"/>
                </a:moveTo>
                <a:cubicBezTo>
                  <a:pt x="2" y="101"/>
                  <a:pt x="1" y="102"/>
                  <a:pt x="0" y="103"/>
                </a:cubicBezTo>
                <a:lnTo>
                  <a:pt x="2" y="1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59" name="Google Shape;7159;p41"/>
          <p:cNvSpPr/>
          <p:nvPr/>
        </p:nvSpPr>
        <p:spPr>
          <a:xfrm>
            <a:off x="3465000" y="3001500"/>
            <a:ext cx="5250" cy="5475"/>
          </a:xfrm>
          <a:custGeom>
            <a:avLst/>
            <a:gdLst/>
            <a:ahLst/>
            <a:cxnLst/>
            <a:rect l="l" t="t" r="r" b="b"/>
            <a:pathLst>
              <a:path w="210" h="219" extrusionOk="0">
                <a:moveTo>
                  <a:pt x="82" y="1"/>
                </a:moveTo>
                <a:lnTo>
                  <a:pt x="82" y="1"/>
                </a:lnTo>
                <a:cubicBezTo>
                  <a:pt x="41" y="62"/>
                  <a:pt x="1" y="218"/>
                  <a:pt x="99" y="218"/>
                </a:cubicBezTo>
                <a:cubicBezTo>
                  <a:pt x="125" y="218"/>
                  <a:pt x="162" y="207"/>
                  <a:pt x="210" y="180"/>
                </a:cubicBezTo>
                <a:cubicBezTo>
                  <a:pt x="133" y="155"/>
                  <a:pt x="56" y="78"/>
                  <a:pt x="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60" name="Google Shape;7160;p41"/>
          <p:cNvSpPr/>
          <p:nvPr/>
        </p:nvSpPr>
        <p:spPr>
          <a:xfrm>
            <a:off x="3540125" y="2999700"/>
            <a:ext cx="4500" cy="3125"/>
          </a:xfrm>
          <a:custGeom>
            <a:avLst/>
            <a:gdLst/>
            <a:ahLst/>
            <a:cxnLst/>
            <a:rect l="l" t="t" r="r" b="b"/>
            <a:pathLst>
              <a:path w="180" h="125" extrusionOk="0">
                <a:moveTo>
                  <a:pt x="138" y="0"/>
                </a:moveTo>
                <a:lnTo>
                  <a:pt x="138" y="0"/>
                </a:lnTo>
                <a:cubicBezTo>
                  <a:pt x="136" y="0"/>
                  <a:pt x="133" y="6"/>
                  <a:pt x="128" y="21"/>
                </a:cubicBezTo>
                <a:lnTo>
                  <a:pt x="0" y="124"/>
                </a:lnTo>
                <a:lnTo>
                  <a:pt x="180" y="124"/>
                </a:lnTo>
                <a:cubicBezTo>
                  <a:pt x="138" y="103"/>
                  <a:pt x="147" y="0"/>
                  <a:pt x="1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61" name="Google Shape;7161;p41"/>
          <p:cNvSpPr/>
          <p:nvPr/>
        </p:nvSpPr>
        <p:spPr>
          <a:xfrm>
            <a:off x="3543950" y="3002800"/>
            <a:ext cx="675" cy="25"/>
          </a:xfrm>
          <a:custGeom>
            <a:avLst/>
            <a:gdLst/>
            <a:ahLst/>
            <a:cxnLst/>
            <a:rect l="l" t="t" r="r" b="b"/>
            <a:pathLst>
              <a:path w="27" h="1" extrusionOk="0">
                <a:moveTo>
                  <a:pt x="27" y="0"/>
                </a:moveTo>
                <a:lnTo>
                  <a:pt x="1" y="0"/>
                </a:lnTo>
                <a:cubicBezTo>
                  <a:pt x="27" y="0"/>
                  <a:pt x="27" y="0"/>
                  <a:pt x="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62" name="Google Shape;7162;p41"/>
          <p:cNvSpPr/>
          <p:nvPr/>
        </p:nvSpPr>
        <p:spPr>
          <a:xfrm>
            <a:off x="3320875" y="2995100"/>
            <a:ext cx="13175" cy="11750"/>
          </a:xfrm>
          <a:custGeom>
            <a:avLst/>
            <a:gdLst/>
            <a:ahLst/>
            <a:cxnLst/>
            <a:rect l="l" t="t" r="r" b="b"/>
            <a:pathLst>
              <a:path w="527" h="470" extrusionOk="0">
                <a:moveTo>
                  <a:pt x="129" y="0"/>
                </a:moveTo>
                <a:lnTo>
                  <a:pt x="129" y="0"/>
                </a:lnTo>
                <a:cubicBezTo>
                  <a:pt x="0" y="180"/>
                  <a:pt x="462" y="282"/>
                  <a:pt x="205" y="462"/>
                </a:cubicBezTo>
                <a:cubicBezTo>
                  <a:pt x="246" y="467"/>
                  <a:pt x="278" y="469"/>
                  <a:pt x="302" y="469"/>
                </a:cubicBezTo>
                <a:cubicBezTo>
                  <a:pt x="527" y="469"/>
                  <a:pt x="156" y="277"/>
                  <a:pt x="411" y="231"/>
                </a:cubicBezTo>
                <a:cubicBezTo>
                  <a:pt x="282" y="231"/>
                  <a:pt x="154" y="129"/>
                  <a:pt x="1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63" name="Google Shape;7163;p41"/>
          <p:cNvSpPr/>
          <p:nvPr/>
        </p:nvSpPr>
        <p:spPr>
          <a:xfrm>
            <a:off x="3331125" y="3000875"/>
            <a:ext cx="1950" cy="25"/>
          </a:xfrm>
          <a:custGeom>
            <a:avLst/>
            <a:gdLst/>
            <a:ahLst/>
            <a:cxnLst/>
            <a:rect l="l" t="t" r="r" b="b"/>
            <a:pathLst>
              <a:path w="78" h="1" extrusionOk="0">
                <a:moveTo>
                  <a:pt x="1" y="0"/>
                </a:moveTo>
                <a:cubicBezTo>
                  <a:pt x="26" y="0"/>
                  <a:pt x="52" y="0"/>
                  <a:pt x="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64" name="Google Shape;7164;p41"/>
          <p:cNvSpPr/>
          <p:nvPr/>
        </p:nvSpPr>
        <p:spPr>
          <a:xfrm>
            <a:off x="3719600" y="2993825"/>
            <a:ext cx="3875" cy="1300"/>
          </a:xfrm>
          <a:custGeom>
            <a:avLst/>
            <a:gdLst/>
            <a:ahLst/>
            <a:cxnLst/>
            <a:rect l="l" t="t" r="r" b="b"/>
            <a:pathLst>
              <a:path w="155" h="52" extrusionOk="0">
                <a:moveTo>
                  <a:pt x="155" y="0"/>
                </a:moveTo>
                <a:lnTo>
                  <a:pt x="78" y="26"/>
                </a:lnTo>
                <a:cubicBezTo>
                  <a:pt x="103" y="19"/>
                  <a:pt x="129" y="13"/>
                  <a:pt x="155" y="0"/>
                </a:cubicBezTo>
                <a:close/>
                <a:moveTo>
                  <a:pt x="78" y="26"/>
                </a:moveTo>
                <a:lnTo>
                  <a:pt x="78" y="26"/>
                </a:lnTo>
                <a:cubicBezTo>
                  <a:pt x="52" y="32"/>
                  <a:pt x="27" y="39"/>
                  <a:pt x="1" y="51"/>
                </a:cubicBezTo>
                <a:lnTo>
                  <a:pt x="78" y="2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65" name="Google Shape;7165;p41"/>
          <p:cNvSpPr/>
          <p:nvPr/>
        </p:nvSpPr>
        <p:spPr>
          <a:xfrm>
            <a:off x="4022200" y="3003425"/>
            <a:ext cx="650" cy="675"/>
          </a:xfrm>
          <a:custGeom>
            <a:avLst/>
            <a:gdLst/>
            <a:ahLst/>
            <a:cxnLst/>
            <a:rect l="l" t="t" r="r" b="b"/>
            <a:pathLst>
              <a:path w="26" h="27" extrusionOk="0">
                <a:moveTo>
                  <a:pt x="0" y="26"/>
                </a:moveTo>
                <a:cubicBezTo>
                  <a:pt x="0" y="26"/>
                  <a:pt x="26" y="1"/>
                  <a:pt x="26" y="1"/>
                </a:cubicBezTo>
                <a:cubicBezTo>
                  <a:pt x="26" y="1"/>
                  <a:pt x="0" y="26"/>
                  <a:pt x="0" y="2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66" name="Google Shape;7166;p41"/>
          <p:cNvSpPr/>
          <p:nvPr/>
        </p:nvSpPr>
        <p:spPr>
          <a:xfrm>
            <a:off x="3742050" y="2993825"/>
            <a:ext cx="650" cy="2575"/>
          </a:xfrm>
          <a:custGeom>
            <a:avLst/>
            <a:gdLst/>
            <a:ahLst/>
            <a:cxnLst/>
            <a:rect l="l" t="t" r="r" b="b"/>
            <a:pathLst>
              <a:path w="26" h="103" extrusionOk="0">
                <a:moveTo>
                  <a:pt x="26" y="0"/>
                </a:moveTo>
                <a:lnTo>
                  <a:pt x="26" y="0"/>
                </a:lnTo>
                <a:cubicBezTo>
                  <a:pt x="0" y="51"/>
                  <a:pt x="0" y="77"/>
                  <a:pt x="0" y="103"/>
                </a:cubicBezTo>
                <a:cubicBezTo>
                  <a:pt x="26" y="77"/>
                  <a:pt x="26" y="26"/>
                  <a:pt x="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67" name="Google Shape;7167;p41"/>
          <p:cNvSpPr/>
          <p:nvPr/>
        </p:nvSpPr>
        <p:spPr>
          <a:xfrm>
            <a:off x="3741400" y="2996375"/>
            <a:ext cx="675" cy="1950"/>
          </a:xfrm>
          <a:custGeom>
            <a:avLst/>
            <a:gdLst/>
            <a:ahLst/>
            <a:cxnLst/>
            <a:rect l="l" t="t" r="r" b="b"/>
            <a:pathLst>
              <a:path w="27" h="78" extrusionOk="0">
                <a:moveTo>
                  <a:pt x="26" y="1"/>
                </a:moveTo>
                <a:cubicBezTo>
                  <a:pt x="1" y="26"/>
                  <a:pt x="1" y="52"/>
                  <a:pt x="1" y="78"/>
                </a:cubicBezTo>
                <a:lnTo>
                  <a:pt x="2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68" name="Google Shape;7168;p41"/>
          <p:cNvSpPr/>
          <p:nvPr/>
        </p:nvSpPr>
        <p:spPr>
          <a:xfrm>
            <a:off x="4052950" y="2995100"/>
            <a:ext cx="25" cy="650"/>
          </a:xfrm>
          <a:custGeom>
            <a:avLst/>
            <a:gdLst/>
            <a:ahLst/>
            <a:cxnLst/>
            <a:rect l="l" t="t" r="r" b="b"/>
            <a:pathLst>
              <a:path w="1" h="26" extrusionOk="0">
                <a:moveTo>
                  <a:pt x="1" y="0"/>
                </a:moveTo>
                <a:lnTo>
                  <a:pt x="1" y="26"/>
                </a:lnTo>
                <a:cubicBezTo>
                  <a:pt x="1" y="26"/>
                  <a:pt x="1" y="0"/>
                  <a:pt x="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69" name="Google Shape;7169;p41"/>
          <p:cNvSpPr/>
          <p:nvPr/>
        </p:nvSpPr>
        <p:spPr>
          <a:xfrm>
            <a:off x="3820900" y="2997650"/>
            <a:ext cx="5150" cy="3250"/>
          </a:xfrm>
          <a:custGeom>
            <a:avLst/>
            <a:gdLst/>
            <a:ahLst/>
            <a:cxnLst/>
            <a:rect l="l" t="t" r="r" b="b"/>
            <a:pathLst>
              <a:path w="206" h="130" extrusionOk="0">
                <a:moveTo>
                  <a:pt x="103" y="1"/>
                </a:moveTo>
                <a:cubicBezTo>
                  <a:pt x="52" y="1"/>
                  <a:pt x="52" y="78"/>
                  <a:pt x="0" y="129"/>
                </a:cubicBezTo>
                <a:cubicBezTo>
                  <a:pt x="26" y="103"/>
                  <a:pt x="58" y="91"/>
                  <a:pt x="93" y="91"/>
                </a:cubicBezTo>
                <a:cubicBezTo>
                  <a:pt x="129" y="91"/>
                  <a:pt x="167" y="103"/>
                  <a:pt x="206" y="129"/>
                </a:cubicBezTo>
                <a:cubicBezTo>
                  <a:pt x="154" y="78"/>
                  <a:pt x="129" y="27"/>
                  <a:pt x="1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70" name="Google Shape;7170;p41"/>
          <p:cNvSpPr/>
          <p:nvPr/>
        </p:nvSpPr>
        <p:spPr>
          <a:xfrm>
            <a:off x="3820900" y="30008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71" name="Google Shape;7171;p41"/>
          <p:cNvSpPr/>
          <p:nvPr/>
        </p:nvSpPr>
        <p:spPr>
          <a:xfrm>
            <a:off x="3724750" y="3003425"/>
            <a:ext cx="2575" cy="2600"/>
          </a:xfrm>
          <a:custGeom>
            <a:avLst/>
            <a:gdLst/>
            <a:ahLst/>
            <a:cxnLst/>
            <a:rect l="l" t="t" r="r" b="b"/>
            <a:pathLst>
              <a:path w="103" h="104" extrusionOk="0">
                <a:moveTo>
                  <a:pt x="103" y="1"/>
                </a:moveTo>
                <a:lnTo>
                  <a:pt x="0" y="103"/>
                </a:lnTo>
                <a:lnTo>
                  <a:pt x="26" y="103"/>
                </a:lnTo>
                <a:lnTo>
                  <a:pt x="10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72" name="Google Shape;7172;p41"/>
          <p:cNvSpPr/>
          <p:nvPr/>
        </p:nvSpPr>
        <p:spPr>
          <a:xfrm>
            <a:off x="3997450" y="3000875"/>
            <a:ext cx="3600" cy="4825"/>
          </a:xfrm>
          <a:custGeom>
            <a:avLst/>
            <a:gdLst/>
            <a:ahLst/>
            <a:cxnLst/>
            <a:rect l="l" t="t" r="r" b="b"/>
            <a:pathLst>
              <a:path w="144" h="193" extrusionOk="0">
                <a:moveTo>
                  <a:pt x="41" y="0"/>
                </a:moveTo>
                <a:lnTo>
                  <a:pt x="41" y="0"/>
                </a:lnTo>
                <a:cubicBezTo>
                  <a:pt x="21" y="41"/>
                  <a:pt x="1" y="192"/>
                  <a:pt x="68" y="192"/>
                </a:cubicBezTo>
                <a:cubicBezTo>
                  <a:pt x="87" y="192"/>
                  <a:pt x="111" y="181"/>
                  <a:pt x="144" y="154"/>
                </a:cubicBezTo>
                <a:cubicBezTo>
                  <a:pt x="93" y="154"/>
                  <a:pt x="41" y="77"/>
                  <a:pt x="4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73" name="Google Shape;7173;p41"/>
          <p:cNvSpPr/>
          <p:nvPr/>
        </p:nvSpPr>
        <p:spPr>
          <a:xfrm>
            <a:off x="4045275" y="3002250"/>
            <a:ext cx="2575" cy="3125"/>
          </a:xfrm>
          <a:custGeom>
            <a:avLst/>
            <a:gdLst/>
            <a:ahLst/>
            <a:cxnLst/>
            <a:rect l="l" t="t" r="r" b="b"/>
            <a:pathLst>
              <a:path w="103" h="125" extrusionOk="0">
                <a:moveTo>
                  <a:pt x="64" y="1"/>
                </a:moveTo>
                <a:cubicBezTo>
                  <a:pt x="61" y="1"/>
                  <a:pt x="57" y="7"/>
                  <a:pt x="51" y="22"/>
                </a:cubicBezTo>
                <a:lnTo>
                  <a:pt x="0" y="125"/>
                </a:lnTo>
                <a:lnTo>
                  <a:pt x="103" y="125"/>
                </a:lnTo>
                <a:cubicBezTo>
                  <a:pt x="82" y="104"/>
                  <a:pt x="78" y="1"/>
                  <a:pt x="6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74" name="Google Shape;7174;p41"/>
          <p:cNvSpPr/>
          <p:nvPr/>
        </p:nvSpPr>
        <p:spPr>
          <a:xfrm>
            <a:off x="4047825" y="3005350"/>
            <a:ext cx="675" cy="25"/>
          </a:xfrm>
          <a:custGeom>
            <a:avLst/>
            <a:gdLst/>
            <a:ahLst/>
            <a:cxnLst/>
            <a:rect l="l" t="t" r="r" b="b"/>
            <a:pathLst>
              <a:path w="27" h="1" extrusionOk="0">
                <a:moveTo>
                  <a:pt x="26" y="1"/>
                </a:moveTo>
                <a:lnTo>
                  <a:pt x="1" y="1"/>
                </a:lnTo>
                <a:cubicBezTo>
                  <a:pt x="1" y="1"/>
                  <a:pt x="26" y="1"/>
                  <a:pt x="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75" name="Google Shape;7175;p41"/>
          <p:cNvSpPr/>
          <p:nvPr/>
        </p:nvSpPr>
        <p:spPr>
          <a:xfrm>
            <a:off x="4055525" y="2991900"/>
            <a:ext cx="3225" cy="1950"/>
          </a:xfrm>
          <a:custGeom>
            <a:avLst/>
            <a:gdLst/>
            <a:ahLst/>
            <a:cxnLst/>
            <a:rect l="l" t="t" r="r" b="b"/>
            <a:pathLst>
              <a:path w="129" h="78" extrusionOk="0">
                <a:moveTo>
                  <a:pt x="129" y="0"/>
                </a:moveTo>
                <a:lnTo>
                  <a:pt x="0" y="77"/>
                </a:lnTo>
                <a:lnTo>
                  <a:pt x="12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76" name="Google Shape;7176;p41"/>
          <p:cNvSpPr/>
          <p:nvPr/>
        </p:nvSpPr>
        <p:spPr>
          <a:xfrm>
            <a:off x="4076050" y="2993825"/>
            <a:ext cx="3225" cy="3225"/>
          </a:xfrm>
          <a:custGeom>
            <a:avLst/>
            <a:gdLst/>
            <a:ahLst/>
            <a:cxnLst/>
            <a:rect l="l" t="t" r="r" b="b"/>
            <a:pathLst>
              <a:path w="129" h="129" extrusionOk="0">
                <a:moveTo>
                  <a:pt x="77" y="0"/>
                </a:moveTo>
                <a:lnTo>
                  <a:pt x="0" y="103"/>
                </a:lnTo>
                <a:lnTo>
                  <a:pt x="26" y="128"/>
                </a:lnTo>
                <a:lnTo>
                  <a:pt x="128" y="26"/>
                </a:lnTo>
                <a:lnTo>
                  <a:pt x="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77" name="Google Shape;7177;p41"/>
          <p:cNvSpPr/>
          <p:nvPr/>
        </p:nvSpPr>
        <p:spPr>
          <a:xfrm>
            <a:off x="3828600" y="3004700"/>
            <a:ext cx="15400" cy="14150"/>
          </a:xfrm>
          <a:custGeom>
            <a:avLst/>
            <a:gdLst/>
            <a:ahLst/>
            <a:cxnLst/>
            <a:rect l="l" t="t" r="r" b="b"/>
            <a:pathLst>
              <a:path w="616" h="566" extrusionOk="0">
                <a:moveTo>
                  <a:pt x="359" y="1"/>
                </a:moveTo>
                <a:cubicBezTo>
                  <a:pt x="308" y="129"/>
                  <a:pt x="257" y="1"/>
                  <a:pt x="308" y="232"/>
                </a:cubicBezTo>
                <a:cubicBezTo>
                  <a:pt x="300" y="270"/>
                  <a:pt x="286" y="286"/>
                  <a:pt x="270" y="286"/>
                </a:cubicBezTo>
                <a:cubicBezTo>
                  <a:pt x="235" y="286"/>
                  <a:pt x="195" y="201"/>
                  <a:pt x="231" y="129"/>
                </a:cubicBezTo>
                <a:lnTo>
                  <a:pt x="231" y="129"/>
                </a:lnTo>
                <a:lnTo>
                  <a:pt x="77" y="309"/>
                </a:lnTo>
                <a:lnTo>
                  <a:pt x="205" y="309"/>
                </a:lnTo>
                <a:cubicBezTo>
                  <a:pt x="231" y="514"/>
                  <a:pt x="0" y="309"/>
                  <a:pt x="51" y="539"/>
                </a:cubicBezTo>
                <a:lnTo>
                  <a:pt x="231" y="463"/>
                </a:lnTo>
                <a:lnTo>
                  <a:pt x="231" y="514"/>
                </a:lnTo>
                <a:cubicBezTo>
                  <a:pt x="250" y="476"/>
                  <a:pt x="296" y="452"/>
                  <a:pt x="339" y="452"/>
                </a:cubicBezTo>
                <a:cubicBezTo>
                  <a:pt x="355" y="452"/>
                  <a:pt x="371" y="456"/>
                  <a:pt x="385" y="463"/>
                </a:cubicBezTo>
                <a:cubicBezTo>
                  <a:pt x="385" y="488"/>
                  <a:pt x="410" y="539"/>
                  <a:pt x="385" y="565"/>
                </a:cubicBezTo>
                <a:cubicBezTo>
                  <a:pt x="615" y="514"/>
                  <a:pt x="359" y="206"/>
                  <a:pt x="539" y="104"/>
                </a:cubicBezTo>
                <a:lnTo>
                  <a:pt x="462" y="104"/>
                </a:lnTo>
                <a:cubicBezTo>
                  <a:pt x="458" y="107"/>
                  <a:pt x="454" y="109"/>
                  <a:pt x="449" y="109"/>
                </a:cubicBezTo>
                <a:cubicBezTo>
                  <a:pt x="416" y="109"/>
                  <a:pt x="359" y="45"/>
                  <a:pt x="3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78" name="Google Shape;7178;p41"/>
          <p:cNvSpPr/>
          <p:nvPr/>
        </p:nvSpPr>
        <p:spPr>
          <a:xfrm>
            <a:off x="3842050" y="2998950"/>
            <a:ext cx="12850" cy="25025"/>
          </a:xfrm>
          <a:custGeom>
            <a:avLst/>
            <a:gdLst/>
            <a:ahLst/>
            <a:cxnLst/>
            <a:rect l="l" t="t" r="r" b="b"/>
            <a:pathLst>
              <a:path w="514" h="1001" extrusionOk="0">
                <a:moveTo>
                  <a:pt x="411" y="0"/>
                </a:moveTo>
                <a:cubicBezTo>
                  <a:pt x="334" y="77"/>
                  <a:pt x="308" y="51"/>
                  <a:pt x="283" y="205"/>
                </a:cubicBezTo>
                <a:cubicBezTo>
                  <a:pt x="255" y="212"/>
                  <a:pt x="228" y="215"/>
                  <a:pt x="201" y="215"/>
                </a:cubicBezTo>
                <a:cubicBezTo>
                  <a:pt x="129" y="215"/>
                  <a:pt x="64" y="192"/>
                  <a:pt x="26" y="154"/>
                </a:cubicBezTo>
                <a:cubicBezTo>
                  <a:pt x="1" y="180"/>
                  <a:pt x="26" y="308"/>
                  <a:pt x="1" y="334"/>
                </a:cubicBezTo>
                <a:lnTo>
                  <a:pt x="26" y="334"/>
                </a:lnTo>
                <a:lnTo>
                  <a:pt x="103" y="590"/>
                </a:lnTo>
                <a:cubicBezTo>
                  <a:pt x="103" y="539"/>
                  <a:pt x="154" y="539"/>
                  <a:pt x="180" y="539"/>
                </a:cubicBezTo>
                <a:lnTo>
                  <a:pt x="103" y="872"/>
                </a:lnTo>
                <a:cubicBezTo>
                  <a:pt x="159" y="972"/>
                  <a:pt x="210" y="995"/>
                  <a:pt x="258" y="995"/>
                </a:cubicBezTo>
                <a:cubicBezTo>
                  <a:pt x="298" y="995"/>
                  <a:pt x="336" y="980"/>
                  <a:pt x="373" y="980"/>
                </a:cubicBezTo>
                <a:cubicBezTo>
                  <a:pt x="395" y="980"/>
                  <a:pt x="416" y="985"/>
                  <a:pt x="436" y="1000"/>
                </a:cubicBezTo>
                <a:cubicBezTo>
                  <a:pt x="308" y="795"/>
                  <a:pt x="462" y="872"/>
                  <a:pt x="257" y="718"/>
                </a:cubicBezTo>
                <a:lnTo>
                  <a:pt x="283" y="462"/>
                </a:lnTo>
                <a:lnTo>
                  <a:pt x="436" y="487"/>
                </a:lnTo>
                <a:cubicBezTo>
                  <a:pt x="411" y="410"/>
                  <a:pt x="488" y="308"/>
                  <a:pt x="411" y="257"/>
                </a:cubicBezTo>
                <a:cubicBezTo>
                  <a:pt x="411" y="257"/>
                  <a:pt x="385" y="308"/>
                  <a:pt x="360" y="308"/>
                </a:cubicBezTo>
                <a:cubicBezTo>
                  <a:pt x="308" y="128"/>
                  <a:pt x="513" y="180"/>
                  <a:pt x="41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79" name="Google Shape;7179;p41"/>
          <p:cNvSpPr/>
          <p:nvPr/>
        </p:nvSpPr>
        <p:spPr>
          <a:xfrm>
            <a:off x="4030525" y="2991250"/>
            <a:ext cx="1300" cy="1950"/>
          </a:xfrm>
          <a:custGeom>
            <a:avLst/>
            <a:gdLst/>
            <a:ahLst/>
            <a:cxnLst/>
            <a:rect l="l" t="t" r="r" b="b"/>
            <a:pathLst>
              <a:path w="52" h="78" extrusionOk="0">
                <a:moveTo>
                  <a:pt x="52" y="0"/>
                </a:moveTo>
                <a:lnTo>
                  <a:pt x="0" y="77"/>
                </a:lnTo>
                <a:cubicBezTo>
                  <a:pt x="26" y="52"/>
                  <a:pt x="52" y="26"/>
                  <a:pt x="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80" name="Google Shape;7180;p41"/>
          <p:cNvSpPr/>
          <p:nvPr/>
        </p:nvSpPr>
        <p:spPr>
          <a:xfrm>
            <a:off x="3889500" y="3004700"/>
            <a:ext cx="25" cy="675"/>
          </a:xfrm>
          <a:custGeom>
            <a:avLst/>
            <a:gdLst/>
            <a:ahLst/>
            <a:cxnLst/>
            <a:rect l="l" t="t" r="r" b="b"/>
            <a:pathLst>
              <a:path w="1" h="27" extrusionOk="0">
                <a:moveTo>
                  <a:pt x="0" y="27"/>
                </a:moveTo>
                <a:lnTo>
                  <a:pt x="0" y="27"/>
                </a:ln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81" name="Google Shape;7181;p41"/>
          <p:cNvSpPr/>
          <p:nvPr/>
        </p:nvSpPr>
        <p:spPr>
          <a:xfrm>
            <a:off x="4032450" y="2990600"/>
            <a:ext cx="25" cy="675"/>
          </a:xfrm>
          <a:custGeom>
            <a:avLst/>
            <a:gdLst/>
            <a:ahLst/>
            <a:cxnLst/>
            <a:rect l="l" t="t" r="r" b="b"/>
            <a:pathLst>
              <a:path w="1" h="27" extrusionOk="0">
                <a:moveTo>
                  <a:pt x="0" y="1"/>
                </a:moveTo>
                <a:lnTo>
                  <a:pt x="0" y="1"/>
                </a:lnTo>
                <a:lnTo>
                  <a:pt x="0" y="2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82" name="Google Shape;7182;p41"/>
          <p:cNvSpPr/>
          <p:nvPr/>
        </p:nvSpPr>
        <p:spPr>
          <a:xfrm>
            <a:off x="3860650" y="2991250"/>
            <a:ext cx="25" cy="675"/>
          </a:xfrm>
          <a:custGeom>
            <a:avLst/>
            <a:gdLst/>
            <a:ahLst/>
            <a:cxnLst/>
            <a:rect l="l" t="t" r="r" b="b"/>
            <a:pathLst>
              <a:path w="1" h="27" extrusionOk="0">
                <a:moveTo>
                  <a:pt x="0" y="26"/>
                </a:moveTo>
                <a:lnTo>
                  <a:pt x="0" y="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83" name="Google Shape;7183;p41"/>
          <p:cNvSpPr/>
          <p:nvPr/>
        </p:nvSpPr>
        <p:spPr>
          <a:xfrm>
            <a:off x="3858725" y="3002150"/>
            <a:ext cx="650" cy="1300"/>
          </a:xfrm>
          <a:custGeom>
            <a:avLst/>
            <a:gdLst/>
            <a:ahLst/>
            <a:cxnLst/>
            <a:rect l="l" t="t" r="r" b="b"/>
            <a:pathLst>
              <a:path w="26" h="52" extrusionOk="0">
                <a:moveTo>
                  <a:pt x="26" y="0"/>
                </a:moveTo>
                <a:lnTo>
                  <a:pt x="0" y="52"/>
                </a:lnTo>
                <a:cubicBezTo>
                  <a:pt x="0" y="52"/>
                  <a:pt x="26" y="26"/>
                  <a:pt x="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84" name="Google Shape;7184;p41"/>
          <p:cNvSpPr/>
          <p:nvPr/>
        </p:nvSpPr>
        <p:spPr>
          <a:xfrm>
            <a:off x="3852825" y="3002800"/>
            <a:ext cx="12975" cy="22450"/>
          </a:xfrm>
          <a:custGeom>
            <a:avLst/>
            <a:gdLst/>
            <a:ahLst/>
            <a:cxnLst/>
            <a:rect l="l" t="t" r="r" b="b"/>
            <a:pathLst>
              <a:path w="519" h="898" extrusionOk="0">
                <a:moveTo>
                  <a:pt x="159" y="0"/>
                </a:moveTo>
                <a:cubicBezTo>
                  <a:pt x="159" y="48"/>
                  <a:pt x="0" y="233"/>
                  <a:pt x="153" y="233"/>
                </a:cubicBezTo>
                <a:cubicBezTo>
                  <a:pt x="162" y="233"/>
                  <a:pt x="173" y="232"/>
                  <a:pt x="185" y="231"/>
                </a:cubicBezTo>
                <a:lnTo>
                  <a:pt x="185" y="231"/>
                </a:lnTo>
                <a:cubicBezTo>
                  <a:pt x="236" y="436"/>
                  <a:pt x="82" y="359"/>
                  <a:pt x="57" y="410"/>
                </a:cubicBezTo>
                <a:cubicBezTo>
                  <a:pt x="108" y="462"/>
                  <a:pt x="57" y="564"/>
                  <a:pt x="108" y="615"/>
                </a:cubicBezTo>
                <a:cubicBezTo>
                  <a:pt x="108" y="590"/>
                  <a:pt x="134" y="513"/>
                  <a:pt x="185" y="513"/>
                </a:cubicBezTo>
                <a:cubicBezTo>
                  <a:pt x="207" y="602"/>
                  <a:pt x="191" y="672"/>
                  <a:pt x="136" y="672"/>
                </a:cubicBezTo>
                <a:cubicBezTo>
                  <a:pt x="127" y="672"/>
                  <a:pt x="118" y="670"/>
                  <a:pt x="108" y="667"/>
                </a:cubicBezTo>
                <a:lnTo>
                  <a:pt x="108" y="667"/>
                </a:lnTo>
                <a:cubicBezTo>
                  <a:pt x="211" y="744"/>
                  <a:pt x="82" y="846"/>
                  <a:pt x="185" y="898"/>
                </a:cubicBezTo>
                <a:cubicBezTo>
                  <a:pt x="390" y="769"/>
                  <a:pt x="518" y="564"/>
                  <a:pt x="518" y="333"/>
                </a:cubicBezTo>
                <a:lnTo>
                  <a:pt x="518" y="333"/>
                </a:lnTo>
                <a:cubicBezTo>
                  <a:pt x="456" y="396"/>
                  <a:pt x="376" y="475"/>
                  <a:pt x="280" y="475"/>
                </a:cubicBezTo>
                <a:cubicBezTo>
                  <a:pt x="258" y="475"/>
                  <a:pt x="235" y="471"/>
                  <a:pt x="211" y="462"/>
                </a:cubicBezTo>
                <a:lnTo>
                  <a:pt x="211" y="282"/>
                </a:lnTo>
                <a:cubicBezTo>
                  <a:pt x="260" y="324"/>
                  <a:pt x="297" y="338"/>
                  <a:pt x="327" y="338"/>
                </a:cubicBezTo>
                <a:cubicBezTo>
                  <a:pt x="389" y="338"/>
                  <a:pt x="423" y="274"/>
                  <a:pt x="493" y="256"/>
                </a:cubicBezTo>
                <a:lnTo>
                  <a:pt x="236" y="231"/>
                </a:lnTo>
                <a:cubicBezTo>
                  <a:pt x="82" y="128"/>
                  <a:pt x="159" y="77"/>
                  <a:pt x="236" y="26"/>
                </a:cubicBezTo>
                <a:cubicBezTo>
                  <a:pt x="211" y="26"/>
                  <a:pt x="185" y="26"/>
                  <a:pt x="1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85" name="Google Shape;7185;p41"/>
          <p:cNvSpPr/>
          <p:nvPr/>
        </p:nvSpPr>
        <p:spPr>
          <a:xfrm>
            <a:off x="3959375" y="3002800"/>
            <a:ext cx="1300" cy="650"/>
          </a:xfrm>
          <a:custGeom>
            <a:avLst/>
            <a:gdLst/>
            <a:ahLst/>
            <a:cxnLst/>
            <a:rect l="l" t="t" r="r" b="b"/>
            <a:pathLst>
              <a:path w="52" h="26" extrusionOk="0">
                <a:moveTo>
                  <a:pt x="51" y="0"/>
                </a:moveTo>
                <a:cubicBezTo>
                  <a:pt x="26" y="0"/>
                  <a:pt x="0" y="26"/>
                  <a:pt x="0" y="26"/>
                </a:cubicBezTo>
                <a:cubicBezTo>
                  <a:pt x="0" y="26"/>
                  <a:pt x="26" y="26"/>
                  <a:pt x="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86" name="Google Shape;7186;p41"/>
          <p:cNvSpPr/>
          <p:nvPr/>
        </p:nvSpPr>
        <p:spPr>
          <a:xfrm>
            <a:off x="3856150" y="2991900"/>
            <a:ext cx="5150" cy="5150"/>
          </a:xfrm>
          <a:custGeom>
            <a:avLst/>
            <a:gdLst/>
            <a:ahLst/>
            <a:cxnLst/>
            <a:rect l="l" t="t" r="r" b="b"/>
            <a:pathLst>
              <a:path w="206" h="206" extrusionOk="0">
                <a:moveTo>
                  <a:pt x="103" y="0"/>
                </a:moveTo>
                <a:cubicBezTo>
                  <a:pt x="103" y="77"/>
                  <a:pt x="1" y="77"/>
                  <a:pt x="78" y="205"/>
                </a:cubicBezTo>
                <a:cubicBezTo>
                  <a:pt x="26" y="51"/>
                  <a:pt x="206" y="128"/>
                  <a:pt x="1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87" name="Google Shape;7187;p41"/>
          <p:cNvSpPr/>
          <p:nvPr/>
        </p:nvSpPr>
        <p:spPr>
          <a:xfrm>
            <a:off x="3954875" y="2994450"/>
            <a:ext cx="4525" cy="10275"/>
          </a:xfrm>
          <a:custGeom>
            <a:avLst/>
            <a:gdLst/>
            <a:ahLst/>
            <a:cxnLst/>
            <a:rect l="l" t="t" r="r" b="b"/>
            <a:pathLst>
              <a:path w="181" h="411" extrusionOk="0">
                <a:moveTo>
                  <a:pt x="103" y="1"/>
                </a:moveTo>
                <a:lnTo>
                  <a:pt x="103" y="1"/>
                </a:lnTo>
                <a:cubicBezTo>
                  <a:pt x="1" y="78"/>
                  <a:pt x="103" y="206"/>
                  <a:pt x="1" y="206"/>
                </a:cubicBezTo>
                <a:lnTo>
                  <a:pt x="103" y="411"/>
                </a:lnTo>
                <a:cubicBezTo>
                  <a:pt x="26" y="206"/>
                  <a:pt x="180" y="155"/>
                  <a:pt x="1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88" name="Google Shape;7188;p41"/>
          <p:cNvSpPr/>
          <p:nvPr/>
        </p:nvSpPr>
        <p:spPr>
          <a:xfrm>
            <a:off x="3974750" y="2995100"/>
            <a:ext cx="2600" cy="1950"/>
          </a:xfrm>
          <a:custGeom>
            <a:avLst/>
            <a:gdLst/>
            <a:ahLst/>
            <a:cxnLst/>
            <a:rect l="l" t="t" r="r" b="b"/>
            <a:pathLst>
              <a:path w="104" h="78" extrusionOk="0">
                <a:moveTo>
                  <a:pt x="1" y="0"/>
                </a:moveTo>
                <a:lnTo>
                  <a:pt x="1" y="52"/>
                </a:lnTo>
                <a:lnTo>
                  <a:pt x="103" y="77"/>
                </a:lnTo>
                <a:lnTo>
                  <a:pt x="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89" name="Google Shape;7189;p41"/>
          <p:cNvSpPr/>
          <p:nvPr/>
        </p:nvSpPr>
        <p:spPr>
          <a:xfrm>
            <a:off x="3974100" y="2996375"/>
            <a:ext cx="25" cy="1300"/>
          </a:xfrm>
          <a:custGeom>
            <a:avLst/>
            <a:gdLst/>
            <a:ahLst/>
            <a:cxnLst/>
            <a:rect l="l" t="t" r="r" b="b"/>
            <a:pathLst>
              <a:path w="1" h="52" extrusionOk="0">
                <a:moveTo>
                  <a:pt x="1" y="52"/>
                </a:moveTo>
                <a:lnTo>
                  <a:pt x="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90" name="Google Shape;7190;p41"/>
          <p:cNvSpPr/>
          <p:nvPr/>
        </p:nvSpPr>
        <p:spPr>
          <a:xfrm>
            <a:off x="3987575" y="2991250"/>
            <a:ext cx="1300" cy="2600"/>
          </a:xfrm>
          <a:custGeom>
            <a:avLst/>
            <a:gdLst/>
            <a:ahLst/>
            <a:cxnLst/>
            <a:rect l="l" t="t" r="r" b="b"/>
            <a:pathLst>
              <a:path w="52" h="104" extrusionOk="0">
                <a:moveTo>
                  <a:pt x="52" y="0"/>
                </a:moveTo>
                <a:lnTo>
                  <a:pt x="0" y="77"/>
                </a:lnTo>
                <a:lnTo>
                  <a:pt x="0" y="103"/>
                </a:lnTo>
                <a:lnTo>
                  <a:pt x="5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91" name="Google Shape;7191;p41"/>
          <p:cNvSpPr/>
          <p:nvPr/>
        </p:nvSpPr>
        <p:spPr>
          <a:xfrm>
            <a:off x="4034375" y="2993175"/>
            <a:ext cx="650" cy="675"/>
          </a:xfrm>
          <a:custGeom>
            <a:avLst/>
            <a:gdLst/>
            <a:ahLst/>
            <a:cxnLst/>
            <a:rect l="l" t="t" r="r" b="b"/>
            <a:pathLst>
              <a:path w="26" h="27" extrusionOk="0">
                <a:moveTo>
                  <a:pt x="26" y="0"/>
                </a:moveTo>
                <a:lnTo>
                  <a:pt x="0" y="26"/>
                </a:lnTo>
                <a:cubicBezTo>
                  <a:pt x="0" y="26"/>
                  <a:pt x="26" y="0"/>
                  <a:pt x="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92" name="Google Shape;7192;p41"/>
          <p:cNvSpPr/>
          <p:nvPr/>
        </p:nvSpPr>
        <p:spPr>
          <a:xfrm>
            <a:off x="4045275" y="2990600"/>
            <a:ext cx="2325" cy="1375"/>
          </a:xfrm>
          <a:custGeom>
            <a:avLst/>
            <a:gdLst/>
            <a:ahLst/>
            <a:cxnLst/>
            <a:rect l="l" t="t" r="r" b="b"/>
            <a:pathLst>
              <a:path w="93" h="55" extrusionOk="0">
                <a:moveTo>
                  <a:pt x="0" y="1"/>
                </a:moveTo>
                <a:lnTo>
                  <a:pt x="0" y="1"/>
                </a:lnTo>
                <a:cubicBezTo>
                  <a:pt x="10" y="42"/>
                  <a:pt x="29" y="54"/>
                  <a:pt x="46" y="54"/>
                </a:cubicBezTo>
                <a:cubicBezTo>
                  <a:pt x="71" y="54"/>
                  <a:pt x="93" y="26"/>
                  <a:pt x="77" y="26"/>
                </a:cubicBezTo>
                <a:cubicBezTo>
                  <a:pt x="51" y="26"/>
                  <a:pt x="26" y="26"/>
                  <a:pt x="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93" name="Google Shape;7193;p41"/>
          <p:cNvSpPr/>
          <p:nvPr/>
        </p:nvSpPr>
        <p:spPr>
          <a:xfrm>
            <a:off x="3827950" y="2993175"/>
            <a:ext cx="25" cy="675"/>
          </a:xfrm>
          <a:custGeom>
            <a:avLst/>
            <a:gdLst/>
            <a:ahLst/>
            <a:cxnLst/>
            <a:rect l="l" t="t" r="r" b="b"/>
            <a:pathLst>
              <a:path w="1" h="27" extrusionOk="0">
                <a:moveTo>
                  <a:pt x="0" y="26"/>
                </a:moveTo>
                <a:lnTo>
                  <a:pt x="0" y="0"/>
                </a:lnTo>
                <a:cubicBezTo>
                  <a:pt x="0" y="26"/>
                  <a:pt x="0" y="26"/>
                  <a:pt x="0" y="2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94" name="Google Shape;7194;p41"/>
          <p:cNvSpPr/>
          <p:nvPr/>
        </p:nvSpPr>
        <p:spPr>
          <a:xfrm>
            <a:off x="3827300" y="2991725"/>
            <a:ext cx="1075" cy="2125"/>
          </a:xfrm>
          <a:custGeom>
            <a:avLst/>
            <a:gdLst/>
            <a:ahLst/>
            <a:cxnLst/>
            <a:rect l="l" t="t" r="r" b="b"/>
            <a:pathLst>
              <a:path w="43" h="85" extrusionOk="0">
                <a:moveTo>
                  <a:pt x="22" y="0"/>
                </a:moveTo>
                <a:cubicBezTo>
                  <a:pt x="17" y="0"/>
                  <a:pt x="10" y="2"/>
                  <a:pt x="1" y="7"/>
                </a:cubicBezTo>
                <a:lnTo>
                  <a:pt x="1" y="84"/>
                </a:lnTo>
                <a:cubicBezTo>
                  <a:pt x="22" y="42"/>
                  <a:pt x="43" y="0"/>
                  <a:pt x="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95" name="Google Shape;7195;p41"/>
          <p:cNvSpPr/>
          <p:nvPr/>
        </p:nvSpPr>
        <p:spPr>
          <a:xfrm>
            <a:off x="3990775" y="2993825"/>
            <a:ext cx="1300" cy="25"/>
          </a:xfrm>
          <a:custGeom>
            <a:avLst/>
            <a:gdLst/>
            <a:ahLst/>
            <a:cxnLst/>
            <a:rect l="l" t="t" r="r" b="b"/>
            <a:pathLst>
              <a:path w="52" h="1" extrusionOk="0">
                <a:moveTo>
                  <a:pt x="52" y="0"/>
                </a:moveTo>
                <a:cubicBezTo>
                  <a:pt x="26" y="0"/>
                  <a:pt x="1" y="0"/>
                  <a:pt x="1" y="0"/>
                </a:cubicBezTo>
                <a:cubicBezTo>
                  <a:pt x="1" y="0"/>
                  <a:pt x="26" y="0"/>
                  <a:pt x="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96" name="Google Shape;7196;p41"/>
          <p:cNvSpPr/>
          <p:nvPr/>
        </p:nvSpPr>
        <p:spPr>
          <a:xfrm>
            <a:off x="3978600" y="3004075"/>
            <a:ext cx="675" cy="650"/>
          </a:xfrm>
          <a:custGeom>
            <a:avLst/>
            <a:gdLst/>
            <a:ahLst/>
            <a:cxnLst/>
            <a:rect l="l" t="t" r="r" b="b"/>
            <a:pathLst>
              <a:path w="27" h="26" extrusionOk="0">
                <a:moveTo>
                  <a:pt x="26" y="0"/>
                </a:moveTo>
                <a:lnTo>
                  <a:pt x="26" y="0"/>
                </a:lnTo>
                <a:lnTo>
                  <a:pt x="0" y="2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97" name="Google Shape;7197;p41"/>
          <p:cNvSpPr/>
          <p:nvPr/>
        </p:nvSpPr>
        <p:spPr>
          <a:xfrm>
            <a:off x="3923475" y="2993175"/>
            <a:ext cx="650" cy="1300"/>
          </a:xfrm>
          <a:custGeom>
            <a:avLst/>
            <a:gdLst/>
            <a:ahLst/>
            <a:cxnLst/>
            <a:rect l="l" t="t" r="r" b="b"/>
            <a:pathLst>
              <a:path w="26" h="52" extrusionOk="0">
                <a:moveTo>
                  <a:pt x="26" y="0"/>
                </a:moveTo>
                <a:lnTo>
                  <a:pt x="0" y="52"/>
                </a:lnTo>
                <a:cubicBezTo>
                  <a:pt x="26" y="52"/>
                  <a:pt x="26" y="26"/>
                  <a:pt x="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98" name="Google Shape;7198;p41"/>
          <p:cNvSpPr/>
          <p:nvPr/>
        </p:nvSpPr>
        <p:spPr>
          <a:xfrm>
            <a:off x="3899100" y="2997650"/>
            <a:ext cx="4525" cy="5175"/>
          </a:xfrm>
          <a:custGeom>
            <a:avLst/>
            <a:gdLst/>
            <a:ahLst/>
            <a:cxnLst/>
            <a:rect l="l" t="t" r="r" b="b"/>
            <a:pathLst>
              <a:path w="181" h="207" extrusionOk="0">
                <a:moveTo>
                  <a:pt x="78" y="1"/>
                </a:moveTo>
                <a:cubicBezTo>
                  <a:pt x="78" y="52"/>
                  <a:pt x="1" y="129"/>
                  <a:pt x="52" y="206"/>
                </a:cubicBezTo>
                <a:lnTo>
                  <a:pt x="180" y="103"/>
                </a:lnTo>
                <a:cubicBezTo>
                  <a:pt x="129" y="103"/>
                  <a:pt x="103" y="52"/>
                  <a:pt x="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99" name="Google Shape;7199;p41"/>
          <p:cNvSpPr/>
          <p:nvPr/>
        </p:nvSpPr>
        <p:spPr>
          <a:xfrm>
            <a:off x="3903600" y="2998950"/>
            <a:ext cx="1300" cy="1300"/>
          </a:xfrm>
          <a:custGeom>
            <a:avLst/>
            <a:gdLst/>
            <a:ahLst/>
            <a:cxnLst/>
            <a:rect l="l" t="t" r="r" b="b"/>
            <a:pathLst>
              <a:path w="52" h="52" extrusionOk="0">
                <a:moveTo>
                  <a:pt x="52" y="0"/>
                </a:moveTo>
                <a:lnTo>
                  <a:pt x="0" y="51"/>
                </a:lnTo>
                <a:cubicBezTo>
                  <a:pt x="26" y="26"/>
                  <a:pt x="52" y="26"/>
                  <a:pt x="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00" name="Google Shape;7200;p41"/>
          <p:cNvSpPr/>
          <p:nvPr/>
        </p:nvSpPr>
        <p:spPr>
          <a:xfrm>
            <a:off x="3900400" y="2997025"/>
            <a:ext cx="650" cy="650"/>
          </a:xfrm>
          <a:custGeom>
            <a:avLst/>
            <a:gdLst/>
            <a:ahLst/>
            <a:cxnLst/>
            <a:rect l="l" t="t" r="r" b="b"/>
            <a:pathLst>
              <a:path w="26" h="26" extrusionOk="0">
                <a:moveTo>
                  <a:pt x="0" y="0"/>
                </a:moveTo>
                <a:cubicBezTo>
                  <a:pt x="26" y="26"/>
                  <a:pt x="26" y="26"/>
                  <a:pt x="26" y="26"/>
                </a:cubicBezTo>
                <a:cubicBezTo>
                  <a:pt x="26" y="26"/>
                  <a:pt x="26" y="2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01" name="Google Shape;7201;p41"/>
          <p:cNvSpPr/>
          <p:nvPr/>
        </p:nvSpPr>
        <p:spPr>
          <a:xfrm>
            <a:off x="3760000" y="2989975"/>
            <a:ext cx="1950" cy="1300"/>
          </a:xfrm>
          <a:custGeom>
            <a:avLst/>
            <a:gdLst/>
            <a:ahLst/>
            <a:cxnLst/>
            <a:rect l="l" t="t" r="r" b="b"/>
            <a:pathLst>
              <a:path w="78" h="52" extrusionOk="0">
                <a:moveTo>
                  <a:pt x="0" y="0"/>
                </a:moveTo>
                <a:lnTo>
                  <a:pt x="0" y="0"/>
                </a:lnTo>
                <a:cubicBezTo>
                  <a:pt x="26" y="26"/>
                  <a:pt x="52" y="51"/>
                  <a:pt x="77" y="5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02" name="Google Shape;7202;p41"/>
          <p:cNvSpPr/>
          <p:nvPr/>
        </p:nvSpPr>
        <p:spPr>
          <a:xfrm>
            <a:off x="3924750" y="3001500"/>
            <a:ext cx="1300" cy="2600"/>
          </a:xfrm>
          <a:custGeom>
            <a:avLst/>
            <a:gdLst/>
            <a:ahLst/>
            <a:cxnLst/>
            <a:rect l="l" t="t" r="r" b="b"/>
            <a:pathLst>
              <a:path w="52" h="104" extrusionOk="0">
                <a:moveTo>
                  <a:pt x="52" y="1"/>
                </a:moveTo>
                <a:lnTo>
                  <a:pt x="52" y="1"/>
                </a:lnTo>
                <a:cubicBezTo>
                  <a:pt x="26" y="26"/>
                  <a:pt x="0" y="78"/>
                  <a:pt x="0" y="103"/>
                </a:cubicBezTo>
                <a:cubicBezTo>
                  <a:pt x="52" y="52"/>
                  <a:pt x="52" y="26"/>
                  <a:pt x="5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03" name="Google Shape;7203;p41"/>
          <p:cNvSpPr/>
          <p:nvPr/>
        </p:nvSpPr>
        <p:spPr>
          <a:xfrm>
            <a:off x="4125400" y="3002450"/>
            <a:ext cx="2600" cy="2275"/>
          </a:xfrm>
          <a:custGeom>
            <a:avLst/>
            <a:gdLst/>
            <a:ahLst/>
            <a:cxnLst/>
            <a:rect l="l" t="t" r="r" b="b"/>
            <a:pathLst>
              <a:path w="104" h="91" extrusionOk="0">
                <a:moveTo>
                  <a:pt x="81" y="0"/>
                </a:moveTo>
                <a:cubicBezTo>
                  <a:pt x="61" y="0"/>
                  <a:pt x="38" y="72"/>
                  <a:pt x="1" y="91"/>
                </a:cubicBezTo>
                <a:cubicBezTo>
                  <a:pt x="52" y="91"/>
                  <a:pt x="77" y="65"/>
                  <a:pt x="103" y="40"/>
                </a:cubicBezTo>
                <a:cubicBezTo>
                  <a:pt x="96" y="11"/>
                  <a:pt x="89" y="0"/>
                  <a:pt x="8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04" name="Google Shape;7204;p41"/>
          <p:cNvSpPr txBox="1">
            <a:spLocks noGrp="1"/>
          </p:cNvSpPr>
          <p:nvPr>
            <p:ph type="title"/>
          </p:nvPr>
        </p:nvSpPr>
        <p:spPr>
          <a:xfrm>
            <a:off x="233175" y="1402037"/>
            <a:ext cx="8853055" cy="23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30000"/>
              </a:lnSpc>
            </a:pPr>
            <a:r>
              <a:rPr lang="en-US" sz="4500" dirty="0" smtClean="0">
                <a:latin typeface="+mj-lt"/>
              </a:rPr>
              <a:t>CẢM ƠN CÁC EM ĐÃ CHÚ Ý LẮNG NGHE BÀI GIẢNG</a:t>
            </a:r>
            <a:endParaRPr lang="en-US" sz="4500" dirty="0">
              <a:latin typeface="+mj-lt"/>
            </a:endParaRPr>
          </a:p>
        </p:txBody>
      </p:sp>
      <p:pic>
        <p:nvPicPr>
          <p:cNvPr id="56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2581234" y="3730260"/>
            <a:ext cx="3819567" cy="141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96950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0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02" name="Google Shape;7302;p44"/>
          <p:cNvPicPr preferRelativeResize="0"/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 rot="5400000">
            <a:off x="3179125" y="-727851"/>
            <a:ext cx="2681612" cy="6442587"/>
          </a:xfrm>
          <a:prstGeom prst="rect">
            <a:avLst/>
          </a:prstGeom>
          <a:noFill/>
          <a:ln>
            <a:noFill/>
          </a:ln>
        </p:spPr>
      </p:pic>
      <p:sp>
        <p:nvSpPr>
          <p:cNvPr id="7303" name="Google Shape;7303;p44"/>
          <p:cNvSpPr txBox="1">
            <a:spLocks noGrp="1"/>
          </p:cNvSpPr>
          <p:nvPr>
            <p:ph type="title"/>
          </p:nvPr>
        </p:nvSpPr>
        <p:spPr>
          <a:xfrm>
            <a:off x="1169741" y="1935229"/>
            <a:ext cx="6700380" cy="12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20000"/>
              </a:lnSpc>
            </a:pPr>
            <a:r>
              <a:rPr lang="en-US" sz="4200" dirty="0" smtClean="0">
                <a:latin typeface="+mj-lt"/>
              </a:rPr>
              <a:t>BÀI 9: PHÒNG CHỐNG TỆ NẠN XÃ HỘI</a:t>
            </a:r>
            <a:endParaRPr sz="4200" dirty="0">
              <a:latin typeface="+mj-lt"/>
            </a:endParaRP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652651" y="0"/>
            <a:ext cx="2088573" cy="1493329"/>
          </a:xfrm>
          <a:prstGeom prst="rect">
            <a:avLst/>
          </a:prstGeom>
        </p:spPr>
      </p:pic>
      <p:pic>
        <p:nvPicPr>
          <p:cNvPr id="9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368221" y="3657255"/>
            <a:ext cx="778734" cy="1337841"/>
          </a:xfrm>
          <a:prstGeom prst="rect">
            <a:avLst/>
          </a:prstGeom>
        </p:spPr>
      </p:pic>
      <p:pic>
        <p:nvPicPr>
          <p:cNvPr id="10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658988" y="3642529"/>
            <a:ext cx="759692" cy="1352567"/>
          </a:xfrm>
          <a:prstGeom prst="rect">
            <a:avLst/>
          </a:prstGeom>
        </p:spPr>
      </p:pic>
      <p:pic>
        <p:nvPicPr>
          <p:cNvPr id="11" name="Picture 15"/>
          <p:cNvPicPr>
            <a:picLocks noChangeAspect="1"/>
          </p:cNvPicPr>
          <p:nvPr/>
        </p:nvPicPr>
        <p:blipFill>
          <a:blip r:embed="rId8"/>
          <a:srcRect l="3687"/>
          <a:stretch>
            <a:fillRect/>
          </a:stretch>
        </p:blipFill>
        <p:spPr>
          <a:xfrm>
            <a:off x="4895844" y="3657255"/>
            <a:ext cx="836994" cy="1337841"/>
          </a:xfrm>
          <a:prstGeom prst="rect">
            <a:avLst/>
          </a:prstGeom>
        </p:spPr>
      </p:pic>
      <p:pic>
        <p:nvPicPr>
          <p:cNvPr id="12" name="Picture 1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055319" y="3646634"/>
            <a:ext cx="723712" cy="1344356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0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8" name="Google Shape;7248;p43"/>
          <p:cNvPicPr preferRelativeResize="0"/>
          <p:nvPr/>
        </p:nvPicPr>
        <p:blipFill>
          <a:blip r:embed="rId3">
            <a:alphaModFix amt="62000"/>
          </a:blip>
          <a:stretch>
            <a:fillRect/>
          </a:stretch>
        </p:blipFill>
        <p:spPr>
          <a:xfrm rot="-1411927">
            <a:off x="312798" y="973212"/>
            <a:ext cx="953694" cy="725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9" name="Google Shape;7249;p43"/>
          <p:cNvPicPr preferRelativeResize="0"/>
          <p:nvPr/>
        </p:nvPicPr>
        <p:blipFill>
          <a:blip r:embed="rId4">
            <a:alphaModFix amt="62000"/>
          </a:blip>
          <a:stretch>
            <a:fillRect/>
          </a:stretch>
        </p:blipFill>
        <p:spPr>
          <a:xfrm rot="-1411927">
            <a:off x="337000" y="1858208"/>
            <a:ext cx="972207" cy="850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0" name="Google Shape;7250;p43"/>
          <p:cNvPicPr preferRelativeResize="0"/>
          <p:nvPr/>
        </p:nvPicPr>
        <p:blipFill>
          <a:blip r:embed="rId5">
            <a:alphaModFix amt="62000"/>
          </a:blip>
          <a:stretch>
            <a:fillRect/>
          </a:stretch>
        </p:blipFill>
        <p:spPr>
          <a:xfrm rot="-1411927">
            <a:off x="329741" y="2849923"/>
            <a:ext cx="1012967" cy="701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1" name="Google Shape;7251;p43"/>
          <p:cNvPicPr preferRelativeResize="0"/>
          <p:nvPr/>
        </p:nvPicPr>
        <p:blipFill>
          <a:blip r:embed="rId6">
            <a:alphaModFix amt="62000"/>
          </a:blip>
          <a:stretch>
            <a:fillRect/>
          </a:stretch>
        </p:blipFill>
        <p:spPr>
          <a:xfrm rot="-1411927">
            <a:off x="405042" y="3768989"/>
            <a:ext cx="862360" cy="731206"/>
          </a:xfrm>
          <a:prstGeom prst="rect">
            <a:avLst/>
          </a:prstGeom>
          <a:noFill/>
          <a:ln>
            <a:noFill/>
          </a:ln>
        </p:spPr>
      </p:pic>
      <p:sp>
        <p:nvSpPr>
          <p:cNvPr id="7252" name="Google Shape;7252;p43"/>
          <p:cNvSpPr txBox="1">
            <a:spLocks noGrp="1"/>
          </p:cNvSpPr>
          <p:nvPr>
            <p:ph type="title" idx="15"/>
          </p:nvPr>
        </p:nvSpPr>
        <p:spPr>
          <a:xfrm>
            <a:off x="710996" y="186730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 smtClean="0">
                <a:latin typeface="+mj-lt"/>
              </a:rPr>
              <a:t>NỘI DUNG BÀI HỌC</a:t>
            </a:r>
            <a:endParaRPr sz="3200" dirty="0">
              <a:latin typeface="+mj-lt"/>
            </a:endParaRPr>
          </a:p>
        </p:txBody>
      </p:sp>
      <p:grpSp>
        <p:nvGrpSpPr>
          <p:cNvPr id="7256" name="Google Shape;7256;p43"/>
          <p:cNvGrpSpPr/>
          <p:nvPr/>
        </p:nvGrpSpPr>
        <p:grpSpPr>
          <a:xfrm>
            <a:off x="3113783" y="758583"/>
            <a:ext cx="3206130" cy="174750"/>
            <a:chOff x="3962000" y="4060525"/>
            <a:chExt cx="2324125" cy="174750"/>
          </a:xfrm>
        </p:grpSpPr>
        <p:sp>
          <p:nvSpPr>
            <p:cNvPr id="7257" name="Google Shape;7257;p43"/>
            <p:cNvSpPr/>
            <p:nvPr/>
          </p:nvSpPr>
          <p:spPr>
            <a:xfrm>
              <a:off x="3962000" y="4060525"/>
              <a:ext cx="1117875" cy="168975"/>
            </a:xfrm>
            <a:custGeom>
              <a:avLst/>
              <a:gdLst/>
              <a:ahLst/>
              <a:cxnLst/>
              <a:rect l="l" t="t" r="r" b="b"/>
              <a:pathLst>
                <a:path w="44715" h="6759" extrusionOk="0">
                  <a:moveTo>
                    <a:pt x="9249" y="189"/>
                  </a:moveTo>
                  <a:lnTo>
                    <a:pt x="9605" y="168"/>
                  </a:lnTo>
                  <a:cubicBezTo>
                    <a:pt x="9730" y="377"/>
                    <a:pt x="10023" y="377"/>
                    <a:pt x="10128" y="168"/>
                  </a:cubicBezTo>
                  <a:lnTo>
                    <a:pt x="11048" y="168"/>
                  </a:lnTo>
                  <a:cubicBezTo>
                    <a:pt x="11174" y="377"/>
                    <a:pt x="11404" y="356"/>
                    <a:pt x="11572" y="440"/>
                  </a:cubicBezTo>
                  <a:cubicBezTo>
                    <a:pt x="11969" y="607"/>
                    <a:pt x="12199" y="440"/>
                    <a:pt x="12262" y="42"/>
                  </a:cubicBezTo>
                  <a:lnTo>
                    <a:pt x="12618" y="42"/>
                  </a:lnTo>
                  <a:cubicBezTo>
                    <a:pt x="13078" y="838"/>
                    <a:pt x="13517" y="838"/>
                    <a:pt x="14041" y="42"/>
                  </a:cubicBezTo>
                  <a:cubicBezTo>
                    <a:pt x="14229" y="1"/>
                    <a:pt x="14396" y="1"/>
                    <a:pt x="14564" y="63"/>
                  </a:cubicBezTo>
                  <a:cubicBezTo>
                    <a:pt x="14606" y="210"/>
                    <a:pt x="14731" y="314"/>
                    <a:pt x="14878" y="335"/>
                  </a:cubicBezTo>
                  <a:cubicBezTo>
                    <a:pt x="15422" y="461"/>
                    <a:pt x="16007" y="398"/>
                    <a:pt x="16510" y="168"/>
                  </a:cubicBezTo>
                  <a:cubicBezTo>
                    <a:pt x="16865" y="147"/>
                    <a:pt x="17221" y="168"/>
                    <a:pt x="17577" y="231"/>
                  </a:cubicBezTo>
                  <a:cubicBezTo>
                    <a:pt x="17807" y="607"/>
                    <a:pt x="18372" y="628"/>
                    <a:pt x="18455" y="1193"/>
                  </a:cubicBezTo>
                  <a:cubicBezTo>
                    <a:pt x="18623" y="900"/>
                    <a:pt x="18790" y="628"/>
                    <a:pt x="18979" y="356"/>
                  </a:cubicBezTo>
                  <a:cubicBezTo>
                    <a:pt x="19292" y="294"/>
                    <a:pt x="19606" y="314"/>
                    <a:pt x="19920" y="419"/>
                  </a:cubicBezTo>
                  <a:cubicBezTo>
                    <a:pt x="20108" y="566"/>
                    <a:pt x="20339" y="712"/>
                    <a:pt x="20569" y="817"/>
                  </a:cubicBezTo>
                  <a:cubicBezTo>
                    <a:pt x="20924" y="900"/>
                    <a:pt x="21301" y="963"/>
                    <a:pt x="21301" y="398"/>
                  </a:cubicBezTo>
                  <a:cubicBezTo>
                    <a:pt x="21887" y="294"/>
                    <a:pt x="22494" y="294"/>
                    <a:pt x="23059" y="398"/>
                  </a:cubicBezTo>
                  <a:cubicBezTo>
                    <a:pt x="23059" y="858"/>
                    <a:pt x="23414" y="1130"/>
                    <a:pt x="23561" y="1507"/>
                  </a:cubicBezTo>
                  <a:cubicBezTo>
                    <a:pt x="23833" y="1361"/>
                    <a:pt x="23833" y="1130"/>
                    <a:pt x="23896" y="963"/>
                  </a:cubicBezTo>
                  <a:cubicBezTo>
                    <a:pt x="23937" y="754"/>
                    <a:pt x="23958" y="566"/>
                    <a:pt x="23958" y="356"/>
                  </a:cubicBezTo>
                  <a:cubicBezTo>
                    <a:pt x="24314" y="294"/>
                    <a:pt x="24670" y="314"/>
                    <a:pt x="25005" y="398"/>
                  </a:cubicBezTo>
                  <a:cubicBezTo>
                    <a:pt x="25025" y="545"/>
                    <a:pt x="25005" y="796"/>
                    <a:pt x="25214" y="796"/>
                  </a:cubicBezTo>
                  <a:cubicBezTo>
                    <a:pt x="25549" y="796"/>
                    <a:pt x="25946" y="796"/>
                    <a:pt x="26072" y="335"/>
                  </a:cubicBezTo>
                  <a:lnTo>
                    <a:pt x="28206" y="356"/>
                  </a:lnTo>
                  <a:cubicBezTo>
                    <a:pt x="28248" y="628"/>
                    <a:pt x="28436" y="670"/>
                    <a:pt x="28666" y="670"/>
                  </a:cubicBezTo>
                  <a:cubicBezTo>
                    <a:pt x="29336" y="712"/>
                    <a:pt x="30005" y="607"/>
                    <a:pt x="30696" y="733"/>
                  </a:cubicBezTo>
                  <a:cubicBezTo>
                    <a:pt x="30947" y="796"/>
                    <a:pt x="31031" y="566"/>
                    <a:pt x="31051" y="335"/>
                  </a:cubicBezTo>
                  <a:cubicBezTo>
                    <a:pt x="31282" y="294"/>
                    <a:pt x="31533" y="314"/>
                    <a:pt x="31742" y="419"/>
                  </a:cubicBezTo>
                  <a:cubicBezTo>
                    <a:pt x="31805" y="586"/>
                    <a:pt x="31972" y="691"/>
                    <a:pt x="32139" y="670"/>
                  </a:cubicBezTo>
                  <a:lnTo>
                    <a:pt x="32997" y="670"/>
                  </a:lnTo>
                  <a:cubicBezTo>
                    <a:pt x="32997" y="900"/>
                    <a:pt x="32997" y="1151"/>
                    <a:pt x="33311" y="1193"/>
                  </a:cubicBezTo>
                  <a:cubicBezTo>
                    <a:pt x="33520" y="1235"/>
                    <a:pt x="33709" y="1130"/>
                    <a:pt x="33813" y="942"/>
                  </a:cubicBezTo>
                  <a:cubicBezTo>
                    <a:pt x="33855" y="817"/>
                    <a:pt x="33876" y="670"/>
                    <a:pt x="33876" y="545"/>
                  </a:cubicBezTo>
                  <a:cubicBezTo>
                    <a:pt x="34169" y="503"/>
                    <a:pt x="34483" y="524"/>
                    <a:pt x="34755" y="607"/>
                  </a:cubicBezTo>
                  <a:cubicBezTo>
                    <a:pt x="34755" y="712"/>
                    <a:pt x="34839" y="817"/>
                    <a:pt x="34943" y="858"/>
                  </a:cubicBezTo>
                  <a:cubicBezTo>
                    <a:pt x="34880" y="1193"/>
                    <a:pt x="35173" y="1507"/>
                    <a:pt x="35006" y="1863"/>
                  </a:cubicBezTo>
                  <a:cubicBezTo>
                    <a:pt x="34943" y="2009"/>
                    <a:pt x="35069" y="2156"/>
                    <a:pt x="35215" y="2198"/>
                  </a:cubicBezTo>
                  <a:cubicBezTo>
                    <a:pt x="35383" y="2239"/>
                    <a:pt x="35571" y="2198"/>
                    <a:pt x="35676" y="2051"/>
                  </a:cubicBezTo>
                  <a:cubicBezTo>
                    <a:pt x="35822" y="1947"/>
                    <a:pt x="35759" y="1821"/>
                    <a:pt x="35676" y="1674"/>
                  </a:cubicBezTo>
                  <a:cubicBezTo>
                    <a:pt x="35424" y="1256"/>
                    <a:pt x="35550" y="984"/>
                    <a:pt x="36010" y="858"/>
                  </a:cubicBezTo>
                  <a:cubicBezTo>
                    <a:pt x="36261" y="879"/>
                    <a:pt x="36533" y="775"/>
                    <a:pt x="36722" y="1026"/>
                  </a:cubicBezTo>
                  <a:cubicBezTo>
                    <a:pt x="36408" y="1172"/>
                    <a:pt x="36345" y="1444"/>
                    <a:pt x="36366" y="1737"/>
                  </a:cubicBezTo>
                  <a:lnTo>
                    <a:pt x="36303" y="1779"/>
                  </a:lnTo>
                  <a:lnTo>
                    <a:pt x="36324" y="1821"/>
                  </a:lnTo>
                  <a:lnTo>
                    <a:pt x="36366" y="1737"/>
                  </a:lnTo>
                  <a:cubicBezTo>
                    <a:pt x="36638" y="1695"/>
                    <a:pt x="36889" y="2051"/>
                    <a:pt x="37182" y="1800"/>
                  </a:cubicBezTo>
                  <a:cubicBezTo>
                    <a:pt x="37119" y="1528"/>
                    <a:pt x="36826" y="1340"/>
                    <a:pt x="36910" y="1026"/>
                  </a:cubicBezTo>
                  <a:cubicBezTo>
                    <a:pt x="37224" y="1005"/>
                    <a:pt x="37517" y="879"/>
                    <a:pt x="37789" y="691"/>
                  </a:cubicBezTo>
                  <a:lnTo>
                    <a:pt x="38145" y="691"/>
                  </a:lnTo>
                  <a:lnTo>
                    <a:pt x="38312" y="858"/>
                  </a:lnTo>
                  <a:cubicBezTo>
                    <a:pt x="38626" y="1172"/>
                    <a:pt x="38689" y="1633"/>
                    <a:pt x="38919" y="2030"/>
                  </a:cubicBezTo>
                  <a:cubicBezTo>
                    <a:pt x="38856" y="1444"/>
                    <a:pt x="39421" y="1277"/>
                    <a:pt x="39567" y="858"/>
                  </a:cubicBezTo>
                  <a:lnTo>
                    <a:pt x="39923" y="858"/>
                  </a:lnTo>
                  <a:cubicBezTo>
                    <a:pt x="39965" y="1382"/>
                    <a:pt x="40676" y="1298"/>
                    <a:pt x="40739" y="1821"/>
                  </a:cubicBezTo>
                  <a:cubicBezTo>
                    <a:pt x="40781" y="1821"/>
                    <a:pt x="40844" y="1821"/>
                    <a:pt x="40886" y="1821"/>
                  </a:cubicBezTo>
                  <a:cubicBezTo>
                    <a:pt x="41534" y="1800"/>
                    <a:pt x="42141" y="1528"/>
                    <a:pt x="42580" y="1026"/>
                  </a:cubicBezTo>
                  <a:lnTo>
                    <a:pt x="42580" y="1026"/>
                  </a:lnTo>
                  <a:cubicBezTo>
                    <a:pt x="42873" y="1068"/>
                    <a:pt x="43145" y="1110"/>
                    <a:pt x="43438" y="1151"/>
                  </a:cubicBezTo>
                  <a:cubicBezTo>
                    <a:pt x="43522" y="1151"/>
                    <a:pt x="43606" y="1172"/>
                    <a:pt x="43606" y="1277"/>
                  </a:cubicBezTo>
                  <a:cubicBezTo>
                    <a:pt x="43606" y="1361"/>
                    <a:pt x="43564" y="1444"/>
                    <a:pt x="43501" y="1486"/>
                  </a:cubicBezTo>
                  <a:cubicBezTo>
                    <a:pt x="43417" y="1549"/>
                    <a:pt x="43292" y="1591"/>
                    <a:pt x="43187" y="1612"/>
                  </a:cubicBezTo>
                  <a:cubicBezTo>
                    <a:pt x="42706" y="1716"/>
                    <a:pt x="42476" y="1947"/>
                    <a:pt x="42706" y="2470"/>
                  </a:cubicBezTo>
                  <a:cubicBezTo>
                    <a:pt x="42748" y="2574"/>
                    <a:pt x="42580" y="2721"/>
                    <a:pt x="42727" y="2888"/>
                  </a:cubicBezTo>
                  <a:cubicBezTo>
                    <a:pt x="42978" y="2867"/>
                    <a:pt x="43145" y="2532"/>
                    <a:pt x="43459" y="2637"/>
                  </a:cubicBezTo>
                  <a:cubicBezTo>
                    <a:pt x="43501" y="3014"/>
                    <a:pt x="43836" y="3035"/>
                    <a:pt x="44087" y="3181"/>
                  </a:cubicBezTo>
                  <a:cubicBezTo>
                    <a:pt x="44317" y="3327"/>
                    <a:pt x="44715" y="3474"/>
                    <a:pt x="44610" y="3976"/>
                  </a:cubicBezTo>
                  <a:cubicBezTo>
                    <a:pt x="44422" y="4687"/>
                    <a:pt x="44338" y="4813"/>
                    <a:pt x="43606" y="4750"/>
                  </a:cubicBezTo>
                  <a:cubicBezTo>
                    <a:pt x="43229" y="4708"/>
                    <a:pt x="42852" y="4646"/>
                    <a:pt x="42497" y="4520"/>
                  </a:cubicBezTo>
                  <a:cubicBezTo>
                    <a:pt x="41848" y="4311"/>
                    <a:pt x="41158" y="4436"/>
                    <a:pt x="40614" y="4813"/>
                  </a:cubicBezTo>
                  <a:cubicBezTo>
                    <a:pt x="40132" y="5232"/>
                    <a:pt x="40090" y="5232"/>
                    <a:pt x="39693" y="4667"/>
                  </a:cubicBezTo>
                  <a:cubicBezTo>
                    <a:pt x="39609" y="4520"/>
                    <a:pt x="39526" y="4248"/>
                    <a:pt x="39358" y="4311"/>
                  </a:cubicBezTo>
                  <a:cubicBezTo>
                    <a:pt x="38730" y="4604"/>
                    <a:pt x="38437" y="4206"/>
                    <a:pt x="38186" y="3683"/>
                  </a:cubicBezTo>
                  <a:cubicBezTo>
                    <a:pt x="37747" y="4018"/>
                    <a:pt x="37391" y="4415"/>
                    <a:pt x="36826" y="4102"/>
                  </a:cubicBezTo>
                  <a:cubicBezTo>
                    <a:pt x="36826" y="4708"/>
                    <a:pt x="36826" y="4708"/>
                    <a:pt x="36387" y="5294"/>
                  </a:cubicBezTo>
                  <a:cubicBezTo>
                    <a:pt x="36324" y="5378"/>
                    <a:pt x="36261" y="5483"/>
                    <a:pt x="36199" y="5587"/>
                  </a:cubicBezTo>
                  <a:cubicBezTo>
                    <a:pt x="35843" y="6048"/>
                    <a:pt x="35822" y="6027"/>
                    <a:pt x="35383" y="5692"/>
                  </a:cubicBezTo>
                  <a:cubicBezTo>
                    <a:pt x="35215" y="5566"/>
                    <a:pt x="35173" y="5399"/>
                    <a:pt x="35069" y="5273"/>
                  </a:cubicBezTo>
                  <a:cubicBezTo>
                    <a:pt x="34818" y="5001"/>
                    <a:pt x="34336" y="5106"/>
                    <a:pt x="34253" y="5483"/>
                  </a:cubicBezTo>
                  <a:cubicBezTo>
                    <a:pt x="34044" y="6089"/>
                    <a:pt x="33813" y="6131"/>
                    <a:pt x="33248" y="5817"/>
                  </a:cubicBezTo>
                  <a:cubicBezTo>
                    <a:pt x="32914" y="5629"/>
                    <a:pt x="32851" y="5252"/>
                    <a:pt x="32558" y="5043"/>
                  </a:cubicBezTo>
                  <a:cubicBezTo>
                    <a:pt x="32453" y="4960"/>
                    <a:pt x="32391" y="4771"/>
                    <a:pt x="32202" y="4897"/>
                  </a:cubicBezTo>
                  <a:cubicBezTo>
                    <a:pt x="32098" y="4980"/>
                    <a:pt x="32160" y="5106"/>
                    <a:pt x="32202" y="5232"/>
                  </a:cubicBezTo>
                  <a:cubicBezTo>
                    <a:pt x="32411" y="5817"/>
                    <a:pt x="32391" y="5817"/>
                    <a:pt x="31847" y="6068"/>
                  </a:cubicBezTo>
                  <a:cubicBezTo>
                    <a:pt x="31637" y="6173"/>
                    <a:pt x="31428" y="6278"/>
                    <a:pt x="31240" y="6424"/>
                  </a:cubicBezTo>
                  <a:cubicBezTo>
                    <a:pt x="31031" y="6550"/>
                    <a:pt x="30717" y="6633"/>
                    <a:pt x="30570" y="6487"/>
                  </a:cubicBezTo>
                  <a:cubicBezTo>
                    <a:pt x="30131" y="6110"/>
                    <a:pt x="29901" y="6424"/>
                    <a:pt x="29650" y="6696"/>
                  </a:cubicBezTo>
                  <a:cubicBezTo>
                    <a:pt x="28875" y="6759"/>
                    <a:pt x="28101" y="6717"/>
                    <a:pt x="27327" y="6612"/>
                  </a:cubicBezTo>
                  <a:cubicBezTo>
                    <a:pt x="27285" y="6550"/>
                    <a:pt x="27243" y="6445"/>
                    <a:pt x="27181" y="6424"/>
                  </a:cubicBezTo>
                  <a:cubicBezTo>
                    <a:pt x="27034" y="6403"/>
                    <a:pt x="26992" y="6529"/>
                    <a:pt x="26971" y="6633"/>
                  </a:cubicBezTo>
                  <a:cubicBezTo>
                    <a:pt x="26804" y="6696"/>
                    <a:pt x="26616" y="6675"/>
                    <a:pt x="26448" y="6592"/>
                  </a:cubicBezTo>
                  <a:cubicBezTo>
                    <a:pt x="26302" y="5964"/>
                    <a:pt x="26218" y="5880"/>
                    <a:pt x="25758" y="6110"/>
                  </a:cubicBezTo>
                  <a:cubicBezTo>
                    <a:pt x="25507" y="6236"/>
                    <a:pt x="25297" y="6424"/>
                    <a:pt x="25025" y="6320"/>
                  </a:cubicBezTo>
                  <a:cubicBezTo>
                    <a:pt x="24481" y="6131"/>
                    <a:pt x="23833" y="6257"/>
                    <a:pt x="23372" y="5817"/>
                  </a:cubicBezTo>
                  <a:cubicBezTo>
                    <a:pt x="23268" y="5692"/>
                    <a:pt x="23100" y="5671"/>
                    <a:pt x="22954" y="5713"/>
                  </a:cubicBezTo>
                  <a:cubicBezTo>
                    <a:pt x="22536" y="5943"/>
                    <a:pt x="22410" y="5692"/>
                    <a:pt x="22284" y="5336"/>
                  </a:cubicBezTo>
                  <a:cubicBezTo>
                    <a:pt x="22222" y="5169"/>
                    <a:pt x="22264" y="4897"/>
                    <a:pt x="21887" y="4855"/>
                  </a:cubicBezTo>
                  <a:cubicBezTo>
                    <a:pt x="21971" y="5629"/>
                    <a:pt x="21510" y="5985"/>
                    <a:pt x="20883" y="6257"/>
                  </a:cubicBezTo>
                  <a:cubicBezTo>
                    <a:pt x="20820" y="6278"/>
                    <a:pt x="20799" y="6403"/>
                    <a:pt x="20757" y="6487"/>
                  </a:cubicBezTo>
                  <a:lnTo>
                    <a:pt x="20422" y="6487"/>
                  </a:lnTo>
                  <a:cubicBezTo>
                    <a:pt x="20150" y="6110"/>
                    <a:pt x="20108" y="6110"/>
                    <a:pt x="19899" y="6508"/>
                  </a:cubicBezTo>
                  <a:cubicBezTo>
                    <a:pt x="19418" y="6571"/>
                    <a:pt x="18937" y="6571"/>
                    <a:pt x="18476" y="6508"/>
                  </a:cubicBezTo>
                  <a:cubicBezTo>
                    <a:pt x="18455" y="6445"/>
                    <a:pt x="18435" y="6340"/>
                    <a:pt x="18414" y="6340"/>
                  </a:cubicBezTo>
                  <a:cubicBezTo>
                    <a:pt x="17598" y="6215"/>
                    <a:pt x="16823" y="5880"/>
                    <a:pt x="16154" y="5399"/>
                  </a:cubicBezTo>
                  <a:cubicBezTo>
                    <a:pt x="15986" y="5273"/>
                    <a:pt x="15735" y="5315"/>
                    <a:pt x="15589" y="5462"/>
                  </a:cubicBezTo>
                  <a:cubicBezTo>
                    <a:pt x="15422" y="5629"/>
                    <a:pt x="15275" y="5796"/>
                    <a:pt x="15108" y="5985"/>
                  </a:cubicBezTo>
                  <a:cubicBezTo>
                    <a:pt x="14940" y="6027"/>
                    <a:pt x="14752" y="6027"/>
                    <a:pt x="14564" y="5985"/>
                  </a:cubicBezTo>
                  <a:cubicBezTo>
                    <a:pt x="14208" y="5566"/>
                    <a:pt x="14041" y="5566"/>
                    <a:pt x="13685" y="5985"/>
                  </a:cubicBezTo>
                  <a:cubicBezTo>
                    <a:pt x="13497" y="6027"/>
                    <a:pt x="13329" y="6006"/>
                    <a:pt x="13162" y="5922"/>
                  </a:cubicBezTo>
                  <a:cubicBezTo>
                    <a:pt x="13036" y="5608"/>
                    <a:pt x="12848" y="5608"/>
                    <a:pt x="12639" y="5838"/>
                  </a:cubicBezTo>
                  <a:lnTo>
                    <a:pt x="11551" y="5817"/>
                  </a:lnTo>
                  <a:cubicBezTo>
                    <a:pt x="11446" y="5629"/>
                    <a:pt x="11153" y="5629"/>
                    <a:pt x="11028" y="5817"/>
                  </a:cubicBezTo>
                  <a:cubicBezTo>
                    <a:pt x="10797" y="5859"/>
                    <a:pt x="10546" y="5859"/>
                    <a:pt x="10316" y="5817"/>
                  </a:cubicBezTo>
                  <a:cubicBezTo>
                    <a:pt x="10002" y="5399"/>
                    <a:pt x="9835" y="5378"/>
                    <a:pt x="9437" y="5755"/>
                  </a:cubicBezTo>
                  <a:cubicBezTo>
                    <a:pt x="8663" y="5922"/>
                    <a:pt x="7889" y="5817"/>
                    <a:pt x="7115" y="5817"/>
                  </a:cubicBezTo>
                  <a:cubicBezTo>
                    <a:pt x="6906" y="5608"/>
                    <a:pt x="6717" y="5608"/>
                    <a:pt x="6592" y="5901"/>
                  </a:cubicBezTo>
                  <a:cubicBezTo>
                    <a:pt x="6362" y="6006"/>
                    <a:pt x="6131" y="6027"/>
                    <a:pt x="5880" y="6006"/>
                  </a:cubicBezTo>
                  <a:cubicBezTo>
                    <a:pt x="5462" y="5587"/>
                    <a:pt x="4771" y="5524"/>
                    <a:pt x="4269" y="5880"/>
                  </a:cubicBezTo>
                  <a:cubicBezTo>
                    <a:pt x="3516" y="5796"/>
                    <a:pt x="2805" y="5504"/>
                    <a:pt x="2072" y="5315"/>
                  </a:cubicBezTo>
                  <a:cubicBezTo>
                    <a:pt x="1110" y="5085"/>
                    <a:pt x="670" y="4290"/>
                    <a:pt x="377" y="3432"/>
                  </a:cubicBezTo>
                  <a:cubicBezTo>
                    <a:pt x="210" y="2909"/>
                    <a:pt x="1" y="2407"/>
                    <a:pt x="210" y="1821"/>
                  </a:cubicBezTo>
                  <a:cubicBezTo>
                    <a:pt x="482" y="1026"/>
                    <a:pt x="984" y="586"/>
                    <a:pt x="1800" y="524"/>
                  </a:cubicBezTo>
                  <a:cubicBezTo>
                    <a:pt x="2219" y="503"/>
                    <a:pt x="2637" y="524"/>
                    <a:pt x="3035" y="503"/>
                  </a:cubicBezTo>
                  <a:cubicBezTo>
                    <a:pt x="3453" y="1319"/>
                    <a:pt x="4144" y="545"/>
                    <a:pt x="4667" y="796"/>
                  </a:cubicBezTo>
                  <a:cubicBezTo>
                    <a:pt x="4834" y="879"/>
                    <a:pt x="5022" y="817"/>
                    <a:pt x="5106" y="649"/>
                  </a:cubicBezTo>
                  <a:cubicBezTo>
                    <a:pt x="5127" y="566"/>
                    <a:pt x="5169" y="482"/>
                    <a:pt x="5190" y="398"/>
                  </a:cubicBezTo>
                  <a:cubicBezTo>
                    <a:pt x="5357" y="356"/>
                    <a:pt x="5525" y="356"/>
                    <a:pt x="5713" y="398"/>
                  </a:cubicBezTo>
                  <a:cubicBezTo>
                    <a:pt x="5713" y="628"/>
                    <a:pt x="5943" y="775"/>
                    <a:pt x="6152" y="691"/>
                  </a:cubicBezTo>
                  <a:cubicBezTo>
                    <a:pt x="6550" y="566"/>
                    <a:pt x="6947" y="503"/>
                    <a:pt x="7366" y="524"/>
                  </a:cubicBezTo>
                  <a:cubicBezTo>
                    <a:pt x="7533" y="524"/>
                    <a:pt x="7617" y="398"/>
                    <a:pt x="7659" y="252"/>
                  </a:cubicBezTo>
                  <a:cubicBezTo>
                    <a:pt x="7952" y="189"/>
                    <a:pt x="8245" y="168"/>
                    <a:pt x="8538" y="231"/>
                  </a:cubicBezTo>
                  <a:cubicBezTo>
                    <a:pt x="8852" y="628"/>
                    <a:pt x="8956" y="628"/>
                    <a:pt x="9249" y="189"/>
                  </a:cubicBezTo>
                  <a:close/>
                  <a:moveTo>
                    <a:pt x="40216" y="3181"/>
                  </a:moveTo>
                  <a:cubicBezTo>
                    <a:pt x="40237" y="3014"/>
                    <a:pt x="40132" y="2930"/>
                    <a:pt x="39986" y="2867"/>
                  </a:cubicBezTo>
                  <a:cubicBezTo>
                    <a:pt x="39860" y="2783"/>
                    <a:pt x="39672" y="2846"/>
                    <a:pt x="39630" y="2993"/>
                  </a:cubicBezTo>
                  <a:cubicBezTo>
                    <a:pt x="39567" y="3139"/>
                    <a:pt x="39672" y="3307"/>
                    <a:pt x="39818" y="3327"/>
                  </a:cubicBezTo>
                  <a:cubicBezTo>
                    <a:pt x="39965" y="3348"/>
                    <a:pt x="40111" y="3348"/>
                    <a:pt x="40216" y="3181"/>
                  </a:cubicBezTo>
                  <a:close/>
                  <a:moveTo>
                    <a:pt x="30654" y="1089"/>
                  </a:moveTo>
                  <a:cubicBezTo>
                    <a:pt x="30633" y="1151"/>
                    <a:pt x="30591" y="1214"/>
                    <a:pt x="30612" y="1235"/>
                  </a:cubicBezTo>
                  <a:cubicBezTo>
                    <a:pt x="30612" y="1277"/>
                    <a:pt x="30696" y="1298"/>
                    <a:pt x="30738" y="1319"/>
                  </a:cubicBezTo>
                  <a:cubicBezTo>
                    <a:pt x="30759" y="1256"/>
                    <a:pt x="30821" y="1193"/>
                    <a:pt x="30800" y="1172"/>
                  </a:cubicBezTo>
                  <a:cubicBezTo>
                    <a:pt x="30779" y="1130"/>
                    <a:pt x="30717" y="1130"/>
                    <a:pt x="30654" y="1110"/>
                  </a:cubicBezTo>
                  <a:close/>
                  <a:moveTo>
                    <a:pt x="31888" y="1444"/>
                  </a:moveTo>
                  <a:cubicBezTo>
                    <a:pt x="31867" y="1382"/>
                    <a:pt x="31847" y="1319"/>
                    <a:pt x="31826" y="1298"/>
                  </a:cubicBezTo>
                  <a:cubicBezTo>
                    <a:pt x="31784" y="1277"/>
                    <a:pt x="31721" y="1319"/>
                    <a:pt x="31679" y="1340"/>
                  </a:cubicBezTo>
                  <a:cubicBezTo>
                    <a:pt x="31700" y="1402"/>
                    <a:pt x="31700" y="1465"/>
                    <a:pt x="31742" y="1486"/>
                  </a:cubicBezTo>
                  <a:cubicBezTo>
                    <a:pt x="31784" y="1507"/>
                    <a:pt x="31826" y="1465"/>
                    <a:pt x="31888" y="1444"/>
                  </a:cubicBezTo>
                  <a:close/>
                  <a:moveTo>
                    <a:pt x="43417" y="3286"/>
                  </a:moveTo>
                  <a:cubicBezTo>
                    <a:pt x="43355" y="3265"/>
                    <a:pt x="43313" y="3223"/>
                    <a:pt x="43271" y="3223"/>
                  </a:cubicBezTo>
                  <a:cubicBezTo>
                    <a:pt x="43229" y="3244"/>
                    <a:pt x="43229" y="3327"/>
                    <a:pt x="43208" y="3369"/>
                  </a:cubicBezTo>
                  <a:cubicBezTo>
                    <a:pt x="43250" y="3390"/>
                    <a:pt x="43313" y="3453"/>
                    <a:pt x="43334" y="3432"/>
                  </a:cubicBezTo>
                  <a:cubicBezTo>
                    <a:pt x="43375" y="3411"/>
                    <a:pt x="43396" y="3348"/>
                    <a:pt x="43417" y="3307"/>
                  </a:cubicBezTo>
                  <a:close/>
                  <a:moveTo>
                    <a:pt x="35989" y="5001"/>
                  </a:moveTo>
                  <a:cubicBezTo>
                    <a:pt x="35969" y="5064"/>
                    <a:pt x="35948" y="5106"/>
                    <a:pt x="35927" y="5148"/>
                  </a:cubicBezTo>
                  <a:cubicBezTo>
                    <a:pt x="35969" y="5169"/>
                    <a:pt x="36031" y="5232"/>
                    <a:pt x="36052" y="5211"/>
                  </a:cubicBezTo>
                  <a:cubicBezTo>
                    <a:pt x="36094" y="5190"/>
                    <a:pt x="36115" y="5127"/>
                    <a:pt x="36136" y="5064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8" name="Google Shape;7258;p43"/>
            <p:cNvSpPr/>
            <p:nvPr/>
          </p:nvSpPr>
          <p:spPr>
            <a:xfrm>
              <a:off x="4702700" y="4077275"/>
              <a:ext cx="1172275" cy="158000"/>
            </a:xfrm>
            <a:custGeom>
              <a:avLst/>
              <a:gdLst/>
              <a:ahLst/>
              <a:cxnLst/>
              <a:rect l="l" t="t" r="r" b="b"/>
              <a:pathLst>
                <a:path w="46891" h="6320" extrusionOk="0">
                  <a:moveTo>
                    <a:pt x="14019" y="1716"/>
                  </a:moveTo>
                  <a:cubicBezTo>
                    <a:pt x="13538" y="1862"/>
                    <a:pt x="13350" y="2197"/>
                    <a:pt x="13099" y="2239"/>
                  </a:cubicBezTo>
                  <a:cubicBezTo>
                    <a:pt x="12952" y="2072"/>
                    <a:pt x="13141" y="1925"/>
                    <a:pt x="13078" y="1800"/>
                  </a:cubicBezTo>
                  <a:cubicBezTo>
                    <a:pt x="12869" y="1277"/>
                    <a:pt x="13078" y="1067"/>
                    <a:pt x="13559" y="963"/>
                  </a:cubicBezTo>
                  <a:cubicBezTo>
                    <a:pt x="13685" y="942"/>
                    <a:pt x="13789" y="900"/>
                    <a:pt x="13894" y="837"/>
                  </a:cubicBezTo>
                  <a:cubicBezTo>
                    <a:pt x="13957" y="774"/>
                    <a:pt x="13978" y="691"/>
                    <a:pt x="13978" y="628"/>
                  </a:cubicBezTo>
                  <a:cubicBezTo>
                    <a:pt x="13978" y="523"/>
                    <a:pt x="13915" y="502"/>
                    <a:pt x="13810" y="481"/>
                  </a:cubicBezTo>
                  <a:cubicBezTo>
                    <a:pt x="13517" y="460"/>
                    <a:pt x="13245" y="419"/>
                    <a:pt x="12973" y="377"/>
                  </a:cubicBezTo>
                  <a:cubicBezTo>
                    <a:pt x="12994" y="188"/>
                    <a:pt x="13057" y="21"/>
                    <a:pt x="13287" y="105"/>
                  </a:cubicBezTo>
                  <a:cubicBezTo>
                    <a:pt x="13601" y="209"/>
                    <a:pt x="13894" y="293"/>
                    <a:pt x="14187" y="63"/>
                  </a:cubicBezTo>
                  <a:cubicBezTo>
                    <a:pt x="15317" y="0"/>
                    <a:pt x="16447" y="21"/>
                    <a:pt x="17597" y="126"/>
                  </a:cubicBezTo>
                  <a:cubicBezTo>
                    <a:pt x="17869" y="460"/>
                    <a:pt x="18016" y="460"/>
                    <a:pt x="18288" y="126"/>
                  </a:cubicBezTo>
                  <a:cubicBezTo>
                    <a:pt x="18539" y="42"/>
                    <a:pt x="18811" y="42"/>
                    <a:pt x="19041" y="168"/>
                  </a:cubicBezTo>
                  <a:cubicBezTo>
                    <a:pt x="19083" y="188"/>
                    <a:pt x="19104" y="188"/>
                    <a:pt x="19146" y="209"/>
                  </a:cubicBezTo>
                  <a:lnTo>
                    <a:pt x="20087" y="230"/>
                  </a:lnTo>
                  <a:cubicBezTo>
                    <a:pt x="20548" y="523"/>
                    <a:pt x="21008" y="732"/>
                    <a:pt x="21468" y="230"/>
                  </a:cubicBezTo>
                  <a:cubicBezTo>
                    <a:pt x="22012" y="168"/>
                    <a:pt x="22556" y="188"/>
                    <a:pt x="23079" y="293"/>
                  </a:cubicBezTo>
                  <a:cubicBezTo>
                    <a:pt x="23100" y="398"/>
                    <a:pt x="23142" y="502"/>
                    <a:pt x="23268" y="502"/>
                  </a:cubicBezTo>
                  <a:cubicBezTo>
                    <a:pt x="23393" y="481"/>
                    <a:pt x="23414" y="377"/>
                    <a:pt x="23435" y="272"/>
                  </a:cubicBezTo>
                  <a:cubicBezTo>
                    <a:pt x="23665" y="209"/>
                    <a:pt x="23916" y="188"/>
                    <a:pt x="24147" y="230"/>
                  </a:cubicBezTo>
                  <a:cubicBezTo>
                    <a:pt x="24272" y="398"/>
                    <a:pt x="24377" y="398"/>
                    <a:pt x="24502" y="230"/>
                  </a:cubicBezTo>
                  <a:cubicBezTo>
                    <a:pt x="24795" y="188"/>
                    <a:pt x="25088" y="188"/>
                    <a:pt x="25381" y="272"/>
                  </a:cubicBezTo>
                  <a:cubicBezTo>
                    <a:pt x="25758" y="670"/>
                    <a:pt x="25946" y="670"/>
                    <a:pt x="26281" y="251"/>
                  </a:cubicBezTo>
                  <a:cubicBezTo>
                    <a:pt x="26804" y="188"/>
                    <a:pt x="27348" y="188"/>
                    <a:pt x="27871" y="272"/>
                  </a:cubicBezTo>
                  <a:cubicBezTo>
                    <a:pt x="27871" y="523"/>
                    <a:pt x="28080" y="732"/>
                    <a:pt x="28331" y="732"/>
                  </a:cubicBezTo>
                  <a:cubicBezTo>
                    <a:pt x="28666" y="753"/>
                    <a:pt x="28980" y="816"/>
                    <a:pt x="29273" y="921"/>
                  </a:cubicBezTo>
                  <a:cubicBezTo>
                    <a:pt x="29817" y="1088"/>
                    <a:pt x="30382" y="900"/>
                    <a:pt x="30717" y="440"/>
                  </a:cubicBezTo>
                  <a:cubicBezTo>
                    <a:pt x="30947" y="377"/>
                    <a:pt x="31198" y="398"/>
                    <a:pt x="31428" y="481"/>
                  </a:cubicBezTo>
                  <a:cubicBezTo>
                    <a:pt x="31574" y="837"/>
                    <a:pt x="31763" y="858"/>
                    <a:pt x="31951" y="502"/>
                  </a:cubicBezTo>
                  <a:cubicBezTo>
                    <a:pt x="32537" y="356"/>
                    <a:pt x="33144" y="356"/>
                    <a:pt x="33730" y="523"/>
                  </a:cubicBezTo>
                  <a:cubicBezTo>
                    <a:pt x="33960" y="858"/>
                    <a:pt x="34190" y="816"/>
                    <a:pt x="34441" y="544"/>
                  </a:cubicBezTo>
                  <a:lnTo>
                    <a:pt x="35508" y="586"/>
                  </a:lnTo>
                  <a:cubicBezTo>
                    <a:pt x="35675" y="795"/>
                    <a:pt x="35759" y="712"/>
                    <a:pt x="35843" y="502"/>
                  </a:cubicBezTo>
                  <a:lnTo>
                    <a:pt x="38333" y="649"/>
                  </a:lnTo>
                  <a:cubicBezTo>
                    <a:pt x="38375" y="858"/>
                    <a:pt x="38479" y="1088"/>
                    <a:pt x="38709" y="1025"/>
                  </a:cubicBezTo>
                  <a:cubicBezTo>
                    <a:pt x="39191" y="921"/>
                    <a:pt x="39651" y="1088"/>
                    <a:pt x="40090" y="1151"/>
                  </a:cubicBezTo>
                  <a:cubicBezTo>
                    <a:pt x="40467" y="1235"/>
                    <a:pt x="40844" y="1151"/>
                    <a:pt x="41157" y="921"/>
                  </a:cubicBezTo>
                  <a:cubicBezTo>
                    <a:pt x="41576" y="900"/>
                    <a:pt x="41994" y="921"/>
                    <a:pt x="42413" y="1025"/>
                  </a:cubicBezTo>
                  <a:cubicBezTo>
                    <a:pt x="42476" y="1235"/>
                    <a:pt x="42580" y="1339"/>
                    <a:pt x="42748" y="1109"/>
                  </a:cubicBezTo>
                  <a:cubicBezTo>
                    <a:pt x="43166" y="1067"/>
                    <a:pt x="43585" y="1088"/>
                    <a:pt x="44003" y="1172"/>
                  </a:cubicBezTo>
                  <a:cubicBezTo>
                    <a:pt x="44066" y="1402"/>
                    <a:pt x="44170" y="1528"/>
                    <a:pt x="44359" y="1256"/>
                  </a:cubicBezTo>
                  <a:lnTo>
                    <a:pt x="45405" y="1318"/>
                  </a:lnTo>
                  <a:cubicBezTo>
                    <a:pt x="45426" y="1423"/>
                    <a:pt x="45468" y="1569"/>
                    <a:pt x="45593" y="1590"/>
                  </a:cubicBezTo>
                  <a:cubicBezTo>
                    <a:pt x="46137" y="1695"/>
                    <a:pt x="46409" y="2113"/>
                    <a:pt x="46744" y="2469"/>
                  </a:cubicBezTo>
                  <a:cubicBezTo>
                    <a:pt x="46890" y="2616"/>
                    <a:pt x="46890" y="2699"/>
                    <a:pt x="46807" y="2909"/>
                  </a:cubicBezTo>
                  <a:cubicBezTo>
                    <a:pt x="46660" y="3369"/>
                    <a:pt x="46263" y="3704"/>
                    <a:pt x="46137" y="4164"/>
                  </a:cubicBezTo>
                  <a:cubicBezTo>
                    <a:pt x="46074" y="4394"/>
                    <a:pt x="46116" y="4666"/>
                    <a:pt x="45823" y="4750"/>
                  </a:cubicBezTo>
                  <a:cubicBezTo>
                    <a:pt x="45551" y="4813"/>
                    <a:pt x="45426" y="4541"/>
                    <a:pt x="45258" y="4394"/>
                  </a:cubicBezTo>
                  <a:cubicBezTo>
                    <a:pt x="45175" y="4310"/>
                    <a:pt x="45133" y="4206"/>
                    <a:pt x="45049" y="4143"/>
                  </a:cubicBezTo>
                  <a:cubicBezTo>
                    <a:pt x="44840" y="3892"/>
                    <a:pt x="44610" y="3892"/>
                    <a:pt x="44547" y="4227"/>
                  </a:cubicBezTo>
                  <a:cubicBezTo>
                    <a:pt x="44484" y="4603"/>
                    <a:pt x="44296" y="4520"/>
                    <a:pt x="44003" y="4541"/>
                  </a:cubicBezTo>
                  <a:cubicBezTo>
                    <a:pt x="43313" y="4582"/>
                    <a:pt x="42622" y="4771"/>
                    <a:pt x="41911" y="4541"/>
                  </a:cubicBezTo>
                  <a:cubicBezTo>
                    <a:pt x="41785" y="4499"/>
                    <a:pt x="41680" y="4582"/>
                    <a:pt x="41597" y="4645"/>
                  </a:cubicBezTo>
                  <a:cubicBezTo>
                    <a:pt x="41325" y="4834"/>
                    <a:pt x="41011" y="4917"/>
                    <a:pt x="40697" y="4875"/>
                  </a:cubicBezTo>
                  <a:cubicBezTo>
                    <a:pt x="40488" y="4854"/>
                    <a:pt x="40446" y="5022"/>
                    <a:pt x="40425" y="5168"/>
                  </a:cubicBezTo>
                  <a:cubicBezTo>
                    <a:pt x="37831" y="5252"/>
                    <a:pt x="35236" y="5168"/>
                    <a:pt x="32662" y="4896"/>
                  </a:cubicBezTo>
                  <a:cubicBezTo>
                    <a:pt x="31951" y="4813"/>
                    <a:pt x="31240" y="4813"/>
                    <a:pt x="30528" y="4896"/>
                  </a:cubicBezTo>
                  <a:cubicBezTo>
                    <a:pt x="29712" y="5022"/>
                    <a:pt x="28875" y="5022"/>
                    <a:pt x="28059" y="4896"/>
                  </a:cubicBezTo>
                  <a:cubicBezTo>
                    <a:pt x="27473" y="4792"/>
                    <a:pt x="26888" y="4813"/>
                    <a:pt x="26302" y="4938"/>
                  </a:cubicBezTo>
                  <a:cubicBezTo>
                    <a:pt x="25130" y="5273"/>
                    <a:pt x="23895" y="5106"/>
                    <a:pt x="22703" y="5168"/>
                  </a:cubicBezTo>
                  <a:cubicBezTo>
                    <a:pt x="21343" y="5252"/>
                    <a:pt x="20004" y="5357"/>
                    <a:pt x="18644" y="5440"/>
                  </a:cubicBezTo>
                  <a:cubicBezTo>
                    <a:pt x="18413" y="5461"/>
                    <a:pt x="18183" y="5482"/>
                    <a:pt x="17953" y="5482"/>
                  </a:cubicBezTo>
                  <a:cubicBezTo>
                    <a:pt x="16405" y="5378"/>
                    <a:pt x="14898" y="5670"/>
                    <a:pt x="13371" y="5775"/>
                  </a:cubicBezTo>
                  <a:cubicBezTo>
                    <a:pt x="13141" y="5796"/>
                    <a:pt x="12911" y="5838"/>
                    <a:pt x="12659" y="5838"/>
                  </a:cubicBezTo>
                  <a:cubicBezTo>
                    <a:pt x="11090" y="5838"/>
                    <a:pt x="9563" y="5838"/>
                    <a:pt x="7993" y="5963"/>
                  </a:cubicBezTo>
                  <a:cubicBezTo>
                    <a:pt x="6236" y="6110"/>
                    <a:pt x="4478" y="6026"/>
                    <a:pt x="2700" y="6047"/>
                  </a:cubicBezTo>
                  <a:cubicBezTo>
                    <a:pt x="2051" y="6026"/>
                    <a:pt x="1403" y="6110"/>
                    <a:pt x="775" y="6256"/>
                  </a:cubicBezTo>
                  <a:cubicBezTo>
                    <a:pt x="503" y="6319"/>
                    <a:pt x="189" y="6235"/>
                    <a:pt x="1" y="6026"/>
                  </a:cubicBezTo>
                  <a:cubicBezTo>
                    <a:pt x="252" y="5754"/>
                    <a:pt x="482" y="5440"/>
                    <a:pt x="921" y="5838"/>
                  </a:cubicBezTo>
                  <a:cubicBezTo>
                    <a:pt x="1068" y="5963"/>
                    <a:pt x="1382" y="5901"/>
                    <a:pt x="1591" y="5754"/>
                  </a:cubicBezTo>
                  <a:cubicBezTo>
                    <a:pt x="1800" y="5629"/>
                    <a:pt x="1988" y="5503"/>
                    <a:pt x="2198" y="5398"/>
                  </a:cubicBezTo>
                  <a:cubicBezTo>
                    <a:pt x="2742" y="5126"/>
                    <a:pt x="2763" y="5147"/>
                    <a:pt x="2553" y="4562"/>
                  </a:cubicBezTo>
                  <a:cubicBezTo>
                    <a:pt x="2511" y="4457"/>
                    <a:pt x="2449" y="4331"/>
                    <a:pt x="2553" y="4248"/>
                  </a:cubicBezTo>
                  <a:cubicBezTo>
                    <a:pt x="2742" y="4101"/>
                    <a:pt x="2804" y="4290"/>
                    <a:pt x="2909" y="4373"/>
                  </a:cubicBezTo>
                  <a:cubicBezTo>
                    <a:pt x="3202" y="4582"/>
                    <a:pt x="3265" y="4959"/>
                    <a:pt x="3600" y="5168"/>
                  </a:cubicBezTo>
                  <a:cubicBezTo>
                    <a:pt x="4164" y="5482"/>
                    <a:pt x="4374" y="5419"/>
                    <a:pt x="4604" y="4813"/>
                  </a:cubicBezTo>
                  <a:cubicBezTo>
                    <a:pt x="4708" y="4436"/>
                    <a:pt x="5169" y="4331"/>
                    <a:pt x="5420" y="4603"/>
                  </a:cubicBezTo>
                  <a:cubicBezTo>
                    <a:pt x="5524" y="4729"/>
                    <a:pt x="5566" y="4917"/>
                    <a:pt x="5734" y="5022"/>
                  </a:cubicBezTo>
                  <a:cubicBezTo>
                    <a:pt x="6173" y="5378"/>
                    <a:pt x="6194" y="5378"/>
                    <a:pt x="6550" y="4917"/>
                  </a:cubicBezTo>
                  <a:cubicBezTo>
                    <a:pt x="6613" y="4813"/>
                    <a:pt x="6675" y="4708"/>
                    <a:pt x="6738" y="4624"/>
                  </a:cubicBezTo>
                  <a:cubicBezTo>
                    <a:pt x="7177" y="4038"/>
                    <a:pt x="7177" y="4038"/>
                    <a:pt x="7177" y="3432"/>
                  </a:cubicBezTo>
                  <a:cubicBezTo>
                    <a:pt x="7721" y="3745"/>
                    <a:pt x="8098" y="3369"/>
                    <a:pt x="8537" y="3034"/>
                  </a:cubicBezTo>
                  <a:cubicBezTo>
                    <a:pt x="8789" y="3557"/>
                    <a:pt x="9082" y="3934"/>
                    <a:pt x="9709" y="3662"/>
                  </a:cubicBezTo>
                  <a:cubicBezTo>
                    <a:pt x="9877" y="3578"/>
                    <a:pt x="9960" y="3850"/>
                    <a:pt x="10044" y="3997"/>
                  </a:cubicBezTo>
                  <a:cubicBezTo>
                    <a:pt x="10442" y="4562"/>
                    <a:pt x="10483" y="4562"/>
                    <a:pt x="10965" y="4143"/>
                  </a:cubicBezTo>
                  <a:cubicBezTo>
                    <a:pt x="11509" y="3766"/>
                    <a:pt x="12220" y="3641"/>
                    <a:pt x="12869" y="3850"/>
                  </a:cubicBezTo>
                  <a:cubicBezTo>
                    <a:pt x="13224" y="3976"/>
                    <a:pt x="13601" y="4059"/>
                    <a:pt x="13978" y="4080"/>
                  </a:cubicBezTo>
                  <a:cubicBezTo>
                    <a:pt x="14710" y="4164"/>
                    <a:pt x="14794" y="4017"/>
                    <a:pt x="14982" y="3306"/>
                  </a:cubicBezTo>
                  <a:cubicBezTo>
                    <a:pt x="15087" y="2804"/>
                    <a:pt x="14731" y="2699"/>
                    <a:pt x="14459" y="2511"/>
                  </a:cubicBezTo>
                  <a:cubicBezTo>
                    <a:pt x="14166" y="2344"/>
                    <a:pt x="13873" y="2365"/>
                    <a:pt x="13999" y="1737"/>
                  </a:cubicBezTo>
                  <a:cubicBezTo>
                    <a:pt x="13978" y="1465"/>
                    <a:pt x="13873" y="1569"/>
                    <a:pt x="13852" y="1800"/>
                  </a:cubicBezTo>
                  <a:cubicBezTo>
                    <a:pt x="13852" y="1862"/>
                    <a:pt x="13747" y="1988"/>
                    <a:pt x="13936" y="1988"/>
                  </a:cubicBezTo>
                  <a:cubicBezTo>
                    <a:pt x="14103" y="1967"/>
                    <a:pt x="14291" y="1988"/>
                    <a:pt x="14333" y="1737"/>
                  </a:cubicBezTo>
                  <a:cubicBezTo>
                    <a:pt x="14354" y="1611"/>
                    <a:pt x="14312" y="1507"/>
                    <a:pt x="14019" y="1716"/>
                  </a:cubicBezTo>
                  <a:close/>
                  <a:moveTo>
                    <a:pt x="16509" y="1318"/>
                  </a:moveTo>
                  <a:cubicBezTo>
                    <a:pt x="16488" y="984"/>
                    <a:pt x="16363" y="732"/>
                    <a:pt x="16091" y="753"/>
                  </a:cubicBezTo>
                  <a:cubicBezTo>
                    <a:pt x="15735" y="795"/>
                    <a:pt x="15547" y="1172"/>
                    <a:pt x="15359" y="1423"/>
                  </a:cubicBezTo>
                  <a:cubicBezTo>
                    <a:pt x="15254" y="1590"/>
                    <a:pt x="15400" y="1988"/>
                    <a:pt x="15568" y="2218"/>
                  </a:cubicBezTo>
                  <a:cubicBezTo>
                    <a:pt x="15631" y="2260"/>
                    <a:pt x="15714" y="2260"/>
                    <a:pt x="15798" y="2239"/>
                  </a:cubicBezTo>
                  <a:cubicBezTo>
                    <a:pt x="16007" y="1883"/>
                    <a:pt x="16468" y="1716"/>
                    <a:pt x="16509" y="1318"/>
                  </a:cubicBezTo>
                  <a:close/>
                  <a:moveTo>
                    <a:pt x="43898" y="2176"/>
                  </a:moveTo>
                  <a:cubicBezTo>
                    <a:pt x="43857" y="2197"/>
                    <a:pt x="43773" y="2218"/>
                    <a:pt x="43752" y="2239"/>
                  </a:cubicBezTo>
                  <a:cubicBezTo>
                    <a:pt x="43689" y="2532"/>
                    <a:pt x="43752" y="2825"/>
                    <a:pt x="43919" y="3076"/>
                  </a:cubicBezTo>
                  <a:cubicBezTo>
                    <a:pt x="44045" y="3327"/>
                    <a:pt x="44338" y="3432"/>
                    <a:pt x="44610" y="3327"/>
                  </a:cubicBezTo>
                  <a:cubicBezTo>
                    <a:pt x="44777" y="3264"/>
                    <a:pt x="45049" y="3222"/>
                    <a:pt x="44986" y="2950"/>
                  </a:cubicBezTo>
                  <a:cubicBezTo>
                    <a:pt x="44945" y="2720"/>
                    <a:pt x="44840" y="2469"/>
                    <a:pt x="44505" y="2616"/>
                  </a:cubicBezTo>
                  <a:cubicBezTo>
                    <a:pt x="44170" y="2762"/>
                    <a:pt x="44108" y="2595"/>
                    <a:pt x="44108" y="2302"/>
                  </a:cubicBezTo>
                  <a:cubicBezTo>
                    <a:pt x="44108" y="2197"/>
                    <a:pt x="44003" y="2155"/>
                    <a:pt x="43898" y="2176"/>
                  </a:cubicBezTo>
                  <a:close/>
                  <a:moveTo>
                    <a:pt x="41911" y="2783"/>
                  </a:moveTo>
                  <a:cubicBezTo>
                    <a:pt x="41932" y="2741"/>
                    <a:pt x="41994" y="2678"/>
                    <a:pt x="41973" y="2637"/>
                  </a:cubicBezTo>
                  <a:cubicBezTo>
                    <a:pt x="41953" y="2616"/>
                    <a:pt x="41890" y="2595"/>
                    <a:pt x="41827" y="2574"/>
                  </a:cubicBezTo>
                  <a:cubicBezTo>
                    <a:pt x="41806" y="2616"/>
                    <a:pt x="41764" y="2678"/>
                    <a:pt x="41785" y="2720"/>
                  </a:cubicBezTo>
                  <a:cubicBezTo>
                    <a:pt x="41785" y="2762"/>
                    <a:pt x="41869" y="2762"/>
                    <a:pt x="41911" y="2783"/>
                  </a:cubicBezTo>
                  <a:close/>
                  <a:moveTo>
                    <a:pt x="9312" y="4854"/>
                  </a:moveTo>
                  <a:cubicBezTo>
                    <a:pt x="9354" y="4875"/>
                    <a:pt x="9416" y="4917"/>
                    <a:pt x="9458" y="4917"/>
                  </a:cubicBezTo>
                  <a:cubicBezTo>
                    <a:pt x="9479" y="4896"/>
                    <a:pt x="9500" y="4813"/>
                    <a:pt x="9521" y="4771"/>
                  </a:cubicBezTo>
                  <a:cubicBezTo>
                    <a:pt x="9458" y="4750"/>
                    <a:pt x="9416" y="4708"/>
                    <a:pt x="9374" y="4708"/>
                  </a:cubicBezTo>
                  <a:cubicBezTo>
                    <a:pt x="9333" y="4729"/>
                    <a:pt x="9333" y="4792"/>
                    <a:pt x="9312" y="4854"/>
                  </a:cubicBezTo>
                  <a:close/>
                  <a:moveTo>
                    <a:pt x="16070" y="3327"/>
                  </a:moveTo>
                  <a:lnTo>
                    <a:pt x="15924" y="3264"/>
                  </a:lnTo>
                  <a:cubicBezTo>
                    <a:pt x="15903" y="3327"/>
                    <a:pt x="15861" y="3369"/>
                    <a:pt x="15882" y="3411"/>
                  </a:cubicBezTo>
                  <a:cubicBezTo>
                    <a:pt x="15882" y="3453"/>
                    <a:pt x="15965" y="3453"/>
                    <a:pt x="16007" y="3473"/>
                  </a:cubicBezTo>
                  <a:close/>
                  <a:moveTo>
                    <a:pt x="42685" y="3327"/>
                  </a:moveTo>
                  <a:cubicBezTo>
                    <a:pt x="42643" y="3306"/>
                    <a:pt x="42580" y="3264"/>
                    <a:pt x="42538" y="3285"/>
                  </a:cubicBezTo>
                  <a:cubicBezTo>
                    <a:pt x="42517" y="3285"/>
                    <a:pt x="42497" y="3369"/>
                    <a:pt x="42476" y="3411"/>
                  </a:cubicBezTo>
                  <a:cubicBezTo>
                    <a:pt x="42538" y="3432"/>
                    <a:pt x="42580" y="3494"/>
                    <a:pt x="42622" y="3473"/>
                  </a:cubicBezTo>
                  <a:cubicBezTo>
                    <a:pt x="42664" y="3473"/>
                    <a:pt x="42685" y="3390"/>
                    <a:pt x="42706" y="3327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9" name="Google Shape;7259;p43"/>
            <p:cNvSpPr/>
            <p:nvPr/>
          </p:nvSpPr>
          <p:spPr>
            <a:xfrm>
              <a:off x="5713850" y="4108125"/>
              <a:ext cx="572275" cy="107250"/>
            </a:xfrm>
            <a:custGeom>
              <a:avLst/>
              <a:gdLst/>
              <a:ahLst/>
              <a:cxnLst/>
              <a:rect l="l" t="t" r="r" b="b"/>
              <a:pathLst>
                <a:path w="22891" h="4290" extrusionOk="0">
                  <a:moveTo>
                    <a:pt x="0" y="3913"/>
                  </a:moveTo>
                  <a:cubicBezTo>
                    <a:pt x="21" y="3746"/>
                    <a:pt x="63" y="3600"/>
                    <a:pt x="272" y="3620"/>
                  </a:cubicBezTo>
                  <a:cubicBezTo>
                    <a:pt x="586" y="3662"/>
                    <a:pt x="921" y="3579"/>
                    <a:pt x="1172" y="3390"/>
                  </a:cubicBezTo>
                  <a:cubicBezTo>
                    <a:pt x="1276" y="3328"/>
                    <a:pt x="1381" y="3244"/>
                    <a:pt x="1486" y="3286"/>
                  </a:cubicBezTo>
                  <a:cubicBezTo>
                    <a:pt x="2197" y="3495"/>
                    <a:pt x="2887" y="3328"/>
                    <a:pt x="3578" y="3286"/>
                  </a:cubicBezTo>
                  <a:cubicBezTo>
                    <a:pt x="3871" y="3244"/>
                    <a:pt x="4059" y="3348"/>
                    <a:pt x="4122" y="2972"/>
                  </a:cubicBezTo>
                  <a:cubicBezTo>
                    <a:pt x="4185" y="2637"/>
                    <a:pt x="4415" y="2637"/>
                    <a:pt x="4624" y="2867"/>
                  </a:cubicBezTo>
                  <a:cubicBezTo>
                    <a:pt x="4708" y="2951"/>
                    <a:pt x="4771" y="3076"/>
                    <a:pt x="4854" y="3139"/>
                  </a:cubicBezTo>
                  <a:cubicBezTo>
                    <a:pt x="5001" y="3286"/>
                    <a:pt x="5147" y="3558"/>
                    <a:pt x="5419" y="3474"/>
                  </a:cubicBezTo>
                  <a:cubicBezTo>
                    <a:pt x="5691" y="3411"/>
                    <a:pt x="5649" y="3139"/>
                    <a:pt x="5712" y="2909"/>
                  </a:cubicBezTo>
                  <a:cubicBezTo>
                    <a:pt x="5838" y="2449"/>
                    <a:pt x="6235" y="2114"/>
                    <a:pt x="6403" y="1633"/>
                  </a:cubicBezTo>
                  <a:cubicBezTo>
                    <a:pt x="6465" y="1444"/>
                    <a:pt x="6465" y="1361"/>
                    <a:pt x="6340" y="1214"/>
                  </a:cubicBezTo>
                  <a:cubicBezTo>
                    <a:pt x="5984" y="838"/>
                    <a:pt x="5712" y="419"/>
                    <a:pt x="5168" y="335"/>
                  </a:cubicBezTo>
                  <a:cubicBezTo>
                    <a:pt x="5043" y="315"/>
                    <a:pt x="5022" y="168"/>
                    <a:pt x="5001" y="43"/>
                  </a:cubicBezTo>
                  <a:cubicBezTo>
                    <a:pt x="6800" y="1"/>
                    <a:pt x="8579" y="231"/>
                    <a:pt x="10378" y="315"/>
                  </a:cubicBezTo>
                  <a:cubicBezTo>
                    <a:pt x="10880" y="335"/>
                    <a:pt x="11382" y="335"/>
                    <a:pt x="11864" y="377"/>
                  </a:cubicBezTo>
                  <a:cubicBezTo>
                    <a:pt x="14584" y="545"/>
                    <a:pt x="17283" y="649"/>
                    <a:pt x="19940" y="1235"/>
                  </a:cubicBezTo>
                  <a:cubicBezTo>
                    <a:pt x="20463" y="1340"/>
                    <a:pt x="20986" y="1361"/>
                    <a:pt x="21509" y="1423"/>
                  </a:cubicBezTo>
                  <a:cubicBezTo>
                    <a:pt x="21656" y="1444"/>
                    <a:pt x="21802" y="1486"/>
                    <a:pt x="21928" y="1528"/>
                  </a:cubicBezTo>
                  <a:cubicBezTo>
                    <a:pt x="22346" y="1675"/>
                    <a:pt x="22890" y="2239"/>
                    <a:pt x="22870" y="2491"/>
                  </a:cubicBezTo>
                  <a:cubicBezTo>
                    <a:pt x="22870" y="2825"/>
                    <a:pt x="22200" y="3600"/>
                    <a:pt x="21865" y="3746"/>
                  </a:cubicBezTo>
                  <a:cubicBezTo>
                    <a:pt x="21321" y="3976"/>
                    <a:pt x="20735" y="3851"/>
                    <a:pt x="20212" y="3767"/>
                  </a:cubicBezTo>
                  <a:cubicBezTo>
                    <a:pt x="18664" y="3537"/>
                    <a:pt x="17116" y="3600"/>
                    <a:pt x="15567" y="3369"/>
                  </a:cubicBezTo>
                  <a:cubicBezTo>
                    <a:pt x="15274" y="3369"/>
                    <a:pt x="14981" y="3390"/>
                    <a:pt x="14688" y="3453"/>
                  </a:cubicBezTo>
                  <a:cubicBezTo>
                    <a:pt x="13035" y="3453"/>
                    <a:pt x="11445" y="3976"/>
                    <a:pt x="9771" y="3892"/>
                  </a:cubicBezTo>
                  <a:cubicBezTo>
                    <a:pt x="9123" y="3913"/>
                    <a:pt x="8474" y="3872"/>
                    <a:pt x="7846" y="3746"/>
                  </a:cubicBezTo>
                  <a:cubicBezTo>
                    <a:pt x="7574" y="3704"/>
                    <a:pt x="7302" y="3725"/>
                    <a:pt x="7051" y="3809"/>
                  </a:cubicBezTo>
                  <a:cubicBezTo>
                    <a:pt x="5398" y="4290"/>
                    <a:pt x="3724" y="4018"/>
                    <a:pt x="2051" y="3976"/>
                  </a:cubicBezTo>
                  <a:cubicBezTo>
                    <a:pt x="1360" y="3997"/>
                    <a:pt x="690" y="3976"/>
                    <a:pt x="0" y="3913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0" name="Google Shape;7260;p43"/>
            <p:cNvSpPr/>
            <p:nvPr/>
          </p:nvSpPr>
          <p:spPr>
            <a:xfrm>
              <a:off x="4481425" y="4181875"/>
              <a:ext cx="142325" cy="46600"/>
            </a:xfrm>
            <a:custGeom>
              <a:avLst/>
              <a:gdLst/>
              <a:ahLst/>
              <a:cxnLst/>
              <a:rect l="l" t="t" r="r" b="b"/>
              <a:pathLst>
                <a:path w="5693" h="1864" extrusionOk="0">
                  <a:moveTo>
                    <a:pt x="1" y="1633"/>
                  </a:moveTo>
                  <a:cubicBezTo>
                    <a:pt x="43" y="1549"/>
                    <a:pt x="64" y="1424"/>
                    <a:pt x="106" y="1403"/>
                  </a:cubicBezTo>
                  <a:cubicBezTo>
                    <a:pt x="733" y="1131"/>
                    <a:pt x="1215" y="775"/>
                    <a:pt x="1131" y="1"/>
                  </a:cubicBezTo>
                  <a:cubicBezTo>
                    <a:pt x="1487" y="43"/>
                    <a:pt x="1466" y="315"/>
                    <a:pt x="1507" y="482"/>
                  </a:cubicBezTo>
                  <a:cubicBezTo>
                    <a:pt x="1633" y="838"/>
                    <a:pt x="1779" y="1089"/>
                    <a:pt x="2198" y="859"/>
                  </a:cubicBezTo>
                  <a:cubicBezTo>
                    <a:pt x="2344" y="817"/>
                    <a:pt x="2512" y="838"/>
                    <a:pt x="2616" y="963"/>
                  </a:cubicBezTo>
                  <a:cubicBezTo>
                    <a:pt x="3077" y="1403"/>
                    <a:pt x="3725" y="1277"/>
                    <a:pt x="4248" y="1466"/>
                  </a:cubicBezTo>
                  <a:cubicBezTo>
                    <a:pt x="4541" y="1570"/>
                    <a:pt x="4751" y="1382"/>
                    <a:pt x="4981" y="1256"/>
                  </a:cubicBezTo>
                  <a:cubicBezTo>
                    <a:pt x="5441" y="1026"/>
                    <a:pt x="5546" y="1110"/>
                    <a:pt x="5692" y="1738"/>
                  </a:cubicBezTo>
                  <a:cubicBezTo>
                    <a:pt x="5462" y="1842"/>
                    <a:pt x="5232" y="1863"/>
                    <a:pt x="5002" y="1821"/>
                  </a:cubicBezTo>
                  <a:cubicBezTo>
                    <a:pt x="3328" y="1549"/>
                    <a:pt x="1654" y="1738"/>
                    <a:pt x="1" y="1633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1" name="Google Shape;7261;p43"/>
            <p:cNvSpPr/>
            <p:nvPr/>
          </p:nvSpPr>
          <p:spPr>
            <a:xfrm>
              <a:off x="4339675" y="4191825"/>
              <a:ext cx="84250" cy="31400"/>
            </a:xfrm>
            <a:custGeom>
              <a:avLst/>
              <a:gdLst/>
              <a:ahLst/>
              <a:cxnLst/>
              <a:rect l="l" t="t" r="r" b="b"/>
              <a:pathLst>
                <a:path w="3370" h="1256" extrusionOk="0">
                  <a:moveTo>
                    <a:pt x="1" y="712"/>
                  </a:moveTo>
                  <a:cubicBezTo>
                    <a:pt x="168" y="544"/>
                    <a:pt x="315" y="356"/>
                    <a:pt x="482" y="189"/>
                  </a:cubicBezTo>
                  <a:cubicBezTo>
                    <a:pt x="628" y="21"/>
                    <a:pt x="879" y="0"/>
                    <a:pt x="1047" y="126"/>
                  </a:cubicBezTo>
                  <a:cubicBezTo>
                    <a:pt x="1716" y="607"/>
                    <a:pt x="2491" y="921"/>
                    <a:pt x="3307" y="1068"/>
                  </a:cubicBezTo>
                  <a:cubicBezTo>
                    <a:pt x="3328" y="1068"/>
                    <a:pt x="3348" y="1172"/>
                    <a:pt x="3369" y="1235"/>
                  </a:cubicBezTo>
                  <a:cubicBezTo>
                    <a:pt x="2888" y="1256"/>
                    <a:pt x="2428" y="1193"/>
                    <a:pt x="1988" y="1026"/>
                  </a:cubicBezTo>
                  <a:cubicBezTo>
                    <a:pt x="1340" y="837"/>
                    <a:pt x="670" y="712"/>
                    <a:pt x="1" y="712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2" name="Google Shape;7262;p43"/>
            <p:cNvSpPr/>
            <p:nvPr/>
          </p:nvSpPr>
          <p:spPr>
            <a:xfrm>
              <a:off x="5399450" y="4080400"/>
              <a:ext cx="70650" cy="23575"/>
            </a:xfrm>
            <a:custGeom>
              <a:avLst/>
              <a:gdLst/>
              <a:ahLst/>
              <a:cxnLst/>
              <a:rect l="l" t="t" r="r" b="b"/>
              <a:pathLst>
                <a:path w="2826" h="943" extrusionOk="0">
                  <a:moveTo>
                    <a:pt x="2826" y="315"/>
                  </a:moveTo>
                  <a:cubicBezTo>
                    <a:pt x="2491" y="754"/>
                    <a:pt x="1926" y="942"/>
                    <a:pt x="1403" y="775"/>
                  </a:cubicBezTo>
                  <a:cubicBezTo>
                    <a:pt x="1089" y="670"/>
                    <a:pt x="775" y="607"/>
                    <a:pt x="461" y="587"/>
                  </a:cubicBezTo>
                  <a:cubicBezTo>
                    <a:pt x="210" y="587"/>
                    <a:pt x="1" y="377"/>
                    <a:pt x="1" y="126"/>
                  </a:cubicBezTo>
                  <a:cubicBezTo>
                    <a:pt x="942" y="1"/>
                    <a:pt x="1884" y="294"/>
                    <a:pt x="2826" y="315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3" name="Google Shape;7263;p43"/>
            <p:cNvSpPr/>
            <p:nvPr/>
          </p:nvSpPr>
          <p:spPr>
            <a:xfrm>
              <a:off x="5661000" y="4092950"/>
              <a:ext cx="70650" cy="14675"/>
            </a:xfrm>
            <a:custGeom>
              <a:avLst/>
              <a:gdLst/>
              <a:ahLst/>
              <a:cxnLst/>
              <a:rect l="l" t="t" r="r" b="b"/>
              <a:pathLst>
                <a:path w="2826" h="587" extrusionOk="0">
                  <a:moveTo>
                    <a:pt x="2825" y="294"/>
                  </a:moveTo>
                  <a:cubicBezTo>
                    <a:pt x="2512" y="503"/>
                    <a:pt x="2135" y="587"/>
                    <a:pt x="1758" y="503"/>
                  </a:cubicBezTo>
                  <a:cubicBezTo>
                    <a:pt x="1319" y="440"/>
                    <a:pt x="859" y="273"/>
                    <a:pt x="377" y="398"/>
                  </a:cubicBezTo>
                  <a:cubicBezTo>
                    <a:pt x="147" y="440"/>
                    <a:pt x="43" y="210"/>
                    <a:pt x="1" y="1"/>
                  </a:cubicBezTo>
                  <a:cubicBezTo>
                    <a:pt x="942" y="85"/>
                    <a:pt x="1905" y="43"/>
                    <a:pt x="2825" y="294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4" name="Google Shape;7264;p43"/>
            <p:cNvSpPr/>
            <p:nvPr/>
          </p:nvSpPr>
          <p:spPr>
            <a:xfrm>
              <a:off x="4834525" y="4073075"/>
              <a:ext cx="28275" cy="43450"/>
            </a:xfrm>
            <a:custGeom>
              <a:avLst/>
              <a:gdLst/>
              <a:ahLst/>
              <a:cxnLst/>
              <a:rect l="l" t="t" r="r" b="b"/>
              <a:pathLst>
                <a:path w="1131" h="1738" extrusionOk="0">
                  <a:moveTo>
                    <a:pt x="1130" y="356"/>
                  </a:moveTo>
                  <a:cubicBezTo>
                    <a:pt x="649" y="482"/>
                    <a:pt x="523" y="754"/>
                    <a:pt x="796" y="1172"/>
                  </a:cubicBezTo>
                  <a:cubicBezTo>
                    <a:pt x="879" y="1319"/>
                    <a:pt x="942" y="1445"/>
                    <a:pt x="796" y="1549"/>
                  </a:cubicBezTo>
                  <a:cubicBezTo>
                    <a:pt x="670" y="1696"/>
                    <a:pt x="503" y="1737"/>
                    <a:pt x="335" y="1696"/>
                  </a:cubicBezTo>
                  <a:cubicBezTo>
                    <a:pt x="189" y="1654"/>
                    <a:pt x="63" y="1507"/>
                    <a:pt x="126" y="1361"/>
                  </a:cubicBezTo>
                  <a:cubicBezTo>
                    <a:pt x="293" y="1005"/>
                    <a:pt x="0" y="691"/>
                    <a:pt x="63" y="356"/>
                  </a:cubicBezTo>
                  <a:cubicBezTo>
                    <a:pt x="231" y="356"/>
                    <a:pt x="377" y="294"/>
                    <a:pt x="419" y="105"/>
                  </a:cubicBezTo>
                  <a:cubicBezTo>
                    <a:pt x="649" y="1"/>
                    <a:pt x="879" y="126"/>
                    <a:pt x="1109" y="147"/>
                  </a:cubicBezTo>
                  <a:cubicBezTo>
                    <a:pt x="1130" y="210"/>
                    <a:pt x="1130" y="294"/>
                    <a:pt x="1130" y="356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5" name="Google Shape;7265;p43"/>
            <p:cNvSpPr/>
            <p:nvPr/>
          </p:nvSpPr>
          <p:spPr>
            <a:xfrm>
              <a:off x="4920300" y="4077275"/>
              <a:ext cx="30900" cy="34025"/>
            </a:xfrm>
            <a:custGeom>
              <a:avLst/>
              <a:gdLst/>
              <a:ahLst/>
              <a:cxnLst/>
              <a:rect l="l" t="t" r="r" b="b"/>
              <a:pathLst>
                <a:path w="1236" h="1361" extrusionOk="0">
                  <a:moveTo>
                    <a:pt x="880" y="0"/>
                  </a:moveTo>
                  <a:cubicBezTo>
                    <a:pt x="942" y="126"/>
                    <a:pt x="1089" y="209"/>
                    <a:pt x="1235" y="188"/>
                  </a:cubicBezTo>
                  <a:cubicBezTo>
                    <a:pt x="1089" y="607"/>
                    <a:pt x="524" y="774"/>
                    <a:pt x="608" y="1360"/>
                  </a:cubicBezTo>
                  <a:cubicBezTo>
                    <a:pt x="378" y="963"/>
                    <a:pt x="315" y="523"/>
                    <a:pt x="1" y="188"/>
                  </a:cubicBezTo>
                  <a:lnTo>
                    <a:pt x="168" y="42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6" name="Google Shape;7266;p43"/>
            <p:cNvSpPr/>
            <p:nvPr/>
          </p:nvSpPr>
          <p:spPr>
            <a:xfrm>
              <a:off x="4068725" y="4198100"/>
              <a:ext cx="40300" cy="14150"/>
            </a:xfrm>
            <a:custGeom>
              <a:avLst/>
              <a:gdLst/>
              <a:ahLst/>
              <a:cxnLst/>
              <a:rect l="l" t="t" r="r" b="b"/>
              <a:pathLst>
                <a:path w="1612" h="566" extrusionOk="0">
                  <a:moveTo>
                    <a:pt x="0" y="356"/>
                  </a:moveTo>
                  <a:cubicBezTo>
                    <a:pt x="502" y="1"/>
                    <a:pt x="1172" y="63"/>
                    <a:pt x="1611" y="482"/>
                  </a:cubicBezTo>
                  <a:cubicBezTo>
                    <a:pt x="1067" y="565"/>
                    <a:pt x="523" y="524"/>
                    <a:pt x="0" y="356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7" name="Google Shape;7267;p43"/>
            <p:cNvSpPr/>
            <p:nvPr/>
          </p:nvSpPr>
          <p:spPr>
            <a:xfrm>
              <a:off x="4304100" y="4198625"/>
              <a:ext cx="22000" cy="16750"/>
            </a:xfrm>
            <a:custGeom>
              <a:avLst/>
              <a:gdLst/>
              <a:ahLst/>
              <a:cxnLst/>
              <a:rect l="l" t="t" r="r" b="b"/>
              <a:pathLst>
                <a:path w="880" h="670" extrusionOk="0">
                  <a:moveTo>
                    <a:pt x="1" y="440"/>
                  </a:moveTo>
                  <a:cubicBezTo>
                    <a:pt x="357" y="21"/>
                    <a:pt x="524" y="0"/>
                    <a:pt x="880" y="440"/>
                  </a:cubicBezTo>
                  <a:cubicBezTo>
                    <a:pt x="587" y="670"/>
                    <a:pt x="294" y="503"/>
                    <a:pt x="1" y="44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8" name="Google Shape;7268;p43"/>
            <p:cNvSpPr/>
            <p:nvPr/>
          </p:nvSpPr>
          <p:spPr>
            <a:xfrm>
              <a:off x="4197925" y="4194450"/>
              <a:ext cx="22000" cy="12050"/>
            </a:xfrm>
            <a:custGeom>
              <a:avLst/>
              <a:gdLst/>
              <a:ahLst/>
              <a:cxnLst/>
              <a:rect l="l" t="t" r="r" b="b"/>
              <a:pathLst>
                <a:path w="880" h="482" extrusionOk="0">
                  <a:moveTo>
                    <a:pt x="0" y="377"/>
                  </a:moveTo>
                  <a:cubicBezTo>
                    <a:pt x="398" y="0"/>
                    <a:pt x="565" y="21"/>
                    <a:pt x="879" y="439"/>
                  </a:cubicBezTo>
                  <a:cubicBezTo>
                    <a:pt x="586" y="481"/>
                    <a:pt x="272" y="460"/>
                    <a:pt x="0" y="377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9" name="Google Shape;7269;p43"/>
            <p:cNvSpPr/>
            <p:nvPr/>
          </p:nvSpPr>
          <p:spPr>
            <a:xfrm>
              <a:off x="4126775" y="4200200"/>
              <a:ext cx="13100" cy="10475"/>
            </a:xfrm>
            <a:custGeom>
              <a:avLst/>
              <a:gdLst/>
              <a:ahLst/>
              <a:cxnLst/>
              <a:rect l="l" t="t" r="r" b="b"/>
              <a:pathLst>
                <a:path w="524" h="419" extrusionOk="0">
                  <a:moveTo>
                    <a:pt x="1" y="314"/>
                  </a:moveTo>
                  <a:cubicBezTo>
                    <a:pt x="126" y="0"/>
                    <a:pt x="315" y="0"/>
                    <a:pt x="524" y="209"/>
                  </a:cubicBezTo>
                  <a:cubicBezTo>
                    <a:pt x="398" y="377"/>
                    <a:pt x="168" y="419"/>
                    <a:pt x="1" y="314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0" name="Google Shape;7270;p43"/>
            <p:cNvSpPr/>
            <p:nvPr/>
          </p:nvSpPr>
          <p:spPr>
            <a:xfrm>
              <a:off x="4277425" y="4200200"/>
              <a:ext cx="13100" cy="9950"/>
            </a:xfrm>
            <a:custGeom>
              <a:avLst/>
              <a:gdLst/>
              <a:ahLst/>
              <a:cxnLst/>
              <a:rect l="l" t="t" r="r" b="b"/>
              <a:pathLst>
                <a:path w="524" h="398" extrusionOk="0">
                  <a:moveTo>
                    <a:pt x="1" y="251"/>
                  </a:moveTo>
                  <a:cubicBezTo>
                    <a:pt x="231" y="0"/>
                    <a:pt x="398" y="0"/>
                    <a:pt x="524" y="335"/>
                  </a:cubicBezTo>
                  <a:cubicBezTo>
                    <a:pt x="356" y="398"/>
                    <a:pt x="147" y="377"/>
                    <a:pt x="1" y="25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1" name="Google Shape;7271;p43"/>
            <p:cNvSpPr/>
            <p:nvPr/>
          </p:nvSpPr>
          <p:spPr>
            <a:xfrm>
              <a:off x="4459475" y="4212750"/>
              <a:ext cx="13100" cy="11000"/>
            </a:xfrm>
            <a:custGeom>
              <a:avLst/>
              <a:gdLst/>
              <a:ahLst/>
              <a:cxnLst/>
              <a:rect l="l" t="t" r="r" b="b"/>
              <a:pathLst>
                <a:path w="524" h="440" extrusionOk="0">
                  <a:moveTo>
                    <a:pt x="0" y="398"/>
                  </a:moveTo>
                  <a:cubicBezTo>
                    <a:pt x="209" y="0"/>
                    <a:pt x="272" y="0"/>
                    <a:pt x="523" y="377"/>
                  </a:cubicBezTo>
                  <a:cubicBezTo>
                    <a:pt x="335" y="440"/>
                    <a:pt x="168" y="440"/>
                    <a:pt x="0" y="398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2" name="Google Shape;7272;p43"/>
            <p:cNvSpPr/>
            <p:nvPr/>
          </p:nvSpPr>
          <p:spPr>
            <a:xfrm>
              <a:off x="5762475" y="4100800"/>
              <a:ext cx="8925" cy="9450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357" y="168"/>
                  </a:moveTo>
                  <a:cubicBezTo>
                    <a:pt x="189" y="377"/>
                    <a:pt x="85" y="273"/>
                    <a:pt x="1" y="63"/>
                  </a:cubicBezTo>
                  <a:cubicBezTo>
                    <a:pt x="126" y="1"/>
                    <a:pt x="294" y="43"/>
                    <a:pt x="357" y="168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3" name="Google Shape;7273;p43"/>
            <p:cNvSpPr/>
            <p:nvPr/>
          </p:nvSpPr>
          <p:spPr>
            <a:xfrm>
              <a:off x="5802775" y="4104475"/>
              <a:ext cx="8900" cy="10475"/>
            </a:xfrm>
            <a:custGeom>
              <a:avLst/>
              <a:gdLst/>
              <a:ahLst/>
              <a:cxnLst/>
              <a:rect l="l" t="t" r="r" b="b"/>
              <a:pathLst>
                <a:path w="356" h="419" extrusionOk="0">
                  <a:moveTo>
                    <a:pt x="356" y="147"/>
                  </a:moveTo>
                  <a:cubicBezTo>
                    <a:pt x="167" y="419"/>
                    <a:pt x="63" y="293"/>
                    <a:pt x="0" y="42"/>
                  </a:cubicBezTo>
                  <a:cubicBezTo>
                    <a:pt x="126" y="0"/>
                    <a:pt x="272" y="42"/>
                    <a:pt x="356" y="147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4" name="Google Shape;7274;p43"/>
            <p:cNvSpPr/>
            <p:nvPr/>
          </p:nvSpPr>
          <p:spPr>
            <a:xfrm>
              <a:off x="4636800" y="4220600"/>
              <a:ext cx="8900" cy="6825"/>
            </a:xfrm>
            <a:custGeom>
              <a:avLst/>
              <a:gdLst/>
              <a:ahLst/>
              <a:cxnLst/>
              <a:rect l="l" t="t" r="r" b="b"/>
              <a:pathLst>
                <a:path w="356" h="273" extrusionOk="0">
                  <a:moveTo>
                    <a:pt x="0" y="230"/>
                  </a:moveTo>
                  <a:cubicBezTo>
                    <a:pt x="21" y="126"/>
                    <a:pt x="63" y="0"/>
                    <a:pt x="189" y="21"/>
                  </a:cubicBezTo>
                  <a:cubicBezTo>
                    <a:pt x="251" y="21"/>
                    <a:pt x="293" y="147"/>
                    <a:pt x="356" y="209"/>
                  </a:cubicBezTo>
                  <a:cubicBezTo>
                    <a:pt x="230" y="272"/>
                    <a:pt x="105" y="272"/>
                    <a:pt x="0" y="23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5" name="Google Shape;7275;p43"/>
            <p:cNvSpPr/>
            <p:nvPr/>
          </p:nvSpPr>
          <p:spPr>
            <a:xfrm>
              <a:off x="4237675" y="4200725"/>
              <a:ext cx="13100" cy="5775"/>
            </a:xfrm>
            <a:custGeom>
              <a:avLst/>
              <a:gdLst/>
              <a:ahLst/>
              <a:cxnLst/>
              <a:rect l="l" t="t" r="r" b="b"/>
              <a:pathLst>
                <a:path w="524" h="231" extrusionOk="0">
                  <a:moveTo>
                    <a:pt x="1" y="188"/>
                  </a:moveTo>
                  <a:cubicBezTo>
                    <a:pt x="126" y="0"/>
                    <a:pt x="398" y="0"/>
                    <a:pt x="524" y="188"/>
                  </a:cubicBezTo>
                  <a:cubicBezTo>
                    <a:pt x="356" y="230"/>
                    <a:pt x="168" y="230"/>
                    <a:pt x="1" y="188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6" name="Google Shape;7276;p43"/>
            <p:cNvSpPr/>
            <p:nvPr/>
          </p:nvSpPr>
          <p:spPr>
            <a:xfrm>
              <a:off x="4960075" y="4079350"/>
              <a:ext cx="66975" cy="27225"/>
            </a:xfrm>
            <a:custGeom>
              <a:avLst/>
              <a:gdLst/>
              <a:ahLst/>
              <a:cxnLst/>
              <a:rect l="l" t="t" r="r" b="b"/>
              <a:pathLst>
                <a:path w="2679" h="1089" extrusionOk="0">
                  <a:moveTo>
                    <a:pt x="0" y="105"/>
                  </a:moveTo>
                  <a:cubicBezTo>
                    <a:pt x="147" y="85"/>
                    <a:pt x="314" y="1"/>
                    <a:pt x="439" y="43"/>
                  </a:cubicBezTo>
                  <a:cubicBezTo>
                    <a:pt x="1172" y="273"/>
                    <a:pt x="1946" y="85"/>
                    <a:pt x="2678" y="294"/>
                  </a:cubicBezTo>
                  <a:cubicBezTo>
                    <a:pt x="2239" y="775"/>
                    <a:pt x="1632" y="1068"/>
                    <a:pt x="983" y="1089"/>
                  </a:cubicBezTo>
                  <a:cubicBezTo>
                    <a:pt x="921" y="1089"/>
                    <a:pt x="879" y="1089"/>
                    <a:pt x="816" y="1089"/>
                  </a:cubicBezTo>
                  <a:cubicBezTo>
                    <a:pt x="774" y="566"/>
                    <a:pt x="42" y="629"/>
                    <a:pt x="0" y="105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7" name="Google Shape;7277;p43"/>
            <p:cNvSpPr/>
            <p:nvPr/>
          </p:nvSpPr>
          <p:spPr>
            <a:xfrm>
              <a:off x="4871150" y="4086675"/>
              <a:ext cx="20425" cy="25150"/>
            </a:xfrm>
            <a:custGeom>
              <a:avLst/>
              <a:gdLst/>
              <a:ahLst/>
              <a:cxnLst/>
              <a:rect l="l" t="t" r="r" b="b"/>
              <a:pathLst>
                <a:path w="817" h="1006" extrusionOk="0">
                  <a:moveTo>
                    <a:pt x="377" y="1"/>
                  </a:moveTo>
                  <a:lnTo>
                    <a:pt x="544" y="1"/>
                  </a:lnTo>
                  <a:cubicBezTo>
                    <a:pt x="460" y="315"/>
                    <a:pt x="753" y="482"/>
                    <a:pt x="816" y="754"/>
                  </a:cubicBezTo>
                  <a:cubicBezTo>
                    <a:pt x="523" y="1005"/>
                    <a:pt x="272" y="670"/>
                    <a:pt x="0" y="712"/>
                  </a:cubicBezTo>
                  <a:cubicBezTo>
                    <a:pt x="0" y="398"/>
                    <a:pt x="42" y="126"/>
                    <a:pt x="3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8" name="Google Shape;7278;p43"/>
            <p:cNvSpPr/>
            <p:nvPr/>
          </p:nvSpPr>
          <p:spPr>
            <a:xfrm>
              <a:off x="4951175" y="4130100"/>
              <a:ext cx="16750" cy="14150"/>
            </a:xfrm>
            <a:custGeom>
              <a:avLst/>
              <a:gdLst/>
              <a:ahLst/>
              <a:cxnLst/>
              <a:rect l="l" t="t" r="r" b="b"/>
              <a:pathLst>
                <a:path w="670" h="566" extrusionOk="0">
                  <a:moveTo>
                    <a:pt x="649" y="398"/>
                  </a:moveTo>
                  <a:cubicBezTo>
                    <a:pt x="544" y="565"/>
                    <a:pt x="398" y="565"/>
                    <a:pt x="251" y="544"/>
                  </a:cubicBezTo>
                  <a:cubicBezTo>
                    <a:pt x="105" y="524"/>
                    <a:pt x="0" y="356"/>
                    <a:pt x="63" y="210"/>
                  </a:cubicBezTo>
                  <a:cubicBezTo>
                    <a:pt x="105" y="63"/>
                    <a:pt x="293" y="0"/>
                    <a:pt x="419" y="84"/>
                  </a:cubicBezTo>
                  <a:cubicBezTo>
                    <a:pt x="565" y="147"/>
                    <a:pt x="670" y="231"/>
                    <a:pt x="649" y="398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9" name="Google Shape;7279;p43"/>
            <p:cNvSpPr/>
            <p:nvPr/>
          </p:nvSpPr>
          <p:spPr>
            <a:xfrm>
              <a:off x="5042200" y="4141075"/>
              <a:ext cx="5250" cy="5775"/>
            </a:xfrm>
            <a:custGeom>
              <a:avLst/>
              <a:gdLst/>
              <a:ahLst/>
              <a:cxnLst/>
              <a:rect l="l" t="t" r="r" b="b"/>
              <a:pathLst>
                <a:path w="210" h="231" extrusionOk="0">
                  <a:moveTo>
                    <a:pt x="209" y="85"/>
                  </a:moveTo>
                  <a:cubicBezTo>
                    <a:pt x="188" y="126"/>
                    <a:pt x="167" y="210"/>
                    <a:pt x="126" y="210"/>
                  </a:cubicBezTo>
                  <a:cubicBezTo>
                    <a:pt x="105" y="231"/>
                    <a:pt x="42" y="189"/>
                    <a:pt x="0" y="168"/>
                  </a:cubicBezTo>
                  <a:cubicBezTo>
                    <a:pt x="21" y="105"/>
                    <a:pt x="21" y="22"/>
                    <a:pt x="63" y="22"/>
                  </a:cubicBezTo>
                  <a:cubicBezTo>
                    <a:pt x="105" y="1"/>
                    <a:pt x="147" y="43"/>
                    <a:pt x="209" y="85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0" name="Google Shape;7280;p43"/>
            <p:cNvSpPr/>
            <p:nvPr/>
          </p:nvSpPr>
          <p:spPr>
            <a:xfrm>
              <a:off x="4860150" y="4186075"/>
              <a:ext cx="5250" cy="5250"/>
            </a:xfrm>
            <a:custGeom>
              <a:avLst/>
              <a:gdLst/>
              <a:ahLst/>
              <a:cxnLst/>
              <a:rect l="l" t="t" r="r" b="b"/>
              <a:pathLst>
                <a:path w="210" h="210" extrusionOk="0">
                  <a:moveTo>
                    <a:pt x="63" y="0"/>
                  </a:moveTo>
                  <a:lnTo>
                    <a:pt x="210" y="63"/>
                  </a:lnTo>
                  <a:cubicBezTo>
                    <a:pt x="189" y="105"/>
                    <a:pt x="168" y="189"/>
                    <a:pt x="126" y="189"/>
                  </a:cubicBezTo>
                  <a:cubicBezTo>
                    <a:pt x="105" y="210"/>
                    <a:pt x="43" y="168"/>
                    <a:pt x="1" y="147"/>
                  </a:cubicBezTo>
                  <a:cubicBezTo>
                    <a:pt x="22" y="84"/>
                    <a:pt x="22" y="42"/>
                    <a:pt x="6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1" name="Google Shape;7281;p43"/>
            <p:cNvSpPr/>
            <p:nvPr/>
          </p:nvSpPr>
          <p:spPr>
            <a:xfrm>
              <a:off x="4869575" y="4104475"/>
              <a:ext cx="2100" cy="1575"/>
            </a:xfrm>
            <a:custGeom>
              <a:avLst/>
              <a:gdLst/>
              <a:ahLst/>
              <a:cxnLst/>
              <a:rect l="l" t="t" r="r" b="b"/>
              <a:pathLst>
                <a:path w="84" h="63" extrusionOk="0">
                  <a:moveTo>
                    <a:pt x="84" y="0"/>
                  </a:moveTo>
                  <a:lnTo>
                    <a:pt x="42" y="63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2" name="Google Shape;7282;p43"/>
            <p:cNvSpPr/>
            <p:nvPr/>
          </p:nvSpPr>
          <p:spPr>
            <a:xfrm>
              <a:off x="5084025" y="4095575"/>
              <a:ext cx="31425" cy="38725"/>
            </a:xfrm>
            <a:custGeom>
              <a:avLst/>
              <a:gdLst/>
              <a:ahLst/>
              <a:cxnLst/>
              <a:rect l="l" t="t" r="r" b="b"/>
              <a:pathLst>
                <a:path w="1257" h="1549" extrusionOk="0">
                  <a:moveTo>
                    <a:pt x="1256" y="586"/>
                  </a:moveTo>
                  <a:cubicBezTo>
                    <a:pt x="1215" y="984"/>
                    <a:pt x="733" y="1151"/>
                    <a:pt x="545" y="1528"/>
                  </a:cubicBezTo>
                  <a:cubicBezTo>
                    <a:pt x="461" y="1549"/>
                    <a:pt x="378" y="1528"/>
                    <a:pt x="315" y="1486"/>
                  </a:cubicBezTo>
                  <a:cubicBezTo>
                    <a:pt x="147" y="1256"/>
                    <a:pt x="1" y="858"/>
                    <a:pt x="106" y="712"/>
                  </a:cubicBezTo>
                  <a:cubicBezTo>
                    <a:pt x="294" y="440"/>
                    <a:pt x="482" y="84"/>
                    <a:pt x="838" y="42"/>
                  </a:cubicBezTo>
                  <a:cubicBezTo>
                    <a:pt x="1110" y="0"/>
                    <a:pt x="1235" y="252"/>
                    <a:pt x="1256" y="586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3" name="Google Shape;7283;p43"/>
            <p:cNvSpPr/>
            <p:nvPr/>
          </p:nvSpPr>
          <p:spPr>
            <a:xfrm>
              <a:off x="5794925" y="4131675"/>
              <a:ext cx="34025" cy="31400"/>
            </a:xfrm>
            <a:custGeom>
              <a:avLst/>
              <a:gdLst/>
              <a:ahLst/>
              <a:cxnLst/>
              <a:rect l="l" t="t" r="r" b="b"/>
              <a:pathLst>
                <a:path w="1361" h="1256" extrusionOk="0">
                  <a:moveTo>
                    <a:pt x="209" y="0"/>
                  </a:moveTo>
                  <a:cubicBezTo>
                    <a:pt x="314" y="0"/>
                    <a:pt x="419" y="21"/>
                    <a:pt x="419" y="126"/>
                  </a:cubicBezTo>
                  <a:cubicBezTo>
                    <a:pt x="419" y="419"/>
                    <a:pt x="502" y="565"/>
                    <a:pt x="816" y="419"/>
                  </a:cubicBezTo>
                  <a:cubicBezTo>
                    <a:pt x="1151" y="272"/>
                    <a:pt x="1256" y="544"/>
                    <a:pt x="1297" y="774"/>
                  </a:cubicBezTo>
                  <a:cubicBezTo>
                    <a:pt x="1360" y="1046"/>
                    <a:pt x="1088" y="1088"/>
                    <a:pt x="921" y="1151"/>
                  </a:cubicBezTo>
                  <a:cubicBezTo>
                    <a:pt x="649" y="1256"/>
                    <a:pt x="356" y="1130"/>
                    <a:pt x="230" y="900"/>
                  </a:cubicBezTo>
                  <a:cubicBezTo>
                    <a:pt x="63" y="649"/>
                    <a:pt x="0" y="356"/>
                    <a:pt x="63" y="63"/>
                  </a:cubicBezTo>
                  <a:cubicBezTo>
                    <a:pt x="84" y="42"/>
                    <a:pt x="168" y="21"/>
                    <a:pt x="20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4" name="Google Shape;7284;p43"/>
            <p:cNvSpPr/>
            <p:nvPr/>
          </p:nvSpPr>
          <p:spPr>
            <a:xfrm>
              <a:off x="5046900" y="4113350"/>
              <a:ext cx="15200" cy="13625"/>
            </a:xfrm>
            <a:custGeom>
              <a:avLst/>
              <a:gdLst/>
              <a:ahLst/>
              <a:cxnLst/>
              <a:rect l="l" t="t" r="r" b="b"/>
              <a:pathLst>
                <a:path w="608" h="545" extrusionOk="0">
                  <a:moveTo>
                    <a:pt x="398" y="22"/>
                  </a:moveTo>
                  <a:cubicBezTo>
                    <a:pt x="523" y="43"/>
                    <a:pt x="607" y="168"/>
                    <a:pt x="565" y="294"/>
                  </a:cubicBezTo>
                  <a:cubicBezTo>
                    <a:pt x="544" y="524"/>
                    <a:pt x="335" y="524"/>
                    <a:pt x="168" y="524"/>
                  </a:cubicBezTo>
                  <a:cubicBezTo>
                    <a:pt x="0" y="545"/>
                    <a:pt x="84" y="398"/>
                    <a:pt x="84" y="357"/>
                  </a:cubicBezTo>
                  <a:cubicBezTo>
                    <a:pt x="105" y="106"/>
                    <a:pt x="210" y="1"/>
                    <a:pt x="398" y="22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5" name="Google Shape;7285;p43"/>
            <p:cNvSpPr/>
            <p:nvPr/>
          </p:nvSpPr>
          <p:spPr>
            <a:xfrm>
              <a:off x="5746800" y="4141600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147" y="210"/>
                  </a:moveTo>
                  <a:cubicBezTo>
                    <a:pt x="105" y="189"/>
                    <a:pt x="21" y="189"/>
                    <a:pt x="21" y="147"/>
                  </a:cubicBezTo>
                  <a:cubicBezTo>
                    <a:pt x="0" y="105"/>
                    <a:pt x="42" y="43"/>
                    <a:pt x="63" y="1"/>
                  </a:cubicBezTo>
                  <a:cubicBezTo>
                    <a:pt x="126" y="22"/>
                    <a:pt x="189" y="43"/>
                    <a:pt x="209" y="64"/>
                  </a:cubicBezTo>
                  <a:cubicBezTo>
                    <a:pt x="230" y="105"/>
                    <a:pt x="168" y="168"/>
                    <a:pt x="147" y="21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6" name="Google Shape;7286;p43"/>
            <p:cNvSpPr/>
            <p:nvPr/>
          </p:nvSpPr>
          <p:spPr>
            <a:xfrm>
              <a:off x="4935475" y="4194950"/>
              <a:ext cx="5250" cy="5275"/>
            </a:xfrm>
            <a:custGeom>
              <a:avLst/>
              <a:gdLst/>
              <a:ahLst/>
              <a:cxnLst/>
              <a:rect l="l" t="t" r="r" b="b"/>
              <a:pathLst>
                <a:path w="210" h="211" extrusionOk="0">
                  <a:moveTo>
                    <a:pt x="1" y="147"/>
                  </a:moveTo>
                  <a:cubicBezTo>
                    <a:pt x="22" y="85"/>
                    <a:pt x="22" y="22"/>
                    <a:pt x="63" y="1"/>
                  </a:cubicBezTo>
                  <a:cubicBezTo>
                    <a:pt x="105" y="1"/>
                    <a:pt x="168" y="43"/>
                    <a:pt x="210" y="64"/>
                  </a:cubicBezTo>
                  <a:cubicBezTo>
                    <a:pt x="189" y="106"/>
                    <a:pt x="168" y="189"/>
                    <a:pt x="147" y="210"/>
                  </a:cubicBezTo>
                  <a:cubicBezTo>
                    <a:pt x="105" y="210"/>
                    <a:pt x="43" y="168"/>
                    <a:pt x="1" y="147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7" name="Google Shape;7287;p43"/>
            <p:cNvSpPr/>
            <p:nvPr/>
          </p:nvSpPr>
          <p:spPr>
            <a:xfrm>
              <a:off x="5099200" y="4158875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231" y="63"/>
                  </a:moveTo>
                  <a:lnTo>
                    <a:pt x="168" y="209"/>
                  </a:lnTo>
                  <a:cubicBezTo>
                    <a:pt x="105" y="189"/>
                    <a:pt x="43" y="168"/>
                    <a:pt x="22" y="147"/>
                  </a:cubicBezTo>
                  <a:cubicBezTo>
                    <a:pt x="1" y="105"/>
                    <a:pt x="64" y="42"/>
                    <a:pt x="8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8" name="Google Shape;7288;p43"/>
            <p:cNvSpPr/>
            <p:nvPr/>
          </p:nvSpPr>
          <p:spPr>
            <a:xfrm>
              <a:off x="5764575" y="4158875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231" y="63"/>
                  </a:moveTo>
                  <a:cubicBezTo>
                    <a:pt x="210" y="105"/>
                    <a:pt x="189" y="189"/>
                    <a:pt x="147" y="209"/>
                  </a:cubicBezTo>
                  <a:cubicBezTo>
                    <a:pt x="126" y="209"/>
                    <a:pt x="63" y="168"/>
                    <a:pt x="1" y="147"/>
                  </a:cubicBezTo>
                  <a:cubicBezTo>
                    <a:pt x="22" y="105"/>
                    <a:pt x="42" y="21"/>
                    <a:pt x="84" y="0"/>
                  </a:cubicBezTo>
                  <a:cubicBezTo>
                    <a:pt x="105" y="0"/>
                    <a:pt x="168" y="63"/>
                    <a:pt x="231" y="63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97" name="Google Shape;7297;p43"/>
          <p:cNvSpPr txBox="1">
            <a:spLocks noGrp="1"/>
          </p:cNvSpPr>
          <p:nvPr>
            <p:ph type="title" idx="14"/>
          </p:nvPr>
        </p:nvSpPr>
        <p:spPr>
          <a:xfrm>
            <a:off x="479237" y="1132646"/>
            <a:ext cx="7425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>
                <a:latin typeface="+mj-lt"/>
              </a:rPr>
              <a:t>1.</a:t>
            </a:r>
            <a:endParaRPr sz="2400" dirty="0">
              <a:latin typeface="+mj-lt"/>
            </a:endParaRPr>
          </a:p>
        </p:txBody>
      </p:sp>
      <p:sp>
        <p:nvSpPr>
          <p:cNvPr id="52" name="Google Shape;7297;p43"/>
          <p:cNvSpPr txBox="1">
            <a:spLocks/>
          </p:cNvSpPr>
          <p:nvPr/>
        </p:nvSpPr>
        <p:spPr>
          <a:xfrm>
            <a:off x="431262" y="2072702"/>
            <a:ext cx="7425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5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rPr lang="en" sz="2400" dirty="0">
                <a:latin typeface="+mj-lt"/>
              </a:rPr>
              <a:t>2</a:t>
            </a:r>
            <a:r>
              <a:rPr lang="en" sz="2400" dirty="0" smtClean="0">
                <a:latin typeface="+mj-lt"/>
              </a:rPr>
              <a:t>.</a:t>
            </a:r>
            <a:endParaRPr lang="en" sz="2400" dirty="0">
              <a:latin typeface="+mj-lt"/>
            </a:endParaRPr>
          </a:p>
        </p:txBody>
      </p:sp>
      <p:sp>
        <p:nvSpPr>
          <p:cNvPr id="53" name="Google Shape;7297;p43"/>
          <p:cNvSpPr txBox="1">
            <a:spLocks/>
          </p:cNvSpPr>
          <p:nvPr/>
        </p:nvSpPr>
        <p:spPr>
          <a:xfrm>
            <a:off x="500328" y="2991938"/>
            <a:ext cx="7425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5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rPr lang="en" sz="2400" dirty="0">
                <a:latin typeface="+mj-lt"/>
              </a:rPr>
              <a:t>3</a:t>
            </a:r>
            <a:r>
              <a:rPr lang="en" sz="2400" dirty="0" smtClean="0">
                <a:latin typeface="+mj-lt"/>
              </a:rPr>
              <a:t>.</a:t>
            </a:r>
            <a:endParaRPr lang="en" sz="2400" dirty="0">
              <a:latin typeface="+mj-lt"/>
            </a:endParaRPr>
          </a:p>
        </p:txBody>
      </p:sp>
      <p:sp>
        <p:nvSpPr>
          <p:cNvPr id="54" name="Google Shape;7297;p43"/>
          <p:cNvSpPr txBox="1">
            <a:spLocks/>
          </p:cNvSpPr>
          <p:nvPr/>
        </p:nvSpPr>
        <p:spPr>
          <a:xfrm>
            <a:off x="500473" y="3975114"/>
            <a:ext cx="7425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5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rPr lang="en" sz="2400" dirty="0">
                <a:latin typeface="+mj-lt"/>
              </a:rPr>
              <a:t>4</a:t>
            </a:r>
            <a:r>
              <a:rPr lang="en" sz="2400" dirty="0" smtClean="0">
                <a:latin typeface="+mj-lt"/>
              </a:rPr>
              <a:t>.</a:t>
            </a:r>
            <a:endParaRPr lang="en" sz="2400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36883" y="1149949"/>
            <a:ext cx="66239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426E"/>
                </a:solidFill>
              </a:rPr>
              <a:t>Khái</a:t>
            </a:r>
            <a:r>
              <a:rPr lang="en-US" sz="2400" b="1" dirty="0" smtClean="0">
                <a:solidFill>
                  <a:srgbClr val="00426E"/>
                </a:solidFill>
              </a:rPr>
              <a:t> </a:t>
            </a:r>
            <a:r>
              <a:rPr lang="en-US" sz="2400" b="1" dirty="0" err="1" smtClean="0">
                <a:solidFill>
                  <a:srgbClr val="00426E"/>
                </a:solidFill>
              </a:rPr>
              <a:t>niệm</a:t>
            </a:r>
            <a:r>
              <a:rPr lang="en-US" sz="2400" b="1" dirty="0" smtClean="0">
                <a:solidFill>
                  <a:srgbClr val="00426E"/>
                </a:solidFill>
              </a:rPr>
              <a:t> </a:t>
            </a:r>
            <a:r>
              <a:rPr lang="en-US" sz="2400" b="1" dirty="0" err="1">
                <a:solidFill>
                  <a:srgbClr val="00426E"/>
                </a:solidFill>
              </a:rPr>
              <a:t>và</a:t>
            </a:r>
            <a:r>
              <a:rPr lang="en-US" sz="2400" b="1" dirty="0">
                <a:solidFill>
                  <a:srgbClr val="00426E"/>
                </a:solidFill>
              </a:rPr>
              <a:t> </a:t>
            </a:r>
            <a:r>
              <a:rPr lang="en-US" sz="2400" b="1" dirty="0" err="1">
                <a:solidFill>
                  <a:srgbClr val="00426E"/>
                </a:solidFill>
              </a:rPr>
              <a:t>các</a:t>
            </a:r>
            <a:r>
              <a:rPr lang="en-US" sz="2400" b="1" dirty="0">
                <a:solidFill>
                  <a:srgbClr val="00426E"/>
                </a:solidFill>
              </a:rPr>
              <a:t> </a:t>
            </a:r>
            <a:r>
              <a:rPr lang="en-US" sz="2400" b="1" dirty="0" err="1">
                <a:solidFill>
                  <a:srgbClr val="00426E"/>
                </a:solidFill>
              </a:rPr>
              <a:t>loại</a:t>
            </a:r>
            <a:r>
              <a:rPr lang="en-US" sz="2400" b="1" dirty="0">
                <a:solidFill>
                  <a:srgbClr val="00426E"/>
                </a:solidFill>
              </a:rPr>
              <a:t> </a:t>
            </a:r>
            <a:r>
              <a:rPr lang="en-US" sz="2400" b="1" dirty="0" err="1">
                <a:solidFill>
                  <a:srgbClr val="00426E"/>
                </a:solidFill>
              </a:rPr>
              <a:t>tệ</a:t>
            </a:r>
            <a:r>
              <a:rPr lang="en-US" sz="2400" b="1" dirty="0">
                <a:solidFill>
                  <a:srgbClr val="00426E"/>
                </a:solidFill>
              </a:rPr>
              <a:t> </a:t>
            </a:r>
            <a:r>
              <a:rPr lang="en-US" sz="2400" b="1" dirty="0" err="1">
                <a:solidFill>
                  <a:srgbClr val="00426E"/>
                </a:solidFill>
              </a:rPr>
              <a:t>nạn</a:t>
            </a:r>
            <a:r>
              <a:rPr lang="en-US" sz="2400" b="1" dirty="0">
                <a:solidFill>
                  <a:srgbClr val="00426E"/>
                </a:solidFill>
              </a:rPr>
              <a:t> </a:t>
            </a:r>
            <a:r>
              <a:rPr lang="en-US" sz="2400" b="1" dirty="0" err="1">
                <a:solidFill>
                  <a:srgbClr val="00426E"/>
                </a:solidFill>
              </a:rPr>
              <a:t>xã</a:t>
            </a:r>
            <a:r>
              <a:rPr lang="en-US" sz="2400" b="1" dirty="0">
                <a:solidFill>
                  <a:srgbClr val="00426E"/>
                </a:solidFill>
              </a:rPr>
              <a:t> </a:t>
            </a:r>
            <a:r>
              <a:rPr lang="en-US" sz="2400" b="1" dirty="0" err="1">
                <a:solidFill>
                  <a:srgbClr val="00426E"/>
                </a:solidFill>
              </a:rPr>
              <a:t>hội</a:t>
            </a:r>
            <a:r>
              <a:rPr lang="en-US" sz="2400" b="1" dirty="0">
                <a:solidFill>
                  <a:srgbClr val="00426E"/>
                </a:solidFill>
              </a:rPr>
              <a:t> </a:t>
            </a:r>
            <a:r>
              <a:rPr lang="en-US" sz="2400" b="1" dirty="0" err="1">
                <a:solidFill>
                  <a:srgbClr val="00426E"/>
                </a:solidFill>
              </a:rPr>
              <a:t>phổ</a:t>
            </a:r>
            <a:r>
              <a:rPr lang="en-US" sz="2400" b="1" dirty="0">
                <a:solidFill>
                  <a:srgbClr val="00426E"/>
                </a:solidFill>
              </a:rPr>
              <a:t> </a:t>
            </a:r>
            <a:r>
              <a:rPr lang="en-US" sz="2400" b="1" dirty="0" err="1">
                <a:solidFill>
                  <a:srgbClr val="00426E"/>
                </a:solidFill>
              </a:rPr>
              <a:t>biến</a:t>
            </a:r>
            <a:endParaRPr lang="en-US" sz="2400" b="1" dirty="0">
              <a:solidFill>
                <a:srgbClr val="00426E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438619" y="2007506"/>
            <a:ext cx="64027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b="1" dirty="0" smtClean="0">
                <a:solidFill>
                  <a:srgbClr val="00426E"/>
                </a:solidFill>
              </a:rPr>
              <a:t>Nguyên nhân </a:t>
            </a:r>
            <a:r>
              <a:rPr lang="nl-NL" sz="2400" b="1" dirty="0">
                <a:solidFill>
                  <a:srgbClr val="00426E"/>
                </a:solidFill>
              </a:rPr>
              <a:t>và hậu quả của tệ nạn xã hội</a:t>
            </a:r>
            <a:endParaRPr lang="en-US" sz="2400" b="1" dirty="0">
              <a:solidFill>
                <a:srgbClr val="00426E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1452157" y="2780885"/>
            <a:ext cx="7289176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2400" b="1" dirty="0" smtClean="0">
                <a:solidFill>
                  <a:srgbClr val="00426E"/>
                </a:solidFill>
              </a:rPr>
              <a:t>Một số </a:t>
            </a:r>
            <a:r>
              <a:rPr lang="nl-NL" sz="2400" b="1" dirty="0">
                <a:solidFill>
                  <a:srgbClr val="00426E"/>
                </a:solidFill>
              </a:rPr>
              <a:t>quy định của pháp luật về phòng, chống tệ nạn xã hội</a:t>
            </a:r>
            <a:endParaRPr lang="en-US" sz="2400" b="1" dirty="0">
              <a:solidFill>
                <a:srgbClr val="00426E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436883" y="3845024"/>
            <a:ext cx="7289176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nl-NL" sz="2400" b="1" dirty="0" smtClean="0">
                <a:solidFill>
                  <a:srgbClr val="00426E"/>
                </a:solidFill>
              </a:rPr>
              <a:t>Trách nhiệm </a:t>
            </a:r>
            <a:r>
              <a:rPr lang="nl-NL" sz="2400" b="1" dirty="0">
                <a:solidFill>
                  <a:srgbClr val="00426E"/>
                </a:solidFill>
              </a:rPr>
              <a:t>của </a:t>
            </a:r>
            <a:r>
              <a:rPr lang="nl-NL" sz="2400" b="1" dirty="0" smtClean="0">
                <a:solidFill>
                  <a:srgbClr val="00426E"/>
                </a:solidFill>
              </a:rPr>
              <a:t>học sinh </a:t>
            </a:r>
            <a:r>
              <a:rPr lang="nl-NL" sz="2400" b="1" dirty="0">
                <a:solidFill>
                  <a:srgbClr val="00426E"/>
                </a:solidFill>
              </a:rPr>
              <a:t>trong phòng, chống tệ nạn xã hội</a:t>
            </a:r>
            <a:endParaRPr lang="en-US" sz="2400" b="1" dirty="0">
              <a:solidFill>
                <a:srgbClr val="00426E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2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2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52" grpId="0"/>
      <p:bldP spid="7297" grpId="0"/>
      <p:bldP spid="52" grpId="0"/>
      <p:bldP spid="53" grpId="0"/>
      <p:bldP spid="54" grpId="0"/>
      <p:bldP spid="13" grpId="0"/>
      <p:bldP spid="67" grpId="0"/>
      <p:bldP spid="68" grpId="0"/>
      <p:bldP spid="6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9" name="Google Shape;7359;p47"/>
          <p:cNvSpPr/>
          <p:nvPr/>
        </p:nvSpPr>
        <p:spPr>
          <a:xfrm>
            <a:off x="1102368" y="875242"/>
            <a:ext cx="6837218" cy="3274036"/>
          </a:xfrm>
          <a:custGeom>
            <a:avLst/>
            <a:gdLst/>
            <a:ahLst/>
            <a:cxnLst/>
            <a:rect l="l" t="t" r="r" b="b"/>
            <a:pathLst>
              <a:path w="15784" h="15784" extrusionOk="0">
                <a:moveTo>
                  <a:pt x="1" y="1"/>
                </a:moveTo>
                <a:lnTo>
                  <a:pt x="1" y="15783"/>
                </a:lnTo>
                <a:lnTo>
                  <a:pt x="15783" y="15783"/>
                </a:lnTo>
                <a:lnTo>
                  <a:pt x="15783" y="1"/>
                </a:lnTo>
                <a:close/>
              </a:path>
            </a:pathLst>
          </a:custGeom>
          <a:solidFill>
            <a:srgbClr val="FFD400">
              <a:alpha val="17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0" name="Google Shape;7360;p47"/>
          <p:cNvSpPr/>
          <p:nvPr/>
        </p:nvSpPr>
        <p:spPr>
          <a:xfrm>
            <a:off x="3516407" y="3637954"/>
            <a:ext cx="2190938" cy="212"/>
          </a:xfrm>
          <a:custGeom>
            <a:avLst/>
            <a:gdLst/>
            <a:ahLst/>
            <a:cxnLst/>
            <a:rect l="l" t="t" r="r" b="b"/>
            <a:pathLst>
              <a:path w="10409" h="1" fill="none" extrusionOk="0">
                <a:moveTo>
                  <a:pt x="1" y="0"/>
                </a:moveTo>
                <a:lnTo>
                  <a:pt x="10408" y="0"/>
                </a:lnTo>
              </a:path>
            </a:pathLst>
          </a:custGeom>
          <a:noFill/>
          <a:ln w="3850" cap="flat" cmpd="sng">
            <a:solidFill>
              <a:srgbClr val="92807D"/>
            </a:solidFill>
            <a:prstDash val="solid"/>
            <a:miter lim="1181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3" name="Google Shape;7363;p47"/>
          <p:cNvSpPr/>
          <p:nvPr/>
        </p:nvSpPr>
        <p:spPr>
          <a:xfrm>
            <a:off x="859722" y="660092"/>
            <a:ext cx="985447" cy="1030488"/>
          </a:xfrm>
          <a:custGeom>
            <a:avLst/>
            <a:gdLst/>
            <a:ahLst/>
            <a:cxnLst/>
            <a:rect l="l" t="t" r="r" b="b"/>
            <a:pathLst>
              <a:path w="17306" h="18097" extrusionOk="0">
                <a:moveTo>
                  <a:pt x="12123" y="1"/>
                </a:moveTo>
                <a:lnTo>
                  <a:pt x="0" y="13177"/>
                </a:lnTo>
                <a:lnTo>
                  <a:pt x="44" y="13265"/>
                </a:lnTo>
                <a:lnTo>
                  <a:pt x="132" y="13485"/>
                </a:lnTo>
                <a:lnTo>
                  <a:pt x="308" y="13529"/>
                </a:lnTo>
                <a:lnTo>
                  <a:pt x="483" y="13617"/>
                </a:lnTo>
                <a:lnTo>
                  <a:pt x="571" y="13792"/>
                </a:lnTo>
                <a:lnTo>
                  <a:pt x="659" y="13968"/>
                </a:lnTo>
                <a:lnTo>
                  <a:pt x="835" y="14056"/>
                </a:lnTo>
                <a:lnTo>
                  <a:pt x="1011" y="14100"/>
                </a:lnTo>
                <a:lnTo>
                  <a:pt x="1098" y="14275"/>
                </a:lnTo>
                <a:lnTo>
                  <a:pt x="1142" y="14495"/>
                </a:lnTo>
                <a:lnTo>
                  <a:pt x="1186" y="14495"/>
                </a:lnTo>
                <a:lnTo>
                  <a:pt x="1362" y="14539"/>
                </a:lnTo>
                <a:lnTo>
                  <a:pt x="1538" y="14627"/>
                </a:lnTo>
                <a:lnTo>
                  <a:pt x="1625" y="14802"/>
                </a:lnTo>
                <a:lnTo>
                  <a:pt x="1669" y="14978"/>
                </a:lnTo>
                <a:lnTo>
                  <a:pt x="1713" y="14978"/>
                </a:lnTo>
                <a:lnTo>
                  <a:pt x="1889" y="15066"/>
                </a:lnTo>
                <a:lnTo>
                  <a:pt x="2065" y="15110"/>
                </a:lnTo>
                <a:lnTo>
                  <a:pt x="2109" y="15286"/>
                </a:lnTo>
                <a:lnTo>
                  <a:pt x="2196" y="15461"/>
                </a:lnTo>
                <a:lnTo>
                  <a:pt x="2196" y="15505"/>
                </a:lnTo>
                <a:lnTo>
                  <a:pt x="2416" y="15549"/>
                </a:lnTo>
                <a:lnTo>
                  <a:pt x="2592" y="15593"/>
                </a:lnTo>
                <a:lnTo>
                  <a:pt x="2636" y="15813"/>
                </a:lnTo>
                <a:lnTo>
                  <a:pt x="2723" y="15988"/>
                </a:lnTo>
                <a:lnTo>
                  <a:pt x="2899" y="16032"/>
                </a:lnTo>
                <a:lnTo>
                  <a:pt x="3119" y="16120"/>
                </a:lnTo>
                <a:lnTo>
                  <a:pt x="3163" y="16296"/>
                </a:lnTo>
                <a:lnTo>
                  <a:pt x="3251" y="16471"/>
                </a:lnTo>
                <a:lnTo>
                  <a:pt x="3251" y="16515"/>
                </a:lnTo>
                <a:lnTo>
                  <a:pt x="3426" y="16559"/>
                </a:lnTo>
                <a:lnTo>
                  <a:pt x="3646" y="16603"/>
                </a:lnTo>
                <a:lnTo>
                  <a:pt x="3690" y="16823"/>
                </a:lnTo>
                <a:lnTo>
                  <a:pt x="3778" y="16998"/>
                </a:lnTo>
                <a:lnTo>
                  <a:pt x="3953" y="17042"/>
                </a:lnTo>
                <a:lnTo>
                  <a:pt x="4129" y="17130"/>
                </a:lnTo>
                <a:lnTo>
                  <a:pt x="4217" y="17306"/>
                </a:lnTo>
                <a:lnTo>
                  <a:pt x="4305" y="17482"/>
                </a:lnTo>
                <a:lnTo>
                  <a:pt x="4480" y="17569"/>
                </a:lnTo>
                <a:lnTo>
                  <a:pt x="4656" y="17613"/>
                </a:lnTo>
                <a:lnTo>
                  <a:pt x="4744" y="17789"/>
                </a:lnTo>
                <a:lnTo>
                  <a:pt x="4832" y="18009"/>
                </a:lnTo>
                <a:lnTo>
                  <a:pt x="5007" y="18053"/>
                </a:lnTo>
                <a:lnTo>
                  <a:pt x="5095" y="18097"/>
                </a:lnTo>
                <a:lnTo>
                  <a:pt x="5183" y="18009"/>
                </a:lnTo>
                <a:lnTo>
                  <a:pt x="17305" y="4920"/>
                </a:lnTo>
                <a:lnTo>
                  <a:pt x="17261" y="4876"/>
                </a:lnTo>
                <a:lnTo>
                  <a:pt x="17218" y="4657"/>
                </a:lnTo>
                <a:lnTo>
                  <a:pt x="17174" y="4657"/>
                </a:lnTo>
                <a:lnTo>
                  <a:pt x="16998" y="4613"/>
                </a:lnTo>
                <a:lnTo>
                  <a:pt x="16822" y="4525"/>
                </a:lnTo>
                <a:lnTo>
                  <a:pt x="16734" y="4349"/>
                </a:lnTo>
                <a:lnTo>
                  <a:pt x="16690" y="4173"/>
                </a:lnTo>
                <a:lnTo>
                  <a:pt x="16647" y="4173"/>
                </a:lnTo>
                <a:lnTo>
                  <a:pt x="16471" y="4086"/>
                </a:lnTo>
                <a:lnTo>
                  <a:pt x="16295" y="4042"/>
                </a:lnTo>
                <a:lnTo>
                  <a:pt x="16251" y="3866"/>
                </a:lnTo>
                <a:lnTo>
                  <a:pt x="16163" y="3646"/>
                </a:lnTo>
                <a:lnTo>
                  <a:pt x="15944" y="3602"/>
                </a:lnTo>
                <a:lnTo>
                  <a:pt x="15768" y="3558"/>
                </a:lnTo>
                <a:lnTo>
                  <a:pt x="15724" y="3339"/>
                </a:lnTo>
                <a:lnTo>
                  <a:pt x="15636" y="3163"/>
                </a:lnTo>
                <a:lnTo>
                  <a:pt x="15461" y="3075"/>
                </a:lnTo>
                <a:lnTo>
                  <a:pt x="15241" y="3031"/>
                </a:lnTo>
                <a:lnTo>
                  <a:pt x="15197" y="2856"/>
                </a:lnTo>
                <a:lnTo>
                  <a:pt x="15109" y="2680"/>
                </a:lnTo>
                <a:lnTo>
                  <a:pt x="15109" y="2636"/>
                </a:lnTo>
                <a:lnTo>
                  <a:pt x="14934" y="2592"/>
                </a:lnTo>
                <a:lnTo>
                  <a:pt x="14758" y="2548"/>
                </a:lnTo>
                <a:lnTo>
                  <a:pt x="14670" y="2329"/>
                </a:lnTo>
                <a:lnTo>
                  <a:pt x="14582" y="2153"/>
                </a:lnTo>
                <a:lnTo>
                  <a:pt x="14407" y="2109"/>
                </a:lnTo>
                <a:lnTo>
                  <a:pt x="14231" y="2021"/>
                </a:lnTo>
                <a:lnTo>
                  <a:pt x="14143" y="1846"/>
                </a:lnTo>
                <a:lnTo>
                  <a:pt x="14055" y="1670"/>
                </a:lnTo>
                <a:lnTo>
                  <a:pt x="13880" y="1582"/>
                </a:lnTo>
                <a:lnTo>
                  <a:pt x="13704" y="1538"/>
                </a:lnTo>
                <a:lnTo>
                  <a:pt x="13616" y="1362"/>
                </a:lnTo>
                <a:lnTo>
                  <a:pt x="13572" y="1143"/>
                </a:lnTo>
                <a:lnTo>
                  <a:pt x="13528" y="1143"/>
                </a:lnTo>
                <a:lnTo>
                  <a:pt x="13352" y="1099"/>
                </a:lnTo>
                <a:lnTo>
                  <a:pt x="13177" y="1011"/>
                </a:lnTo>
                <a:lnTo>
                  <a:pt x="13089" y="835"/>
                </a:lnTo>
                <a:lnTo>
                  <a:pt x="13045" y="660"/>
                </a:lnTo>
                <a:lnTo>
                  <a:pt x="13001" y="660"/>
                </a:lnTo>
                <a:lnTo>
                  <a:pt x="12825" y="572"/>
                </a:lnTo>
                <a:lnTo>
                  <a:pt x="12650" y="528"/>
                </a:lnTo>
                <a:lnTo>
                  <a:pt x="12562" y="352"/>
                </a:lnTo>
                <a:lnTo>
                  <a:pt x="12518" y="133"/>
                </a:lnTo>
                <a:lnTo>
                  <a:pt x="12298" y="89"/>
                </a:lnTo>
                <a:lnTo>
                  <a:pt x="1212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5" name="Google Shape;7365;p47"/>
          <p:cNvSpPr/>
          <p:nvPr/>
        </p:nvSpPr>
        <p:spPr>
          <a:xfrm>
            <a:off x="7283078" y="3370036"/>
            <a:ext cx="985447" cy="1030488"/>
          </a:xfrm>
          <a:custGeom>
            <a:avLst/>
            <a:gdLst/>
            <a:ahLst/>
            <a:cxnLst/>
            <a:rect l="l" t="t" r="r" b="b"/>
            <a:pathLst>
              <a:path w="17306" h="18097" extrusionOk="0">
                <a:moveTo>
                  <a:pt x="12123" y="1"/>
                </a:moveTo>
                <a:lnTo>
                  <a:pt x="0" y="13177"/>
                </a:lnTo>
                <a:lnTo>
                  <a:pt x="44" y="13265"/>
                </a:lnTo>
                <a:lnTo>
                  <a:pt x="132" y="13485"/>
                </a:lnTo>
                <a:lnTo>
                  <a:pt x="308" y="13529"/>
                </a:lnTo>
                <a:lnTo>
                  <a:pt x="483" y="13617"/>
                </a:lnTo>
                <a:lnTo>
                  <a:pt x="571" y="13792"/>
                </a:lnTo>
                <a:lnTo>
                  <a:pt x="659" y="13968"/>
                </a:lnTo>
                <a:lnTo>
                  <a:pt x="835" y="14056"/>
                </a:lnTo>
                <a:lnTo>
                  <a:pt x="1011" y="14100"/>
                </a:lnTo>
                <a:lnTo>
                  <a:pt x="1098" y="14275"/>
                </a:lnTo>
                <a:lnTo>
                  <a:pt x="1142" y="14495"/>
                </a:lnTo>
                <a:lnTo>
                  <a:pt x="1186" y="14495"/>
                </a:lnTo>
                <a:lnTo>
                  <a:pt x="1362" y="14539"/>
                </a:lnTo>
                <a:lnTo>
                  <a:pt x="1538" y="14627"/>
                </a:lnTo>
                <a:lnTo>
                  <a:pt x="1625" y="14802"/>
                </a:lnTo>
                <a:lnTo>
                  <a:pt x="1669" y="14978"/>
                </a:lnTo>
                <a:lnTo>
                  <a:pt x="1713" y="14978"/>
                </a:lnTo>
                <a:lnTo>
                  <a:pt x="1889" y="15066"/>
                </a:lnTo>
                <a:lnTo>
                  <a:pt x="2065" y="15110"/>
                </a:lnTo>
                <a:lnTo>
                  <a:pt x="2109" y="15286"/>
                </a:lnTo>
                <a:lnTo>
                  <a:pt x="2196" y="15461"/>
                </a:lnTo>
                <a:lnTo>
                  <a:pt x="2196" y="15505"/>
                </a:lnTo>
                <a:lnTo>
                  <a:pt x="2416" y="15549"/>
                </a:lnTo>
                <a:lnTo>
                  <a:pt x="2592" y="15593"/>
                </a:lnTo>
                <a:lnTo>
                  <a:pt x="2636" y="15813"/>
                </a:lnTo>
                <a:lnTo>
                  <a:pt x="2723" y="15988"/>
                </a:lnTo>
                <a:lnTo>
                  <a:pt x="2899" y="16032"/>
                </a:lnTo>
                <a:lnTo>
                  <a:pt x="3119" y="16120"/>
                </a:lnTo>
                <a:lnTo>
                  <a:pt x="3163" y="16296"/>
                </a:lnTo>
                <a:lnTo>
                  <a:pt x="3251" y="16471"/>
                </a:lnTo>
                <a:lnTo>
                  <a:pt x="3251" y="16515"/>
                </a:lnTo>
                <a:lnTo>
                  <a:pt x="3426" y="16559"/>
                </a:lnTo>
                <a:lnTo>
                  <a:pt x="3646" y="16603"/>
                </a:lnTo>
                <a:lnTo>
                  <a:pt x="3690" y="16823"/>
                </a:lnTo>
                <a:lnTo>
                  <a:pt x="3778" y="16998"/>
                </a:lnTo>
                <a:lnTo>
                  <a:pt x="3953" y="17042"/>
                </a:lnTo>
                <a:lnTo>
                  <a:pt x="4129" y="17130"/>
                </a:lnTo>
                <a:lnTo>
                  <a:pt x="4217" y="17306"/>
                </a:lnTo>
                <a:lnTo>
                  <a:pt x="4305" y="17482"/>
                </a:lnTo>
                <a:lnTo>
                  <a:pt x="4480" y="17569"/>
                </a:lnTo>
                <a:lnTo>
                  <a:pt x="4656" y="17613"/>
                </a:lnTo>
                <a:lnTo>
                  <a:pt x="4744" y="17789"/>
                </a:lnTo>
                <a:lnTo>
                  <a:pt x="4832" y="18009"/>
                </a:lnTo>
                <a:lnTo>
                  <a:pt x="5007" y="18053"/>
                </a:lnTo>
                <a:lnTo>
                  <a:pt x="5095" y="18097"/>
                </a:lnTo>
                <a:lnTo>
                  <a:pt x="5183" y="18009"/>
                </a:lnTo>
                <a:lnTo>
                  <a:pt x="17305" y="4920"/>
                </a:lnTo>
                <a:lnTo>
                  <a:pt x="17261" y="4876"/>
                </a:lnTo>
                <a:lnTo>
                  <a:pt x="17218" y="4657"/>
                </a:lnTo>
                <a:lnTo>
                  <a:pt x="17174" y="4657"/>
                </a:lnTo>
                <a:lnTo>
                  <a:pt x="16998" y="4613"/>
                </a:lnTo>
                <a:lnTo>
                  <a:pt x="16822" y="4525"/>
                </a:lnTo>
                <a:lnTo>
                  <a:pt x="16734" y="4349"/>
                </a:lnTo>
                <a:lnTo>
                  <a:pt x="16690" y="4173"/>
                </a:lnTo>
                <a:lnTo>
                  <a:pt x="16647" y="4173"/>
                </a:lnTo>
                <a:lnTo>
                  <a:pt x="16471" y="4086"/>
                </a:lnTo>
                <a:lnTo>
                  <a:pt x="16295" y="4042"/>
                </a:lnTo>
                <a:lnTo>
                  <a:pt x="16251" y="3866"/>
                </a:lnTo>
                <a:lnTo>
                  <a:pt x="16163" y="3646"/>
                </a:lnTo>
                <a:lnTo>
                  <a:pt x="15944" y="3602"/>
                </a:lnTo>
                <a:lnTo>
                  <a:pt x="15768" y="3558"/>
                </a:lnTo>
                <a:lnTo>
                  <a:pt x="15724" y="3339"/>
                </a:lnTo>
                <a:lnTo>
                  <a:pt x="15636" y="3163"/>
                </a:lnTo>
                <a:lnTo>
                  <a:pt x="15461" y="3075"/>
                </a:lnTo>
                <a:lnTo>
                  <a:pt x="15241" y="3031"/>
                </a:lnTo>
                <a:lnTo>
                  <a:pt x="15197" y="2856"/>
                </a:lnTo>
                <a:lnTo>
                  <a:pt x="15109" y="2680"/>
                </a:lnTo>
                <a:lnTo>
                  <a:pt x="15109" y="2636"/>
                </a:lnTo>
                <a:lnTo>
                  <a:pt x="14934" y="2592"/>
                </a:lnTo>
                <a:lnTo>
                  <a:pt x="14758" y="2548"/>
                </a:lnTo>
                <a:lnTo>
                  <a:pt x="14670" y="2329"/>
                </a:lnTo>
                <a:lnTo>
                  <a:pt x="14582" y="2153"/>
                </a:lnTo>
                <a:lnTo>
                  <a:pt x="14407" y="2109"/>
                </a:lnTo>
                <a:lnTo>
                  <a:pt x="14231" y="2021"/>
                </a:lnTo>
                <a:lnTo>
                  <a:pt x="14143" y="1846"/>
                </a:lnTo>
                <a:lnTo>
                  <a:pt x="14055" y="1670"/>
                </a:lnTo>
                <a:lnTo>
                  <a:pt x="13880" y="1582"/>
                </a:lnTo>
                <a:lnTo>
                  <a:pt x="13704" y="1538"/>
                </a:lnTo>
                <a:lnTo>
                  <a:pt x="13616" y="1362"/>
                </a:lnTo>
                <a:lnTo>
                  <a:pt x="13572" y="1143"/>
                </a:lnTo>
                <a:lnTo>
                  <a:pt x="13528" y="1143"/>
                </a:lnTo>
                <a:lnTo>
                  <a:pt x="13352" y="1099"/>
                </a:lnTo>
                <a:lnTo>
                  <a:pt x="13177" y="1011"/>
                </a:lnTo>
                <a:lnTo>
                  <a:pt x="13089" y="835"/>
                </a:lnTo>
                <a:lnTo>
                  <a:pt x="13045" y="660"/>
                </a:lnTo>
                <a:lnTo>
                  <a:pt x="13001" y="660"/>
                </a:lnTo>
                <a:lnTo>
                  <a:pt x="12825" y="572"/>
                </a:lnTo>
                <a:lnTo>
                  <a:pt x="12650" y="528"/>
                </a:lnTo>
                <a:lnTo>
                  <a:pt x="12562" y="352"/>
                </a:lnTo>
                <a:lnTo>
                  <a:pt x="12518" y="133"/>
                </a:lnTo>
                <a:lnTo>
                  <a:pt x="12298" y="89"/>
                </a:lnTo>
                <a:lnTo>
                  <a:pt x="1212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66" name="Google Shape;7366;p47"/>
          <p:cNvGrpSpPr/>
          <p:nvPr/>
        </p:nvGrpSpPr>
        <p:grpSpPr>
          <a:xfrm>
            <a:off x="3082314" y="3286264"/>
            <a:ext cx="2978279" cy="175275"/>
            <a:chOff x="3998100" y="4633825"/>
            <a:chExt cx="2329875" cy="175275"/>
          </a:xfrm>
        </p:grpSpPr>
        <p:sp>
          <p:nvSpPr>
            <p:cNvPr id="7367" name="Google Shape;7367;p47"/>
            <p:cNvSpPr/>
            <p:nvPr/>
          </p:nvSpPr>
          <p:spPr>
            <a:xfrm>
              <a:off x="4853875" y="4633825"/>
              <a:ext cx="1023725" cy="161150"/>
            </a:xfrm>
            <a:custGeom>
              <a:avLst/>
              <a:gdLst/>
              <a:ahLst/>
              <a:cxnLst/>
              <a:rect l="l" t="t" r="r" b="b"/>
              <a:pathLst>
                <a:path w="40949" h="6446" extrusionOk="0">
                  <a:moveTo>
                    <a:pt x="2449" y="524"/>
                  </a:moveTo>
                  <a:lnTo>
                    <a:pt x="2993" y="545"/>
                  </a:lnTo>
                  <a:cubicBezTo>
                    <a:pt x="3055" y="629"/>
                    <a:pt x="3097" y="629"/>
                    <a:pt x="3160" y="566"/>
                  </a:cubicBezTo>
                  <a:cubicBezTo>
                    <a:pt x="3641" y="503"/>
                    <a:pt x="4123" y="503"/>
                    <a:pt x="4583" y="587"/>
                  </a:cubicBezTo>
                  <a:cubicBezTo>
                    <a:pt x="4646" y="670"/>
                    <a:pt x="4667" y="775"/>
                    <a:pt x="4729" y="796"/>
                  </a:cubicBezTo>
                  <a:cubicBezTo>
                    <a:pt x="4897" y="838"/>
                    <a:pt x="4918" y="691"/>
                    <a:pt x="4939" y="587"/>
                  </a:cubicBezTo>
                  <a:cubicBezTo>
                    <a:pt x="5587" y="503"/>
                    <a:pt x="6257" y="503"/>
                    <a:pt x="6905" y="587"/>
                  </a:cubicBezTo>
                  <a:cubicBezTo>
                    <a:pt x="7261" y="984"/>
                    <a:pt x="7428" y="984"/>
                    <a:pt x="7784" y="587"/>
                  </a:cubicBezTo>
                  <a:cubicBezTo>
                    <a:pt x="8600" y="503"/>
                    <a:pt x="9437" y="503"/>
                    <a:pt x="10274" y="608"/>
                  </a:cubicBezTo>
                  <a:cubicBezTo>
                    <a:pt x="10316" y="670"/>
                    <a:pt x="10337" y="796"/>
                    <a:pt x="10400" y="817"/>
                  </a:cubicBezTo>
                  <a:cubicBezTo>
                    <a:pt x="10567" y="859"/>
                    <a:pt x="10588" y="712"/>
                    <a:pt x="10630" y="608"/>
                  </a:cubicBezTo>
                  <a:lnTo>
                    <a:pt x="10985" y="608"/>
                  </a:lnTo>
                  <a:cubicBezTo>
                    <a:pt x="11237" y="963"/>
                    <a:pt x="11278" y="963"/>
                    <a:pt x="11509" y="587"/>
                  </a:cubicBezTo>
                  <a:cubicBezTo>
                    <a:pt x="12157" y="524"/>
                    <a:pt x="12806" y="524"/>
                    <a:pt x="13454" y="587"/>
                  </a:cubicBezTo>
                  <a:cubicBezTo>
                    <a:pt x="13747" y="1005"/>
                    <a:pt x="13852" y="1005"/>
                    <a:pt x="14166" y="587"/>
                  </a:cubicBezTo>
                  <a:cubicBezTo>
                    <a:pt x="14752" y="524"/>
                    <a:pt x="15338" y="503"/>
                    <a:pt x="15944" y="545"/>
                  </a:cubicBezTo>
                  <a:cubicBezTo>
                    <a:pt x="16154" y="817"/>
                    <a:pt x="16488" y="712"/>
                    <a:pt x="16760" y="817"/>
                  </a:cubicBezTo>
                  <a:cubicBezTo>
                    <a:pt x="17032" y="942"/>
                    <a:pt x="17263" y="775"/>
                    <a:pt x="17346" y="461"/>
                  </a:cubicBezTo>
                  <a:cubicBezTo>
                    <a:pt x="18120" y="357"/>
                    <a:pt x="18895" y="315"/>
                    <a:pt x="19669" y="378"/>
                  </a:cubicBezTo>
                  <a:cubicBezTo>
                    <a:pt x="19711" y="419"/>
                    <a:pt x="19773" y="482"/>
                    <a:pt x="19815" y="482"/>
                  </a:cubicBezTo>
                  <a:cubicBezTo>
                    <a:pt x="21029" y="503"/>
                    <a:pt x="22221" y="503"/>
                    <a:pt x="23435" y="524"/>
                  </a:cubicBezTo>
                  <a:cubicBezTo>
                    <a:pt x="23602" y="524"/>
                    <a:pt x="23707" y="398"/>
                    <a:pt x="23728" y="252"/>
                  </a:cubicBezTo>
                  <a:cubicBezTo>
                    <a:pt x="24084" y="168"/>
                    <a:pt x="24439" y="168"/>
                    <a:pt x="24795" y="231"/>
                  </a:cubicBezTo>
                  <a:cubicBezTo>
                    <a:pt x="25025" y="629"/>
                    <a:pt x="25088" y="629"/>
                    <a:pt x="25318" y="252"/>
                  </a:cubicBezTo>
                  <a:lnTo>
                    <a:pt x="26030" y="189"/>
                  </a:lnTo>
                  <a:cubicBezTo>
                    <a:pt x="26553" y="524"/>
                    <a:pt x="27159" y="294"/>
                    <a:pt x="27703" y="461"/>
                  </a:cubicBezTo>
                  <a:cubicBezTo>
                    <a:pt x="27871" y="503"/>
                    <a:pt x="27955" y="252"/>
                    <a:pt x="27996" y="85"/>
                  </a:cubicBezTo>
                  <a:cubicBezTo>
                    <a:pt x="28227" y="1"/>
                    <a:pt x="28478" y="22"/>
                    <a:pt x="28708" y="106"/>
                  </a:cubicBezTo>
                  <a:cubicBezTo>
                    <a:pt x="29147" y="503"/>
                    <a:pt x="29691" y="503"/>
                    <a:pt x="30235" y="398"/>
                  </a:cubicBezTo>
                  <a:cubicBezTo>
                    <a:pt x="30256" y="398"/>
                    <a:pt x="30277" y="294"/>
                    <a:pt x="30298" y="252"/>
                  </a:cubicBezTo>
                  <a:lnTo>
                    <a:pt x="30821" y="252"/>
                  </a:lnTo>
                  <a:cubicBezTo>
                    <a:pt x="31198" y="650"/>
                    <a:pt x="31428" y="650"/>
                    <a:pt x="31867" y="273"/>
                  </a:cubicBezTo>
                  <a:lnTo>
                    <a:pt x="32913" y="357"/>
                  </a:lnTo>
                  <a:cubicBezTo>
                    <a:pt x="33018" y="524"/>
                    <a:pt x="33144" y="566"/>
                    <a:pt x="33269" y="378"/>
                  </a:cubicBezTo>
                  <a:cubicBezTo>
                    <a:pt x="34169" y="357"/>
                    <a:pt x="35048" y="378"/>
                    <a:pt x="35947" y="440"/>
                  </a:cubicBezTo>
                  <a:cubicBezTo>
                    <a:pt x="36010" y="712"/>
                    <a:pt x="36198" y="712"/>
                    <a:pt x="36429" y="712"/>
                  </a:cubicBezTo>
                  <a:cubicBezTo>
                    <a:pt x="36784" y="712"/>
                    <a:pt x="37161" y="670"/>
                    <a:pt x="37475" y="775"/>
                  </a:cubicBezTo>
                  <a:cubicBezTo>
                    <a:pt x="37893" y="942"/>
                    <a:pt x="37621" y="1403"/>
                    <a:pt x="37726" y="1717"/>
                  </a:cubicBezTo>
                  <a:cubicBezTo>
                    <a:pt x="37768" y="1800"/>
                    <a:pt x="37830" y="1863"/>
                    <a:pt x="37914" y="1884"/>
                  </a:cubicBezTo>
                  <a:cubicBezTo>
                    <a:pt x="38040" y="1884"/>
                    <a:pt x="38144" y="1800"/>
                    <a:pt x="38165" y="1675"/>
                  </a:cubicBezTo>
                  <a:cubicBezTo>
                    <a:pt x="38186" y="1591"/>
                    <a:pt x="38186" y="1486"/>
                    <a:pt x="38144" y="1403"/>
                  </a:cubicBezTo>
                  <a:cubicBezTo>
                    <a:pt x="37977" y="984"/>
                    <a:pt x="38270" y="880"/>
                    <a:pt x="38563" y="817"/>
                  </a:cubicBezTo>
                  <a:cubicBezTo>
                    <a:pt x="38939" y="712"/>
                    <a:pt x="39253" y="942"/>
                    <a:pt x="39483" y="1403"/>
                  </a:cubicBezTo>
                  <a:cubicBezTo>
                    <a:pt x="39651" y="1821"/>
                    <a:pt x="39944" y="2156"/>
                    <a:pt x="40341" y="2344"/>
                  </a:cubicBezTo>
                  <a:cubicBezTo>
                    <a:pt x="40927" y="2595"/>
                    <a:pt x="40948" y="2721"/>
                    <a:pt x="40781" y="3453"/>
                  </a:cubicBezTo>
                  <a:cubicBezTo>
                    <a:pt x="39776" y="3328"/>
                    <a:pt x="39776" y="3349"/>
                    <a:pt x="40069" y="4165"/>
                  </a:cubicBezTo>
                  <a:cubicBezTo>
                    <a:pt x="39295" y="4290"/>
                    <a:pt x="39295" y="4290"/>
                    <a:pt x="38939" y="4039"/>
                  </a:cubicBezTo>
                  <a:cubicBezTo>
                    <a:pt x="38521" y="3704"/>
                    <a:pt x="38207" y="3746"/>
                    <a:pt x="37893" y="4207"/>
                  </a:cubicBezTo>
                  <a:cubicBezTo>
                    <a:pt x="37454" y="4834"/>
                    <a:pt x="37328" y="4834"/>
                    <a:pt x="36847" y="4290"/>
                  </a:cubicBezTo>
                  <a:cubicBezTo>
                    <a:pt x="36742" y="4186"/>
                    <a:pt x="36659" y="4060"/>
                    <a:pt x="36491" y="4144"/>
                  </a:cubicBezTo>
                  <a:cubicBezTo>
                    <a:pt x="36345" y="4186"/>
                    <a:pt x="36282" y="4374"/>
                    <a:pt x="36366" y="4499"/>
                  </a:cubicBezTo>
                  <a:cubicBezTo>
                    <a:pt x="36450" y="4751"/>
                    <a:pt x="36491" y="5023"/>
                    <a:pt x="36470" y="5295"/>
                  </a:cubicBezTo>
                  <a:lnTo>
                    <a:pt x="35947" y="5315"/>
                  </a:lnTo>
                  <a:cubicBezTo>
                    <a:pt x="35843" y="5169"/>
                    <a:pt x="35654" y="5106"/>
                    <a:pt x="35487" y="5169"/>
                  </a:cubicBezTo>
                  <a:cubicBezTo>
                    <a:pt x="34525" y="5420"/>
                    <a:pt x="33541" y="5295"/>
                    <a:pt x="32558" y="5336"/>
                  </a:cubicBezTo>
                  <a:cubicBezTo>
                    <a:pt x="32348" y="5336"/>
                    <a:pt x="32160" y="5336"/>
                    <a:pt x="32056" y="5567"/>
                  </a:cubicBezTo>
                  <a:lnTo>
                    <a:pt x="31700" y="5608"/>
                  </a:lnTo>
                  <a:cubicBezTo>
                    <a:pt x="31679" y="5504"/>
                    <a:pt x="31658" y="5399"/>
                    <a:pt x="31512" y="5399"/>
                  </a:cubicBezTo>
                  <a:cubicBezTo>
                    <a:pt x="31386" y="5399"/>
                    <a:pt x="31365" y="5525"/>
                    <a:pt x="31344" y="5629"/>
                  </a:cubicBezTo>
                  <a:lnTo>
                    <a:pt x="30988" y="5671"/>
                  </a:lnTo>
                  <a:cubicBezTo>
                    <a:pt x="30737" y="5441"/>
                    <a:pt x="30361" y="5441"/>
                    <a:pt x="30110" y="5671"/>
                  </a:cubicBezTo>
                  <a:lnTo>
                    <a:pt x="29754" y="5650"/>
                  </a:lnTo>
                  <a:cubicBezTo>
                    <a:pt x="29712" y="5504"/>
                    <a:pt x="29649" y="5357"/>
                    <a:pt x="29482" y="5357"/>
                  </a:cubicBezTo>
                  <a:lnTo>
                    <a:pt x="27536" y="5357"/>
                  </a:lnTo>
                  <a:cubicBezTo>
                    <a:pt x="27369" y="5357"/>
                    <a:pt x="27306" y="5504"/>
                    <a:pt x="27285" y="5671"/>
                  </a:cubicBezTo>
                  <a:cubicBezTo>
                    <a:pt x="26574" y="5859"/>
                    <a:pt x="25862" y="5922"/>
                    <a:pt x="25130" y="5839"/>
                  </a:cubicBezTo>
                  <a:cubicBezTo>
                    <a:pt x="25025" y="5671"/>
                    <a:pt x="24900" y="5671"/>
                    <a:pt x="24795" y="5839"/>
                  </a:cubicBezTo>
                  <a:cubicBezTo>
                    <a:pt x="24565" y="5880"/>
                    <a:pt x="24314" y="5880"/>
                    <a:pt x="24084" y="5818"/>
                  </a:cubicBezTo>
                  <a:cubicBezTo>
                    <a:pt x="24000" y="5336"/>
                    <a:pt x="23644" y="5211"/>
                    <a:pt x="23309" y="5399"/>
                  </a:cubicBezTo>
                  <a:cubicBezTo>
                    <a:pt x="22912" y="5629"/>
                    <a:pt x="22682" y="5483"/>
                    <a:pt x="22347" y="5315"/>
                  </a:cubicBezTo>
                  <a:cubicBezTo>
                    <a:pt x="21803" y="5064"/>
                    <a:pt x="21217" y="4751"/>
                    <a:pt x="20673" y="5357"/>
                  </a:cubicBezTo>
                  <a:cubicBezTo>
                    <a:pt x="20548" y="5504"/>
                    <a:pt x="20359" y="5504"/>
                    <a:pt x="20192" y="5504"/>
                  </a:cubicBezTo>
                  <a:cubicBezTo>
                    <a:pt x="19669" y="5546"/>
                    <a:pt x="19167" y="5253"/>
                    <a:pt x="18623" y="5462"/>
                  </a:cubicBezTo>
                  <a:cubicBezTo>
                    <a:pt x="18476" y="5525"/>
                    <a:pt x="18330" y="5336"/>
                    <a:pt x="18246" y="5169"/>
                  </a:cubicBezTo>
                  <a:cubicBezTo>
                    <a:pt x="18016" y="4730"/>
                    <a:pt x="17723" y="4771"/>
                    <a:pt x="17346" y="4960"/>
                  </a:cubicBezTo>
                  <a:cubicBezTo>
                    <a:pt x="17179" y="5064"/>
                    <a:pt x="16928" y="5064"/>
                    <a:pt x="16781" y="5190"/>
                  </a:cubicBezTo>
                  <a:cubicBezTo>
                    <a:pt x="16447" y="5441"/>
                    <a:pt x="16028" y="5504"/>
                    <a:pt x="15631" y="5357"/>
                  </a:cubicBezTo>
                  <a:cubicBezTo>
                    <a:pt x="14814" y="5085"/>
                    <a:pt x="13936" y="5106"/>
                    <a:pt x="13141" y="5441"/>
                  </a:cubicBezTo>
                  <a:cubicBezTo>
                    <a:pt x="12701" y="5608"/>
                    <a:pt x="12220" y="5671"/>
                    <a:pt x="11760" y="5587"/>
                  </a:cubicBezTo>
                  <a:cubicBezTo>
                    <a:pt x="11237" y="5525"/>
                    <a:pt x="11069" y="5755"/>
                    <a:pt x="10965" y="6173"/>
                  </a:cubicBezTo>
                  <a:lnTo>
                    <a:pt x="10441" y="6173"/>
                  </a:lnTo>
                  <a:cubicBezTo>
                    <a:pt x="10169" y="5587"/>
                    <a:pt x="9960" y="6069"/>
                    <a:pt x="9730" y="6194"/>
                  </a:cubicBezTo>
                  <a:cubicBezTo>
                    <a:pt x="9040" y="6194"/>
                    <a:pt x="8328" y="6215"/>
                    <a:pt x="7617" y="6194"/>
                  </a:cubicBezTo>
                  <a:cubicBezTo>
                    <a:pt x="6236" y="6173"/>
                    <a:pt x="4855" y="6445"/>
                    <a:pt x="3474" y="6362"/>
                  </a:cubicBezTo>
                  <a:cubicBezTo>
                    <a:pt x="3244" y="6341"/>
                    <a:pt x="3014" y="6404"/>
                    <a:pt x="2783" y="6278"/>
                  </a:cubicBezTo>
                  <a:cubicBezTo>
                    <a:pt x="2825" y="5943"/>
                    <a:pt x="2721" y="5546"/>
                    <a:pt x="3223" y="5420"/>
                  </a:cubicBezTo>
                  <a:cubicBezTo>
                    <a:pt x="3537" y="5357"/>
                    <a:pt x="3390" y="5127"/>
                    <a:pt x="3265" y="4939"/>
                  </a:cubicBezTo>
                  <a:cubicBezTo>
                    <a:pt x="3202" y="4834"/>
                    <a:pt x="3202" y="4709"/>
                    <a:pt x="3348" y="4646"/>
                  </a:cubicBezTo>
                  <a:cubicBezTo>
                    <a:pt x="3453" y="4604"/>
                    <a:pt x="3599" y="4646"/>
                    <a:pt x="3641" y="4771"/>
                  </a:cubicBezTo>
                  <a:cubicBezTo>
                    <a:pt x="3725" y="4918"/>
                    <a:pt x="3662" y="5148"/>
                    <a:pt x="3830" y="5253"/>
                  </a:cubicBezTo>
                  <a:cubicBezTo>
                    <a:pt x="3976" y="5357"/>
                    <a:pt x="4248" y="5587"/>
                    <a:pt x="4353" y="5315"/>
                  </a:cubicBezTo>
                  <a:cubicBezTo>
                    <a:pt x="4499" y="4876"/>
                    <a:pt x="4959" y="5023"/>
                    <a:pt x="5190" y="4730"/>
                  </a:cubicBezTo>
                  <a:cubicBezTo>
                    <a:pt x="5336" y="4520"/>
                    <a:pt x="5545" y="4625"/>
                    <a:pt x="5692" y="4834"/>
                  </a:cubicBezTo>
                  <a:cubicBezTo>
                    <a:pt x="5796" y="5002"/>
                    <a:pt x="5901" y="5169"/>
                    <a:pt x="6048" y="5336"/>
                  </a:cubicBezTo>
                  <a:cubicBezTo>
                    <a:pt x="6257" y="5546"/>
                    <a:pt x="6654" y="5587"/>
                    <a:pt x="6696" y="5378"/>
                  </a:cubicBezTo>
                  <a:cubicBezTo>
                    <a:pt x="6759" y="5169"/>
                    <a:pt x="6822" y="5148"/>
                    <a:pt x="7010" y="5127"/>
                  </a:cubicBezTo>
                  <a:cubicBezTo>
                    <a:pt x="7282" y="5106"/>
                    <a:pt x="7575" y="5064"/>
                    <a:pt x="7889" y="5023"/>
                  </a:cubicBezTo>
                  <a:cubicBezTo>
                    <a:pt x="7763" y="5357"/>
                    <a:pt x="7533" y="5713"/>
                    <a:pt x="8140" y="5650"/>
                  </a:cubicBezTo>
                  <a:cubicBezTo>
                    <a:pt x="8349" y="5629"/>
                    <a:pt x="8558" y="5922"/>
                    <a:pt x="8768" y="5650"/>
                  </a:cubicBezTo>
                  <a:cubicBezTo>
                    <a:pt x="8412" y="4876"/>
                    <a:pt x="8412" y="4876"/>
                    <a:pt x="9207" y="4876"/>
                  </a:cubicBezTo>
                  <a:cubicBezTo>
                    <a:pt x="9228" y="4876"/>
                    <a:pt x="9270" y="4792"/>
                    <a:pt x="9291" y="4751"/>
                  </a:cubicBezTo>
                  <a:cubicBezTo>
                    <a:pt x="8914" y="4499"/>
                    <a:pt x="8914" y="4499"/>
                    <a:pt x="8642" y="4499"/>
                  </a:cubicBezTo>
                  <a:cubicBezTo>
                    <a:pt x="8119" y="4520"/>
                    <a:pt x="7638" y="4520"/>
                    <a:pt x="7177" y="4227"/>
                  </a:cubicBezTo>
                  <a:cubicBezTo>
                    <a:pt x="6864" y="4018"/>
                    <a:pt x="6487" y="3976"/>
                    <a:pt x="6152" y="4123"/>
                  </a:cubicBezTo>
                  <a:cubicBezTo>
                    <a:pt x="5859" y="4227"/>
                    <a:pt x="5566" y="4248"/>
                    <a:pt x="5273" y="4207"/>
                  </a:cubicBezTo>
                  <a:cubicBezTo>
                    <a:pt x="5148" y="4207"/>
                    <a:pt x="5043" y="4123"/>
                    <a:pt x="5022" y="4018"/>
                  </a:cubicBezTo>
                  <a:cubicBezTo>
                    <a:pt x="4980" y="3893"/>
                    <a:pt x="5022" y="3767"/>
                    <a:pt x="5148" y="3725"/>
                  </a:cubicBezTo>
                  <a:cubicBezTo>
                    <a:pt x="5503" y="3516"/>
                    <a:pt x="5817" y="3223"/>
                    <a:pt x="6340" y="3432"/>
                  </a:cubicBezTo>
                  <a:cubicBezTo>
                    <a:pt x="6696" y="3579"/>
                    <a:pt x="7136" y="3600"/>
                    <a:pt x="7449" y="3809"/>
                  </a:cubicBezTo>
                  <a:cubicBezTo>
                    <a:pt x="7617" y="3663"/>
                    <a:pt x="7659" y="3411"/>
                    <a:pt x="7575" y="3370"/>
                  </a:cubicBezTo>
                  <a:cubicBezTo>
                    <a:pt x="6989" y="3119"/>
                    <a:pt x="6822" y="2135"/>
                    <a:pt x="5922" y="2428"/>
                  </a:cubicBezTo>
                  <a:cubicBezTo>
                    <a:pt x="5671" y="2491"/>
                    <a:pt x="5483" y="2323"/>
                    <a:pt x="5294" y="2156"/>
                  </a:cubicBezTo>
                  <a:cubicBezTo>
                    <a:pt x="5127" y="1989"/>
                    <a:pt x="4918" y="1821"/>
                    <a:pt x="4771" y="1968"/>
                  </a:cubicBezTo>
                  <a:cubicBezTo>
                    <a:pt x="4374" y="2302"/>
                    <a:pt x="3976" y="2177"/>
                    <a:pt x="3537" y="2135"/>
                  </a:cubicBezTo>
                  <a:cubicBezTo>
                    <a:pt x="3286" y="2093"/>
                    <a:pt x="1716" y="1821"/>
                    <a:pt x="1549" y="1696"/>
                  </a:cubicBezTo>
                  <a:cubicBezTo>
                    <a:pt x="1214" y="1445"/>
                    <a:pt x="838" y="1277"/>
                    <a:pt x="419" y="1214"/>
                  </a:cubicBezTo>
                  <a:cubicBezTo>
                    <a:pt x="63" y="1173"/>
                    <a:pt x="1" y="963"/>
                    <a:pt x="1" y="670"/>
                  </a:cubicBezTo>
                  <a:cubicBezTo>
                    <a:pt x="440" y="670"/>
                    <a:pt x="879" y="691"/>
                    <a:pt x="1319" y="670"/>
                  </a:cubicBezTo>
                  <a:cubicBezTo>
                    <a:pt x="1758" y="650"/>
                    <a:pt x="2114" y="838"/>
                    <a:pt x="2449" y="524"/>
                  </a:cubicBezTo>
                  <a:close/>
                  <a:moveTo>
                    <a:pt x="9772" y="4792"/>
                  </a:moveTo>
                  <a:cubicBezTo>
                    <a:pt x="9730" y="4960"/>
                    <a:pt x="9814" y="5148"/>
                    <a:pt x="10002" y="5211"/>
                  </a:cubicBezTo>
                  <a:cubicBezTo>
                    <a:pt x="10128" y="5295"/>
                    <a:pt x="10316" y="5211"/>
                    <a:pt x="10358" y="5064"/>
                  </a:cubicBezTo>
                  <a:cubicBezTo>
                    <a:pt x="10462" y="4730"/>
                    <a:pt x="10609" y="4646"/>
                    <a:pt x="10985" y="4688"/>
                  </a:cubicBezTo>
                  <a:cubicBezTo>
                    <a:pt x="11362" y="4751"/>
                    <a:pt x="11697" y="4499"/>
                    <a:pt x="11739" y="4123"/>
                  </a:cubicBezTo>
                  <a:cubicBezTo>
                    <a:pt x="11760" y="4018"/>
                    <a:pt x="11843" y="3893"/>
                    <a:pt x="11739" y="3788"/>
                  </a:cubicBezTo>
                  <a:cubicBezTo>
                    <a:pt x="11655" y="3704"/>
                    <a:pt x="11509" y="3704"/>
                    <a:pt x="11425" y="3788"/>
                  </a:cubicBezTo>
                  <a:cubicBezTo>
                    <a:pt x="11132" y="4144"/>
                    <a:pt x="10818" y="4039"/>
                    <a:pt x="10483" y="3914"/>
                  </a:cubicBezTo>
                  <a:cubicBezTo>
                    <a:pt x="10190" y="3830"/>
                    <a:pt x="9960" y="3914"/>
                    <a:pt x="9918" y="4269"/>
                  </a:cubicBezTo>
                  <a:cubicBezTo>
                    <a:pt x="9877" y="4458"/>
                    <a:pt x="9835" y="4625"/>
                    <a:pt x="9772" y="4792"/>
                  </a:cubicBezTo>
                  <a:close/>
                  <a:moveTo>
                    <a:pt x="39023" y="2282"/>
                  </a:moveTo>
                  <a:cubicBezTo>
                    <a:pt x="39149" y="2261"/>
                    <a:pt x="39295" y="2240"/>
                    <a:pt x="39295" y="2093"/>
                  </a:cubicBezTo>
                  <a:cubicBezTo>
                    <a:pt x="39295" y="1947"/>
                    <a:pt x="39170" y="1821"/>
                    <a:pt x="39023" y="1821"/>
                  </a:cubicBezTo>
                  <a:cubicBezTo>
                    <a:pt x="38877" y="1800"/>
                    <a:pt x="38730" y="1926"/>
                    <a:pt x="38730" y="2072"/>
                  </a:cubicBezTo>
                  <a:cubicBezTo>
                    <a:pt x="38730" y="2261"/>
                    <a:pt x="38877" y="2282"/>
                    <a:pt x="39023" y="2282"/>
                  </a:cubicBezTo>
                  <a:close/>
                  <a:moveTo>
                    <a:pt x="19711" y="942"/>
                  </a:moveTo>
                  <a:cubicBezTo>
                    <a:pt x="19606" y="942"/>
                    <a:pt x="19522" y="1026"/>
                    <a:pt x="19522" y="1110"/>
                  </a:cubicBezTo>
                  <a:cubicBezTo>
                    <a:pt x="19501" y="1361"/>
                    <a:pt x="19690" y="1403"/>
                    <a:pt x="19878" y="1403"/>
                  </a:cubicBezTo>
                  <a:cubicBezTo>
                    <a:pt x="19983" y="1403"/>
                    <a:pt x="20129" y="1340"/>
                    <a:pt x="20087" y="1214"/>
                  </a:cubicBezTo>
                  <a:cubicBezTo>
                    <a:pt x="20045" y="1005"/>
                    <a:pt x="19857" y="963"/>
                    <a:pt x="19711" y="942"/>
                  </a:cubicBezTo>
                  <a:close/>
                  <a:moveTo>
                    <a:pt x="18225" y="1863"/>
                  </a:moveTo>
                  <a:cubicBezTo>
                    <a:pt x="18225" y="1738"/>
                    <a:pt x="18162" y="1675"/>
                    <a:pt x="18079" y="1675"/>
                  </a:cubicBezTo>
                  <a:cubicBezTo>
                    <a:pt x="17974" y="1654"/>
                    <a:pt x="17911" y="1738"/>
                    <a:pt x="17911" y="1821"/>
                  </a:cubicBezTo>
                  <a:cubicBezTo>
                    <a:pt x="17911" y="1947"/>
                    <a:pt x="17953" y="2072"/>
                    <a:pt x="18100" y="2030"/>
                  </a:cubicBezTo>
                  <a:cubicBezTo>
                    <a:pt x="18162" y="2010"/>
                    <a:pt x="18183" y="1905"/>
                    <a:pt x="18225" y="1863"/>
                  </a:cubicBezTo>
                  <a:close/>
                  <a:moveTo>
                    <a:pt x="20485" y="1884"/>
                  </a:moveTo>
                  <a:lnTo>
                    <a:pt x="20317" y="1821"/>
                  </a:lnTo>
                  <a:cubicBezTo>
                    <a:pt x="20296" y="1884"/>
                    <a:pt x="20255" y="1947"/>
                    <a:pt x="20276" y="1968"/>
                  </a:cubicBezTo>
                  <a:cubicBezTo>
                    <a:pt x="20276" y="2010"/>
                    <a:pt x="20359" y="2010"/>
                    <a:pt x="20401" y="2051"/>
                  </a:cubicBezTo>
                  <a:cubicBezTo>
                    <a:pt x="20443" y="1989"/>
                    <a:pt x="20464" y="1926"/>
                    <a:pt x="20485" y="188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8" name="Google Shape;7368;p47"/>
            <p:cNvSpPr/>
            <p:nvPr/>
          </p:nvSpPr>
          <p:spPr>
            <a:xfrm>
              <a:off x="4232975" y="4637500"/>
              <a:ext cx="852650" cy="163225"/>
            </a:xfrm>
            <a:custGeom>
              <a:avLst/>
              <a:gdLst/>
              <a:ahLst/>
              <a:cxnLst/>
              <a:rect l="l" t="t" r="r" b="b"/>
              <a:pathLst>
                <a:path w="34106" h="6529" extrusionOk="0">
                  <a:moveTo>
                    <a:pt x="24816" y="544"/>
                  </a:moveTo>
                  <a:cubicBezTo>
                    <a:pt x="24816" y="837"/>
                    <a:pt x="24878" y="1026"/>
                    <a:pt x="25234" y="1088"/>
                  </a:cubicBezTo>
                  <a:cubicBezTo>
                    <a:pt x="25632" y="1130"/>
                    <a:pt x="26029" y="1298"/>
                    <a:pt x="26364" y="1570"/>
                  </a:cubicBezTo>
                  <a:cubicBezTo>
                    <a:pt x="26510" y="1674"/>
                    <a:pt x="28101" y="1967"/>
                    <a:pt x="28352" y="1988"/>
                  </a:cubicBezTo>
                  <a:cubicBezTo>
                    <a:pt x="28770" y="2051"/>
                    <a:pt x="29189" y="2176"/>
                    <a:pt x="29586" y="1821"/>
                  </a:cubicBezTo>
                  <a:cubicBezTo>
                    <a:pt x="29754" y="1674"/>
                    <a:pt x="29963" y="1883"/>
                    <a:pt x="30109" y="2030"/>
                  </a:cubicBezTo>
                  <a:cubicBezTo>
                    <a:pt x="30256" y="2176"/>
                    <a:pt x="30486" y="2365"/>
                    <a:pt x="30737" y="2281"/>
                  </a:cubicBezTo>
                  <a:cubicBezTo>
                    <a:pt x="31637" y="2009"/>
                    <a:pt x="31804" y="2972"/>
                    <a:pt x="32390" y="3244"/>
                  </a:cubicBezTo>
                  <a:cubicBezTo>
                    <a:pt x="32474" y="3285"/>
                    <a:pt x="32432" y="3516"/>
                    <a:pt x="32264" y="3662"/>
                  </a:cubicBezTo>
                  <a:cubicBezTo>
                    <a:pt x="31930" y="3474"/>
                    <a:pt x="31511" y="3432"/>
                    <a:pt x="31156" y="3306"/>
                  </a:cubicBezTo>
                  <a:cubicBezTo>
                    <a:pt x="30632" y="3097"/>
                    <a:pt x="30319" y="3369"/>
                    <a:pt x="29942" y="3578"/>
                  </a:cubicBezTo>
                  <a:cubicBezTo>
                    <a:pt x="29837" y="3641"/>
                    <a:pt x="29775" y="3767"/>
                    <a:pt x="29816" y="3871"/>
                  </a:cubicBezTo>
                  <a:cubicBezTo>
                    <a:pt x="29858" y="3997"/>
                    <a:pt x="29963" y="4060"/>
                    <a:pt x="30088" y="4060"/>
                  </a:cubicBezTo>
                  <a:cubicBezTo>
                    <a:pt x="30381" y="4122"/>
                    <a:pt x="30674" y="4101"/>
                    <a:pt x="30967" y="3997"/>
                  </a:cubicBezTo>
                  <a:cubicBezTo>
                    <a:pt x="31281" y="3850"/>
                    <a:pt x="31679" y="3892"/>
                    <a:pt x="31972" y="4101"/>
                  </a:cubicBezTo>
                  <a:cubicBezTo>
                    <a:pt x="32453" y="4394"/>
                    <a:pt x="32934" y="4373"/>
                    <a:pt x="33457" y="4352"/>
                  </a:cubicBezTo>
                  <a:cubicBezTo>
                    <a:pt x="33729" y="4352"/>
                    <a:pt x="33729" y="4332"/>
                    <a:pt x="34106" y="4624"/>
                  </a:cubicBezTo>
                  <a:cubicBezTo>
                    <a:pt x="34064" y="4666"/>
                    <a:pt x="34043" y="4750"/>
                    <a:pt x="34001" y="4750"/>
                  </a:cubicBezTo>
                  <a:cubicBezTo>
                    <a:pt x="33227" y="4729"/>
                    <a:pt x="33227" y="4729"/>
                    <a:pt x="33583" y="5524"/>
                  </a:cubicBezTo>
                  <a:cubicBezTo>
                    <a:pt x="33373" y="5754"/>
                    <a:pt x="33164" y="5482"/>
                    <a:pt x="32955" y="5524"/>
                  </a:cubicBezTo>
                  <a:cubicBezTo>
                    <a:pt x="32348" y="5587"/>
                    <a:pt x="32578" y="5231"/>
                    <a:pt x="32704" y="4896"/>
                  </a:cubicBezTo>
                  <a:cubicBezTo>
                    <a:pt x="32369" y="4938"/>
                    <a:pt x="32097" y="4980"/>
                    <a:pt x="31804" y="4980"/>
                  </a:cubicBezTo>
                  <a:cubicBezTo>
                    <a:pt x="31637" y="4980"/>
                    <a:pt x="31574" y="4980"/>
                    <a:pt x="31511" y="5252"/>
                  </a:cubicBezTo>
                  <a:cubicBezTo>
                    <a:pt x="31448" y="5503"/>
                    <a:pt x="31051" y="5399"/>
                    <a:pt x="30863" y="5189"/>
                  </a:cubicBezTo>
                  <a:cubicBezTo>
                    <a:pt x="30716" y="5043"/>
                    <a:pt x="30591" y="4876"/>
                    <a:pt x="30486" y="4708"/>
                  </a:cubicBezTo>
                  <a:cubicBezTo>
                    <a:pt x="30339" y="4499"/>
                    <a:pt x="30151" y="4394"/>
                    <a:pt x="29984" y="4604"/>
                  </a:cubicBezTo>
                  <a:cubicBezTo>
                    <a:pt x="29775" y="4896"/>
                    <a:pt x="29293" y="4729"/>
                    <a:pt x="29147" y="5189"/>
                  </a:cubicBezTo>
                  <a:cubicBezTo>
                    <a:pt x="29063" y="5440"/>
                    <a:pt x="28791" y="5231"/>
                    <a:pt x="28624" y="5106"/>
                  </a:cubicBezTo>
                  <a:cubicBezTo>
                    <a:pt x="28477" y="5001"/>
                    <a:pt x="28540" y="4792"/>
                    <a:pt x="28456" y="4624"/>
                  </a:cubicBezTo>
                  <a:cubicBezTo>
                    <a:pt x="28394" y="4520"/>
                    <a:pt x="28268" y="4457"/>
                    <a:pt x="28163" y="4520"/>
                  </a:cubicBezTo>
                  <a:cubicBezTo>
                    <a:pt x="28017" y="4562"/>
                    <a:pt x="28017" y="4687"/>
                    <a:pt x="28080" y="4813"/>
                  </a:cubicBezTo>
                  <a:cubicBezTo>
                    <a:pt x="28205" y="4980"/>
                    <a:pt x="28352" y="5210"/>
                    <a:pt x="28038" y="5294"/>
                  </a:cubicBezTo>
                  <a:cubicBezTo>
                    <a:pt x="27515" y="5420"/>
                    <a:pt x="27640" y="5796"/>
                    <a:pt x="27598" y="6131"/>
                  </a:cubicBezTo>
                  <a:lnTo>
                    <a:pt x="26029" y="6089"/>
                  </a:lnTo>
                  <a:cubicBezTo>
                    <a:pt x="25841" y="5650"/>
                    <a:pt x="25841" y="5650"/>
                    <a:pt x="25318" y="6047"/>
                  </a:cubicBezTo>
                  <a:lnTo>
                    <a:pt x="24795" y="6068"/>
                  </a:lnTo>
                  <a:cubicBezTo>
                    <a:pt x="24669" y="5880"/>
                    <a:pt x="24565" y="5880"/>
                    <a:pt x="24439" y="6068"/>
                  </a:cubicBezTo>
                  <a:lnTo>
                    <a:pt x="24083" y="6047"/>
                  </a:lnTo>
                  <a:cubicBezTo>
                    <a:pt x="24041" y="5775"/>
                    <a:pt x="23895" y="5671"/>
                    <a:pt x="23644" y="5754"/>
                  </a:cubicBezTo>
                  <a:cubicBezTo>
                    <a:pt x="23184" y="5964"/>
                    <a:pt x="22744" y="5943"/>
                    <a:pt x="22389" y="5545"/>
                  </a:cubicBezTo>
                  <a:cubicBezTo>
                    <a:pt x="22284" y="5420"/>
                    <a:pt x="22117" y="5336"/>
                    <a:pt x="21991" y="5440"/>
                  </a:cubicBezTo>
                  <a:cubicBezTo>
                    <a:pt x="21656" y="5733"/>
                    <a:pt x="21091" y="5712"/>
                    <a:pt x="20882" y="6236"/>
                  </a:cubicBezTo>
                  <a:lnTo>
                    <a:pt x="19480" y="6257"/>
                  </a:lnTo>
                  <a:cubicBezTo>
                    <a:pt x="19355" y="6068"/>
                    <a:pt x="19229" y="6068"/>
                    <a:pt x="19104" y="6257"/>
                  </a:cubicBezTo>
                  <a:lnTo>
                    <a:pt x="18769" y="6257"/>
                  </a:lnTo>
                  <a:cubicBezTo>
                    <a:pt x="18539" y="5985"/>
                    <a:pt x="18350" y="5985"/>
                    <a:pt x="18225" y="6340"/>
                  </a:cubicBezTo>
                  <a:cubicBezTo>
                    <a:pt x="17827" y="6445"/>
                    <a:pt x="17388" y="6466"/>
                    <a:pt x="16990" y="6403"/>
                  </a:cubicBezTo>
                  <a:cubicBezTo>
                    <a:pt x="16865" y="6005"/>
                    <a:pt x="16802" y="5503"/>
                    <a:pt x="16216" y="5985"/>
                  </a:cubicBezTo>
                  <a:cubicBezTo>
                    <a:pt x="16091" y="6089"/>
                    <a:pt x="15944" y="5964"/>
                    <a:pt x="15798" y="5964"/>
                  </a:cubicBezTo>
                  <a:cubicBezTo>
                    <a:pt x="15546" y="5964"/>
                    <a:pt x="15588" y="6173"/>
                    <a:pt x="15567" y="6340"/>
                  </a:cubicBezTo>
                  <a:cubicBezTo>
                    <a:pt x="15274" y="6424"/>
                    <a:pt x="14961" y="6424"/>
                    <a:pt x="14668" y="6340"/>
                  </a:cubicBezTo>
                  <a:cubicBezTo>
                    <a:pt x="14479" y="5943"/>
                    <a:pt x="14228" y="6026"/>
                    <a:pt x="13977" y="6257"/>
                  </a:cubicBezTo>
                  <a:cubicBezTo>
                    <a:pt x="12847" y="6319"/>
                    <a:pt x="11717" y="6298"/>
                    <a:pt x="10609" y="6194"/>
                  </a:cubicBezTo>
                  <a:cubicBezTo>
                    <a:pt x="10567" y="5838"/>
                    <a:pt x="10211" y="5880"/>
                    <a:pt x="10002" y="5754"/>
                  </a:cubicBezTo>
                  <a:cubicBezTo>
                    <a:pt x="9374" y="5399"/>
                    <a:pt x="9269" y="5461"/>
                    <a:pt x="9186" y="6236"/>
                  </a:cubicBezTo>
                  <a:cubicBezTo>
                    <a:pt x="8244" y="6529"/>
                    <a:pt x="7303" y="6382"/>
                    <a:pt x="6340" y="6361"/>
                  </a:cubicBezTo>
                  <a:cubicBezTo>
                    <a:pt x="6361" y="6005"/>
                    <a:pt x="6884" y="6131"/>
                    <a:pt x="6884" y="5733"/>
                  </a:cubicBezTo>
                  <a:cubicBezTo>
                    <a:pt x="6884" y="5294"/>
                    <a:pt x="7240" y="5064"/>
                    <a:pt x="7554" y="4855"/>
                  </a:cubicBezTo>
                  <a:cubicBezTo>
                    <a:pt x="7847" y="4708"/>
                    <a:pt x="8077" y="4478"/>
                    <a:pt x="8244" y="4185"/>
                  </a:cubicBezTo>
                  <a:cubicBezTo>
                    <a:pt x="8391" y="3871"/>
                    <a:pt x="8265" y="3348"/>
                    <a:pt x="8035" y="3327"/>
                  </a:cubicBezTo>
                  <a:cubicBezTo>
                    <a:pt x="7658" y="3306"/>
                    <a:pt x="7847" y="3704"/>
                    <a:pt x="7658" y="3829"/>
                  </a:cubicBezTo>
                  <a:cubicBezTo>
                    <a:pt x="7637" y="3850"/>
                    <a:pt x="7596" y="3829"/>
                    <a:pt x="7512" y="3850"/>
                  </a:cubicBezTo>
                  <a:cubicBezTo>
                    <a:pt x="7344" y="3557"/>
                    <a:pt x="7282" y="3160"/>
                    <a:pt x="6905" y="2972"/>
                  </a:cubicBezTo>
                  <a:cubicBezTo>
                    <a:pt x="6800" y="2909"/>
                    <a:pt x="6717" y="2783"/>
                    <a:pt x="6759" y="2679"/>
                  </a:cubicBezTo>
                  <a:cubicBezTo>
                    <a:pt x="6989" y="2218"/>
                    <a:pt x="6549" y="1904"/>
                    <a:pt x="6528" y="1507"/>
                  </a:cubicBezTo>
                  <a:cubicBezTo>
                    <a:pt x="6528" y="1256"/>
                    <a:pt x="6445" y="984"/>
                    <a:pt x="6131" y="1005"/>
                  </a:cubicBezTo>
                  <a:cubicBezTo>
                    <a:pt x="5838" y="1047"/>
                    <a:pt x="5712" y="1256"/>
                    <a:pt x="5691" y="1570"/>
                  </a:cubicBezTo>
                  <a:cubicBezTo>
                    <a:pt x="5587" y="2030"/>
                    <a:pt x="5545" y="2511"/>
                    <a:pt x="5545" y="2972"/>
                  </a:cubicBezTo>
                  <a:cubicBezTo>
                    <a:pt x="4457" y="3034"/>
                    <a:pt x="4101" y="2030"/>
                    <a:pt x="3369" y="1591"/>
                  </a:cubicBezTo>
                  <a:cubicBezTo>
                    <a:pt x="3160" y="1465"/>
                    <a:pt x="3118" y="1067"/>
                    <a:pt x="2720" y="1235"/>
                  </a:cubicBezTo>
                  <a:cubicBezTo>
                    <a:pt x="2386" y="1381"/>
                    <a:pt x="2114" y="1026"/>
                    <a:pt x="1779" y="1151"/>
                  </a:cubicBezTo>
                  <a:cubicBezTo>
                    <a:pt x="1695" y="1172"/>
                    <a:pt x="1590" y="1235"/>
                    <a:pt x="1632" y="1319"/>
                  </a:cubicBezTo>
                  <a:cubicBezTo>
                    <a:pt x="1758" y="1695"/>
                    <a:pt x="1590" y="2030"/>
                    <a:pt x="1465" y="2344"/>
                  </a:cubicBezTo>
                  <a:cubicBezTo>
                    <a:pt x="1298" y="2762"/>
                    <a:pt x="1800" y="2972"/>
                    <a:pt x="1821" y="3327"/>
                  </a:cubicBezTo>
                  <a:cubicBezTo>
                    <a:pt x="942" y="3432"/>
                    <a:pt x="544" y="2783"/>
                    <a:pt x="0" y="2323"/>
                  </a:cubicBezTo>
                  <a:cubicBezTo>
                    <a:pt x="565" y="1863"/>
                    <a:pt x="607" y="1339"/>
                    <a:pt x="230" y="754"/>
                  </a:cubicBezTo>
                  <a:cubicBezTo>
                    <a:pt x="189" y="628"/>
                    <a:pt x="147" y="523"/>
                    <a:pt x="147" y="398"/>
                  </a:cubicBezTo>
                  <a:cubicBezTo>
                    <a:pt x="314" y="398"/>
                    <a:pt x="523" y="440"/>
                    <a:pt x="670" y="251"/>
                  </a:cubicBezTo>
                  <a:lnTo>
                    <a:pt x="1381" y="210"/>
                  </a:lnTo>
                  <a:cubicBezTo>
                    <a:pt x="1904" y="691"/>
                    <a:pt x="2909" y="670"/>
                    <a:pt x="3683" y="147"/>
                  </a:cubicBezTo>
                  <a:cubicBezTo>
                    <a:pt x="4457" y="21"/>
                    <a:pt x="5231" y="0"/>
                    <a:pt x="6005" y="126"/>
                  </a:cubicBezTo>
                  <a:cubicBezTo>
                    <a:pt x="6319" y="565"/>
                    <a:pt x="6675" y="461"/>
                    <a:pt x="7052" y="231"/>
                  </a:cubicBezTo>
                  <a:lnTo>
                    <a:pt x="7951" y="293"/>
                  </a:lnTo>
                  <a:cubicBezTo>
                    <a:pt x="8202" y="670"/>
                    <a:pt x="8244" y="670"/>
                    <a:pt x="8474" y="293"/>
                  </a:cubicBezTo>
                  <a:lnTo>
                    <a:pt x="8851" y="251"/>
                  </a:lnTo>
                  <a:lnTo>
                    <a:pt x="9730" y="754"/>
                  </a:lnTo>
                  <a:cubicBezTo>
                    <a:pt x="10253" y="900"/>
                    <a:pt x="10776" y="984"/>
                    <a:pt x="11132" y="419"/>
                  </a:cubicBezTo>
                  <a:cubicBezTo>
                    <a:pt x="11278" y="419"/>
                    <a:pt x="11404" y="377"/>
                    <a:pt x="11487" y="251"/>
                  </a:cubicBezTo>
                  <a:lnTo>
                    <a:pt x="11843" y="293"/>
                  </a:lnTo>
                  <a:cubicBezTo>
                    <a:pt x="11927" y="649"/>
                    <a:pt x="12241" y="586"/>
                    <a:pt x="12492" y="586"/>
                  </a:cubicBezTo>
                  <a:lnTo>
                    <a:pt x="15212" y="586"/>
                  </a:lnTo>
                  <a:cubicBezTo>
                    <a:pt x="15254" y="837"/>
                    <a:pt x="15107" y="1235"/>
                    <a:pt x="15337" y="1339"/>
                  </a:cubicBezTo>
                  <a:cubicBezTo>
                    <a:pt x="15798" y="1528"/>
                    <a:pt x="16216" y="1904"/>
                    <a:pt x="16781" y="1821"/>
                  </a:cubicBezTo>
                  <a:cubicBezTo>
                    <a:pt x="16907" y="1800"/>
                    <a:pt x="17032" y="1800"/>
                    <a:pt x="17074" y="1674"/>
                  </a:cubicBezTo>
                  <a:cubicBezTo>
                    <a:pt x="17116" y="1486"/>
                    <a:pt x="16990" y="1402"/>
                    <a:pt x="16844" y="1339"/>
                  </a:cubicBezTo>
                  <a:cubicBezTo>
                    <a:pt x="16739" y="1298"/>
                    <a:pt x="16614" y="1298"/>
                    <a:pt x="16509" y="1298"/>
                  </a:cubicBezTo>
                  <a:cubicBezTo>
                    <a:pt x="16028" y="1298"/>
                    <a:pt x="15902" y="984"/>
                    <a:pt x="15923" y="586"/>
                  </a:cubicBezTo>
                  <a:cubicBezTo>
                    <a:pt x="16342" y="607"/>
                    <a:pt x="16760" y="544"/>
                    <a:pt x="17179" y="419"/>
                  </a:cubicBezTo>
                  <a:cubicBezTo>
                    <a:pt x="17137" y="921"/>
                    <a:pt x="17471" y="1088"/>
                    <a:pt x="17869" y="1088"/>
                  </a:cubicBezTo>
                  <a:cubicBezTo>
                    <a:pt x="18287" y="1067"/>
                    <a:pt x="18706" y="1193"/>
                    <a:pt x="19041" y="1465"/>
                  </a:cubicBezTo>
                  <a:cubicBezTo>
                    <a:pt x="18999" y="1088"/>
                    <a:pt x="18978" y="837"/>
                    <a:pt x="18936" y="586"/>
                  </a:cubicBezTo>
                  <a:cubicBezTo>
                    <a:pt x="19145" y="586"/>
                    <a:pt x="19355" y="607"/>
                    <a:pt x="19480" y="377"/>
                  </a:cubicBezTo>
                  <a:lnTo>
                    <a:pt x="20171" y="377"/>
                  </a:lnTo>
                  <a:cubicBezTo>
                    <a:pt x="20233" y="795"/>
                    <a:pt x="20568" y="837"/>
                    <a:pt x="20861" y="942"/>
                  </a:cubicBezTo>
                  <a:cubicBezTo>
                    <a:pt x="21489" y="1151"/>
                    <a:pt x="22158" y="1130"/>
                    <a:pt x="22765" y="1402"/>
                  </a:cubicBezTo>
                  <a:cubicBezTo>
                    <a:pt x="23330" y="1653"/>
                    <a:pt x="23665" y="1339"/>
                    <a:pt x="23728" y="586"/>
                  </a:cubicBezTo>
                  <a:lnTo>
                    <a:pt x="23916" y="356"/>
                  </a:lnTo>
                  <a:lnTo>
                    <a:pt x="24418" y="356"/>
                  </a:lnTo>
                  <a:cubicBezTo>
                    <a:pt x="24502" y="503"/>
                    <a:pt x="24669" y="565"/>
                    <a:pt x="24816" y="544"/>
                  </a:cubicBezTo>
                  <a:close/>
                  <a:moveTo>
                    <a:pt x="9207" y="3871"/>
                  </a:moveTo>
                  <a:cubicBezTo>
                    <a:pt x="9416" y="3892"/>
                    <a:pt x="9541" y="3788"/>
                    <a:pt x="9541" y="3641"/>
                  </a:cubicBezTo>
                  <a:cubicBezTo>
                    <a:pt x="9541" y="3411"/>
                    <a:pt x="9374" y="3244"/>
                    <a:pt x="9165" y="3223"/>
                  </a:cubicBezTo>
                  <a:cubicBezTo>
                    <a:pt x="9018" y="3181"/>
                    <a:pt x="8872" y="3306"/>
                    <a:pt x="8893" y="3474"/>
                  </a:cubicBezTo>
                  <a:cubicBezTo>
                    <a:pt x="8872" y="3662"/>
                    <a:pt x="8997" y="3850"/>
                    <a:pt x="9207" y="3871"/>
                  </a:cubicBezTo>
                  <a:close/>
                  <a:moveTo>
                    <a:pt x="7386" y="1109"/>
                  </a:moveTo>
                  <a:cubicBezTo>
                    <a:pt x="7386" y="984"/>
                    <a:pt x="7261" y="900"/>
                    <a:pt x="7156" y="921"/>
                  </a:cubicBezTo>
                  <a:cubicBezTo>
                    <a:pt x="7031" y="921"/>
                    <a:pt x="6926" y="1026"/>
                    <a:pt x="6947" y="1151"/>
                  </a:cubicBezTo>
                  <a:cubicBezTo>
                    <a:pt x="6926" y="1319"/>
                    <a:pt x="7072" y="1423"/>
                    <a:pt x="7240" y="1381"/>
                  </a:cubicBezTo>
                  <a:cubicBezTo>
                    <a:pt x="7365" y="1360"/>
                    <a:pt x="7407" y="1256"/>
                    <a:pt x="7386" y="1130"/>
                  </a:cubicBezTo>
                  <a:close/>
                  <a:moveTo>
                    <a:pt x="24209" y="4206"/>
                  </a:moveTo>
                  <a:cubicBezTo>
                    <a:pt x="24167" y="4185"/>
                    <a:pt x="24104" y="4143"/>
                    <a:pt x="24062" y="4143"/>
                  </a:cubicBezTo>
                  <a:cubicBezTo>
                    <a:pt x="24041" y="4164"/>
                    <a:pt x="24021" y="4248"/>
                    <a:pt x="24000" y="4290"/>
                  </a:cubicBezTo>
                  <a:cubicBezTo>
                    <a:pt x="24041" y="4311"/>
                    <a:pt x="24104" y="4352"/>
                    <a:pt x="24146" y="4352"/>
                  </a:cubicBezTo>
                  <a:cubicBezTo>
                    <a:pt x="24188" y="4332"/>
                    <a:pt x="24188" y="4269"/>
                    <a:pt x="24209" y="4227"/>
                  </a:cubicBezTo>
                  <a:close/>
                  <a:moveTo>
                    <a:pt x="21028" y="1381"/>
                  </a:moveTo>
                  <a:cubicBezTo>
                    <a:pt x="20966" y="1339"/>
                    <a:pt x="20903" y="1298"/>
                    <a:pt x="20882" y="1319"/>
                  </a:cubicBezTo>
                  <a:cubicBezTo>
                    <a:pt x="20840" y="1319"/>
                    <a:pt x="20840" y="1402"/>
                    <a:pt x="20798" y="1465"/>
                  </a:cubicBezTo>
                  <a:cubicBezTo>
                    <a:pt x="20861" y="1486"/>
                    <a:pt x="20924" y="1528"/>
                    <a:pt x="20945" y="1507"/>
                  </a:cubicBezTo>
                  <a:cubicBezTo>
                    <a:pt x="20987" y="1486"/>
                    <a:pt x="21008" y="1423"/>
                    <a:pt x="21028" y="138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9" name="Google Shape;7369;p47"/>
            <p:cNvSpPr/>
            <p:nvPr/>
          </p:nvSpPr>
          <p:spPr>
            <a:xfrm>
              <a:off x="5753075" y="4641150"/>
              <a:ext cx="574900" cy="128200"/>
            </a:xfrm>
            <a:custGeom>
              <a:avLst/>
              <a:gdLst/>
              <a:ahLst/>
              <a:cxnLst/>
              <a:rect l="l" t="t" r="r" b="b"/>
              <a:pathLst>
                <a:path w="22996" h="5128" extrusionOk="0">
                  <a:moveTo>
                    <a:pt x="544" y="4960"/>
                  </a:moveTo>
                  <a:cubicBezTo>
                    <a:pt x="565" y="4688"/>
                    <a:pt x="523" y="4416"/>
                    <a:pt x="419" y="4186"/>
                  </a:cubicBezTo>
                  <a:cubicBezTo>
                    <a:pt x="335" y="4039"/>
                    <a:pt x="398" y="3872"/>
                    <a:pt x="544" y="3809"/>
                  </a:cubicBezTo>
                  <a:cubicBezTo>
                    <a:pt x="712" y="3746"/>
                    <a:pt x="816" y="3851"/>
                    <a:pt x="900" y="3976"/>
                  </a:cubicBezTo>
                  <a:cubicBezTo>
                    <a:pt x="1381" y="4520"/>
                    <a:pt x="1528" y="4499"/>
                    <a:pt x="1946" y="3893"/>
                  </a:cubicBezTo>
                  <a:cubicBezTo>
                    <a:pt x="2281" y="3432"/>
                    <a:pt x="2574" y="3390"/>
                    <a:pt x="2992" y="3704"/>
                  </a:cubicBezTo>
                  <a:cubicBezTo>
                    <a:pt x="3348" y="3976"/>
                    <a:pt x="3348" y="3976"/>
                    <a:pt x="4143" y="3851"/>
                  </a:cubicBezTo>
                  <a:cubicBezTo>
                    <a:pt x="3829" y="3014"/>
                    <a:pt x="3850" y="3014"/>
                    <a:pt x="4855" y="3139"/>
                  </a:cubicBezTo>
                  <a:cubicBezTo>
                    <a:pt x="5001" y="2386"/>
                    <a:pt x="4980" y="2261"/>
                    <a:pt x="4415" y="2009"/>
                  </a:cubicBezTo>
                  <a:cubicBezTo>
                    <a:pt x="4018" y="1821"/>
                    <a:pt x="3704" y="1486"/>
                    <a:pt x="3557" y="1089"/>
                  </a:cubicBezTo>
                  <a:cubicBezTo>
                    <a:pt x="3327" y="608"/>
                    <a:pt x="2992" y="398"/>
                    <a:pt x="2637" y="503"/>
                  </a:cubicBezTo>
                  <a:cubicBezTo>
                    <a:pt x="2323" y="587"/>
                    <a:pt x="2030" y="670"/>
                    <a:pt x="2218" y="1089"/>
                  </a:cubicBezTo>
                  <a:cubicBezTo>
                    <a:pt x="2239" y="1173"/>
                    <a:pt x="2260" y="1256"/>
                    <a:pt x="2239" y="1361"/>
                  </a:cubicBezTo>
                  <a:cubicBezTo>
                    <a:pt x="2218" y="1465"/>
                    <a:pt x="2093" y="1549"/>
                    <a:pt x="1967" y="1549"/>
                  </a:cubicBezTo>
                  <a:cubicBezTo>
                    <a:pt x="1883" y="1528"/>
                    <a:pt x="1821" y="1465"/>
                    <a:pt x="1800" y="1403"/>
                  </a:cubicBezTo>
                  <a:cubicBezTo>
                    <a:pt x="1674" y="1089"/>
                    <a:pt x="1967" y="608"/>
                    <a:pt x="1528" y="461"/>
                  </a:cubicBezTo>
                  <a:cubicBezTo>
                    <a:pt x="1214" y="336"/>
                    <a:pt x="837" y="398"/>
                    <a:pt x="482" y="398"/>
                  </a:cubicBezTo>
                  <a:cubicBezTo>
                    <a:pt x="272" y="398"/>
                    <a:pt x="63" y="377"/>
                    <a:pt x="0" y="126"/>
                  </a:cubicBezTo>
                  <a:cubicBezTo>
                    <a:pt x="2072" y="22"/>
                    <a:pt x="4143" y="64"/>
                    <a:pt x="6215" y="64"/>
                  </a:cubicBezTo>
                  <a:cubicBezTo>
                    <a:pt x="7449" y="1"/>
                    <a:pt x="8684" y="22"/>
                    <a:pt x="9939" y="105"/>
                  </a:cubicBezTo>
                  <a:cubicBezTo>
                    <a:pt x="11320" y="252"/>
                    <a:pt x="12701" y="126"/>
                    <a:pt x="14082" y="377"/>
                  </a:cubicBezTo>
                  <a:cubicBezTo>
                    <a:pt x="14375" y="419"/>
                    <a:pt x="14668" y="419"/>
                    <a:pt x="14961" y="398"/>
                  </a:cubicBezTo>
                  <a:cubicBezTo>
                    <a:pt x="16572" y="398"/>
                    <a:pt x="18204" y="524"/>
                    <a:pt x="19815" y="733"/>
                  </a:cubicBezTo>
                  <a:cubicBezTo>
                    <a:pt x="20066" y="796"/>
                    <a:pt x="20338" y="796"/>
                    <a:pt x="20589" y="775"/>
                  </a:cubicBezTo>
                  <a:cubicBezTo>
                    <a:pt x="21426" y="629"/>
                    <a:pt x="22054" y="1026"/>
                    <a:pt x="22702" y="1486"/>
                  </a:cubicBezTo>
                  <a:cubicBezTo>
                    <a:pt x="22995" y="1675"/>
                    <a:pt x="22933" y="1863"/>
                    <a:pt x="22870" y="2156"/>
                  </a:cubicBezTo>
                  <a:cubicBezTo>
                    <a:pt x="22807" y="2428"/>
                    <a:pt x="22828" y="2805"/>
                    <a:pt x="22430" y="2805"/>
                  </a:cubicBezTo>
                  <a:cubicBezTo>
                    <a:pt x="22054" y="2846"/>
                    <a:pt x="21656" y="2993"/>
                    <a:pt x="21321" y="3181"/>
                  </a:cubicBezTo>
                  <a:cubicBezTo>
                    <a:pt x="21133" y="3286"/>
                    <a:pt x="20945" y="3349"/>
                    <a:pt x="20736" y="3349"/>
                  </a:cubicBezTo>
                  <a:cubicBezTo>
                    <a:pt x="19689" y="3244"/>
                    <a:pt x="18727" y="3788"/>
                    <a:pt x="17681" y="3746"/>
                  </a:cubicBezTo>
                  <a:cubicBezTo>
                    <a:pt x="17555" y="3725"/>
                    <a:pt x="17451" y="3746"/>
                    <a:pt x="17346" y="3809"/>
                  </a:cubicBezTo>
                  <a:cubicBezTo>
                    <a:pt x="16321" y="4541"/>
                    <a:pt x="15170" y="4248"/>
                    <a:pt x="14082" y="4227"/>
                  </a:cubicBezTo>
                  <a:cubicBezTo>
                    <a:pt x="13391" y="4186"/>
                    <a:pt x="12680" y="4186"/>
                    <a:pt x="11990" y="4269"/>
                  </a:cubicBezTo>
                  <a:cubicBezTo>
                    <a:pt x="11006" y="4395"/>
                    <a:pt x="10002" y="4227"/>
                    <a:pt x="9018" y="4458"/>
                  </a:cubicBezTo>
                  <a:cubicBezTo>
                    <a:pt x="7951" y="4709"/>
                    <a:pt x="6842" y="4667"/>
                    <a:pt x="5775" y="4730"/>
                  </a:cubicBezTo>
                  <a:cubicBezTo>
                    <a:pt x="4018" y="4855"/>
                    <a:pt x="2281" y="5127"/>
                    <a:pt x="544" y="496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0" name="Google Shape;7370;p47"/>
            <p:cNvSpPr/>
            <p:nvPr/>
          </p:nvSpPr>
          <p:spPr>
            <a:xfrm>
              <a:off x="3998100" y="4643250"/>
              <a:ext cx="445175" cy="158525"/>
            </a:xfrm>
            <a:custGeom>
              <a:avLst/>
              <a:gdLst/>
              <a:ahLst/>
              <a:cxnLst/>
              <a:rect l="l" t="t" r="r" b="b"/>
              <a:pathLst>
                <a:path w="17807" h="6341" extrusionOk="0">
                  <a:moveTo>
                    <a:pt x="9563" y="147"/>
                  </a:moveTo>
                  <a:cubicBezTo>
                    <a:pt x="9563" y="252"/>
                    <a:pt x="9604" y="377"/>
                    <a:pt x="9646" y="482"/>
                  </a:cubicBezTo>
                  <a:cubicBezTo>
                    <a:pt x="10023" y="1068"/>
                    <a:pt x="9981" y="1591"/>
                    <a:pt x="9437" y="2051"/>
                  </a:cubicBezTo>
                  <a:cubicBezTo>
                    <a:pt x="9981" y="2511"/>
                    <a:pt x="10358" y="3160"/>
                    <a:pt x="11237" y="3055"/>
                  </a:cubicBezTo>
                  <a:cubicBezTo>
                    <a:pt x="11216" y="2700"/>
                    <a:pt x="10713" y="2511"/>
                    <a:pt x="10881" y="2072"/>
                  </a:cubicBezTo>
                  <a:cubicBezTo>
                    <a:pt x="11006" y="1758"/>
                    <a:pt x="11174" y="1423"/>
                    <a:pt x="11048" y="1068"/>
                  </a:cubicBezTo>
                  <a:cubicBezTo>
                    <a:pt x="11027" y="963"/>
                    <a:pt x="11111" y="900"/>
                    <a:pt x="11195" y="879"/>
                  </a:cubicBezTo>
                  <a:cubicBezTo>
                    <a:pt x="11529" y="754"/>
                    <a:pt x="11822" y="1109"/>
                    <a:pt x="12157" y="963"/>
                  </a:cubicBezTo>
                  <a:cubicBezTo>
                    <a:pt x="12534" y="796"/>
                    <a:pt x="12576" y="1193"/>
                    <a:pt x="12785" y="1319"/>
                  </a:cubicBezTo>
                  <a:cubicBezTo>
                    <a:pt x="13517" y="1758"/>
                    <a:pt x="13873" y="2762"/>
                    <a:pt x="14982" y="2721"/>
                  </a:cubicBezTo>
                  <a:cubicBezTo>
                    <a:pt x="14961" y="2239"/>
                    <a:pt x="15003" y="1758"/>
                    <a:pt x="15107" y="1298"/>
                  </a:cubicBezTo>
                  <a:cubicBezTo>
                    <a:pt x="15149" y="984"/>
                    <a:pt x="15296" y="775"/>
                    <a:pt x="15568" y="754"/>
                  </a:cubicBezTo>
                  <a:cubicBezTo>
                    <a:pt x="15819" y="712"/>
                    <a:pt x="15923" y="984"/>
                    <a:pt x="15944" y="1235"/>
                  </a:cubicBezTo>
                  <a:cubicBezTo>
                    <a:pt x="15965" y="1633"/>
                    <a:pt x="16405" y="1946"/>
                    <a:pt x="16175" y="2407"/>
                  </a:cubicBezTo>
                  <a:cubicBezTo>
                    <a:pt x="16133" y="2511"/>
                    <a:pt x="16216" y="2658"/>
                    <a:pt x="16321" y="2700"/>
                  </a:cubicBezTo>
                  <a:cubicBezTo>
                    <a:pt x="16698" y="2888"/>
                    <a:pt x="16760" y="3306"/>
                    <a:pt x="16928" y="3578"/>
                  </a:cubicBezTo>
                  <a:cubicBezTo>
                    <a:pt x="17011" y="3578"/>
                    <a:pt x="17053" y="3578"/>
                    <a:pt x="17074" y="3578"/>
                  </a:cubicBezTo>
                  <a:cubicBezTo>
                    <a:pt x="17263" y="3453"/>
                    <a:pt x="17074" y="3055"/>
                    <a:pt x="17451" y="3076"/>
                  </a:cubicBezTo>
                  <a:cubicBezTo>
                    <a:pt x="17681" y="3097"/>
                    <a:pt x="17807" y="3599"/>
                    <a:pt x="17660" y="3934"/>
                  </a:cubicBezTo>
                  <a:cubicBezTo>
                    <a:pt x="17493" y="4206"/>
                    <a:pt x="17263" y="4436"/>
                    <a:pt x="16970" y="4604"/>
                  </a:cubicBezTo>
                  <a:cubicBezTo>
                    <a:pt x="16656" y="4813"/>
                    <a:pt x="16300" y="5022"/>
                    <a:pt x="16300" y="5462"/>
                  </a:cubicBezTo>
                  <a:cubicBezTo>
                    <a:pt x="16300" y="5859"/>
                    <a:pt x="15777" y="5755"/>
                    <a:pt x="15777" y="6089"/>
                  </a:cubicBezTo>
                  <a:cubicBezTo>
                    <a:pt x="15547" y="6173"/>
                    <a:pt x="15296" y="6194"/>
                    <a:pt x="15066" y="6131"/>
                  </a:cubicBezTo>
                  <a:cubicBezTo>
                    <a:pt x="15066" y="5817"/>
                    <a:pt x="15066" y="5482"/>
                    <a:pt x="15024" y="5169"/>
                  </a:cubicBezTo>
                  <a:cubicBezTo>
                    <a:pt x="15003" y="5043"/>
                    <a:pt x="14877" y="4938"/>
                    <a:pt x="14752" y="4980"/>
                  </a:cubicBezTo>
                  <a:cubicBezTo>
                    <a:pt x="14626" y="4980"/>
                    <a:pt x="14563" y="5085"/>
                    <a:pt x="14542" y="5210"/>
                  </a:cubicBezTo>
                  <a:cubicBezTo>
                    <a:pt x="14459" y="5441"/>
                    <a:pt x="14689" y="5650"/>
                    <a:pt x="14584" y="5901"/>
                  </a:cubicBezTo>
                  <a:cubicBezTo>
                    <a:pt x="14291" y="6047"/>
                    <a:pt x="13936" y="6006"/>
                    <a:pt x="13685" y="5796"/>
                  </a:cubicBezTo>
                  <a:cubicBezTo>
                    <a:pt x="13224" y="5524"/>
                    <a:pt x="13308" y="5922"/>
                    <a:pt x="13287" y="6173"/>
                  </a:cubicBezTo>
                  <a:lnTo>
                    <a:pt x="12931" y="6173"/>
                  </a:lnTo>
                  <a:cubicBezTo>
                    <a:pt x="12889" y="5859"/>
                    <a:pt x="13015" y="5524"/>
                    <a:pt x="12785" y="5169"/>
                  </a:cubicBezTo>
                  <a:cubicBezTo>
                    <a:pt x="12178" y="5901"/>
                    <a:pt x="11383" y="5587"/>
                    <a:pt x="10651" y="5650"/>
                  </a:cubicBezTo>
                  <a:cubicBezTo>
                    <a:pt x="10546" y="5650"/>
                    <a:pt x="10421" y="5608"/>
                    <a:pt x="10337" y="5524"/>
                  </a:cubicBezTo>
                  <a:cubicBezTo>
                    <a:pt x="9835" y="5127"/>
                    <a:pt x="9793" y="5148"/>
                    <a:pt x="9521" y="5650"/>
                  </a:cubicBezTo>
                  <a:cubicBezTo>
                    <a:pt x="9458" y="5796"/>
                    <a:pt x="9458" y="6006"/>
                    <a:pt x="9249" y="6047"/>
                  </a:cubicBezTo>
                  <a:cubicBezTo>
                    <a:pt x="8872" y="5713"/>
                    <a:pt x="8851" y="5692"/>
                    <a:pt x="8412" y="5901"/>
                  </a:cubicBezTo>
                  <a:cubicBezTo>
                    <a:pt x="8182" y="6027"/>
                    <a:pt x="8035" y="5901"/>
                    <a:pt x="7847" y="5838"/>
                  </a:cubicBezTo>
                  <a:cubicBezTo>
                    <a:pt x="7366" y="5629"/>
                    <a:pt x="6759" y="5838"/>
                    <a:pt x="6361" y="6319"/>
                  </a:cubicBezTo>
                  <a:lnTo>
                    <a:pt x="5106" y="6340"/>
                  </a:lnTo>
                  <a:cubicBezTo>
                    <a:pt x="4750" y="6047"/>
                    <a:pt x="4269" y="6236"/>
                    <a:pt x="3871" y="6089"/>
                  </a:cubicBezTo>
                  <a:cubicBezTo>
                    <a:pt x="3767" y="6047"/>
                    <a:pt x="3725" y="6236"/>
                    <a:pt x="3704" y="6340"/>
                  </a:cubicBezTo>
                  <a:lnTo>
                    <a:pt x="3348" y="6340"/>
                  </a:lnTo>
                  <a:cubicBezTo>
                    <a:pt x="3202" y="5880"/>
                    <a:pt x="2930" y="5964"/>
                    <a:pt x="2637" y="6173"/>
                  </a:cubicBezTo>
                  <a:cubicBezTo>
                    <a:pt x="2323" y="6173"/>
                    <a:pt x="2009" y="6068"/>
                    <a:pt x="1737" y="5880"/>
                  </a:cubicBezTo>
                  <a:cubicBezTo>
                    <a:pt x="1905" y="5127"/>
                    <a:pt x="1800" y="4897"/>
                    <a:pt x="1089" y="4646"/>
                  </a:cubicBezTo>
                  <a:cubicBezTo>
                    <a:pt x="963" y="4604"/>
                    <a:pt x="817" y="4604"/>
                    <a:pt x="670" y="4604"/>
                  </a:cubicBezTo>
                  <a:cubicBezTo>
                    <a:pt x="607" y="4541"/>
                    <a:pt x="565" y="4478"/>
                    <a:pt x="503" y="4436"/>
                  </a:cubicBezTo>
                  <a:cubicBezTo>
                    <a:pt x="670" y="4164"/>
                    <a:pt x="691" y="3830"/>
                    <a:pt x="900" y="3558"/>
                  </a:cubicBezTo>
                  <a:cubicBezTo>
                    <a:pt x="1109" y="3286"/>
                    <a:pt x="1109" y="2930"/>
                    <a:pt x="921" y="2658"/>
                  </a:cubicBezTo>
                  <a:cubicBezTo>
                    <a:pt x="754" y="2407"/>
                    <a:pt x="565" y="2051"/>
                    <a:pt x="168" y="2386"/>
                  </a:cubicBezTo>
                  <a:cubicBezTo>
                    <a:pt x="126" y="2428"/>
                    <a:pt x="1" y="2323"/>
                    <a:pt x="21" y="2239"/>
                  </a:cubicBezTo>
                  <a:cubicBezTo>
                    <a:pt x="21" y="2135"/>
                    <a:pt x="63" y="2030"/>
                    <a:pt x="105" y="2009"/>
                  </a:cubicBezTo>
                  <a:cubicBezTo>
                    <a:pt x="545" y="1800"/>
                    <a:pt x="1026" y="1653"/>
                    <a:pt x="1528" y="1591"/>
                  </a:cubicBezTo>
                  <a:cubicBezTo>
                    <a:pt x="1737" y="1591"/>
                    <a:pt x="1988" y="1549"/>
                    <a:pt x="2009" y="1298"/>
                  </a:cubicBezTo>
                  <a:cubicBezTo>
                    <a:pt x="2051" y="984"/>
                    <a:pt x="1716" y="1109"/>
                    <a:pt x="1570" y="1005"/>
                  </a:cubicBezTo>
                  <a:cubicBezTo>
                    <a:pt x="1528" y="963"/>
                    <a:pt x="1507" y="900"/>
                    <a:pt x="1486" y="858"/>
                  </a:cubicBezTo>
                  <a:cubicBezTo>
                    <a:pt x="1570" y="649"/>
                    <a:pt x="1946" y="691"/>
                    <a:pt x="1926" y="398"/>
                  </a:cubicBezTo>
                  <a:lnTo>
                    <a:pt x="2449" y="356"/>
                  </a:lnTo>
                  <a:cubicBezTo>
                    <a:pt x="2721" y="691"/>
                    <a:pt x="3265" y="377"/>
                    <a:pt x="3516" y="837"/>
                  </a:cubicBezTo>
                  <a:cubicBezTo>
                    <a:pt x="3704" y="1172"/>
                    <a:pt x="3955" y="1109"/>
                    <a:pt x="4039" y="712"/>
                  </a:cubicBezTo>
                  <a:cubicBezTo>
                    <a:pt x="4102" y="545"/>
                    <a:pt x="4164" y="398"/>
                    <a:pt x="4206" y="231"/>
                  </a:cubicBezTo>
                  <a:cubicBezTo>
                    <a:pt x="4562" y="147"/>
                    <a:pt x="4918" y="147"/>
                    <a:pt x="5273" y="210"/>
                  </a:cubicBezTo>
                  <a:cubicBezTo>
                    <a:pt x="5378" y="733"/>
                    <a:pt x="5378" y="733"/>
                    <a:pt x="5755" y="482"/>
                  </a:cubicBezTo>
                  <a:lnTo>
                    <a:pt x="5985" y="356"/>
                  </a:lnTo>
                  <a:lnTo>
                    <a:pt x="6340" y="356"/>
                  </a:lnTo>
                  <a:cubicBezTo>
                    <a:pt x="6445" y="712"/>
                    <a:pt x="6508" y="1068"/>
                    <a:pt x="6152" y="1361"/>
                  </a:cubicBezTo>
                  <a:cubicBezTo>
                    <a:pt x="5922" y="1549"/>
                    <a:pt x="5901" y="1884"/>
                    <a:pt x="6089" y="2093"/>
                  </a:cubicBezTo>
                  <a:cubicBezTo>
                    <a:pt x="6236" y="2323"/>
                    <a:pt x="6424" y="2511"/>
                    <a:pt x="6738" y="2428"/>
                  </a:cubicBezTo>
                  <a:cubicBezTo>
                    <a:pt x="7156" y="2323"/>
                    <a:pt x="7700" y="2825"/>
                    <a:pt x="7993" y="2177"/>
                  </a:cubicBezTo>
                  <a:cubicBezTo>
                    <a:pt x="7993" y="2156"/>
                    <a:pt x="8161" y="2197"/>
                    <a:pt x="8244" y="2197"/>
                  </a:cubicBezTo>
                  <a:cubicBezTo>
                    <a:pt x="8558" y="2197"/>
                    <a:pt x="9270" y="1570"/>
                    <a:pt x="9312" y="1277"/>
                  </a:cubicBezTo>
                  <a:cubicBezTo>
                    <a:pt x="9332" y="1151"/>
                    <a:pt x="9312" y="984"/>
                    <a:pt x="9207" y="963"/>
                  </a:cubicBezTo>
                  <a:cubicBezTo>
                    <a:pt x="8516" y="900"/>
                    <a:pt x="8788" y="440"/>
                    <a:pt x="8830" y="84"/>
                  </a:cubicBezTo>
                  <a:cubicBezTo>
                    <a:pt x="9060" y="1"/>
                    <a:pt x="9291" y="1"/>
                    <a:pt x="9521" y="42"/>
                  </a:cubicBezTo>
                  <a:cubicBezTo>
                    <a:pt x="9542" y="84"/>
                    <a:pt x="9542" y="105"/>
                    <a:pt x="9563" y="147"/>
                  </a:cubicBezTo>
                  <a:close/>
                  <a:moveTo>
                    <a:pt x="12304" y="2407"/>
                  </a:moveTo>
                  <a:cubicBezTo>
                    <a:pt x="12345" y="2386"/>
                    <a:pt x="12471" y="2365"/>
                    <a:pt x="12471" y="2323"/>
                  </a:cubicBezTo>
                  <a:cubicBezTo>
                    <a:pt x="12534" y="2177"/>
                    <a:pt x="12429" y="2114"/>
                    <a:pt x="12304" y="2114"/>
                  </a:cubicBezTo>
                  <a:cubicBezTo>
                    <a:pt x="12220" y="2114"/>
                    <a:pt x="12136" y="2156"/>
                    <a:pt x="12136" y="2260"/>
                  </a:cubicBezTo>
                  <a:cubicBezTo>
                    <a:pt x="12115" y="2344"/>
                    <a:pt x="12178" y="2407"/>
                    <a:pt x="12304" y="2407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1" name="Google Shape;7371;p47"/>
            <p:cNvSpPr/>
            <p:nvPr/>
          </p:nvSpPr>
          <p:spPr>
            <a:xfrm>
              <a:off x="5127975" y="4751525"/>
              <a:ext cx="328525" cy="37700"/>
            </a:xfrm>
            <a:custGeom>
              <a:avLst/>
              <a:gdLst/>
              <a:ahLst/>
              <a:cxnLst/>
              <a:rect l="l" t="t" r="r" b="b"/>
              <a:pathLst>
                <a:path w="13141" h="1508" extrusionOk="0">
                  <a:moveTo>
                    <a:pt x="1" y="1424"/>
                  </a:moveTo>
                  <a:cubicBezTo>
                    <a:pt x="126" y="1005"/>
                    <a:pt x="314" y="796"/>
                    <a:pt x="817" y="859"/>
                  </a:cubicBezTo>
                  <a:cubicBezTo>
                    <a:pt x="1277" y="921"/>
                    <a:pt x="1758" y="879"/>
                    <a:pt x="2198" y="691"/>
                  </a:cubicBezTo>
                  <a:cubicBezTo>
                    <a:pt x="2993" y="377"/>
                    <a:pt x="3871" y="335"/>
                    <a:pt x="4687" y="607"/>
                  </a:cubicBezTo>
                  <a:cubicBezTo>
                    <a:pt x="5085" y="775"/>
                    <a:pt x="5503" y="712"/>
                    <a:pt x="5838" y="461"/>
                  </a:cubicBezTo>
                  <a:cubicBezTo>
                    <a:pt x="5985" y="335"/>
                    <a:pt x="6215" y="315"/>
                    <a:pt x="6403" y="231"/>
                  </a:cubicBezTo>
                  <a:cubicBezTo>
                    <a:pt x="6759" y="43"/>
                    <a:pt x="7073" y="1"/>
                    <a:pt x="7282" y="419"/>
                  </a:cubicBezTo>
                  <a:cubicBezTo>
                    <a:pt x="7366" y="587"/>
                    <a:pt x="7512" y="796"/>
                    <a:pt x="7680" y="733"/>
                  </a:cubicBezTo>
                  <a:cubicBezTo>
                    <a:pt x="8203" y="503"/>
                    <a:pt x="8726" y="796"/>
                    <a:pt x="9228" y="775"/>
                  </a:cubicBezTo>
                  <a:cubicBezTo>
                    <a:pt x="9416" y="754"/>
                    <a:pt x="9584" y="775"/>
                    <a:pt x="9730" y="628"/>
                  </a:cubicBezTo>
                  <a:cubicBezTo>
                    <a:pt x="10274" y="22"/>
                    <a:pt x="10860" y="335"/>
                    <a:pt x="11404" y="587"/>
                  </a:cubicBezTo>
                  <a:cubicBezTo>
                    <a:pt x="11739" y="733"/>
                    <a:pt x="11969" y="900"/>
                    <a:pt x="12345" y="670"/>
                  </a:cubicBezTo>
                  <a:cubicBezTo>
                    <a:pt x="12701" y="461"/>
                    <a:pt x="13036" y="607"/>
                    <a:pt x="13141" y="1068"/>
                  </a:cubicBezTo>
                  <a:cubicBezTo>
                    <a:pt x="12053" y="1089"/>
                    <a:pt x="10944" y="1068"/>
                    <a:pt x="9856" y="1131"/>
                  </a:cubicBezTo>
                  <a:cubicBezTo>
                    <a:pt x="8140" y="1235"/>
                    <a:pt x="6403" y="1256"/>
                    <a:pt x="4667" y="1319"/>
                  </a:cubicBezTo>
                  <a:cubicBezTo>
                    <a:pt x="3118" y="1403"/>
                    <a:pt x="1570" y="1507"/>
                    <a:pt x="1" y="142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2" name="Google Shape;7372;p47"/>
            <p:cNvSpPr/>
            <p:nvPr/>
          </p:nvSpPr>
          <p:spPr>
            <a:xfrm>
              <a:off x="4146125" y="4641675"/>
              <a:ext cx="85825" cy="71700"/>
            </a:xfrm>
            <a:custGeom>
              <a:avLst/>
              <a:gdLst/>
              <a:ahLst/>
              <a:cxnLst/>
              <a:rect l="l" t="t" r="r" b="b"/>
              <a:pathLst>
                <a:path w="3433" h="2868" extrusionOk="0">
                  <a:moveTo>
                    <a:pt x="2930" y="105"/>
                  </a:moveTo>
                  <a:cubicBezTo>
                    <a:pt x="2888" y="461"/>
                    <a:pt x="2616" y="921"/>
                    <a:pt x="3307" y="984"/>
                  </a:cubicBezTo>
                  <a:cubicBezTo>
                    <a:pt x="3411" y="984"/>
                    <a:pt x="3432" y="1172"/>
                    <a:pt x="3411" y="1298"/>
                  </a:cubicBezTo>
                  <a:cubicBezTo>
                    <a:pt x="3370" y="1591"/>
                    <a:pt x="2658" y="2219"/>
                    <a:pt x="2344" y="2219"/>
                  </a:cubicBezTo>
                  <a:cubicBezTo>
                    <a:pt x="2261" y="2219"/>
                    <a:pt x="2114" y="2177"/>
                    <a:pt x="2114" y="2198"/>
                  </a:cubicBezTo>
                  <a:cubicBezTo>
                    <a:pt x="1800" y="2867"/>
                    <a:pt x="1256" y="2365"/>
                    <a:pt x="838" y="2449"/>
                  </a:cubicBezTo>
                  <a:cubicBezTo>
                    <a:pt x="524" y="2532"/>
                    <a:pt x="336" y="2344"/>
                    <a:pt x="189" y="2114"/>
                  </a:cubicBezTo>
                  <a:cubicBezTo>
                    <a:pt x="1" y="1905"/>
                    <a:pt x="43" y="1570"/>
                    <a:pt x="252" y="1382"/>
                  </a:cubicBezTo>
                  <a:cubicBezTo>
                    <a:pt x="629" y="1089"/>
                    <a:pt x="545" y="733"/>
                    <a:pt x="440" y="377"/>
                  </a:cubicBezTo>
                  <a:cubicBezTo>
                    <a:pt x="608" y="377"/>
                    <a:pt x="754" y="315"/>
                    <a:pt x="796" y="126"/>
                  </a:cubicBezTo>
                  <a:cubicBezTo>
                    <a:pt x="1026" y="22"/>
                    <a:pt x="1277" y="1"/>
                    <a:pt x="1507" y="84"/>
                  </a:cubicBezTo>
                  <a:cubicBezTo>
                    <a:pt x="1759" y="461"/>
                    <a:pt x="1800" y="461"/>
                    <a:pt x="2031" y="84"/>
                  </a:cubicBezTo>
                  <a:cubicBezTo>
                    <a:pt x="2323" y="1"/>
                    <a:pt x="2637" y="22"/>
                    <a:pt x="2930" y="105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3" name="Google Shape;7373;p47"/>
            <p:cNvSpPr/>
            <p:nvPr/>
          </p:nvSpPr>
          <p:spPr>
            <a:xfrm>
              <a:off x="4157125" y="4770875"/>
              <a:ext cx="166375" cy="35075"/>
            </a:xfrm>
            <a:custGeom>
              <a:avLst/>
              <a:gdLst/>
              <a:ahLst/>
              <a:cxnLst/>
              <a:rect l="l" t="t" r="r" b="b"/>
              <a:pathLst>
                <a:path w="6655" h="1403" extrusionOk="0">
                  <a:moveTo>
                    <a:pt x="0" y="1194"/>
                  </a:moveTo>
                  <a:cubicBezTo>
                    <a:pt x="419" y="712"/>
                    <a:pt x="1026" y="503"/>
                    <a:pt x="1507" y="712"/>
                  </a:cubicBezTo>
                  <a:cubicBezTo>
                    <a:pt x="1695" y="796"/>
                    <a:pt x="1821" y="901"/>
                    <a:pt x="2072" y="796"/>
                  </a:cubicBezTo>
                  <a:cubicBezTo>
                    <a:pt x="2490" y="566"/>
                    <a:pt x="2511" y="587"/>
                    <a:pt x="2888" y="922"/>
                  </a:cubicBezTo>
                  <a:cubicBezTo>
                    <a:pt x="3097" y="880"/>
                    <a:pt x="3097" y="670"/>
                    <a:pt x="3181" y="524"/>
                  </a:cubicBezTo>
                  <a:cubicBezTo>
                    <a:pt x="3432" y="1"/>
                    <a:pt x="3474" y="1"/>
                    <a:pt x="3976" y="398"/>
                  </a:cubicBezTo>
                  <a:cubicBezTo>
                    <a:pt x="4080" y="482"/>
                    <a:pt x="4185" y="524"/>
                    <a:pt x="4311" y="524"/>
                  </a:cubicBezTo>
                  <a:cubicBezTo>
                    <a:pt x="5022" y="461"/>
                    <a:pt x="5838" y="775"/>
                    <a:pt x="6424" y="43"/>
                  </a:cubicBezTo>
                  <a:cubicBezTo>
                    <a:pt x="6654" y="398"/>
                    <a:pt x="6528" y="733"/>
                    <a:pt x="6570" y="1047"/>
                  </a:cubicBezTo>
                  <a:cubicBezTo>
                    <a:pt x="4792" y="1403"/>
                    <a:pt x="3013" y="1173"/>
                    <a:pt x="1235" y="1235"/>
                  </a:cubicBezTo>
                  <a:cubicBezTo>
                    <a:pt x="816" y="1235"/>
                    <a:pt x="419" y="1214"/>
                    <a:pt x="0" y="119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4" name="Google Shape;7374;p47"/>
            <p:cNvSpPr/>
            <p:nvPr/>
          </p:nvSpPr>
          <p:spPr>
            <a:xfrm>
              <a:off x="4737750" y="4641675"/>
              <a:ext cx="88950" cy="35600"/>
            </a:xfrm>
            <a:custGeom>
              <a:avLst/>
              <a:gdLst/>
              <a:ahLst/>
              <a:cxnLst/>
              <a:rect l="l" t="t" r="r" b="b"/>
              <a:pathLst>
                <a:path w="3558" h="1424" extrusionOk="0">
                  <a:moveTo>
                    <a:pt x="3558" y="377"/>
                  </a:moveTo>
                  <a:cubicBezTo>
                    <a:pt x="3474" y="1110"/>
                    <a:pt x="3160" y="1424"/>
                    <a:pt x="2595" y="1172"/>
                  </a:cubicBezTo>
                  <a:cubicBezTo>
                    <a:pt x="1967" y="921"/>
                    <a:pt x="1319" y="942"/>
                    <a:pt x="691" y="733"/>
                  </a:cubicBezTo>
                  <a:cubicBezTo>
                    <a:pt x="377" y="628"/>
                    <a:pt x="42" y="587"/>
                    <a:pt x="1" y="168"/>
                  </a:cubicBezTo>
                  <a:cubicBezTo>
                    <a:pt x="147" y="22"/>
                    <a:pt x="377" y="1"/>
                    <a:pt x="545" y="105"/>
                  </a:cubicBezTo>
                  <a:cubicBezTo>
                    <a:pt x="649" y="461"/>
                    <a:pt x="963" y="356"/>
                    <a:pt x="1214" y="356"/>
                  </a:cubicBezTo>
                  <a:cubicBezTo>
                    <a:pt x="1988" y="419"/>
                    <a:pt x="2783" y="231"/>
                    <a:pt x="3558" y="377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5" name="Google Shape;7375;p47"/>
            <p:cNvSpPr/>
            <p:nvPr/>
          </p:nvSpPr>
          <p:spPr>
            <a:xfrm>
              <a:off x="4756050" y="4770350"/>
              <a:ext cx="79550" cy="27225"/>
            </a:xfrm>
            <a:custGeom>
              <a:avLst/>
              <a:gdLst/>
              <a:ahLst/>
              <a:cxnLst/>
              <a:rect l="l" t="t" r="r" b="b"/>
              <a:pathLst>
                <a:path w="3182" h="1089" extrusionOk="0">
                  <a:moveTo>
                    <a:pt x="1" y="901"/>
                  </a:moveTo>
                  <a:cubicBezTo>
                    <a:pt x="189" y="378"/>
                    <a:pt x="754" y="398"/>
                    <a:pt x="1110" y="106"/>
                  </a:cubicBezTo>
                  <a:cubicBezTo>
                    <a:pt x="1235" y="1"/>
                    <a:pt x="1403" y="85"/>
                    <a:pt x="1486" y="189"/>
                  </a:cubicBezTo>
                  <a:cubicBezTo>
                    <a:pt x="1863" y="608"/>
                    <a:pt x="2282" y="608"/>
                    <a:pt x="2763" y="419"/>
                  </a:cubicBezTo>
                  <a:cubicBezTo>
                    <a:pt x="2993" y="315"/>
                    <a:pt x="3160" y="440"/>
                    <a:pt x="3181" y="691"/>
                  </a:cubicBezTo>
                  <a:cubicBezTo>
                    <a:pt x="2302" y="963"/>
                    <a:pt x="1382" y="922"/>
                    <a:pt x="482" y="1026"/>
                  </a:cubicBezTo>
                  <a:cubicBezTo>
                    <a:pt x="315" y="1089"/>
                    <a:pt x="126" y="1026"/>
                    <a:pt x="1" y="90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6" name="Google Shape;7376;p47"/>
            <p:cNvSpPr/>
            <p:nvPr/>
          </p:nvSpPr>
          <p:spPr>
            <a:xfrm>
              <a:off x="5655775" y="4760950"/>
              <a:ext cx="97325" cy="21475"/>
            </a:xfrm>
            <a:custGeom>
              <a:avLst/>
              <a:gdLst/>
              <a:ahLst/>
              <a:cxnLst/>
              <a:rect l="l" t="t" r="r" b="b"/>
              <a:pathLst>
                <a:path w="3893" h="859" extrusionOk="0">
                  <a:moveTo>
                    <a:pt x="0" y="461"/>
                  </a:moveTo>
                  <a:cubicBezTo>
                    <a:pt x="105" y="210"/>
                    <a:pt x="293" y="230"/>
                    <a:pt x="503" y="210"/>
                  </a:cubicBezTo>
                  <a:cubicBezTo>
                    <a:pt x="1486" y="189"/>
                    <a:pt x="2469" y="314"/>
                    <a:pt x="3432" y="42"/>
                  </a:cubicBezTo>
                  <a:cubicBezTo>
                    <a:pt x="3599" y="0"/>
                    <a:pt x="3788" y="63"/>
                    <a:pt x="3892" y="210"/>
                  </a:cubicBezTo>
                  <a:cubicBezTo>
                    <a:pt x="3139" y="461"/>
                    <a:pt x="2428" y="858"/>
                    <a:pt x="1570" y="565"/>
                  </a:cubicBezTo>
                  <a:cubicBezTo>
                    <a:pt x="1089" y="398"/>
                    <a:pt x="524" y="607"/>
                    <a:pt x="0" y="46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7" name="Google Shape;7377;p47"/>
            <p:cNvSpPr/>
            <p:nvPr/>
          </p:nvSpPr>
          <p:spPr>
            <a:xfrm>
              <a:off x="4661900" y="4641675"/>
              <a:ext cx="47625" cy="31425"/>
            </a:xfrm>
            <a:custGeom>
              <a:avLst/>
              <a:gdLst/>
              <a:ahLst/>
              <a:cxnLst/>
              <a:rect l="l" t="t" r="r" b="b"/>
              <a:pathLst>
                <a:path w="1905" h="1257" extrusionOk="0">
                  <a:moveTo>
                    <a:pt x="22" y="210"/>
                  </a:moveTo>
                  <a:lnTo>
                    <a:pt x="22" y="64"/>
                  </a:lnTo>
                  <a:cubicBezTo>
                    <a:pt x="314" y="1"/>
                    <a:pt x="628" y="1"/>
                    <a:pt x="921" y="84"/>
                  </a:cubicBezTo>
                  <a:cubicBezTo>
                    <a:pt x="1089" y="587"/>
                    <a:pt x="1507" y="294"/>
                    <a:pt x="1800" y="377"/>
                  </a:cubicBezTo>
                  <a:cubicBezTo>
                    <a:pt x="1842" y="628"/>
                    <a:pt x="1863" y="880"/>
                    <a:pt x="1905" y="1256"/>
                  </a:cubicBezTo>
                  <a:cubicBezTo>
                    <a:pt x="1570" y="1005"/>
                    <a:pt x="1151" y="880"/>
                    <a:pt x="733" y="900"/>
                  </a:cubicBezTo>
                  <a:cubicBezTo>
                    <a:pt x="335" y="900"/>
                    <a:pt x="1" y="712"/>
                    <a:pt x="22" y="21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8" name="Google Shape;7378;p47"/>
            <p:cNvSpPr/>
            <p:nvPr/>
          </p:nvSpPr>
          <p:spPr>
            <a:xfrm>
              <a:off x="4328700" y="4766700"/>
              <a:ext cx="46050" cy="36125"/>
            </a:xfrm>
            <a:custGeom>
              <a:avLst/>
              <a:gdLst/>
              <a:ahLst/>
              <a:cxnLst/>
              <a:rect l="l" t="t" r="r" b="b"/>
              <a:pathLst>
                <a:path w="1842" h="1445" extrusionOk="0">
                  <a:moveTo>
                    <a:pt x="63" y="1214"/>
                  </a:moveTo>
                  <a:cubicBezTo>
                    <a:pt x="84" y="984"/>
                    <a:pt x="0" y="586"/>
                    <a:pt x="461" y="858"/>
                  </a:cubicBezTo>
                  <a:cubicBezTo>
                    <a:pt x="712" y="1068"/>
                    <a:pt x="1067" y="1089"/>
                    <a:pt x="1360" y="963"/>
                  </a:cubicBezTo>
                  <a:cubicBezTo>
                    <a:pt x="1486" y="712"/>
                    <a:pt x="1235" y="503"/>
                    <a:pt x="1318" y="272"/>
                  </a:cubicBezTo>
                  <a:cubicBezTo>
                    <a:pt x="1360" y="147"/>
                    <a:pt x="1402" y="42"/>
                    <a:pt x="1549" y="42"/>
                  </a:cubicBezTo>
                  <a:cubicBezTo>
                    <a:pt x="1674" y="0"/>
                    <a:pt x="1779" y="84"/>
                    <a:pt x="1800" y="210"/>
                  </a:cubicBezTo>
                  <a:cubicBezTo>
                    <a:pt x="1821" y="544"/>
                    <a:pt x="1821" y="858"/>
                    <a:pt x="1842" y="1193"/>
                  </a:cubicBezTo>
                  <a:cubicBezTo>
                    <a:pt x="1277" y="1423"/>
                    <a:pt x="628" y="1444"/>
                    <a:pt x="63" y="121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9" name="Google Shape;7379;p47"/>
            <p:cNvSpPr/>
            <p:nvPr/>
          </p:nvSpPr>
          <p:spPr>
            <a:xfrm>
              <a:off x="4059825" y="4643250"/>
              <a:ext cx="44500" cy="28275"/>
            </a:xfrm>
            <a:custGeom>
              <a:avLst/>
              <a:gdLst/>
              <a:ahLst/>
              <a:cxnLst/>
              <a:rect l="l" t="t" r="r" b="b"/>
              <a:pathLst>
                <a:path w="1780" h="1131" extrusionOk="0">
                  <a:moveTo>
                    <a:pt x="1779" y="189"/>
                  </a:moveTo>
                  <a:cubicBezTo>
                    <a:pt x="1716" y="356"/>
                    <a:pt x="1653" y="524"/>
                    <a:pt x="1612" y="691"/>
                  </a:cubicBezTo>
                  <a:cubicBezTo>
                    <a:pt x="1486" y="1047"/>
                    <a:pt x="1256" y="1130"/>
                    <a:pt x="1089" y="817"/>
                  </a:cubicBezTo>
                  <a:cubicBezTo>
                    <a:pt x="817" y="356"/>
                    <a:pt x="273" y="649"/>
                    <a:pt x="1" y="314"/>
                  </a:cubicBezTo>
                  <a:cubicBezTo>
                    <a:pt x="565" y="1"/>
                    <a:pt x="1172" y="231"/>
                    <a:pt x="1779" y="189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0" name="Google Shape;7380;p47"/>
            <p:cNvSpPr/>
            <p:nvPr/>
          </p:nvSpPr>
          <p:spPr>
            <a:xfrm>
              <a:off x="5535975" y="4766700"/>
              <a:ext cx="62275" cy="7875"/>
            </a:xfrm>
            <a:custGeom>
              <a:avLst/>
              <a:gdLst/>
              <a:ahLst/>
              <a:cxnLst/>
              <a:rect l="l" t="t" r="r" b="b"/>
              <a:pathLst>
                <a:path w="2491" h="315" extrusionOk="0">
                  <a:moveTo>
                    <a:pt x="1" y="314"/>
                  </a:moveTo>
                  <a:cubicBezTo>
                    <a:pt x="43" y="168"/>
                    <a:pt x="106" y="0"/>
                    <a:pt x="273" y="0"/>
                  </a:cubicBezTo>
                  <a:lnTo>
                    <a:pt x="2198" y="0"/>
                  </a:lnTo>
                  <a:cubicBezTo>
                    <a:pt x="2365" y="0"/>
                    <a:pt x="2449" y="147"/>
                    <a:pt x="2491" y="293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1" name="Google Shape;7381;p47"/>
            <p:cNvSpPr/>
            <p:nvPr/>
          </p:nvSpPr>
          <p:spPr>
            <a:xfrm>
              <a:off x="4463125" y="4771400"/>
              <a:ext cx="35600" cy="20950"/>
            </a:xfrm>
            <a:custGeom>
              <a:avLst/>
              <a:gdLst/>
              <a:ahLst/>
              <a:cxnLst/>
              <a:rect l="l" t="t" r="r" b="b"/>
              <a:pathLst>
                <a:path w="1424" h="838" extrusionOk="0">
                  <a:moveTo>
                    <a:pt x="1" y="838"/>
                  </a:moveTo>
                  <a:cubicBezTo>
                    <a:pt x="84" y="64"/>
                    <a:pt x="189" y="1"/>
                    <a:pt x="817" y="356"/>
                  </a:cubicBezTo>
                  <a:cubicBezTo>
                    <a:pt x="1026" y="482"/>
                    <a:pt x="1382" y="440"/>
                    <a:pt x="1423" y="796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2" name="Google Shape;7382;p47"/>
            <p:cNvSpPr/>
            <p:nvPr/>
          </p:nvSpPr>
          <p:spPr>
            <a:xfrm>
              <a:off x="4622150" y="4774550"/>
              <a:ext cx="36125" cy="23550"/>
            </a:xfrm>
            <a:custGeom>
              <a:avLst/>
              <a:gdLst/>
              <a:ahLst/>
              <a:cxnLst/>
              <a:rect l="l" t="t" r="r" b="b"/>
              <a:pathLst>
                <a:path w="1445" h="942" extrusionOk="0">
                  <a:moveTo>
                    <a:pt x="21" y="816"/>
                  </a:moveTo>
                  <a:cubicBezTo>
                    <a:pt x="42" y="670"/>
                    <a:pt x="0" y="440"/>
                    <a:pt x="252" y="440"/>
                  </a:cubicBezTo>
                  <a:cubicBezTo>
                    <a:pt x="398" y="440"/>
                    <a:pt x="544" y="586"/>
                    <a:pt x="670" y="482"/>
                  </a:cubicBezTo>
                  <a:cubicBezTo>
                    <a:pt x="1277" y="0"/>
                    <a:pt x="1319" y="482"/>
                    <a:pt x="1444" y="879"/>
                  </a:cubicBezTo>
                  <a:cubicBezTo>
                    <a:pt x="963" y="942"/>
                    <a:pt x="482" y="921"/>
                    <a:pt x="21" y="816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3" name="Google Shape;7383;p47"/>
            <p:cNvSpPr/>
            <p:nvPr/>
          </p:nvSpPr>
          <p:spPr>
            <a:xfrm>
              <a:off x="4090700" y="4793900"/>
              <a:ext cx="35575" cy="15200"/>
            </a:xfrm>
            <a:custGeom>
              <a:avLst/>
              <a:gdLst/>
              <a:ahLst/>
              <a:cxnLst/>
              <a:rect l="l" t="t" r="r" b="b"/>
              <a:pathLst>
                <a:path w="1423" h="608" extrusionOk="0">
                  <a:moveTo>
                    <a:pt x="0" y="314"/>
                  </a:moveTo>
                  <a:cubicBezTo>
                    <a:pt x="21" y="189"/>
                    <a:pt x="63" y="1"/>
                    <a:pt x="167" y="42"/>
                  </a:cubicBezTo>
                  <a:cubicBezTo>
                    <a:pt x="565" y="210"/>
                    <a:pt x="1046" y="1"/>
                    <a:pt x="1423" y="314"/>
                  </a:cubicBezTo>
                  <a:cubicBezTo>
                    <a:pt x="942" y="607"/>
                    <a:pt x="460" y="503"/>
                    <a:pt x="0" y="31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4" name="Google Shape;7384;p47"/>
            <p:cNvSpPr/>
            <p:nvPr/>
          </p:nvSpPr>
          <p:spPr>
            <a:xfrm>
              <a:off x="5097625" y="4772975"/>
              <a:ext cx="17300" cy="20950"/>
            </a:xfrm>
            <a:custGeom>
              <a:avLst/>
              <a:gdLst/>
              <a:ahLst/>
              <a:cxnLst/>
              <a:rect l="l" t="t" r="r" b="b"/>
              <a:pathLst>
                <a:path w="692" h="838" extrusionOk="0">
                  <a:moveTo>
                    <a:pt x="1" y="607"/>
                  </a:moveTo>
                  <a:cubicBezTo>
                    <a:pt x="210" y="482"/>
                    <a:pt x="440" y="1"/>
                    <a:pt x="691" y="586"/>
                  </a:cubicBezTo>
                  <a:cubicBezTo>
                    <a:pt x="524" y="817"/>
                    <a:pt x="168" y="838"/>
                    <a:pt x="1" y="607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5" name="Google Shape;7385;p47"/>
            <p:cNvSpPr/>
            <p:nvPr/>
          </p:nvSpPr>
          <p:spPr>
            <a:xfrm>
              <a:off x="4866425" y="4778200"/>
              <a:ext cx="18350" cy="15725"/>
            </a:xfrm>
            <a:custGeom>
              <a:avLst/>
              <a:gdLst/>
              <a:ahLst/>
              <a:cxnLst/>
              <a:rect l="l" t="t" r="r" b="b"/>
              <a:pathLst>
                <a:path w="734" h="629" extrusionOk="0">
                  <a:moveTo>
                    <a:pt x="1" y="398"/>
                  </a:moveTo>
                  <a:cubicBezTo>
                    <a:pt x="524" y="1"/>
                    <a:pt x="524" y="1"/>
                    <a:pt x="733" y="440"/>
                  </a:cubicBezTo>
                  <a:cubicBezTo>
                    <a:pt x="524" y="629"/>
                    <a:pt x="189" y="608"/>
                    <a:pt x="1" y="398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6" name="Google Shape;7386;p47"/>
            <p:cNvSpPr/>
            <p:nvPr/>
          </p:nvSpPr>
          <p:spPr>
            <a:xfrm>
              <a:off x="5607125" y="4768800"/>
              <a:ext cx="22000" cy="12050"/>
            </a:xfrm>
            <a:custGeom>
              <a:avLst/>
              <a:gdLst/>
              <a:ahLst/>
              <a:cxnLst/>
              <a:rect l="l" t="t" r="r" b="b"/>
              <a:pathLst>
                <a:path w="880" h="482" extrusionOk="0">
                  <a:moveTo>
                    <a:pt x="1" y="230"/>
                  </a:moveTo>
                  <a:cubicBezTo>
                    <a:pt x="252" y="0"/>
                    <a:pt x="628" y="0"/>
                    <a:pt x="879" y="230"/>
                  </a:cubicBezTo>
                  <a:cubicBezTo>
                    <a:pt x="628" y="481"/>
                    <a:pt x="252" y="481"/>
                    <a:pt x="1" y="23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7" name="Google Shape;7387;p47"/>
            <p:cNvSpPr/>
            <p:nvPr/>
          </p:nvSpPr>
          <p:spPr>
            <a:xfrm>
              <a:off x="4130450" y="4645350"/>
              <a:ext cx="17800" cy="15175"/>
            </a:xfrm>
            <a:custGeom>
              <a:avLst/>
              <a:gdLst/>
              <a:ahLst/>
              <a:cxnLst/>
              <a:rect l="l" t="t" r="r" b="b"/>
              <a:pathLst>
                <a:path w="712" h="607" extrusionOk="0">
                  <a:moveTo>
                    <a:pt x="712" y="230"/>
                  </a:moveTo>
                  <a:lnTo>
                    <a:pt x="502" y="356"/>
                  </a:lnTo>
                  <a:cubicBezTo>
                    <a:pt x="105" y="607"/>
                    <a:pt x="105" y="607"/>
                    <a:pt x="0" y="84"/>
                  </a:cubicBezTo>
                  <a:cubicBezTo>
                    <a:pt x="230" y="21"/>
                    <a:pt x="481" y="0"/>
                    <a:pt x="712" y="42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8" name="Google Shape;7388;p47"/>
            <p:cNvSpPr/>
            <p:nvPr/>
          </p:nvSpPr>
          <p:spPr>
            <a:xfrm>
              <a:off x="4582925" y="4785525"/>
              <a:ext cx="17800" cy="12575"/>
            </a:xfrm>
            <a:custGeom>
              <a:avLst/>
              <a:gdLst/>
              <a:ahLst/>
              <a:cxnLst/>
              <a:rect l="l" t="t" r="r" b="b"/>
              <a:pathLst>
                <a:path w="712" h="503" extrusionOk="0">
                  <a:moveTo>
                    <a:pt x="0" y="294"/>
                  </a:moveTo>
                  <a:cubicBezTo>
                    <a:pt x="251" y="84"/>
                    <a:pt x="523" y="1"/>
                    <a:pt x="712" y="377"/>
                  </a:cubicBezTo>
                  <a:cubicBezTo>
                    <a:pt x="481" y="503"/>
                    <a:pt x="188" y="482"/>
                    <a:pt x="0" y="29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9" name="Google Shape;7389;p47"/>
            <p:cNvSpPr/>
            <p:nvPr/>
          </p:nvSpPr>
          <p:spPr>
            <a:xfrm>
              <a:off x="4689100" y="4786575"/>
              <a:ext cx="13625" cy="11000"/>
            </a:xfrm>
            <a:custGeom>
              <a:avLst/>
              <a:gdLst/>
              <a:ahLst/>
              <a:cxnLst/>
              <a:rect l="l" t="t" r="r" b="b"/>
              <a:pathLst>
                <a:path w="545" h="440" extrusionOk="0">
                  <a:moveTo>
                    <a:pt x="1" y="356"/>
                  </a:moveTo>
                  <a:cubicBezTo>
                    <a:pt x="126" y="1"/>
                    <a:pt x="314" y="1"/>
                    <a:pt x="545" y="252"/>
                  </a:cubicBezTo>
                  <a:cubicBezTo>
                    <a:pt x="398" y="419"/>
                    <a:pt x="189" y="440"/>
                    <a:pt x="1" y="356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0" name="Google Shape;7390;p47"/>
            <p:cNvSpPr/>
            <p:nvPr/>
          </p:nvSpPr>
          <p:spPr>
            <a:xfrm>
              <a:off x="5638000" y="4767750"/>
              <a:ext cx="8900" cy="6825"/>
            </a:xfrm>
            <a:custGeom>
              <a:avLst/>
              <a:gdLst/>
              <a:ahLst/>
              <a:cxnLst/>
              <a:rect l="l" t="t" r="r" b="b"/>
              <a:pathLst>
                <a:path w="356" h="273" extrusionOk="0">
                  <a:moveTo>
                    <a:pt x="0" y="230"/>
                  </a:moveTo>
                  <a:cubicBezTo>
                    <a:pt x="21" y="126"/>
                    <a:pt x="42" y="21"/>
                    <a:pt x="167" y="21"/>
                  </a:cubicBezTo>
                  <a:cubicBezTo>
                    <a:pt x="314" y="0"/>
                    <a:pt x="335" y="126"/>
                    <a:pt x="356" y="210"/>
                  </a:cubicBezTo>
                  <a:cubicBezTo>
                    <a:pt x="251" y="272"/>
                    <a:pt x="126" y="272"/>
                    <a:pt x="0" y="23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1" name="Google Shape;7391;p47"/>
            <p:cNvSpPr/>
            <p:nvPr/>
          </p:nvSpPr>
          <p:spPr>
            <a:xfrm>
              <a:off x="4711600" y="4788150"/>
              <a:ext cx="8925" cy="8925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0" y="189"/>
                  </a:moveTo>
                  <a:cubicBezTo>
                    <a:pt x="105" y="0"/>
                    <a:pt x="231" y="21"/>
                    <a:pt x="356" y="189"/>
                  </a:cubicBezTo>
                  <a:cubicBezTo>
                    <a:pt x="231" y="356"/>
                    <a:pt x="105" y="356"/>
                    <a:pt x="0" y="189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2" name="Google Shape;7392;p47"/>
            <p:cNvSpPr/>
            <p:nvPr/>
          </p:nvSpPr>
          <p:spPr>
            <a:xfrm>
              <a:off x="4844450" y="4783450"/>
              <a:ext cx="8925" cy="9425"/>
            </a:xfrm>
            <a:custGeom>
              <a:avLst/>
              <a:gdLst/>
              <a:ahLst/>
              <a:cxnLst/>
              <a:rect l="l" t="t" r="r" b="b"/>
              <a:pathLst>
                <a:path w="357" h="377" extrusionOk="0">
                  <a:moveTo>
                    <a:pt x="1" y="188"/>
                  </a:moveTo>
                  <a:cubicBezTo>
                    <a:pt x="126" y="0"/>
                    <a:pt x="252" y="21"/>
                    <a:pt x="357" y="209"/>
                  </a:cubicBezTo>
                  <a:cubicBezTo>
                    <a:pt x="231" y="377"/>
                    <a:pt x="126" y="356"/>
                    <a:pt x="1" y="188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3" name="Google Shape;7393;p47"/>
            <p:cNvSpPr/>
            <p:nvPr/>
          </p:nvSpPr>
          <p:spPr>
            <a:xfrm>
              <a:off x="5474250" y="4775075"/>
              <a:ext cx="8400" cy="8400"/>
            </a:xfrm>
            <a:custGeom>
              <a:avLst/>
              <a:gdLst/>
              <a:ahLst/>
              <a:cxnLst/>
              <a:rect l="l" t="t" r="r" b="b"/>
              <a:pathLst>
                <a:path w="336" h="336" extrusionOk="0">
                  <a:moveTo>
                    <a:pt x="1" y="168"/>
                  </a:moveTo>
                  <a:cubicBezTo>
                    <a:pt x="106" y="0"/>
                    <a:pt x="231" y="0"/>
                    <a:pt x="336" y="168"/>
                  </a:cubicBezTo>
                  <a:cubicBezTo>
                    <a:pt x="231" y="335"/>
                    <a:pt x="106" y="335"/>
                    <a:pt x="1" y="168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4" name="Google Shape;7394;p47"/>
            <p:cNvSpPr/>
            <p:nvPr/>
          </p:nvSpPr>
          <p:spPr>
            <a:xfrm>
              <a:off x="5097125" y="4725900"/>
              <a:ext cx="52850" cy="39775"/>
            </a:xfrm>
            <a:custGeom>
              <a:avLst/>
              <a:gdLst/>
              <a:ahLst/>
              <a:cxnLst/>
              <a:rect l="l" t="t" r="r" b="b"/>
              <a:pathLst>
                <a:path w="2114" h="1591" extrusionOk="0">
                  <a:moveTo>
                    <a:pt x="42" y="1109"/>
                  </a:moveTo>
                  <a:cubicBezTo>
                    <a:pt x="84" y="942"/>
                    <a:pt x="147" y="754"/>
                    <a:pt x="167" y="586"/>
                  </a:cubicBezTo>
                  <a:cubicBezTo>
                    <a:pt x="209" y="210"/>
                    <a:pt x="439" y="126"/>
                    <a:pt x="732" y="231"/>
                  </a:cubicBezTo>
                  <a:cubicBezTo>
                    <a:pt x="1088" y="335"/>
                    <a:pt x="1402" y="461"/>
                    <a:pt x="1695" y="105"/>
                  </a:cubicBezTo>
                  <a:cubicBezTo>
                    <a:pt x="1779" y="0"/>
                    <a:pt x="1925" y="0"/>
                    <a:pt x="2009" y="105"/>
                  </a:cubicBezTo>
                  <a:cubicBezTo>
                    <a:pt x="2113" y="210"/>
                    <a:pt x="2030" y="314"/>
                    <a:pt x="2009" y="419"/>
                  </a:cubicBezTo>
                  <a:cubicBezTo>
                    <a:pt x="1967" y="796"/>
                    <a:pt x="1611" y="1068"/>
                    <a:pt x="1255" y="1005"/>
                  </a:cubicBezTo>
                  <a:cubicBezTo>
                    <a:pt x="879" y="963"/>
                    <a:pt x="732" y="1026"/>
                    <a:pt x="607" y="1360"/>
                  </a:cubicBezTo>
                  <a:cubicBezTo>
                    <a:pt x="565" y="1528"/>
                    <a:pt x="398" y="1591"/>
                    <a:pt x="251" y="1528"/>
                  </a:cubicBezTo>
                  <a:cubicBezTo>
                    <a:pt x="84" y="1444"/>
                    <a:pt x="0" y="1277"/>
                    <a:pt x="42" y="1109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5" name="Google Shape;7395;p47"/>
            <p:cNvSpPr/>
            <p:nvPr/>
          </p:nvSpPr>
          <p:spPr>
            <a:xfrm>
              <a:off x="5821600" y="4678825"/>
              <a:ext cx="14150" cy="12050"/>
            </a:xfrm>
            <a:custGeom>
              <a:avLst/>
              <a:gdLst/>
              <a:ahLst/>
              <a:cxnLst/>
              <a:rect l="l" t="t" r="r" b="b"/>
              <a:pathLst>
                <a:path w="566" h="482" extrusionOk="0">
                  <a:moveTo>
                    <a:pt x="314" y="482"/>
                  </a:moveTo>
                  <a:cubicBezTo>
                    <a:pt x="168" y="482"/>
                    <a:pt x="0" y="461"/>
                    <a:pt x="21" y="272"/>
                  </a:cubicBezTo>
                  <a:cubicBezTo>
                    <a:pt x="0" y="105"/>
                    <a:pt x="147" y="0"/>
                    <a:pt x="293" y="0"/>
                  </a:cubicBezTo>
                  <a:cubicBezTo>
                    <a:pt x="461" y="0"/>
                    <a:pt x="565" y="126"/>
                    <a:pt x="565" y="293"/>
                  </a:cubicBezTo>
                  <a:cubicBezTo>
                    <a:pt x="565" y="461"/>
                    <a:pt x="440" y="461"/>
                    <a:pt x="314" y="482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6" name="Google Shape;7396;p47"/>
            <p:cNvSpPr/>
            <p:nvPr/>
          </p:nvSpPr>
          <p:spPr>
            <a:xfrm>
              <a:off x="5341400" y="4657375"/>
              <a:ext cx="15725" cy="11525"/>
            </a:xfrm>
            <a:custGeom>
              <a:avLst/>
              <a:gdLst/>
              <a:ahLst/>
              <a:cxnLst/>
              <a:rect l="l" t="t" r="r" b="b"/>
              <a:pathLst>
                <a:path w="629" h="461" extrusionOk="0">
                  <a:moveTo>
                    <a:pt x="210" y="0"/>
                  </a:moveTo>
                  <a:cubicBezTo>
                    <a:pt x="356" y="21"/>
                    <a:pt x="544" y="84"/>
                    <a:pt x="586" y="272"/>
                  </a:cubicBezTo>
                  <a:cubicBezTo>
                    <a:pt x="628" y="398"/>
                    <a:pt x="482" y="461"/>
                    <a:pt x="377" y="461"/>
                  </a:cubicBezTo>
                  <a:cubicBezTo>
                    <a:pt x="189" y="461"/>
                    <a:pt x="0" y="419"/>
                    <a:pt x="21" y="168"/>
                  </a:cubicBezTo>
                  <a:cubicBezTo>
                    <a:pt x="21" y="84"/>
                    <a:pt x="105" y="0"/>
                    <a:pt x="21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7" name="Google Shape;7397;p47"/>
            <p:cNvSpPr/>
            <p:nvPr/>
          </p:nvSpPr>
          <p:spPr>
            <a:xfrm>
              <a:off x="5301650" y="4675150"/>
              <a:ext cx="7875" cy="9975"/>
            </a:xfrm>
            <a:custGeom>
              <a:avLst/>
              <a:gdLst/>
              <a:ahLst/>
              <a:cxnLst/>
              <a:rect l="l" t="t" r="r" b="b"/>
              <a:pathLst>
                <a:path w="315" h="399" extrusionOk="0">
                  <a:moveTo>
                    <a:pt x="314" y="210"/>
                  </a:moveTo>
                  <a:cubicBezTo>
                    <a:pt x="272" y="252"/>
                    <a:pt x="251" y="357"/>
                    <a:pt x="189" y="357"/>
                  </a:cubicBezTo>
                  <a:cubicBezTo>
                    <a:pt x="42" y="398"/>
                    <a:pt x="21" y="273"/>
                    <a:pt x="0" y="168"/>
                  </a:cubicBezTo>
                  <a:cubicBezTo>
                    <a:pt x="0" y="85"/>
                    <a:pt x="63" y="1"/>
                    <a:pt x="168" y="1"/>
                  </a:cubicBezTo>
                  <a:cubicBezTo>
                    <a:pt x="251" y="22"/>
                    <a:pt x="293" y="85"/>
                    <a:pt x="314" y="21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8" name="Google Shape;7398;p47"/>
            <p:cNvSpPr/>
            <p:nvPr/>
          </p:nvSpPr>
          <p:spPr>
            <a:xfrm>
              <a:off x="5360225" y="4679350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231" y="63"/>
                  </a:moveTo>
                  <a:cubicBezTo>
                    <a:pt x="210" y="105"/>
                    <a:pt x="189" y="168"/>
                    <a:pt x="168" y="209"/>
                  </a:cubicBezTo>
                  <a:cubicBezTo>
                    <a:pt x="105" y="189"/>
                    <a:pt x="42" y="189"/>
                    <a:pt x="22" y="147"/>
                  </a:cubicBezTo>
                  <a:cubicBezTo>
                    <a:pt x="1" y="105"/>
                    <a:pt x="63" y="42"/>
                    <a:pt x="8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9" name="Google Shape;7399;p47"/>
            <p:cNvSpPr/>
            <p:nvPr/>
          </p:nvSpPr>
          <p:spPr>
            <a:xfrm>
              <a:off x="4611175" y="4651100"/>
              <a:ext cx="50225" cy="32975"/>
            </a:xfrm>
            <a:custGeom>
              <a:avLst/>
              <a:gdLst/>
              <a:ahLst/>
              <a:cxnLst/>
              <a:rect l="l" t="t" r="r" b="b"/>
              <a:pathLst>
                <a:path w="2009" h="1319" extrusionOk="0">
                  <a:moveTo>
                    <a:pt x="105" y="0"/>
                  </a:moveTo>
                  <a:lnTo>
                    <a:pt x="837" y="0"/>
                  </a:lnTo>
                  <a:cubicBezTo>
                    <a:pt x="816" y="398"/>
                    <a:pt x="942" y="691"/>
                    <a:pt x="1402" y="691"/>
                  </a:cubicBezTo>
                  <a:cubicBezTo>
                    <a:pt x="1527" y="691"/>
                    <a:pt x="1632" y="712"/>
                    <a:pt x="1758" y="754"/>
                  </a:cubicBezTo>
                  <a:cubicBezTo>
                    <a:pt x="1883" y="795"/>
                    <a:pt x="2009" y="900"/>
                    <a:pt x="1967" y="1067"/>
                  </a:cubicBezTo>
                  <a:cubicBezTo>
                    <a:pt x="1925" y="1214"/>
                    <a:pt x="1799" y="1214"/>
                    <a:pt x="1695" y="1235"/>
                  </a:cubicBezTo>
                  <a:cubicBezTo>
                    <a:pt x="1109" y="1319"/>
                    <a:pt x="691" y="942"/>
                    <a:pt x="230" y="733"/>
                  </a:cubicBezTo>
                  <a:cubicBezTo>
                    <a:pt x="0" y="649"/>
                    <a:pt x="146" y="251"/>
                    <a:pt x="10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0" name="Google Shape;7400;p47"/>
            <p:cNvSpPr/>
            <p:nvPr/>
          </p:nvSpPr>
          <p:spPr>
            <a:xfrm>
              <a:off x="4476200" y="4645875"/>
              <a:ext cx="35600" cy="15175"/>
            </a:xfrm>
            <a:custGeom>
              <a:avLst/>
              <a:gdLst/>
              <a:ahLst/>
              <a:cxnLst/>
              <a:rect l="l" t="t" r="r" b="b"/>
              <a:pathLst>
                <a:path w="1424" h="607" extrusionOk="0">
                  <a:moveTo>
                    <a:pt x="1" y="377"/>
                  </a:moveTo>
                  <a:cubicBezTo>
                    <a:pt x="1" y="168"/>
                    <a:pt x="189" y="0"/>
                    <a:pt x="398" y="42"/>
                  </a:cubicBezTo>
                  <a:lnTo>
                    <a:pt x="1424" y="42"/>
                  </a:lnTo>
                  <a:cubicBezTo>
                    <a:pt x="1068" y="607"/>
                    <a:pt x="545" y="523"/>
                    <a:pt x="1" y="377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1" name="Google Shape;7401;p47"/>
            <p:cNvSpPr/>
            <p:nvPr/>
          </p:nvSpPr>
          <p:spPr>
            <a:xfrm>
              <a:off x="4454750" y="4717525"/>
              <a:ext cx="16775" cy="17300"/>
            </a:xfrm>
            <a:custGeom>
              <a:avLst/>
              <a:gdLst/>
              <a:ahLst/>
              <a:cxnLst/>
              <a:rect l="l" t="t" r="r" b="b"/>
              <a:pathLst>
                <a:path w="671" h="692" extrusionOk="0">
                  <a:moveTo>
                    <a:pt x="336" y="670"/>
                  </a:moveTo>
                  <a:cubicBezTo>
                    <a:pt x="126" y="649"/>
                    <a:pt x="1" y="461"/>
                    <a:pt x="22" y="273"/>
                  </a:cubicBezTo>
                  <a:cubicBezTo>
                    <a:pt x="1" y="126"/>
                    <a:pt x="147" y="1"/>
                    <a:pt x="294" y="43"/>
                  </a:cubicBezTo>
                  <a:cubicBezTo>
                    <a:pt x="503" y="43"/>
                    <a:pt x="670" y="231"/>
                    <a:pt x="649" y="440"/>
                  </a:cubicBezTo>
                  <a:cubicBezTo>
                    <a:pt x="670" y="607"/>
                    <a:pt x="545" y="691"/>
                    <a:pt x="336" y="67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2" name="Google Shape;7402;p47"/>
            <p:cNvSpPr/>
            <p:nvPr/>
          </p:nvSpPr>
          <p:spPr>
            <a:xfrm>
              <a:off x="4406100" y="4660500"/>
              <a:ext cx="12075" cy="13125"/>
            </a:xfrm>
            <a:custGeom>
              <a:avLst/>
              <a:gdLst/>
              <a:ahLst/>
              <a:cxnLst/>
              <a:rect l="l" t="t" r="r" b="b"/>
              <a:pathLst>
                <a:path w="483" h="525" extrusionOk="0">
                  <a:moveTo>
                    <a:pt x="461" y="210"/>
                  </a:moveTo>
                  <a:cubicBezTo>
                    <a:pt x="482" y="336"/>
                    <a:pt x="440" y="440"/>
                    <a:pt x="315" y="461"/>
                  </a:cubicBezTo>
                  <a:cubicBezTo>
                    <a:pt x="147" y="524"/>
                    <a:pt x="1" y="399"/>
                    <a:pt x="22" y="252"/>
                  </a:cubicBezTo>
                  <a:cubicBezTo>
                    <a:pt x="1" y="127"/>
                    <a:pt x="106" y="22"/>
                    <a:pt x="231" y="22"/>
                  </a:cubicBezTo>
                  <a:cubicBezTo>
                    <a:pt x="336" y="1"/>
                    <a:pt x="461" y="85"/>
                    <a:pt x="461" y="21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3" name="Google Shape;7403;p47"/>
            <p:cNvSpPr/>
            <p:nvPr/>
          </p:nvSpPr>
          <p:spPr>
            <a:xfrm>
              <a:off x="4832950" y="4741075"/>
              <a:ext cx="5250" cy="5775"/>
            </a:xfrm>
            <a:custGeom>
              <a:avLst/>
              <a:gdLst/>
              <a:ahLst/>
              <a:cxnLst/>
              <a:rect l="l" t="t" r="r" b="b"/>
              <a:pathLst>
                <a:path w="210" h="231" extrusionOk="0">
                  <a:moveTo>
                    <a:pt x="210" y="84"/>
                  </a:moveTo>
                  <a:cubicBezTo>
                    <a:pt x="189" y="126"/>
                    <a:pt x="189" y="209"/>
                    <a:pt x="147" y="209"/>
                  </a:cubicBezTo>
                  <a:cubicBezTo>
                    <a:pt x="105" y="230"/>
                    <a:pt x="42" y="189"/>
                    <a:pt x="1" y="168"/>
                  </a:cubicBezTo>
                  <a:cubicBezTo>
                    <a:pt x="22" y="105"/>
                    <a:pt x="42" y="42"/>
                    <a:pt x="63" y="21"/>
                  </a:cubicBezTo>
                  <a:cubicBezTo>
                    <a:pt x="105" y="0"/>
                    <a:pt x="168" y="63"/>
                    <a:pt x="210" y="8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4" name="Google Shape;7404;p47"/>
            <p:cNvSpPr/>
            <p:nvPr/>
          </p:nvSpPr>
          <p:spPr>
            <a:xfrm>
              <a:off x="4753450" y="4670450"/>
              <a:ext cx="5250" cy="5250"/>
            </a:xfrm>
            <a:custGeom>
              <a:avLst/>
              <a:gdLst/>
              <a:ahLst/>
              <a:cxnLst/>
              <a:rect l="l" t="t" r="r" b="b"/>
              <a:pathLst>
                <a:path w="210" h="210" extrusionOk="0">
                  <a:moveTo>
                    <a:pt x="209" y="63"/>
                  </a:moveTo>
                  <a:cubicBezTo>
                    <a:pt x="189" y="105"/>
                    <a:pt x="168" y="189"/>
                    <a:pt x="126" y="210"/>
                  </a:cubicBezTo>
                  <a:cubicBezTo>
                    <a:pt x="105" y="210"/>
                    <a:pt x="42" y="168"/>
                    <a:pt x="0" y="147"/>
                  </a:cubicBezTo>
                  <a:cubicBezTo>
                    <a:pt x="21" y="105"/>
                    <a:pt x="21" y="21"/>
                    <a:pt x="63" y="1"/>
                  </a:cubicBezTo>
                  <a:cubicBezTo>
                    <a:pt x="105" y="1"/>
                    <a:pt x="147" y="42"/>
                    <a:pt x="209" y="63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5" name="Google Shape;7405;p47"/>
            <p:cNvSpPr/>
            <p:nvPr/>
          </p:nvSpPr>
          <p:spPr>
            <a:xfrm>
              <a:off x="4300975" y="4696075"/>
              <a:ext cx="10475" cy="7350"/>
            </a:xfrm>
            <a:custGeom>
              <a:avLst/>
              <a:gdLst/>
              <a:ahLst/>
              <a:cxnLst/>
              <a:rect l="l" t="t" r="r" b="b"/>
              <a:pathLst>
                <a:path w="419" h="294" extrusionOk="0">
                  <a:moveTo>
                    <a:pt x="189" y="294"/>
                  </a:moveTo>
                  <a:cubicBezTo>
                    <a:pt x="63" y="273"/>
                    <a:pt x="0" y="231"/>
                    <a:pt x="21" y="147"/>
                  </a:cubicBezTo>
                  <a:cubicBezTo>
                    <a:pt x="21" y="43"/>
                    <a:pt x="105" y="1"/>
                    <a:pt x="189" y="1"/>
                  </a:cubicBezTo>
                  <a:cubicBezTo>
                    <a:pt x="314" y="1"/>
                    <a:pt x="419" y="64"/>
                    <a:pt x="356" y="210"/>
                  </a:cubicBezTo>
                  <a:cubicBezTo>
                    <a:pt x="356" y="252"/>
                    <a:pt x="230" y="294"/>
                    <a:pt x="189" y="29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Rectangle 4"/>
          <p:cNvSpPr/>
          <p:nvPr/>
        </p:nvSpPr>
        <p:spPr>
          <a:xfrm>
            <a:off x="1437084" y="1766782"/>
            <a:ext cx="6349583" cy="145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400" b="1" dirty="0">
                <a:solidFill>
                  <a:srgbClr val="00426E"/>
                </a:solidFill>
              </a:rPr>
              <a:t>1. </a:t>
            </a:r>
            <a:r>
              <a:rPr lang="en-US" sz="3400" b="1" dirty="0" err="1">
                <a:solidFill>
                  <a:srgbClr val="00426E"/>
                </a:solidFill>
              </a:rPr>
              <a:t>K</a:t>
            </a:r>
            <a:r>
              <a:rPr lang="en-US" sz="3400" b="1" dirty="0" err="1" smtClean="0">
                <a:solidFill>
                  <a:srgbClr val="00426E"/>
                </a:solidFill>
              </a:rPr>
              <a:t>hái</a:t>
            </a:r>
            <a:r>
              <a:rPr lang="en-US" sz="3400" b="1" dirty="0" smtClean="0">
                <a:solidFill>
                  <a:srgbClr val="00426E"/>
                </a:solidFill>
              </a:rPr>
              <a:t> </a:t>
            </a:r>
            <a:r>
              <a:rPr lang="en-US" sz="3400" b="1" dirty="0" err="1">
                <a:solidFill>
                  <a:srgbClr val="00426E"/>
                </a:solidFill>
              </a:rPr>
              <a:t>niệm</a:t>
            </a:r>
            <a:r>
              <a:rPr lang="en-US" sz="3400" b="1" dirty="0">
                <a:solidFill>
                  <a:srgbClr val="00426E"/>
                </a:solidFill>
              </a:rPr>
              <a:t> </a:t>
            </a:r>
            <a:r>
              <a:rPr lang="en-US" sz="3400" b="1" dirty="0" err="1">
                <a:solidFill>
                  <a:srgbClr val="00426E"/>
                </a:solidFill>
              </a:rPr>
              <a:t>và</a:t>
            </a:r>
            <a:r>
              <a:rPr lang="en-US" sz="3400" b="1" dirty="0">
                <a:solidFill>
                  <a:srgbClr val="00426E"/>
                </a:solidFill>
              </a:rPr>
              <a:t> </a:t>
            </a:r>
            <a:r>
              <a:rPr lang="en-US" sz="3400" b="1" dirty="0" err="1">
                <a:solidFill>
                  <a:srgbClr val="00426E"/>
                </a:solidFill>
              </a:rPr>
              <a:t>các</a:t>
            </a:r>
            <a:r>
              <a:rPr lang="en-US" sz="3400" b="1" dirty="0">
                <a:solidFill>
                  <a:srgbClr val="00426E"/>
                </a:solidFill>
              </a:rPr>
              <a:t> </a:t>
            </a:r>
            <a:r>
              <a:rPr lang="en-US" sz="3400" b="1" dirty="0" err="1">
                <a:solidFill>
                  <a:srgbClr val="00426E"/>
                </a:solidFill>
              </a:rPr>
              <a:t>loại</a:t>
            </a:r>
            <a:r>
              <a:rPr lang="en-US" sz="3400" b="1" dirty="0">
                <a:solidFill>
                  <a:srgbClr val="00426E"/>
                </a:solidFill>
              </a:rPr>
              <a:t> </a:t>
            </a:r>
            <a:r>
              <a:rPr lang="en-US" sz="3400" b="1" dirty="0" err="1">
                <a:solidFill>
                  <a:srgbClr val="00426E"/>
                </a:solidFill>
              </a:rPr>
              <a:t>tệ</a:t>
            </a:r>
            <a:r>
              <a:rPr lang="en-US" sz="3400" b="1" dirty="0">
                <a:solidFill>
                  <a:srgbClr val="00426E"/>
                </a:solidFill>
              </a:rPr>
              <a:t> </a:t>
            </a:r>
            <a:r>
              <a:rPr lang="en-US" sz="3400" b="1" dirty="0" err="1">
                <a:solidFill>
                  <a:srgbClr val="00426E"/>
                </a:solidFill>
              </a:rPr>
              <a:t>nạn</a:t>
            </a:r>
            <a:r>
              <a:rPr lang="en-US" sz="3400" b="1" dirty="0">
                <a:solidFill>
                  <a:srgbClr val="00426E"/>
                </a:solidFill>
              </a:rPr>
              <a:t> </a:t>
            </a:r>
            <a:r>
              <a:rPr lang="en-US" sz="3400" b="1" dirty="0" err="1">
                <a:solidFill>
                  <a:srgbClr val="00426E"/>
                </a:solidFill>
              </a:rPr>
              <a:t>xã</a:t>
            </a:r>
            <a:r>
              <a:rPr lang="en-US" sz="3400" b="1" dirty="0">
                <a:solidFill>
                  <a:srgbClr val="00426E"/>
                </a:solidFill>
              </a:rPr>
              <a:t> </a:t>
            </a:r>
            <a:r>
              <a:rPr lang="en-US" sz="3400" b="1" dirty="0" err="1">
                <a:solidFill>
                  <a:srgbClr val="00426E"/>
                </a:solidFill>
              </a:rPr>
              <a:t>hội</a:t>
            </a:r>
            <a:r>
              <a:rPr lang="en-US" sz="3400" b="1" dirty="0">
                <a:solidFill>
                  <a:srgbClr val="00426E"/>
                </a:solidFill>
              </a:rPr>
              <a:t> </a:t>
            </a:r>
            <a:r>
              <a:rPr lang="en-US" sz="3400" b="1" dirty="0" err="1">
                <a:solidFill>
                  <a:srgbClr val="00426E"/>
                </a:solidFill>
              </a:rPr>
              <a:t>phổ</a:t>
            </a:r>
            <a:r>
              <a:rPr lang="en-US" sz="3400" b="1" dirty="0">
                <a:solidFill>
                  <a:srgbClr val="00426E"/>
                </a:solidFill>
              </a:rPr>
              <a:t> </a:t>
            </a:r>
            <a:r>
              <a:rPr lang="en-US" sz="3400" b="1" dirty="0" err="1">
                <a:solidFill>
                  <a:srgbClr val="00426E"/>
                </a:solidFill>
              </a:rPr>
              <a:t>biến</a:t>
            </a:r>
            <a:endParaRPr lang="en-US" sz="3400" b="1" dirty="0">
              <a:solidFill>
                <a:srgbClr val="00426E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22" name="Google Shape;7322;p46"/>
          <p:cNvGrpSpPr/>
          <p:nvPr/>
        </p:nvGrpSpPr>
        <p:grpSpPr>
          <a:xfrm>
            <a:off x="1524934" y="4731772"/>
            <a:ext cx="6156249" cy="192187"/>
            <a:chOff x="3962000" y="4060525"/>
            <a:chExt cx="2324125" cy="174750"/>
          </a:xfrm>
        </p:grpSpPr>
        <p:sp>
          <p:nvSpPr>
            <p:cNvPr id="7323" name="Google Shape;7323;p46"/>
            <p:cNvSpPr/>
            <p:nvPr/>
          </p:nvSpPr>
          <p:spPr>
            <a:xfrm>
              <a:off x="3962000" y="4060525"/>
              <a:ext cx="1117875" cy="168975"/>
            </a:xfrm>
            <a:custGeom>
              <a:avLst/>
              <a:gdLst/>
              <a:ahLst/>
              <a:cxnLst/>
              <a:rect l="l" t="t" r="r" b="b"/>
              <a:pathLst>
                <a:path w="44715" h="6759" extrusionOk="0">
                  <a:moveTo>
                    <a:pt x="9249" y="189"/>
                  </a:moveTo>
                  <a:lnTo>
                    <a:pt x="9605" y="168"/>
                  </a:lnTo>
                  <a:cubicBezTo>
                    <a:pt x="9730" y="377"/>
                    <a:pt x="10023" y="377"/>
                    <a:pt x="10128" y="168"/>
                  </a:cubicBezTo>
                  <a:lnTo>
                    <a:pt x="11048" y="168"/>
                  </a:lnTo>
                  <a:cubicBezTo>
                    <a:pt x="11174" y="377"/>
                    <a:pt x="11404" y="356"/>
                    <a:pt x="11572" y="440"/>
                  </a:cubicBezTo>
                  <a:cubicBezTo>
                    <a:pt x="11969" y="607"/>
                    <a:pt x="12199" y="440"/>
                    <a:pt x="12262" y="42"/>
                  </a:cubicBezTo>
                  <a:lnTo>
                    <a:pt x="12618" y="42"/>
                  </a:lnTo>
                  <a:cubicBezTo>
                    <a:pt x="13078" y="838"/>
                    <a:pt x="13517" y="838"/>
                    <a:pt x="14041" y="42"/>
                  </a:cubicBezTo>
                  <a:cubicBezTo>
                    <a:pt x="14229" y="1"/>
                    <a:pt x="14396" y="1"/>
                    <a:pt x="14564" y="63"/>
                  </a:cubicBezTo>
                  <a:cubicBezTo>
                    <a:pt x="14606" y="210"/>
                    <a:pt x="14731" y="314"/>
                    <a:pt x="14878" y="335"/>
                  </a:cubicBezTo>
                  <a:cubicBezTo>
                    <a:pt x="15422" y="461"/>
                    <a:pt x="16007" y="398"/>
                    <a:pt x="16510" y="168"/>
                  </a:cubicBezTo>
                  <a:cubicBezTo>
                    <a:pt x="16865" y="147"/>
                    <a:pt x="17221" y="168"/>
                    <a:pt x="17577" y="231"/>
                  </a:cubicBezTo>
                  <a:cubicBezTo>
                    <a:pt x="17807" y="607"/>
                    <a:pt x="18372" y="628"/>
                    <a:pt x="18455" y="1193"/>
                  </a:cubicBezTo>
                  <a:cubicBezTo>
                    <a:pt x="18623" y="900"/>
                    <a:pt x="18790" y="628"/>
                    <a:pt x="18979" y="356"/>
                  </a:cubicBezTo>
                  <a:cubicBezTo>
                    <a:pt x="19292" y="294"/>
                    <a:pt x="19606" y="314"/>
                    <a:pt x="19920" y="419"/>
                  </a:cubicBezTo>
                  <a:cubicBezTo>
                    <a:pt x="20108" y="566"/>
                    <a:pt x="20339" y="712"/>
                    <a:pt x="20569" y="817"/>
                  </a:cubicBezTo>
                  <a:cubicBezTo>
                    <a:pt x="20924" y="900"/>
                    <a:pt x="21301" y="963"/>
                    <a:pt x="21301" y="398"/>
                  </a:cubicBezTo>
                  <a:cubicBezTo>
                    <a:pt x="21887" y="294"/>
                    <a:pt x="22494" y="294"/>
                    <a:pt x="23059" y="398"/>
                  </a:cubicBezTo>
                  <a:cubicBezTo>
                    <a:pt x="23059" y="858"/>
                    <a:pt x="23414" y="1130"/>
                    <a:pt x="23561" y="1507"/>
                  </a:cubicBezTo>
                  <a:cubicBezTo>
                    <a:pt x="23833" y="1361"/>
                    <a:pt x="23833" y="1130"/>
                    <a:pt x="23896" y="963"/>
                  </a:cubicBezTo>
                  <a:cubicBezTo>
                    <a:pt x="23937" y="754"/>
                    <a:pt x="23958" y="566"/>
                    <a:pt x="23958" y="356"/>
                  </a:cubicBezTo>
                  <a:cubicBezTo>
                    <a:pt x="24314" y="294"/>
                    <a:pt x="24670" y="314"/>
                    <a:pt x="25005" y="398"/>
                  </a:cubicBezTo>
                  <a:cubicBezTo>
                    <a:pt x="25025" y="545"/>
                    <a:pt x="25005" y="796"/>
                    <a:pt x="25214" y="796"/>
                  </a:cubicBezTo>
                  <a:cubicBezTo>
                    <a:pt x="25549" y="796"/>
                    <a:pt x="25946" y="796"/>
                    <a:pt x="26072" y="335"/>
                  </a:cubicBezTo>
                  <a:lnTo>
                    <a:pt x="28206" y="356"/>
                  </a:lnTo>
                  <a:cubicBezTo>
                    <a:pt x="28248" y="628"/>
                    <a:pt x="28436" y="670"/>
                    <a:pt x="28666" y="670"/>
                  </a:cubicBezTo>
                  <a:cubicBezTo>
                    <a:pt x="29336" y="712"/>
                    <a:pt x="30005" y="607"/>
                    <a:pt x="30696" y="733"/>
                  </a:cubicBezTo>
                  <a:cubicBezTo>
                    <a:pt x="30947" y="796"/>
                    <a:pt x="31031" y="566"/>
                    <a:pt x="31051" y="335"/>
                  </a:cubicBezTo>
                  <a:cubicBezTo>
                    <a:pt x="31282" y="294"/>
                    <a:pt x="31533" y="314"/>
                    <a:pt x="31742" y="419"/>
                  </a:cubicBezTo>
                  <a:cubicBezTo>
                    <a:pt x="31805" y="586"/>
                    <a:pt x="31972" y="691"/>
                    <a:pt x="32139" y="670"/>
                  </a:cubicBezTo>
                  <a:lnTo>
                    <a:pt x="32997" y="670"/>
                  </a:lnTo>
                  <a:cubicBezTo>
                    <a:pt x="32997" y="900"/>
                    <a:pt x="32997" y="1151"/>
                    <a:pt x="33311" y="1193"/>
                  </a:cubicBezTo>
                  <a:cubicBezTo>
                    <a:pt x="33520" y="1235"/>
                    <a:pt x="33709" y="1130"/>
                    <a:pt x="33813" y="942"/>
                  </a:cubicBezTo>
                  <a:cubicBezTo>
                    <a:pt x="33855" y="817"/>
                    <a:pt x="33876" y="670"/>
                    <a:pt x="33876" y="545"/>
                  </a:cubicBezTo>
                  <a:cubicBezTo>
                    <a:pt x="34169" y="503"/>
                    <a:pt x="34483" y="524"/>
                    <a:pt x="34755" y="607"/>
                  </a:cubicBezTo>
                  <a:cubicBezTo>
                    <a:pt x="34755" y="712"/>
                    <a:pt x="34839" y="817"/>
                    <a:pt x="34943" y="858"/>
                  </a:cubicBezTo>
                  <a:cubicBezTo>
                    <a:pt x="34880" y="1193"/>
                    <a:pt x="35173" y="1507"/>
                    <a:pt x="35006" y="1863"/>
                  </a:cubicBezTo>
                  <a:cubicBezTo>
                    <a:pt x="34943" y="2009"/>
                    <a:pt x="35069" y="2156"/>
                    <a:pt x="35215" y="2198"/>
                  </a:cubicBezTo>
                  <a:cubicBezTo>
                    <a:pt x="35383" y="2239"/>
                    <a:pt x="35571" y="2198"/>
                    <a:pt x="35676" y="2051"/>
                  </a:cubicBezTo>
                  <a:cubicBezTo>
                    <a:pt x="35822" y="1947"/>
                    <a:pt x="35759" y="1821"/>
                    <a:pt x="35676" y="1674"/>
                  </a:cubicBezTo>
                  <a:cubicBezTo>
                    <a:pt x="35424" y="1256"/>
                    <a:pt x="35550" y="984"/>
                    <a:pt x="36010" y="858"/>
                  </a:cubicBezTo>
                  <a:cubicBezTo>
                    <a:pt x="36261" y="879"/>
                    <a:pt x="36533" y="775"/>
                    <a:pt x="36722" y="1026"/>
                  </a:cubicBezTo>
                  <a:cubicBezTo>
                    <a:pt x="36408" y="1172"/>
                    <a:pt x="36345" y="1444"/>
                    <a:pt x="36366" y="1737"/>
                  </a:cubicBezTo>
                  <a:lnTo>
                    <a:pt x="36303" y="1779"/>
                  </a:lnTo>
                  <a:lnTo>
                    <a:pt x="36324" y="1821"/>
                  </a:lnTo>
                  <a:lnTo>
                    <a:pt x="36366" y="1737"/>
                  </a:lnTo>
                  <a:cubicBezTo>
                    <a:pt x="36638" y="1695"/>
                    <a:pt x="36889" y="2051"/>
                    <a:pt x="37182" y="1800"/>
                  </a:cubicBezTo>
                  <a:cubicBezTo>
                    <a:pt x="37119" y="1528"/>
                    <a:pt x="36826" y="1340"/>
                    <a:pt x="36910" y="1026"/>
                  </a:cubicBezTo>
                  <a:cubicBezTo>
                    <a:pt x="37224" y="1005"/>
                    <a:pt x="37517" y="879"/>
                    <a:pt x="37789" y="691"/>
                  </a:cubicBezTo>
                  <a:lnTo>
                    <a:pt x="38145" y="691"/>
                  </a:lnTo>
                  <a:lnTo>
                    <a:pt x="38312" y="858"/>
                  </a:lnTo>
                  <a:cubicBezTo>
                    <a:pt x="38626" y="1172"/>
                    <a:pt x="38689" y="1633"/>
                    <a:pt x="38919" y="2030"/>
                  </a:cubicBezTo>
                  <a:cubicBezTo>
                    <a:pt x="38856" y="1444"/>
                    <a:pt x="39421" y="1277"/>
                    <a:pt x="39567" y="858"/>
                  </a:cubicBezTo>
                  <a:lnTo>
                    <a:pt x="39923" y="858"/>
                  </a:lnTo>
                  <a:cubicBezTo>
                    <a:pt x="39965" y="1382"/>
                    <a:pt x="40676" y="1298"/>
                    <a:pt x="40739" y="1821"/>
                  </a:cubicBezTo>
                  <a:cubicBezTo>
                    <a:pt x="40781" y="1821"/>
                    <a:pt x="40844" y="1821"/>
                    <a:pt x="40886" y="1821"/>
                  </a:cubicBezTo>
                  <a:cubicBezTo>
                    <a:pt x="41534" y="1800"/>
                    <a:pt x="42141" y="1528"/>
                    <a:pt x="42580" y="1026"/>
                  </a:cubicBezTo>
                  <a:lnTo>
                    <a:pt x="42580" y="1026"/>
                  </a:lnTo>
                  <a:cubicBezTo>
                    <a:pt x="42873" y="1068"/>
                    <a:pt x="43145" y="1110"/>
                    <a:pt x="43438" y="1151"/>
                  </a:cubicBezTo>
                  <a:cubicBezTo>
                    <a:pt x="43522" y="1151"/>
                    <a:pt x="43606" y="1172"/>
                    <a:pt x="43606" y="1277"/>
                  </a:cubicBezTo>
                  <a:cubicBezTo>
                    <a:pt x="43606" y="1361"/>
                    <a:pt x="43564" y="1444"/>
                    <a:pt x="43501" y="1486"/>
                  </a:cubicBezTo>
                  <a:cubicBezTo>
                    <a:pt x="43417" y="1549"/>
                    <a:pt x="43292" y="1591"/>
                    <a:pt x="43187" y="1612"/>
                  </a:cubicBezTo>
                  <a:cubicBezTo>
                    <a:pt x="42706" y="1716"/>
                    <a:pt x="42476" y="1947"/>
                    <a:pt x="42706" y="2470"/>
                  </a:cubicBezTo>
                  <a:cubicBezTo>
                    <a:pt x="42748" y="2574"/>
                    <a:pt x="42580" y="2721"/>
                    <a:pt x="42727" y="2888"/>
                  </a:cubicBezTo>
                  <a:cubicBezTo>
                    <a:pt x="42978" y="2867"/>
                    <a:pt x="43145" y="2532"/>
                    <a:pt x="43459" y="2637"/>
                  </a:cubicBezTo>
                  <a:cubicBezTo>
                    <a:pt x="43501" y="3014"/>
                    <a:pt x="43836" y="3035"/>
                    <a:pt x="44087" y="3181"/>
                  </a:cubicBezTo>
                  <a:cubicBezTo>
                    <a:pt x="44317" y="3327"/>
                    <a:pt x="44715" y="3474"/>
                    <a:pt x="44610" y="3976"/>
                  </a:cubicBezTo>
                  <a:cubicBezTo>
                    <a:pt x="44422" y="4687"/>
                    <a:pt x="44338" y="4813"/>
                    <a:pt x="43606" y="4750"/>
                  </a:cubicBezTo>
                  <a:cubicBezTo>
                    <a:pt x="43229" y="4708"/>
                    <a:pt x="42852" y="4646"/>
                    <a:pt x="42497" y="4520"/>
                  </a:cubicBezTo>
                  <a:cubicBezTo>
                    <a:pt x="41848" y="4311"/>
                    <a:pt x="41158" y="4436"/>
                    <a:pt x="40614" y="4813"/>
                  </a:cubicBezTo>
                  <a:cubicBezTo>
                    <a:pt x="40132" y="5232"/>
                    <a:pt x="40090" y="5232"/>
                    <a:pt x="39693" y="4667"/>
                  </a:cubicBezTo>
                  <a:cubicBezTo>
                    <a:pt x="39609" y="4520"/>
                    <a:pt x="39526" y="4248"/>
                    <a:pt x="39358" y="4311"/>
                  </a:cubicBezTo>
                  <a:cubicBezTo>
                    <a:pt x="38730" y="4604"/>
                    <a:pt x="38437" y="4206"/>
                    <a:pt x="38186" y="3683"/>
                  </a:cubicBezTo>
                  <a:cubicBezTo>
                    <a:pt x="37747" y="4018"/>
                    <a:pt x="37391" y="4415"/>
                    <a:pt x="36826" y="4102"/>
                  </a:cubicBezTo>
                  <a:cubicBezTo>
                    <a:pt x="36826" y="4708"/>
                    <a:pt x="36826" y="4708"/>
                    <a:pt x="36387" y="5294"/>
                  </a:cubicBezTo>
                  <a:cubicBezTo>
                    <a:pt x="36324" y="5378"/>
                    <a:pt x="36261" y="5483"/>
                    <a:pt x="36199" y="5587"/>
                  </a:cubicBezTo>
                  <a:cubicBezTo>
                    <a:pt x="35843" y="6048"/>
                    <a:pt x="35822" y="6027"/>
                    <a:pt x="35383" y="5692"/>
                  </a:cubicBezTo>
                  <a:cubicBezTo>
                    <a:pt x="35215" y="5566"/>
                    <a:pt x="35173" y="5399"/>
                    <a:pt x="35069" y="5273"/>
                  </a:cubicBezTo>
                  <a:cubicBezTo>
                    <a:pt x="34818" y="5001"/>
                    <a:pt x="34336" y="5106"/>
                    <a:pt x="34253" y="5483"/>
                  </a:cubicBezTo>
                  <a:cubicBezTo>
                    <a:pt x="34044" y="6089"/>
                    <a:pt x="33813" y="6131"/>
                    <a:pt x="33248" y="5817"/>
                  </a:cubicBezTo>
                  <a:cubicBezTo>
                    <a:pt x="32914" y="5629"/>
                    <a:pt x="32851" y="5252"/>
                    <a:pt x="32558" y="5043"/>
                  </a:cubicBezTo>
                  <a:cubicBezTo>
                    <a:pt x="32453" y="4960"/>
                    <a:pt x="32391" y="4771"/>
                    <a:pt x="32202" y="4897"/>
                  </a:cubicBezTo>
                  <a:cubicBezTo>
                    <a:pt x="32098" y="4980"/>
                    <a:pt x="32160" y="5106"/>
                    <a:pt x="32202" y="5232"/>
                  </a:cubicBezTo>
                  <a:cubicBezTo>
                    <a:pt x="32411" y="5817"/>
                    <a:pt x="32391" y="5817"/>
                    <a:pt x="31847" y="6068"/>
                  </a:cubicBezTo>
                  <a:cubicBezTo>
                    <a:pt x="31637" y="6173"/>
                    <a:pt x="31428" y="6278"/>
                    <a:pt x="31240" y="6424"/>
                  </a:cubicBezTo>
                  <a:cubicBezTo>
                    <a:pt x="31031" y="6550"/>
                    <a:pt x="30717" y="6633"/>
                    <a:pt x="30570" y="6487"/>
                  </a:cubicBezTo>
                  <a:cubicBezTo>
                    <a:pt x="30131" y="6110"/>
                    <a:pt x="29901" y="6424"/>
                    <a:pt x="29650" y="6696"/>
                  </a:cubicBezTo>
                  <a:cubicBezTo>
                    <a:pt x="28875" y="6759"/>
                    <a:pt x="28101" y="6717"/>
                    <a:pt x="27327" y="6612"/>
                  </a:cubicBezTo>
                  <a:cubicBezTo>
                    <a:pt x="27285" y="6550"/>
                    <a:pt x="27243" y="6445"/>
                    <a:pt x="27181" y="6424"/>
                  </a:cubicBezTo>
                  <a:cubicBezTo>
                    <a:pt x="27034" y="6403"/>
                    <a:pt x="26992" y="6529"/>
                    <a:pt x="26971" y="6633"/>
                  </a:cubicBezTo>
                  <a:cubicBezTo>
                    <a:pt x="26804" y="6696"/>
                    <a:pt x="26616" y="6675"/>
                    <a:pt x="26448" y="6592"/>
                  </a:cubicBezTo>
                  <a:cubicBezTo>
                    <a:pt x="26302" y="5964"/>
                    <a:pt x="26218" y="5880"/>
                    <a:pt x="25758" y="6110"/>
                  </a:cubicBezTo>
                  <a:cubicBezTo>
                    <a:pt x="25507" y="6236"/>
                    <a:pt x="25297" y="6424"/>
                    <a:pt x="25025" y="6320"/>
                  </a:cubicBezTo>
                  <a:cubicBezTo>
                    <a:pt x="24481" y="6131"/>
                    <a:pt x="23833" y="6257"/>
                    <a:pt x="23372" y="5817"/>
                  </a:cubicBezTo>
                  <a:cubicBezTo>
                    <a:pt x="23268" y="5692"/>
                    <a:pt x="23100" y="5671"/>
                    <a:pt x="22954" y="5713"/>
                  </a:cubicBezTo>
                  <a:cubicBezTo>
                    <a:pt x="22536" y="5943"/>
                    <a:pt x="22410" y="5692"/>
                    <a:pt x="22284" y="5336"/>
                  </a:cubicBezTo>
                  <a:cubicBezTo>
                    <a:pt x="22222" y="5169"/>
                    <a:pt x="22264" y="4897"/>
                    <a:pt x="21887" y="4855"/>
                  </a:cubicBezTo>
                  <a:cubicBezTo>
                    <a:pt x="21971" y="5629"/>
                    <a:pt x="21510" y="5985"/>
                    <a:pt x="20883" y="6257"/>
                  </a:cubicBezTo>
                  <a:cubicBezTo>
                    <a:pt x="20820" y="6278"/>
                    <a:pt x="20799" y="6403"/>
                    <a:pt x="20757" y="6487"/>
                  </a:cubicBezTo>
                  <a:lnTo>
                    <a:pt x="20422" y="6487"/>
                  </a:lnTo>
                  <a:cubicBezTo>
                    <a:pt x="20150" y="6110"/>
                    <a:pt x="20108" y="6110"/>
                    <a:pt x="19899" y="6508"/>
                  </a:cubicBezTo>
                  <a:cubicBezTo>
                    <a:pt x="19418" y="6571"/>
                    <a:pt x="18937" y="6571"/>
                    <a:pt x="18476" y="6508"/>
                  </a:cubicBezTo>
                  <a:cubicBezTo>
                    <a:pt x="18455" y="6445"/>
                    <a:pt x="18435" y="6340"/>
                    <a:pt x="18414" y="6340"/>
                  </a:cubicBezTo>
                  <a:cubicBezTo>
                    <a:pt x="17598" y="6215"/>
                    <a:pt x="16823" y="5880"/>
                    <a:pt x="16154" y="5399"/>
                  </a:cubicBezTo>
                  <a:cubicBezTo>
                    <a:pt x="15986" y="5273"/>
                    <a:pt x="15735" y="5315"/>
                    <a:pt x="15589" y="5462"/>
                  </a:cubicBezTo>
                  <a:cubicBezTo>
                    <a:pt x="15422" y="5629"/>
                    <a:pt x="15275" y="5796"/>
                    <a:pt x="15108" y="5985"/>
                  </a:cubicBezTo>
                  <a:cubicBezTo>
                    <a:pt x="14940" y="6027"/>
                    <a:pt x="14752" y="6027"/>
                    <a:pt x="14564" y="5985"/>
                  </a:cubicBezTo>
                  <a:cubicBezTo>
                    <a:pt x="14208" y="5566"/>
                    <a:pt x="14041" y="5566"/>
                    <a:pt x="13685" y="5985"/>
                  </a:cubicBezTo>
                  <a:cubicBezTo>
                    <a:pt x="13497" y="6027"/>
                    <a:pt x="13329" y="6006"/>
                    <a:pt x="13162" y="5922"/>
                  </a:cubicBezTo>
                  <a:cubicBezTo>
                    <a:pt x="13036" y="5608"/>
                    <a:pt x="12848" y="5608"/>
                    <a:pt x="12639" y="5838"/>
                  </a:cubicBezTo>
                  <a:lnTo>
                    <a:pt x="11551" y="5817"/>
                  </a:lnTo>
                  <a:cubicBezTo>
                    <a:pt x="11446" y="5629"/>
                    <a:pt x="11153" y="5629"/>
                    <a:pt x="11028" y="5817"/>
                  </a:cubicBezTo>
                  <a:cubicBezTo>
                    <a:pt x="10797" y="5859"/>
                    <a:pt x="10546" y="5859"/>
                    <a:pt x="10316" y="5817"/>
                  </a:cubicBezTo>
                  <a:cubicBezTo>
                    <a:pt x="10002" y="5399"/>
                    <a:pt x="9835" y="5378"/>
                    <a:pt x="9437" y="5755"/>
                  </a:cubicBezTo>
                  <a:cubicBezTo>
                    <a:pt x="8663" y="5922"/>
                    <a:pt x="7889" y="5817"/>
                    <a:pt x="7115" y="5817"/>
                  </a:cubicBezTo>
                  <a:cubicBezTo>
                    <a:pt x="6906" y="5608"/>
                    <a:pt x="6717" y="5608"/>
                    <a:pt x="6592" y="5901"/>
                  </a:cubicBezTo>
                  <a:cubicBezTo>
                    <a:pt x="6362" y="6006"/>
                    <a:pt x="6131" y="6027"/>
                    <a:pt x="5880" y="6006"/>
                  </a:cubicBezTo>
                  <a:cubicBezTo>
                    <a:pt x="5462" y="5587"/>
                    <a:pt x="4771" y="5524"/>
                    <a:pt x="4269" y="5880"/>
                  </a:cubicBezTo>
                  <a:cubicBezTo>
                    <a:pt x="3516" y="5796"/>
                    <a:pt x="2805" y="5504"/>
                    <a:pt x="2072" y="5315"/>
                  </a:cubicBezTo>
                  <a:cubicBezTo>
                    <a:pt x="1110" y="5085"/>
                    <a:pt x="670" y="4290"/>
                    <a:pt x="377" y="3432"/>
                  </a:cubicBezTo>
                  <a:cubicBezTo>
                    <a:pt x="210" y="2909"/>
                    <a:pt x="1" y="2407"/>
                    <a:pt x="210" y="1821"/>
                  </a:cubicBezTo>
                  <a:cubicBezTo>
                    <a:pt x="482" y="1026"/>
                    <a:pt x="984" y="586"/>
                    <a:pt x="1800" y="524"/>
                  </a:cubicBezTo>
                  <a:cubicBezTo>
                    <a:pt x="2219" y="503"/>
                    <a:pt x="2637" y="524"/>
                    <a:pt x="3035" y="503"/>
                  </a:cubicBezTo>
                  <a:cubicBezTo>
                    <a:pt x="3453" y="1319"/>
                    <a:pt x="4144" y="545"/>
                    <a:pt x="4667" y="796"/>
                  </a:cubicBezTo>
                  <a:cubicBezTo>
                    <a:pt x="4834" y="879"/>
                    <a:pt x="5022" y="817"/>
                    <a:pt x="5106" y="649"/>
                  </a:cubicBezTo>
                  <a:cubicBezTo>
                    <a:pt x="5127" y="566"/>
                    <a:pt x="5169" y="482"/>
                    <a:pt x="5190" y="398"/>
                  </a:cubicBezTo>
                  <a:cubicBezTo>
                    <a:pt x="5357" y="356"/>
                    <a:pt x="5525" y="356"/>
                    <a:pt x="5713" y="398"/>
                  </a:cubicBezTo>
                  <a:cubicBezTo>
                    <a:pt x="5713" y="628"/>
                    <a:pt x="5943" y="775"/>
                    <a:pt x="6152" y="691"/>
                  </a:cubicBezTo>
                  <a:cubicBezTo>
                    <a:pt x="6550" y="566"/>
                    <a:pt x="6947" y="503"/>
                    <a:pt x="7366" y="524"/>
                  </a:cubicBezTo>
                  <a:cubicBezTo>
                    <a:pt x="7533" y="524"/>
                    <a:pt x="7617" y="398"/>
                    <a:pt x="7659" y="252"/>
                  </a:cubicBezTo>
                  <a:cubicBezTo>
                    <a:pt x="7952" y="189"/>
                    <a:pt x="8245" y="168"/>
                    <a:pt x="8538" y="231"/>
                  </a:cubicBezTo>
                  <a:cubicBezTo>
                    <a:pt x="8852" y="628"/>
                    <a:pt x="8956" y="628"/>
                    <a:pt x="9249" y="189"/>
                  </a:cubicBezTo>
                  <a:close/>
                  <a:moveTo>
                    <a:pt x="40216" y="3181"/>
                  </a:moveTo>
                  <a:cubicBezTo>
                    <a:pt x="40237" y="3014"/>
                    <a:pt x="40132" y="2930"/>
                    <a:pt x="39986" y="2867"/>
                  </a:cubicBezTo>
                  <a:cubicBezTo>
                    <a:pt x="39860" y="2783"/>
                    <a:pt x="39672" y="2846"/>
                    <a:pt x="39630" y="2993"/>
                  </a:cubicBezTo>
                  <a:cubicBezTo>
                    <a:pt x="39567" y="3139"/>
                    <a:pt x="39672" y="3307"/>
                    <a:pt x="39818" y="3327"/>
                  </a:cubicBezTo>
                  <a:cubicBezTo>
                    <a:pt x="39965" y="3348"/>
                    <a:pt x="40111" y="3348"/>
                    <a:pt x="40216" y="3181"/>
                  </a:cubicBezTo>
                  <a:close/>
                  <a:moveTo>
                    <a:pt x="30654" y="1089"/>
                  </a:moveTo>
                  <a:cubicBezTo>
                    <a:pt x="30633" y="1151"/>
                    <a:pt x="30591" y="1214"/>
                    <a:pt x="30612" y="1235"/>
                  </a:cubicBezTo>
                  <a:cubicBezTo>
                    <a:pt x="30612" y="1277"/>
                    <a:pt x="30696" y="1298"/>
                    <a:pt x="30738" y="1319"/>
                  </a:cubicBezTo>
                  <a:cubicBezTo>
                    <a:pt x="30759" y="1256"/>
                    <a:pt x="30821" y="1193"/>
                    <a:pt x="30800" y="1172"/>
                  </a:cubicBezTo>
                  <a:cubicBezTo>
                    <a:pt x="30779" y="1130"/>
                    <a:pt x="30717" y="1130"/>
                    <a:pt x="30654" y="1110"/>
                  </a:cubicBezTo>
                  <a:close/>
                  <a:moveTo>
                    <a:pt x="31888" y="1444"/>
                  </a:moveTo>
                  <a:cubicBezTo>
                    <a:pt x="31867" y="1382"/>
                    <a:pt x="31847" y="1319"/>
                    <a:pt x="31826" y="1298"/>
                  </a:cubicBezTo>
                  <a:cubicBezTo>
                    <a:pt x="31784" y="1277"/>
                    <a:pt x="31721" y="1319"/>
                    <a:pt x="31679" y="1340"/>
                  </a:cubicBezTo>
                  <a:cubicBezTo>
                    <a:pt x="31700" y="1402"/>
                    <a:pt x="31700" y="1465"/>
                    <a:pt x="31742" y="1486"/>
                  </a:cubicBezTo>
                  <a:cubicBezTo>
                    <a:pt x="31784" y="1507"/>
                    <a:pt x="31826" y="1465"/>
                    <a:pt x="31888" y="1444"/>
                  </a:cubicBezTo>
                  <a:close/>
                  <a:moveTo>
                    <a:pt x="43417" y="3286"/>
                  </a:moveTo>
                  <a:cubicBezTo>
                    <a:pt x="43355" y="3265"/>
                    <a:pt x="43313" y="3223"/>
                    <a:pt x="43271" y="3223"/>
                  </a:cubicBezTo>
                  <a:cubicBezTo>
                    <a:pt x="43229" y="3244"/>
                    <a:pt x="43229" y="3327"/>
                    <a:pt x="43208" y="3369"/>
                  </a:cubicBezTo>
                  <a:cubicBezTo>
                    <a:pt x="43250" y="3390"/>
                    <a:pt x="43313" y="3453"/>
                    <a:pt x="43334" y="3432"/>
                  </a:cubicBezTo>
                  <a:cubicBezTo>
                    <a:pt x="43375" y="3411"/>
                    <a:pt x="43396" y="3348"/>
                    <a:pt x="43417" y="3307"/>
                  </a:cubicBezTo>
                  <a:close/>
                  <a:moveTo>
                    <a:pt x="35989" y="5001"/>
                  </a:moveTo>
                  <a:cubicBezTo>
                    <a:pt x="35969" y="5064"/>
                    <a:pt x="35948" y="5106"/>
                    <a:pt x="35927" y="5148"/>
                  </a:cubicBezTo>
                  <a:cubicBezTo>
                    <a:pt x="35969" y="5169"/>
                    <a:pt x="36031" y="5232"/>
                    <a:pt x="36052" y="5211"/>
                  </a:cubicBezTo>
                  <a:cubicBezTo>
                    <a:pt x="36094" y="5190"/>
                    <a:pt x="36115" y="5127"/>
                    <a:pt x="36136" y="5064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4" name="Google Shape;7324;p46"/>
            <p:cNvSpPr/>
            <p:nvPr/>
          </p:nvSpPr>
          <p:spPr>
            <a:xfrm>
              <a:off x="4702700" y="4077275"/>
              <a:ext cx="1172275" cy="158000"/>
            </a:xfrm>
            <a:custGeom>
              <a:avLst/>
              <a:gdLst/>
              <a:ahLst/>
              <a:cxnLst/>
              <a:rect l="l" t="t" r="r" b="b"/>
              <a:pathLst>
                <a:path w="46891" h="6320" extrusionOk="0">
                  <a:moveTo>
                    <a:pt x="14019" y="1716"/>
                  </a:moveTo>
                  <a:cubicBezTo>
                    <a:pt x="13538" y="1862"/>
                    <a:pt x="13350" y="2197"/>
                    <a:pt x="13099" y="2239"/>
                  </a:cubicBezTo>
                  <a:cubicBezTo>
                    <a:pt x="12952" y="2072"/>
                    <a:pt x="13141" y="1925"/>
                    <a:pt x="13078" y="1800"/>
                  </a:cubicBezTo>
                  <a:cubicBezTo>
                    <a:pt x="12869" y="1277"/>
                    <a:pt x="13078" y="1067"/>
                    <a:pt x="13559" y="963"/>
                  </a:cubicBezTo>
                  <a:cubicBezTo>
                    <a:pt x="13685" y="942"/>
                    <a:pt x="13789" y="900"/>
                    <a:pt x="13894" y="837"/>
                  </a:cubicBezTo>
                  <a:cubicBezTo>
                    <a:pt x="13957" y="774"/>
                    <a:pt x="13978" y="691"/>
                    <a:pt x="13978" y="628"/>
                  </a:cubicBezTo>
                  <a:cubicBezTo>
                    <a:pt x="13978" y="523"/>
                    <a:pt x="13915" y="502"/>
                    <a:pt x="13810" y="481"/>
                  </a:cubicBezTo>
                  <a:cubicBezTo>
                    <a:pt x="13517" y="460"/>
                    <a:pt x="13245" y="419"/>
                    <a:pt x="12973" y="377"/>
                  </a:cubicBezTo>
                  <a:cubicBezTo>
                    <a:pt x="12994" y="188"/>
                    <a:pt x="13057" y="21"/>
                    <a:pt x="13287" y="105"/>
                  </a:cubicBezTo>
                  <a:cubicBezTo>
                    <a:pt x="13601" y="209"/>
                    <a:pt x="13894" y="293"/>
                    <a:pt x="14187" y="63"/>
                  </a:cubicBezTo>
                  <a:cubicBezTo>
                    <a:pt x="15317" y="0"/>
                    <a:pt x="16447" y="21"/>
                    <a:pt x="17597" y="126"/>
                  </a:cubicBezTo>
                  <a:cubicBezTo>
                    <a:pt x="17869" y="460"/>
                    <a:pt x="18016" y="460"/>
                    <a:pt x="18288" y="126"/>
                  </a:cubicBezTo>
                  <a:cubicBezTo>
                    <a:pt x="18539" y="42"/>
                    <a:pt x="18811" y="42"/>
                    <a:pt x="19041" y="168"/>
                  </a:cubicBezTo>
                  <a:cubicBezTo>
                    <a:pt x="19083" y="188"/>
                    <a:pt x="19104" y="188"/>
                    <a:pt x="19146" y="209"/>
                  </a:cubicBezTo>
                  <a:lnTo>
                    <a:pt x="20087" y="230"/>
                  </a:lnTo>
                  <a:cubicBezTo>
                    <a:pt x="20548" y="523"/>
                    <a:pt x="21008" y="732"/>
                    <a:pt x="21468" y="230"/>
                  </a:cubicBezTo>
                  <a:cubicBezTo>
                    <a:pt x="22012" y="168"/>
                    <a:pt x="22556" y="188"/>
                    <a:pt x="23079" y="293"/>
                  </a:cubicBezTo>
                  <a:cubicBezTo>
                    <a:pt x="23100" y="398"/>
                    <a:pt x="23142" y="502"/>
                    <a:pt x="23268" y="502"/>
                  </a:cubicBezTo>
                  <a:cubicBezTo>
                    <a:pt x="23393" y="481"/>
                    <a:pt x="23414" y="377"/>
                    <a:pt x="23435" y="272"/>
                  </a:cubicBezTo>
                  <a:cubicBezTo>
                    <a:pt x="23665" y="209"/>
                    <a:pt x="23916" y="188"/>
                    <a:pt x="24147" y="230"/>
                  </a:cubicBezTo>
                  <a:cubicBezTo>
                    <a:pt x="24272" y="398"/>
                    <a:pt x="24377" y="398"/>
                    <a:pt x="24502" y="230"/>
                  </a:cubicBezTo>
                  <a:cubicBezTo>
                    <a:pt x="24795" y="188"/>
                    <a:pt x="25088" y="188"/>
                    <a:pt x="25381" y="272"/>
                  </a:cubicBezTo>
                  <a:cubicBezTo>
                    <a:pt x="25758" y="670"/>
                    <a:pt x="25946" y="670"/>
                    <a:pt x="26281" y="251"/>
                  </a:cubicBezTo>
                  <a:cubicBezTo>
                    <a:pt x="26804" y="188"/>
                    <a:pt x="27348" y="188"/>
                    <a:pt x="27871" y="272"/>
                  </a:cubicBezTo>
                  <a:cubicBezTo>
                    <a:pt x="27871" y="523"/>
                    <a:pt x="28080" y="732"/>
                    <a:pt x="28331" y="732"/>
                  </a:cubicBezTo>
                  <a:cubicBezTo>
                    <a:pt x="28666" y="753"/>
                    <a:pt x="28980" y="816"/>
                    <a:pt x="29273" y="921"/>
                  </a:cubicBezTo>
                  <a:cubicBezTo>
                    <a:pt x="29817" y="1088"/>
                    <a:pt x="30382" y="900"/>
                    <a:pt x="30717" y="440"/>
                  </a:cubicBezTo>
                  <a:cubicBezTo>
                    <a:pt x="30947" y="377"/>
                    <a:pt x="31198" y="398"/>
                    <a:pt x="31428" y="481"/>
                  </a:cubicBezTo>
                  <a:cubicBezTo>
                    <a:pt x="31574" y="837"/>
                    <a:pt x="31763" y="858"/>
                    <a:pt x="31951" y="502"/>
                  </a:cubicBezTo>
                  <a:cubicBezTo>
                    <a:pt x="32537" y="356"/>
                    <a:pt x="33144" y="356"/>
                    <a:pt x="33730" y="523"/>
                  </a:cubicBezTo>
                  <a:cubicBezTo>
                    <a:pt x="33960" y="858"/>
                    <a:pt x="34190" y="816"/>
                    <a:pt x="34441" y="544"/>
                  </a:cubicBezTo>
                  <a:lnTo>
                    <a:pt x="35508" y="586"/>
                  </a:lnTo>
                  <a:cubicBezTo>
                    <a:pt x="35675" y="795"/>
                    <a:pt x="35759" y="712"/>
                    <a:pt x="35843" y="502"/>
                  </a:cubicBezTo>
                  <a:lnTo>
                    <a:pt x="38333" y="649"/>
                  </a:lnTo>
                  <a:cubicBezTo>
                    <a:pt x="38375" y="858"/>
                    <a:pt x="38479" y="1088"/>
                    <a:pt x="38709" y="1025"/>
                  </a:cubicBezTo>
                  <a:cubicBezTo>
                    <a:pt x="39191" y="921"/>
                    <a:pt x="39651" y="1088"/>
                    <a:pt x="40090" y="1151"/>
                  </a:cubicBezTo>
                  <a:cubicBezTo>
                    <a:pt x="40467" y="1235"/>
                    <a:pt x="40844" y="1151"/>
                    <a:pt x="41157" y="921"/>
                  </a:cubicBezTo>
                  <a:cubicBezTo>
                    <a:pt x="41576" y="900"/>
                    <a:pt x="41994" y="921"/>
                    <a:pt x="42413" y="1025"/>
                  </a:cubicBezTo>
                  <a:cubicBezTo>
                    <a:pt x="42476" y="1235"/>
                    <a:pt x="42580" y="1339"/>
                    <a:pt x="42748" y="1109"/>
                  </a:cubicBezTo>
                  <a:cubicBezTo>
                    <a:pt x="43166" y="1067"/>
                    <a:pt x="43585" y="1088"/>
                    <a:pt x="44003" y="1172"/>
                  </a:cubicBezTo>
                  <a:cubicBezTo>
                    <a:pt x="44066" y="1402"/>
                    <a:pt x="44170" y="1528"/>
                    <a:pt x="44359" y="1256"/>
                  </a:cubicBezTo>
                  <a:lnTo>
                    <a:pt x="45405" y="1318"/>
                  </a:lnTo>
                  <a:cubicBezTo>
                    <a:pt x="45426" y="1423"/>
                    <a:pt x="45468" y="1569"/>
                    <a:pt x="45593" y="1590"/>
                  </a:cubicBezTo>
                  <a:cubicBezTo>
                    <a:pt x="46137" y="1695"/>
                    <a:pt x="46409" y="2113"/>
                    <a:pt x="46744" y="2469"/>
                  </a:cubicBezTo>
                  <a:cubicBezTo>
                    <a:pt x="46890" y="2616"/>
                    <a:pt x="46890" y="2699"/>
                    <a:pt x="46807" y="2909"/>
                  </a:cubicBezTo>
                  <a:cubicBezTo>
                    <a:pt x="46660" y="3369"/>
                    <a:pt x="46263" y="3704"/>
                    <a:pt x="46137" y="4164"/>
                  </a:cubicBezTo>
                  <a:cubicBezTo>
                    <a:pt x="46074" y="4394"/>
                    <a:pt x="46116" y="4666"/>
                    <a:pt x="45823" y="4750"/>
                  </a:cubicBezTo>
                  <a:cubicBezTo>
                    <a:pt x="45551" y="4813"/>
                    <a:pt x="45426" y="4541"/>
                    <a:pt x="45258" y="4394"/>
                  </a:cubicBezTo>
                  <a:cubicBezTo>
                    <a:pt x="45175" y="4310"/>
                    <a:pt x="45133" y="4206"/>
                    <a:pt x="45049" y="4143"/>
                  </a:cubicBezTo>
                  <a:cubicBezTo>
                    <a:pt x="44840" y="3892"/>
                    <a:pt x="44610" y="3892"/>
                    <a:pt x="44547" y="4227"/>
                  </a:cubicBezTo>
                  <a:cubicBezTo>
                    <a:pt x="44484" y="4603"/>
                    <a:pt x="44296" y="4520"/>
                    <a:pt x="44003" y="4541"/>
                  </a:cubicBezTo>
                  <a:cubicBezTo>
                    <a:pt x="43313" y="4582"/>
                    <a:pt x="42622" y="4771"/>
                    <a:pt x="41911" y="4541"/>
                  </a:cubicBezTo>
                  <a:cubicBezTo>
                    <a:pt x="41785" y="4499"/>
                    <a:pt x="41680" y="4582"/>
                    <a:pt x="41597" y="4645"/>
                  </a:cubicBezTo>
                  <a:cubicBezTo>
                    <a:pt x="41325" y="4834"/>
                    <a:pt x="41011" y="4917"/>
                    <a:pt x="40697" y="4875"/>
                  </a:cubicBezTo>
                  <a:cubicBezTo>
                    <a:pt x="40488" y="4854"/>
                    <a:pt x="40446" y="5022"/>
                    <a:pt x="40425" y="5168"/>
                  </a:cubicBezTo>
                  <a:cubicBezTo>
                    <a:pt x="37831" y="5252"/>
                    <a:pt x="35236" y="5168"/>
                    <a:pt x="32662" y="4896"/>
                  </a:cubicBezTo>
                  <a:cubicBezTo>
                    <a:pt x="31951" y="4813"/>
                    <a:pt x="31240" y="4813"/>
                    <a:pt x="30528" y="4896"/>
                  </a:cubicBezTo>
                  <a:cubicBezTo>
                    <a:pt x="29712" y="5022"/>
                    <a:pt x="28875" y="5022"/>
                    <a:pt x="28059" y="4896"/>
                  </a:cubicBezTo>
                  <a:cubicBezTo>
                    <a:pt x="27473" y="4792"/>
                    <a:pt x="26888" y="4813"/>
                    <a:pt x="26302" y="4938"/>
                  </a:cubicBezTo>
                  <a:cubicBezTo>
                    <a:pt x="25130" y="5273"/>
                    <a:pt x="23895" y="5106"/>
                    <a:pt x="22703" y="5168"/>
                  </a:cubicBezTo>
                  <a:cubicBezTo>
                    <a:pt x="21343" y="5252"/>
                    <a:pt x="20004" y="5357"/>
                    <a:pt x="18644" y="5440"/>
                  </a:cubicBezTo>
                  <a:cubicBezTo>
                    <a:pt x="18413" y="5461"/>
                    <a:pt x="18183" y="5482"/>
                    <a:pt x="17953" y="5482"/>
                  </a:cubicBezTo>
                  <a:cubicBezTo>
                    <a:pt x="16405" y="5378"/>
                    <a:pt x="14898" y="5670"/>
                    <a:pt x="13371" y="5775"/>
                  </a:cubicBezTo>
                  <a:cubicBezTo>
                    <a:pt x="13141" y="5796"/>
                    <a:pt x="12911" y="5838"/>
                    <a:pt x="12659" y="5838"/>
                  </a:cubicBezTo>
                  <a:cubicBezTo>
                    <a:pt x="11090" y="5838"/>
                    <a:pt x="9563" y="5838"/>
                    <a:pt x="7993" y="5963"/>
                  </a:cubicBezTo>
                  <a:cubicBezTo>
                    <a:pt x="6236" y="6110"/>
                    <a:pt x="4478" y="6026"/>
                    <a:pt x="2700" y="6047"/>
                  </a:cubicBezTo>
                  <a:cubicBezTo>
                    <a:pt x="2051" y="6026"/>
                    <a:pt x="1403" y="6110"/>
                    <a:pt x="775" y="6256"/>
                  </a:cubicBezTo>
                  <a:cubicBezTo>
                    <a:pt x="503" y="6319"/>
                    <a:pt x="189" y="6235"/>
                    <a:pt x="1" y="6026"/>
                  </a:cubicBezTo>
                  <a:cubicBezTo>
                    <a:pt x="252" y="5754"/>
                    <a:pt x="482" y="5440"/>
                    <a:pt x="921" y="5838"/>
                  </a:cubicBezTo>
                  <a:cubicBezTo>
                    <a:pt x="1068" y="5963"/>
                    <a:pt x="1382" y="5901"/>
                    <a:pt x="1591" y="5754"/>
                  </a:cubicBezTo>
                  <a:cubicBezTo>
                    <a:pt x="1800" y="5629"/>
                    <a:pt x="1988" y="5503"/>
                    <a:pt x="2198" y="5398"/>
                  </a:cubicBezTo>
                  <a:cubicBezTo>
                    <a:pt x="2742" y="5126"/>
                    <a:pt x="2763" y="5147"/>
                    <a:pt x="2553" y="4562"/>
                  </a:cubicBezTo>
                  <a:cubicBezTo>
                    <a:pt x="2511" y="4457"/>
                    <a:pt x="2449" y="4331"/>
                    <a:pt x="2553" y="4248"/>
                  </a:cubicBezTo>
                  <a:cubicBezTo>
                    <a:pt x="2742" y="4101"/>
                    <a:pt x="2804" y="4290"/>
                    <a:pt x="2909" y="4373"/>
                  </a:cubicBezTo>
                  <a:cubicBezTo>
                    <a:pt x="3202" y="4582"/>
                    <a:pt x="3265" y="4959"/>
                    <a:pt x="3600" y="5168"/>
                  </a:cubicBezTo>
                  <a:cubicBezTo>
                    <a:pt x="4164" y="5482"/>
                    <a:pt x="4374" y="5419"/>
                    <a:pt x="4604" y="4813"/>
                  </a:cubicBezTo>
                  <a:cubicBezTo>
                    <a:pt x="4708" y="4436"/>
                    <a:pt x="5169" y="4331"/>
                    <a:pt x="5420" y="4603"/>
                  </a:cubicBezTo>
                  <a:cubicBezTo>
                    <a:pt x="5524" y="4729"/>
                    <a:pt x="5566" y="4917"/>
                    <a:pt x="5734" y="5022"/>
                  </a:cubicBezTo>
                  <a:cubicBezTo>
                    <a:pt x="6173" y="5378"/>
                    <a:pt x="6194" y="5378"/>
                    <a:pt x="6550" y="4917"/>
                  </a:cubicBezTo>
                  <a:cubicBezTo>
                    <a:pt x="6613" y="4813"/>
                    <a:pt x="6675" y="4708"/>
                    <a:pt x="6738" y="4624"/>
                  </a:cubicBezTo>
                  <a:cubicBezTo>
                    <a:pt x="7177" y="4038"/>
                    <a:pt x="7177" y="4038"/>
                    <a:pt x="7177" y="3432"/>
                  </a:cubicBezTo>
                  <a:cubicBezTo>
                    <a:pt x="7721" y="3745"/>
                    <a:pt x="8098" y="3369"/>
                    <a:pt x="8537" y="3034"/>
                  </a:cubicBezTo>
                  <a:cubicBezTo>
                    <a:pt x="8789" y="3557"/>
                    <a:pt x="9082" y="3934"/>
                    <a:pt x="9709" y="3662"/>
                  </a:cubicBezTo>
                  <a:cubicBezTo>
                    <a:pt x="9877" y="3578"/>
                    <a:pt x="9960" y="3850"/>
                    <a:pt x="10044" y="3997"/>
                  </a:cubicBezTo>
                  <a:cubicBezTo>
                    <a:pt x="10442" y="4562"/>
                    <a:pt x="10483" y="4562"/>
                    <a:pt x="10965" y="4143"/>
                  </a:cubicBezTo>
                  <a:cubicBezTo>
                    <a:pt x="11509" y="3766"/>
                    <a:pt x="12220" y="3641"/>
                    <a:pt x="12869" y="3850"/>
                  </a:cubicBezTo>
                  <a:cubicBezTo>
                    <a:pt x="13224" y="3976"/>
                    <a:pt x="13601" y="4059"/>
                    <a:pt x="13978" y="4080"/>
                  </a:cubicBezTo>
                  <a:cubicBezTo>
                    <a:pt x="14710" y="4164"/>
                    <a:pt x="14794" y="4017"/>
                    <a:pt x="14982" y="3306"/>
                  </a:cubicBezTo>
                  <a:cubicBezTo>
                    <a:pt x="15087" y="2804"/>
                    <a:pt x="14731" y="2699"/>
                    <a:pt x="14459" y="2511"/>
                  </a:cubicBezTo>
                  <a:cubicBezTo>
                    <a:pt x="14166" y="2344"/>
                    <a:pt x="13873" y="2365"/>
                    <a:pt x="13999" y="1737"/>
                  </a:cubicBezTo>
                  <a:cubicBezTo>
                    <a:pt x="13978" y="1465"/>
                    <a:pt x="13873" y="1569"/>
                    <a:pt x="13852" y="1800"/>
                  </a:cubicBezTo>
                  <a:cubicBezTo>
                    <a:pt x="13852" y="1862"/>
                    <a:pt x="13747" y="1988"/>
                    <a:pt x="13936" y="1988"/>
                  </a:cubicBezTo>
                  <a:cubicBezTo>
                    <a:pt x="14103" y="1967"/>
                    <a:pt x="14291" y="1988"/>
                    <a:pt x="14333" y="1737"/>
                  </a:cubicBezTo>
                  <a:cubicBezTo>
                    <a:pt x="14354" y="1611"/>
                    <a:pt x="14312" y="1507"/>
                    <a:pt x="14019" y="1716"/>
                  </a:cubicBezTo>
                  <a:close/>
                  <a:moveTo>
                    <a:pt x="16509" y="1318"/>
                  </a:moveTo>
                  <a:cubicBezTo>
                    <a:pt x="16488" y="984"/>
                    <a:pt x="16363" y="732"/>
                    <a:pt x="16091" y="753"/>
                  </a:cubicBezTo>
                  <a:cubicBezTo>
                    <a:pt x="15735" y="795"/>
                    <a:pt x="15547" y="1172"/>
                    <a:pt x="15359" y="1423"/>
                  </a:cubicBezTo>
                  <a:cubicBezTo>
                    <a:pt x="15254" y="1590"/>
                    <a:pt x="15400" y="1988"/>
                    <a:pt x="15568" y="2218"/>
                  </a:cubicBezTo>
                  <a:cubicBezTo>
                    <a:pt x="15631" y="2260"/>
                    <a:pt x="15714" y="2260"/>
                    <a:pt x="15798" y="2239"/>
                  </a:cubicBezTo>
                  <a:cubicBezTo>
                    <a:pt x="16007" y="1883"/>
                    <a:pt x="16468" y="1716"/>
                    <a:pt x="16509" y="1318"/>
                  </a:cubicBezTo>
                  <a:close/>
                  <a:moveTo>
                    <a:pt x="43898" y="2176"/>
                  </a:moveTo>
                  <a:cubicBezTo>
                    <a:pt x="43857" y="2197"/>
                    <a:pt x="43773" y="2218"/>
                    <a:pt x="43752" y="2239"/>
                  </a:cubicBezTo>
                  <a:cubicBezTo>
                    <a:pt x="43689" y="2532"/>
                    <a:pt x="43752" y="2825"/>
                    <a:pt x="43919" y="3076"/>
                  </a:cubicBezTo>
                  <a:cubicBezTo>
                    <a:pt x="44045" y="3327"/>
                    <a:pt x="44338" y="3432"/>
                    <a:pt x="44610" y="3327"/>
                  </a:cubicBezTo>
                  <a:cubicBezTo>
                    <a:pt x="44777" y="3264"/>
                    <a:pt x="45049" y="3222"/>
                    <a:pt x="44986" y="2950"/>
                  </a:cubicBezTo>
                  <a:cubicBezTo>
                    <a:pt x="44945" y="2720"/>
                    <a:pt x="44840" y="2469"/>
                    <a:pt x="44505" y="2616"/>
                  </a:cubicBezTo>
                  <a:cubicBezTo>
                    <a:pt x="44170" y="2762"/>
                    <a:pt x="44108" y="2595"/>
                    <a:pt x="44108" y="2302"/>
                  </a:cubicBezTo>
                  <a:cubicBezTo>
                    <a:pt x="44108" y="2197"/>
                    <a:pt x="44003" y="2155"/>
                    <a:pt x="43898" y="2176"/>
                  </a:cubicBezTo>
                  <a:close/>
                  <a:moveTo>
                    <a:pt x="41911" y="2783"/>
                  </a:moveTo>
                  <a:cubicBezTo>
                    <a:pt x="41932" y="2741"/>
                    <a:pt x="41994" y="2678"/>
                    <a:pt x="41973" y="2637"/>
                  </a:cubicBezTo>
                  <a:cubicBezTo>
                    <a:pt x="41953" y="2616"/>
                    <a:pt x="41890" y="2595"/>
                    <a:pt x="41827" y="2574"/>
                  </a:cubicBezTo>
                  <a:cubicBezTo>
                    <a:pt x="41806" y="2616"/>
                    <a:pt x="41764" y="2678"/>
                    <a:pt x="41785" y="2720"/>
                  </a:cubicBezTo>
                  <a:cubicBezTo>
                    <a:pt x="41785" y="2762"/>
                    <a:pt x="41869" y="2762"/>
                    <a:pt x="41911" y="2783"/>
                  </a:cubicBezTo>
                  <a:close/>
                  <a:moveTo>
                    <a:pt x="9312" y="4854"/>
                  </a:moveTo>
                  <a:cubicBezTo>
                    <a:pt x="9354" y="4875"/>
                    <a:pt x="9416" y="4917"/>
                    <a:pt x="9458" y="4917"/>
                  </a:cubicBezTo>
                  <a:cubicBezTo>
                    <a:pt x="9479" y="4896"/>
                    <a:pt x="9500" y="4813"/>
                    <a:pt x="9521" y="4771"/>
                  </a:cubicBezTo>
                  <a:cubicBezTo>
                    <a:pt x="9458" y="4750"/>
                    <a:pt x="9416" y="4708"/>
                    <a:pt x="9374" y="4708"/>
                  </a:cubicBezTo>
                  <a:cubicBezTo>
                    <a:pt x="9333" y="4729"/>
                    <a:pt x="9333" y="4792"/>
                    <a:pt x="9312" y="4854"/>
                  </a:cubicBezTo>
                  <a:close/>
                  <a:moveTo>
                    <a:pt x="16070" y="3327"/>
                  </a:moveTo>
                  <a:lnTo>
                    <a:pt x="15924" y="3264"/>
                  </a:lnTo>
                  <a:cubicBezTo>
                    <a:pt x="15903" y="3327"/>
                    <a:pt x="15861" y="3369"/>
                    <a:pt x="15882" y="3411"/>
                  </a:cubicBezTo>
                  <a:cubicBezTo>
                    <a:pt x="15882" y="3453"/>
                    <a:pt x="15965" y="3453"/>
                    <a:pt x="16007" y="3473"/>
                  </a:cubicBezTo>
                  <a:close/>
                  <a:moveTo>
                    <a:pt x="42685" y="3327"/>
                  </a:moveTo>
                  <a:cubicBezTo>
                    <a:pt x="42643" y="3306"/>
                    <a:pt x="42580" y="3264"/>
                    <a:pt x="42538" y="3285"/>
                  </a:cubicBezTo>
                  <a:cubicBezTo>
                    <a:pt x="42517" y="3285"/>
                    <a:pt x="42497" y="3369"/>
                    <a:pt x="42476" y="3411"/>
                  </a:cubicBezTo>
                  <a:cubicBezTo>
                    <a:pt x="42538" y="3432"/>
                    <a:pt x="42580" y="3494"/>
                    <a:pt x="42622" y="3473"/>
                  </a:cubicBezTo>
                  <a:cubicBezTo>
                    <a:pt x="42664" y="3473"/>
                    <a:pt x="42685" y="3390"/>
                    <a:pt x="42706" y="3327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5" name="Google Shape;7325;p46"/>
            <p:cNvSpPr/>
            <p:nvPr/>
          </p:nvSpPr>
          <p:spPr>
            <a:xfrm>
              <a:off x="5713850" y="4108125"/>
              <a:ext cx="572275" cy="107250"/>
            </a:xfrm>
            <a:custGeom>
              <a:avLst/>
              <a:gdLst/>
              <a:ahLst/>
              <a:cxnLst/>
              <a:rect l="l" t="t" r="r" b="b"/>
              <a:pathLst>
                <a:path w="22891" h="4290" extrusionOk="0">
                  <a:moveTo>
                    <a:pt x="0" y="3913"/>
                  </a:moveTo>
                  <a:cubicBezTo>
                    <a:pt x="21" y="3746"/>
                    <a:pt x="63" y="3600"/>
                    <a:pt x="272" y="3620"/>
                  </a:cubicBezTo>
                  <a:cubicBezTo>
                    <a:pt x="586" y="3662"/>
                    <a:pt x="921" y="3579"/>
                    <a:pt x="1172" y="3390"/>
                  </a:cubicBezTo>
                  <a:cubicBezTo>
                    <a:pt x="1276" y="3328"/>
                    <a:pt x="1381" y="3244"/>
                    <a:pt x="1486" y="3286"/>
                  </a:cubicBezTo>
                  <a:cubicBezTo>
                    <a:pt x="2197" y="3495"/>
                    <a:pt x="2887" y="3328"/>
                    <a:pt x="3578" y="3286"/>
                  </a:cubicBezTo>
                  <a:cubicBezTo>
                    <a:pt x="3871" y="3244"/>
                    <a:pt x="4059" y="3348"/>
                    <a:pt x="4122" y="2972"/>
                  </a:cubicBezTo>
                  <a:cubicBezTo>
                    <a:pt x="4185" y="2637"/>
                    <a:pt x="4415" y="2637"/>
                    <a:pt x="4624" y="2867"/>
                  </a:cubicBezTo>
                  <a:cubicBezTo>
                    <a:pt x="4708" y="2951"/>
                    <a:pt x="4771" y="3076"/>
                    <a:pt x="4854" y="3139"/>
                  </a:cubicBezTo>
                  <a:cubicBezTo>
                    <a:pt x="5001" y="3286"/>
                    <a:pt x="5147" y="3558"/>
                    <a:pt x="5419" y="3474"/>
                  </a:cubicBezTo>
                  <a:cubicBezTo>
                    <a:pt x="5691" y="3411"/>
                    <a:pt x="5649" y="3139"/>
                    <a:pt x="5712" y="2909"/>
                  </a:cubicBezTo>
                  <a:cubicBezTo>
                    <a:pt x="5838" y="2449"/>
                    <a:pt x="6235" y="2114"/>
                    <a:pt x="6403" y="1633"/>
                  </a:cubicBezTo>
                  <a:cubicBezTo>
                    <a:pt x="6465" y="1444"/>
                    <a:pt x="6465" y="1361"/>
                    <a:pt x="6340" y="1214"/>
                  </a:cubicBezTo>
                  <a:cubicBezTo>
                    <a:pt x="5984" y="838"/>
                    <a:pt x="5712" y="419"/>
                    <a:pt x="5168" y="335"/>
                  </a:cubicBezTo>
                  <a:cubicBezTo>
                    <a:pt x="5043" y="315"/>
                    <a:pt x="5022" y="168"/>
                    <a:pt x="5001" y="43"/>
                  </a:cubicBezTo>
                  <a:cubicBezTo>
                    <a:pt x="6800" y="1"/>
                    <a:pt x="8579" y="231"/>
                    <a:pt x="10378" y="315"/>
                  </a:cubicBezTo>
                  <a:cubicBezTo>
                    <a:pt x="10880" y="335"/>
                    <a:pt x="11382" y="335"/>
                    <a:pt x="11864" y="377"/>
                  </a:cubicBezTo>
                  <a:cubicBezTo>
                    <a:pt x="14584" y="545"/>
                    <a:pt x="17283" y="649"/>
                    <a:pt x="19940" y="1235"/>
                  </a:cubicBezTo>
                  <a:cubicBezTo>
                    <a:pt x="20463" y="1340"/>
                    <a:pt x="20986" y="1361"/>
                    <a:pt x="21509" y="1423"/>
                  </a:cubicBezTo>
                  <a:cubicBezTo>
                    <a:pt x="21656" y="1444"/>
                    <a:pt x="21802" y="1486"/>
                    <a:pt x="21928" y="1528"/>
                  </a:cubicBezTo>
                  <a:cubicBezTo>
                    <a:pt x="22346" y="1675"/>
                    <a:pt x="22890" y="2239"/>
                    <a:pt x="22870" y="2491"/>
                  </a:cubicBezTo>
                  <a:cubicBezTo>
                    <a:pt x="22870" y="2825"/>
                    <a:pt x="22200" y="3600"/>
                    <a:pt x="21865" y="3746"/>
                  </a:cubicBezTo>
                  <a:cubicBezTo>
                    <a:pt x="21321" y="3976"/>
                    <a:pt x="20735" y="3851"/>
                    <a:pt x="20212" y="3767"/>
                  </a:cubicBezTo>
                  <a:cubicBezTo>
                    <a:pt x="18664" y="3537"/>
                    <a:pt x="17116" y="3600"/>
                    <a:pt x="15567" y="3369"/>
                  </a:cubicBezTo>
                  <a:cubicBezTo>
                    <a:pt x="15274" y="3369"/>
                    <a:pt x="14981" y="3390"/>
                    <a:pt x="14688" y="3453"/>
                  </a:cubicBezTo>
                  <a:cubicBezTo>
                    <a:pt x="13035" y="3453"/>
                    <a:pt x="11445" y="3976"/>
                    <a:pt x="9771" y="3892"/>
                  </a:cubicBezTo>
                  <a:cubicBezTo>
                    <a:pt x="9123" y="3913"/>
                    <a:pt x="8474" y="3872"/>
                    <a:pt x="7846" y="3746"/>
                  </a:cubicBezTo>
                  <a:cubicBezTo>
                    <a:pt x="7574" y="3704"/>
                    <a:pt x="7302" y="3725"/>
                    <a:pt x="7051" y="3809"/>
                  </a:cubicBezTo>
                  <a:cubicBezTo>
                    <a:pt x="5398" y="4290"/>
                    <a:pt x="3724" y="4018"/>
                    <a:pt x="2051" y="3976"/>
                  </a:cubicBezTo>
                  <a:cubicBezTo>
                    <a:pt x="1360" y="3997"/>
                    <a:pt x="690" y="3976"/>
                    <a:pt x="0" y="3913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6" name="Google Shape;7326;p46"/>
            <p:cNvSpPr/>
            <p:nvPr/>
          </p:nvSpPr>
          <p:spPr>
            <a:xfrm>
              <a:off x="4481425" y="4181875"/>
              <a:ext cx="142325" cy="46600"/>
            </a:xfrm>
            <a:custGeom>
              <a:avLst/>
              <a:gdLst/>
              <a:ahLst/>
              <a:cxnLst/>
              <a:rect l="l" t="t" r="r" b="b"/>
              <a:pathLst>
                <a:path w="5693" h="1864" extrusionOk="0">
                  <a:moveTo>
                    <a:pt x="1" y="1633"/>
                  </a:moveTo>
                  <a:cubicBezTo>
                    <a:pt x="43" y="1549"/>
                    <a:pt x="64" y="1424"/>
                    <a:pt x="106" y="1403"/>
                  </a:cubicBezTo>
                  <a:cubicBezTo>
                    <a:pt x="733" y="1131"/>
                    <a:pt x="1215" y="775"/>
                    <a:pt x="1131" y="1"/>
                  </a:cubicBezTo>
                  <a:cubicBezTo>
                    <a:pt x="1487" y="43"/>
                    <a:pt x="1466" y="315"/>
                    <a:pt x="1507" y="482"/>
                  </a:cubicBezTo>
                  <a:cubicBezTo>
                    <a:pt x="1633" y="838"/>
                    <a:pt x="1779" y="1089"/>
                    <a:pt x="2198" y="859"/>
                  </a:cubicBezTo>
                  <a:cubicBezTo>
                    <a:pt x="2344" y="817"/>
                    <a:pt x="2512" y="838"/>
                    <a:pt x="2616" y="963"/>
                  </a:cubicBezTo>
                  <a:cubicBezTo>
                    <a:pt x="3077" y="1403"/>
                    <a:pt x="3725" y="1277"/>
                    <a:pt x="4248" y="1466"/>
                  </a:cubicBezTo>
                  <a:cubicBezTo>
                    <a:pt x="4541" y="1570"/>
                    <a:pt x="4751" y="1382"/>
                    <a:pt x="4981" y="1256"/>
                  </a:cubicBezTo>
                  <a:cubicBezTo>
                    <a:pt x="5441" y="1026"/>
                    <a:pt x="5546" y="1110"/>
                    <a:pt x="5692" y="1738"/>
                  </a:cubicBezTo>
                  <a:cubicBezTo>
                    <a:pt x="5462" y="1842"/>
                    <a:pt x="5232" y="1863"/>
                    <a:pt x="5002" y="1821"/>
                  </a:cubicBezTo>
                  <a:cubicBezTo>
                    <a:pt x="3328" y="1549"/>
                    <a:pt x="1654" y="1738"/>
                    <a:pt x="1" y="1633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7" name="Google Shape;7327;p46"/>
            <p:cNvSpPr/>
            <p:nvPr/>
          </p:nvSpPr>
          <p:spPr>
            <a:xfrm>
              <a:off x="4339675" y="4191825"/>
              <a:ext cx="84250" cy="31400"/>
            </a:xfrm>
            <a:custGeom>
              <a:avLst/>
              <a:gdLst/>
              <a:ahLst/>
              <a:cxnLst/>
              <a:rect l="l" t="t" r="r" b="b"/>
              <a:pathLst>
                <a:path w="3370" h="1256" extrusionOk="0">
                  <a:moveTo>
                    <a:pt x="1" y="712"/>
                  </a:moveTo>
                  <a:cubicBezTo>
                    <a:pt x="168" y="544"/>
                    <a:pt x="315" y="356"/>
                    <a:pt x="482" y="189"/>
                  </a:cubicBezTo>
                  <a:cubicBezTo>
                    <a:pt x="628" y="21"/>
                    <a:pt x="879" y="0"/>
                    <a:pt x="1047" y="126"/>
                  </a:cubicBezTo>
                  <a:cubicBezTo>
                    <a:pt x="1716" y="607"/>
                    <a:pt x="2491" y="921"/>
                    <a:pt x="3307" y="1068"/>
                  </a:cubicBezTo>
                  <a:cubicBezTo>
                    <a:pt x="3328" y="1068"/>
                    <a:pt x="3348" y="1172"/>
                    <a:pt x="3369" y="1235"/>
                  </a:cubicBezTo>
                  <a:cubicBezTo>
                    <a:pt x="2888" y="1256"/>
                    <a:pt x="2428" y="1193"/>
                    <a:pt x="1988" y="1026"/>
                  </a:cubicBezTo>
                  <a:cubicBezTo>
                    <a:pt x="1340" y="837"/>
                    <a:pt x="670" y="712"/>
                    <a:pt x="1" y="712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8" name="Google Shape;7328;p46"/>
            <p:cNvSpPr/>
            <p:nvPr/>
          </p:nvSpPr>
          <p:spPr>
            <a:xfrm>
              <a:off x="5399450" y="4080400"/>
              <a:ext cx="70650" cy="23575"/>
            </a:xfrm>
            <a:custGeom>
              <a:avLst/>
              <a:gdLst/>
              <a:ahLst/>
              <a:cxnLst/>
              <a:rect l="l" t="t" r="r" b="b"/>
              <a:pathLst>
                <a:path w="2826" h="943" extrusionOk="0">
                  <a:moveTo>
                    <a:pt x="2826" y="315"/>
                  </a:moveTo>
                  <a:cubicBezTo>
                    <a:pt x="2491" y="754"/>
                    <a:pt x="1926" y="942"/>
                    <a:pt x="1403" y="775"/>
                  </a:cubicBezTo>
                  <a:cubicBezTo>
                    <a:pt x="1089" y="670"/>
                    <a:pt x="775" y="607"/>
                    <a:pt x="461" y="587"/>
                  </a:cubicBezTo>
                  <a:cubicBezTo>
                    <a:pt x="210" y="587"/>
                    <a:pt x="1" y="377"/>
                    <a:pt x="1" y="126"/>
                  </a:cubicBezTo>
                  <a:cubicBezTo>
                    <a:pt x="942" y="1"/>
                    <a:pt x="1884" y="294"/>
                    <a:pt x="2826" y="315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9" name="Google Shape;7329;p46"/>
            <p:cNvSpPr/>
            <p:nvPr/>
          </p:nvSpPr>
          <p:spPr>
            <a:xfrm>
              <a:off x="5661000" y="4092950"/>
              <a:ext cx="70650" cy="14675"/>
            </a:xfrm>
            <a:custGeom>
              <a:avLst/>
              <a:gdLst/>
              <a:ahLst/>
              <a:cxnLst/>
              <a:rect l="l" t="t" r="r" b="b"/>
              <a:pathLst>
                <a:path w="2826" h="587" extrusionOk="0">
                  <a:moveTo>
                    <a:pt x="2825" y="294"/>
                  </a:moveTo>
                  <a:cubicBezTo>
                    <a:pt x="2512" y="503"/>
                    <a:pt x="2135" y="587"/>
                    <a:pt x="1758" y="503"/>
                  </a:cubicBezTo>
                  <a:cubicBezTo>
                    <a:pt x="1319" y="440"/>
                    <a:pt x="859" y="273"/>
                    <a:pt x="377" y="398"/>
                  </a:cubicBezTo>
                  <a:cubicBezTo>
                    <a:pt x="147" y="440"/>
                    <a:pt x="43" y="210"/>
                    <a:pt x="1" y="1"/>
                  </a:cubicBezTo>
                  <a:cubicBezTo>
                    <a:pt x="942" y="85"/>
                    <a:pt x="1905" y="43"/>
                    <a:pt x="2825" y="294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0" name="Google Shape;7330;p46"/>
            <p:cNvSpPr/>
            <p:nvPr/>
          </p:nvSpPr>
          <p:spPr>
            <a:xfrm>
              <a:off x="4834525" y="4073075"/>
              <a:ext cx="28275" cy="43450"/>
            </a:xfrm>
            <a:custGeom>
              <a:avLst/>
              <a:gdLst/>
              <a:ahLst/>
              <a:cxnLst/>
              <a:rect l="l" t="t" r="r" b="b"/>
              <a:pathLst>
                <a:path w="1131" h="1738" extrusionOk="0">
                  <a:moveTo>
                    <a:pt x="1130" y="356"/>
                  </a:moveTo>
                  <a:cubicBezTo>
                    <a:pt x="649" y="482"/>
                    <a:pt x="523" y="754"/>
                    <a:pt x="796" y="1172"/>
                  </a:cubicBezTo>
                  <a:cubicBezTo>
                    <a:pt x="879" y="1319"/>
                    <a:pt x="942" y="1445"/>
                    <a:pt x="796" y="1549"/>
                  </a:cubicBezTo>
                  <a:cubicBezTo>
                    <a:pt x="670" y="1696"/>
                    <a:pt x="503" y="1737"/>
                    <a:pt x="335" y="1696"/>
                  </a:cubicBezTo>
                  <a:cubicBezTo>
                    <a:pt x="189" y="1654"/>
                    <a:pt x="63" y="1507"/>
                    <a:pt x="126" y="1361"/>
                  </a:cubicBezTo>
                  <a:cubicBezTo>
                    <a:pt x="293" y="1005"/>
                    <a:pt x="0" y="691"/>
                    <a:pt x="63" y="356"/>
                  </a:cubicBezTo>
                  <a:cubicBezTo>
                    <a:pt x="231" y="356"/>
                    <a:pt x="377" y="294"/>
                    <a:pt x="419" y="105"/>
                  </a:cubicBezTo>
                  <a:cubicBezTo>
                    <a:pt x="649" y="1"/>
                    <a:pt x="879" y="126"/>
                    <a:pt x="1109" y="147"/>
                  </a:cubicBezTo>
                  <a:cubicBezTo>
                    <a:pt x="1130" y="210"/>
                    <a:pt x="1130" y="294"/>
                    <a:pt x="1130" y="356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1" name="Google Shape;7331;p46"/>
            <p:cNvSpPr/>
            <p:nvPr/>
          </p:nvSpPr>
          <p:spPr>
            <a:xfrm>
              <a:off x="4920300" y="4077275"/>
              <a:ext cx="30900" cy="34025"/>
            </a:xfrm>
            <a:custGeom>
              <a:avLst/>
              <a:gdLst/>
              <a:ahLst/>
              <a:cxnLst/>
              <a:rect l="l" t="t" r="r" b="b"/>
              <a:pathLst>
                <a:path w="1236" h="1361" extrusionOk="0">
                  <a:moveTo>
                    <a:pt x="880" y="0"/>
                  </a:moveTo>
                  <a:cubicBezTo>
                    <a:pt x="942" y="126"/>
                    <a:pt x="1089" y="209"/>
                    <a:pt x="1235" y="188"/>
                  </a:cubicBezTo>
                  <a:cubicBezTo>
                    <a:pt x="1089" y="607"/>
                    <a:pt x="524" y="774"/>
                    <a:pt x="608" y="1360"/>
                  </a:cubicBezTo>
                  <a:cubicBezTo>
                    <a:pt x="378" y="963"/>
                    <a:pt x="315" y="523"/>
                    <a:pt x="1" y="188"/>
                  </a:cubicBezTo>
                  <a:lnTo>
                    <a:pt x="168" y="42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2" name="Google Shape;7332;p46"/>
            <p:cNvSpPr/>
            <p:nvPr/>
          </p:nvSpPr>
          <p:spPr>
            <a:xfrm>
              <a:off x="4068725" y="4198100"/>
              <a:ext cx="40300" cy="14150"/>
            </a:xfrm>
            <a:custGeom>
              <a:avLst/>
              <a:gdLst/>
              <a:ahLst/>
              <a:cxnLst/>
              <a:rect l="l" t="t" r="r" b="b"/>
              <a:pathLst>
                <a:path w="1612" h="566" extrusionOk="0">
                  <a:moveTo>
                    <a:pt x="0" y="356"/>
                  </a:moveTo>
                  <a:cubicBezTo>
                    <a:pt x="502" y="1"/>
                    <a:pt x="1172" y="63"/>
                    <a:pt x="1611" y="482"/>
                  </a:cubicBezTo>
                  <a:cubicBezTo>
                    <a:pt x="1067" y="565"/>
                    <a:pt x="523" y="524"/>
                    <a:pt x="0" y="356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3" name="Google Shape;7333;p46"/>
            <p:cNvSpPr/>
            <p:nvPr/>
          </p:nvSpPr>
          <p:spPr>
            <a:xfrm>
              <a:off x="4304100" y="4198625"/>
              <a:ext cx="22000" cy="16750"/>
            </a:xfrm>
            <a:custGeom>
              <a:avLst/>
              <a:gdLst/>
              <a:ahLst/>
              <a:cxnLst/>
              <a:rect l="l" t="t" r="r" b="b"/>
              <a:pathLst>
                <a:path w="880" h="670" extrusionOk="0">
                  <a:moveTo>
                    <a:pt x="1" y="440"/>
                  </a:moveTo>
                  <a:cubicBezTo>
                    <a:pt x="357" y="21"/>
                    <a:pt x="524" y="0"/>
                    <a:pt x="880" y="440"/>
                  </a:cubicBezTo>
                  <a:cubicBezTo>
                    <a:pt x="587" y="670"/>
                    <a:pt x="294" y="503"/>
                    <a:pt x="1" y="44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4" name="Google Shape;7334;p46"/>
            <p:cNvSpPr/>
            <p:nvPr/>
          </p:nvSpPr>
          <p:spPr>
            <a:xfrm>
              <a:off x="4197925" y="4194450"/>
              <a:ext cx="22000" cy="12050"/>
            </a:xfrm>
            <a:custGeom>
              <a:avLst/>
              <a:gdLst/>
              <a:ahLst/>
              <a:cxnLst/>
              <a:rect l="l" t="t" r="r" b="b"/>
              <a:pathLst>
                <a:path w="880" h="482" extrusionOk="0">
                  <a:moveTo>
                    <a:pt x="0" y="377"/>
                  </a:moveTo>
                  <a:cubicBezTo>
                    <a:pt x="398" y="0"/>
                    <a:pt x="565" y="21"/>
                    <a:pt x="879" y="439"/>
                  </a:cubicBezTo>
                  <a:cubicBezTo>
                    <a:pt x="586" y="481"/>
                    <a:pt x="272" y="460"/>
                    <a:pt x="0" y="377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5" name="Google Shape;7335;p46"/>
            <p:cNvSpPr/>
            <p:nvPr/>
          </p:nvSpPr>
          <p:spPr>
            <a:xfrm>
              <a:off x="4126775" y="4200200"/>
              <a:ext cx="13100" cy="10475"/>
            </a:xfrm>
            <a:custGeom>
              <a:avLst/>
              <a:gdLst/>
              <a:ahLst/>
              <a:cxnLst/>
              <a:rect l="l" t="t" r="r" b="b"/>
              <a:pathLst>
                <a:path w="524" h="419" extrusionOk="0">
                  <a:moveTo>
                    <a:pt x="1" y="314"/>
                  </a:moveTo>
                  <a:cubicBezTo>
                    <a:pt x="126" y="0"/>
                    <a:pt x="315" y="0"/>
                    <a:pt x="524" y="209"/>
                  </a:cubicBezTo>
                  <a:cubicBezTo>
                    <a:pt x="398" y="377"/>
                    <a:pt x="168" y="419"/>
                    <a:pt x="1" y="314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6" name="Google Shape;7336;p46"/>
            <p:cNvSpPr/>
            <p:nvPr/>
          </p:nvSpPr>
          <p:spPr>
            <a:xfrm>
              <a:off x="4277425" y="4200200"/>
              <a:ext cx="13100" cy="9950"/>
            </a:xfrm>
            <a:custGeom>
              <a:avLst/>
              <a:gdLst/>
              <a:ahLst/>
              <a:cxnLst/>
              <a:rect l="l" t="t" r="r" b="b"/>
              <a:pathLst>
                <a:path w="524" h="398" extrusionOk="0">
                  <a:moveTo>
                    <a:pt x="1" y="251"/>
                  </a:moveTo>
                  <a:cubicBezTo>
                    <a:pt x="231" y="0"/>
                    <a:pt x="398" y="0"/>
                    <a:pt x="524" y="335"/>
                  </a:cubicBezTo>
                  <a:cubicBezTo>
                    <a:pt x="356" y="398"/>
                    <a:pt x="147" y="377"/>
                    <a:pt x="1" y="25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7" name="Google Shape;7337;p46"/>
            <p:cNvSpPr/>
            <p:nvPr/>
          </p:nvSpPr>
          <p:spPr>
            <a:xfrm>
              <a:off x="4459475" y="4212750"/>
              <a:ext cx="13100" cy="11000"/>
            </a:xfrm>
            <a:custGeom>
              <a:avLst/>
              <a:gdLst/>
              <a:ahLst/>
              <a:cxnLst/>
              <a:rect l="l" t="t" r="r" b="b"/>
              <a:pathLst>
                <a:path w="524" h="440" extrusionOk="0">
                  <a:moveTo>
                    <a:pt x="0" y="398"/>
                  </a:moveTo>
                  <a:cubicBezTo>
                    <a:pt x="209" y="0"/>
                    <a:pt x="272" y="0"/>
                    <a:pt x="523" y="377"/>
                  </a:cubicBezTo>
                  <a:cubicBezTo>
                    <a:pt x="335" y="440"/>
                    <a:pt x="168" y="440"/>
                    <a:pt x="0" y="398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8" name="Google Shape;7338;p46"/>
            <p:cNvSpPr/>
            <p:nvPr/>
          </p:nvSpPr>
          <p:spPr>
            <a:xfrm>
              <a:off x="5762475" y="4100800"/>
              <a:ext cx="8925" cy="9450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357" y="168"/>
                  </a:moveTo>
                  <a:cubicBezTo>
                    <a:pt x="189" y="377"/>
                    <a:pt x="85" y="273"/>
                    <a:pt x="1" y="63"/>
                  </a:cubicBezTo>
                  <a:cubicBezTo>
                    <a:pt x="126" y="1"/>
                    <a:pt x="294" y="43"/>
                    <a:pt x="357" y="168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9" name="Google Shape;7339;p46"/>
            <p:cNvSpPr/>
            <p:nvPr/>
          </p:nvSpPr>
          <p:spPr>
            <a:xfrm>
              <a:off x="5802775" y="4104475"/>
              <a:ext cx="8900" cy="10475"/>
            </a:xfrm>
            <a:custGeom>
              <a:avLst/>
              <a:gdLst/>
              <a:ahLst/>
              <a:cxnLst/>
              <a:rect l="l" t="t" r="r" b="b"/>
              <a:pathLst>
                <a:path w="356" h="419" extrusionOk="0">
                  <a:moveTo>
                    <a:pt x="356" y="147"/>
                  </a:moveTo>
                  <a:cubicBezTo>
                    <a:pt x="167" y="419"/>
                    <a:pt x="63" y="293"/>
                    <a:pt x="0" y="42"/>
                  </a:cubicBezTo>
                  <a:cubicBezTo>
                    <a:pt x="126" y="0"/>
                    <a:pt x="272" y="42"/>
                    <a:pt x="356" y="147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0" name="Google Shape;7340;p46"/>
            <p:cNvSpPr/>
            <p:nvPr/>
          </p:nvSpPr>
          <p:spPr>
            <a:xfrm>
              <a:off x="4636800" y="4220600"/>
              <a:ext cx="8900" cy="6825"/>
            </a:xfrm>
            <a:custGeom>
              <a:avLst/>
              <a:gdLst/>
              <a:ahLst/>
              <a:cxnLst/>
              <a:rect l="l" t="t" r="r" b="b"/>
              <a:pathLst>
                <a:path w="356" h="273" extrusionOk="0">
                  <a:moveTo>
                    <a:pt x="0" y="230"/>
                  </a:moveTo>
                  <a:cubicBezTo>
                    <a:pt x="21" y="126"/>
                    <a:pt x="63" y="0"/>
                    <a:pt x="189" y="21"/>
                  </a:cubicBezTo>
                  <a:cubicBezTo>
                    <a:pt x="251" y="21"/>
                    <a:pt x="293" y="147"/>
                    <a:pt x="356" y="209"/>
                  </a:cubicBezTo>
                  <a:cubicBezTo>
                    <a:pt x="230" y="272"/>
                    <a:pt x="105" y="272"/>
                    <a:pt x="0" y="23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1" name="Google Shape;7341;p46"/>
            <p:cNvSpPr/>
            <p:nvPr/>
          </p:nvSpPr>
          <p:spPr>
            <a:xfrm>
              <a:off x="4237675" y="4200725"/>
              <a:ext cx="13100" cy="5775"/>
            </a:xfrm>
            <a:custGeom>
              <a:avLst/>
              <a:gdLst/>
              <a:ahLst/>
              <a:cxnLst/>
              <a:rect l="l" t="t" r="r" b="b"/>
              <a:pathLst>
                <a:path w="524" h="231" extrusionOk="0">
                  <a:moveTo>
                    <a:pt x="1" y="188"/>
                  </a:moveTo>
                  <a:cubicBezTo>
                    <a:pt x="126" y="0"/>
                    <a:pt x="398" y="0"/>
                    <a:pt x="524" y="188"/>
                  </a:cubicBezTo>
                  <a:cubicBezTo>
                    <a:pt x="356" y="230"/>
                    <a:pt x="168" y="230"/>
                    <a:pt x="1" y="188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2" name="Google Shape;7342;p46"/>
            <p:cNvSpPr/>
            <p:nvPr/>
          </p:nvSpPr>
          <p:spPr>
            <a:xfrm>
              <a:off x="4960075" y="4079350"/>
              <a:ext cx="66975" cy="27225"/>
            </a:xfrm>
            <a:custGeom>
              <a:avLst/>
              <a:gdLst/>
              <a:ahLst/>
              <a:cxnLst/>
              <a:rect l="l" t="t" r="r" b="b"/>
              <a:pathLst>
                <a:path w="2679" h="1089" extrusionOk="0">
                  <a:moveTo>
                    <a:pt x="0" y="105"/>
                  </a:moveTo>
                  <a:cubicBezTo>
                    <a:pt x="147" y="85"/>
                    <a:pt x="314" y="1"/>
                    <a:pt x="439" y="43"/>
                  </a:cubicBezTo>
                  <a:cubicBezTo>
                    <a:pt x="1172" y="273"/>
                    <a:pt x="1946" y="85"/>
                    <a:pt x="2678" y="294"/>
                  </a:cubicBezTo>
                  <a:cubicBezTo>
                    <a:pt x="2239" y="775"/>
                    <a:pt x="1632" y="1068"/>
                    <a:pt x="983" y="1089"/>
                  </a:cubicBezTo>
                  <a:cubicBezTo>
                    <a:pt x="921" y="1089"/>
                    <a:pt x="879" y="1089"/>
                    <a:pt x="816" y="1089"/>
                  </a:cubicBezTo>
                  <a:cubicBezTo>
                    <a:pt x="774" y="566"/>
                    <a:pt x="42" y="629"/>
                    <a:pt x="0" y="105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3" name="Google Shape;7343;p46"/>
            <p:cNvSpPr/>
            <p:nvPr/>
          </p:nvSpPr>
          <p:spPr>
            <a:xfrm>
              <a:off x="4871150" y="4086675"/>
              <a:ext cx="20425" cy="25150"/>
            </a:xfrm>
            <a:custGeom>
              <a:avLst/>
              <a:gdLst/>
              <a:ahLst/>
              <a:cxnLst/>
              <a:rect l="l" t="t" r="r" b="b"/>
              <a:pathLst>
                <a:path w="817" h="1006" extrusionOk="0">
                  <a:moveTo>
                    <a:pt x="377" y="1"/>
                  </a:moveTo>
                  <a:lnTo>
                    <a:pt x="544" y="1"/>
                  </a:lnTo>
                  <a:cubicBezTo>
                    <a:pt x="460" y="315"/>
                    <a:pt x="753" y="482"/>
                    <a:pt x="816" y="754"/>
                  </a:cubicBezTo>
                  <a:cubicBezTo>
                    <a:pt x="523" y="1005"/>
                    <a:pt x="272" y="670"/>
                    <a:pt x="0" y="712"/>
                  </a:cubicBezTo>
                  <a:cubicBezTo>
                    <a:pt x="0" y="398"/>
                    <a:pt x="42" y="126"/>
                    <a:pt x="37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4" name="Google Shape;7344;p46"/>
            <p:cNvSpPr/>
            <p:nvPr/>
          </p:nvSpPr>
          <p:spPr>
            <a:xfrm>
              <a:off x="4951175" y="4130100"/>
              <a:ext cx="16750" cy="14150"/>
            </a:xfrm>
            <a:custGeom>
              <a:avLst/>
              <a:gdLst/>
              <a:ahLst/>
              <a:cxnLst/>
              <a:rect l="l" t="t" r="r" b="b"/>
              <a:pathLst>
                <a:path w="670" h="566" extrusionOk="0">
                  <a:moveTo>
                    <a:pt x="649" y="398"/>
                  </a:moveTo>
                  <a:cubicBezTo>
                    <a:pt x="544" y="565"/>
                    <a:pt x="398" y="565"/>
                    <a:pt x="251" y="544"/>
                  </a:cubicBezTo>
                  <a:cubicBezTo>
                    <a:pt x="105" y="524"/>
                    <a:pt x="0" y="356"/>
                    <a:pt x="63" y="210"/>
                  </a:cubicBezTo>
                  <a:cubicBezTo>
                    <a:pt x="105" y="63"/>
                    <a:pt x="293" y="0"/>
                    <a:pt x="419" y="84"/>
                  </a:cubicBezTo>
                  <a:cubicBezTo>
                    <a:pt x="565" y="147"/>
                    <a:pt x="670" y="231"/>
                    <a:pt x="649" y="398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5" name="Google Shape;7345;p46"/>
            <p:cNvSpPr/>
            <p:nvPr/>
          </p:nvSpPr>
          <p:spPr>
            <a:xfrm>
              <a:off x="5042200" y="4141075"/>
              <a:ext cx="5250" cy="5775"/>
            </a:xfrm>
            <a:custGeom>
              <a:avLst/>
              <a:gdLst/>
              <a:ahLst/>
              <a:cxnLst/>
              <a:rect l="l" t="t" r="r" b="b"/>
              <a:pathLst>
                <a:path w="210" h="231" extrusionOk="0">
                  <a:moveTo>
                    <a:pt x="209" y="85"/>
                  </a:moveTo>
                  <a:cubicBezTo>
                    <a:pt x="188" y="126"/>
                    <a:pt x="167" y="210"/>
                    <a:pt x="126" y="210"/>
                  </a:cubicBezTo>
                  <a:cubicBezTo>
                    <a:pt x="105" y="231"/>
                    <a:pt x="42" y="189"/>
                    <a:pt x="0" y="168"/>
                  </a:cubicBezTo>
                  <a:cubicBezTo>
                    <a:pt x="21" y="105"/>
                    <a:pt x="21" y="22"/>
                    <a:pt x="63" y="22"/>
                  </a:cubicBezTo>
                  <a:cubicBezTo>
                    <a:pt x="105" y="1"/>
                    <a:pt x="147" y="43"/>
                    <a:pt x="209" y="85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6" name="Google Shape;7346;p46"/>
            <p:cNvSpPr/>
            <p:nvPr/>
          </p:nvSpPr>
          <p:spPr>
            <a:xfrm>
              <a:off x="4860150" y="4186075"/>
              <a:ext cx="5250" cy="5250"/>
            </a:xfrm>
            <a:custGeom>
              <a:avLst/>
              <a:gdLst/>
              <a:ahLst/>
              <a:cxnLst/>
              <a:rect l="l" t="t" r="r" b="b"/>
              <a:pathLst>
                <a:path w="210" h="210" extrusionOk="0">
                  <a:moveTo>
                    <a:pt x="63" y="0"/>
                  </a:moveTo>
                  <a:lnTo>
                    <a:pt x="210" y="63"/>
                  </a:lnTo>
                  <a:cubicBezTo>
                    <a:pt x="189" y="105"/>
                    <a:pt x="168" y="189"/>
                    <a:pt x="126" y="189"/>
                  </a:cubicBezTo>
                  <a:cubicBezTo>
                    <a:pt x="105" y="210"/>
                    <a:pt x="43" y="168"/>
                    <a:pt x="1" y="147"/>
                  </a:cubicBezTo>
                  <a:cubicBezTo>
                    <a:pt x="22" y="84"/>
                    <a:pt x="22" y="42"/>
                    <a:pt x="6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7" name="Google Shape;7347;p46"/>
            <p:cNvSpPr/>
            <p:nvPr/>
          </p:nvSpPr>
          <p:spPr>
            <a:xfrm>
              <a:off x="4869575" y="4104475"/>
              <a:ext cx="2100" cy="1575"/>
            </a:xfrm>
            <a:custGeom>
              <a:avLst/>
              <a:gdLst/>
              <a:ahLst/>
              <a:cxnLst/>
              <a:rect l="l" t="t" r="r" b="b"/>
              <a:pathLst>
                <a:path w="84" h="63" extrusionOk="0">
                  <a:moveTo>
                    <a:pt x="84" y="0"/>
                  </a:moveTo>
                  <a:lnTo>
                    <a:pt x="42" y="63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8" name="Google Shape;7348;p46"/>
            <p:cNvSpPr/>
            <p:nvPr/>
          </p:nvSpPr>
          <p:spPr>
            <a:xfrm>
              <a:off x="5084025" y="4095575"/>
              <a:ext cx="31425" cy="38725"/>
            </a:xfrm>
            <a:custGeom>
              <a:avLst/>
              <a:gdLst/>
              <a:ahLst/>
              <a:cxnLst/>
              <a:rect l="l" t="t" r="r" b="b"/>
              <a:pathLst>
                <a:path w="1257" h="1549" extrusionOk="0">
                  <a:moveTo>
                    <a:pt x="1256" y="586"/>
                  </a:moveTo>
                  <a:cubicBezTo>
                    <a:pt x="1215" y="984"/>
                    <a:pt x="733" y="1151"/>
                    <a:pt x="545" y="1528"/>
                  </a:cubicBezTo>
                  <a:cubicBezTo>
                    <a:pt x="461" y="1549"/>
                    <a:pt x="378" y="1528"/>
                    <a:pt x="315" y="1486"/>
                  </a:cubicBezTo>
                  <a:cubicBezTo>
                    <a:pt x="147" y="1256"/>
                    <a:pt x="1" y="858"/>
                    <a:pt x="106" y="712"/>
                  </a:cubicBezTo>
                  <a:cubicBezTo>
                    <a:pt x="294" y="440"/>
                    <a:pt x="482" y="84"/>
                    <a:pt x="838" y="42"/>
                  </a:cubicBezTo>
                  <a:cubicBezTo>
                    <a:pt x="1110" y="0"/>
                    <a:pt x="1235" y="252"/>
                    <a:pt x="1256" y="586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9" name="Google Shape;7349;p46"/>
            <p:cNvSpPr/>
            <p:nvPr/>
          </p:nvSpPr>
          <p:spPr>
            <a:xfrm>
              <a:off x="5794925" y="4131675"/>
              <a:ext cx="34025" cy="31400"/>
            </a:xfrm>
            <a:custGeom>
              <a:avLst/>
              <a:gdLst/>
              <a:ahLst/>
              <a:cxnLst/>
              <a:rect l="l" t="t" r="r" b="b"/>
              <a:pathLst>
                <a:path w="1361" h="1256" extrusionOk="0">
                  <a:moveTo>
                    <a:pt x="209" y="0"/>
                  </a:moveTo>
                  <a:cubicBezTo>
                    <a:pt x="314" y="0"/>
                    <a:pt x="419" y="21"/>
                    <a:pt x="419" y="126"/>
                  </a:cubicBezTo>
                  <a:cubicBezTo>
                    <a:pt x="419" y="419"/>
                    <a:pt x="502" y="565"/>
                    <a:pt x="816" y="419"/>
                  </a:cubicBezTo>
                  <a:cubicBezTo>
                    <a:pt x="1151" y="272"/>
                    <a:pt x="1256" y="544"/>
                    <a:pt x="1297" y="774"/>
                  </a:cubicBezTo>
                  <a:cubicBezTo>
                    <a:pt x="1360" y="1046"/>
                    <a:pt x="1088" y="1088"/>
                    <a:pt x="921" y="1151"/>
                  </a:cubicBezTo>
                  <a:cubicBezTo>
                    <a:pt x="649" y="1256"/>
                    <a:pt x="356" y="1130"/>
                    <a:pt x="230" y="900"/>
                  </a:cubicBezTo>
                  <a:cubicBezTo>
                    <a:pt x="63" y="649"/>
                    <a:pt x="0" y="356"/>
                    <a:pt x="63" y="63"/>
                  </a:cubicBezTo>
                  <a:cubicBezTo>
                    <a:pt x="84" y="42"/>
                    <a:pt x="168" y="21"/>
                    <a:pt x="20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0" name="Google Shape;7350;p46"/>
            <p:cNvSpPr/>
            <p:nvPr/>
          </p:nvSpPr>
          <p:spPr>
            <a:xfrm>
              <a:off x="5046900" y="4113350"/>
              <a:ext cx="15200" cy="13625"/>
            </a:xfrm>
            <a:custGeom>
              <a:avLst/>
              <a:gdLst/>
              <a:ahLst/>
              <a:cxnLst/>
              <a:rect l="l" t="t" r="r" b="b"/>
              <a:pathLst>
                <a:path w="608" h="545" extrusionOk="0">
                  <a:moveTo>
                    <a:pt x="398" y="22"/>
                  </a:moveTo>
                  <a:cubicBezTo>
                    <a:pt x="523" y="43"/>
                    <a:pt x="607" y="168"/>
                    <a:pt x="565" y="294"/>
                  </a:cubicBezTo>
                  <a:cubicBezTo>
                    <a:pt x="544" y="524"/>
                    <a:pt x="335" y="524"/>
                    <a:pt x="168" y="524"/>
                  </a:cubicBezTo>
                  <a:cubicBezTo>
                    <a:pt x="0" y="545"/>
                    <a:pt x="84" y="398"/>
                    <a:pt x="84" y="357"/>
                  </a:cubicBezTo>
                  <a:cubicBezTo>
                    <a:pt x="105" y="106"/>
                    <a:pt x="210" y="1"/>
                    <a:pt x="398" y="22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1" name="Google Shape;7351;p46"/>
            <p:cNvSpPr/>
            <p:nvPr/>
          </p:nvSpPr>
          <p:spPr>
            <a:xfrm>
              <a:off x="5746800" y="4141600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147" y="210"/>
                  </a:moveTo>
                  <a:cubicBezTo>
                    <a:pt x="105" y="189"/>
                    <a:pt x="21" y="189"/>
                    <a:pt x="21" y="147"/>
                  </a:cubicBezTo>
                  <a:cubicBezTo>
                    <a:pt x="0" y="105"/>
                    <a:pt x="42" y="43"/>
                    <a:pt x="63" y="1"/>
                  </a:cubicBezTo>
                  <a:cubicBezTo>
                    <a:pt x="126" y="22"/>
                    <a:pt x="189" y="43"/>
                    <a:pt x="209" y="64"/>
                  </a:cubicBezTo>
                  <a:cubicBezTo>
                    <a:pt x="230" y="105"/>
                    <a:pt x="168" y="168"/>
                    <a:pt x="147" y="21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2" name="Google Shape;7352;p46"/>
            <p:cNvSpPr/>
            <p:nvPr/>
          </p:nvSpPr>
          <p:spPr>
            <a:xfrm>
              <a:off x="4935475" y="4194950"/>
              <a:ext cx="5250" cy="5275"/>
            </a:xfrm>
            <a:custGeom>
              <a:avLst/>
              <a:gdLst/>
              <a:ahLst/>
              <a:cxnLst/>
              <a:rect l="l" t="t" r="r" b="b"/>
              <a:pathLst>
                <a:path w="210" h="211" extrusionOk="0">
                  <a:moveTo>
                    <a:pt x="1" y="147"/>
                  </a:moveTo>
                  <a:cubicBezTo>
                    <a:pt x="22" y="85"/>
                    <a:pt x="22" y="22"/>
                    <a:pt x="63" y="1"/>
                  </a:cubicBezTo>
                  <a:cubicBezTo>
                    <a:pt x="105" y="1"/>
                    <a:pt x="168" y="43"/>
                    <a:pt x="210" y="64"/>
                  </a:cubicBezTo>
                  <a:cubicBezTo>
                    <a:pt x="189" y="106"/>
                    <a:pt x="168" y="189"/>
                    <a:pt x="147" y="210"/>
                  </a:cubicBezTo>
                  <a:cubicBezTo>
                    <a:pt x="105" y="210"/>
                    <a:pt x="43" y="168"/>
                    <a:pt x="1" y="147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3" name="Google Shape;7353;p46"/>
            <p:cNvSpPr/>
            <p:nvPr/>
          </p:nvSpPr>
          <p:spPr>
            <a:xfrm>
              <a:off x="5099200" y="4158875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231" y="63"/>
                  </a:moveTo>
                  <a:lnTo>
                    <a:pt x="168" y="209"/>
                  </a:lnTo>
                  <a:cubicBezTo>
                    <a:pt x="105" y="189"/>
                    <a:pt x="43" y="168"/>
                    <a:pt x="22" y="147"/>
                  </a:cubicBezTo>
                  <a:cubicBezTo>
                    <a:pt x="1" y="105"/>
                    <a:pt x="64" y="42"/>
                    <a:pt x="8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4" name="Google Shape;7354;p46"/>
            <p:cNvSpPr/>
            <p:nvPr/>
          </p:nvSpPr>
          <p:spPr>
            <a:xfrm>
              <a:off x="5764575" y="4158875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231" y="63"/>
                  </a:moveTo>
                  <a:cubicBezTo>
                    <a:pt x="210" y="105"/>
                    <a:pt x="189" y="189"/>
                    <a:pt x="147" y="209"/>
                  </a:cubicBezTo>
                  <a:cubicBezTo>
                    <a:pt x="126" y="209"/>
                    <a:pt x="63" y="168"/>
                    <a:pt x="1" y="147"/>
                  </a:cubicBezTo>
                  <a:cubicBezTo>
                    <a:pt x="22" y="105"/>
                    <a:pt x="42" y="21"/>
                    <a:pt x="84" y="0"/>
                  </a:cubicBezTo>
                  <a:cubicBezTo>
                    <a:pt x="105" y="0"/>
                    <a:pt x="168" y="63"/>
                    <a:pt x="231" y="63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9" name="Picture 3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49" y="634915"/>
            <a:ext cx="3548619" cy="2976059"/>
          </a:xfrm>
          <a:prstGeom prst="rect">
            <a:avLst/>
          </a:prstGeom>
        </p:spPr>
      </p:pic>
      <p:pic>
        <p:nvPicPr>
          <p:cNvPr id="40" name="Picture 3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479" y="634914"/>
            <a:ext cx="4203654" cy="29760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0640" y="3708895"/>
            <a:ext cx="847921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fr-FR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sz="20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fr-FR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716966" y="2322376"/>
            <a:ext cx="6888888" cy="156176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2000" dirty="0" smtClean="0"/>
              <a:t>Các </a:t>
            </a:r>
            <a:r>
              <a:rPr lang="vi-VN" sz="2000" dirty="0"/>
              <a:t>tệ nạn xã hội này gây ra những hậu quả tiêu cực về sức khoẻ, tâm lí, kinh tế của bản thân và gia đình; gây rồi loạn trật tự xã hội.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716966" y="629145"/>
            <a:ext cx="6888888" cy="13022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2000" dirty="0"/>
              <a:t>Các bức tranh, trường hợp trên đề cập đến các tệ nạn: đua xe, cờ bạc, nghiện rượu, bia, ma tuý, mê tín dị đoan. </a:t>
            </a:r>
          </a:p>
        </p:txBody>
      </p:sp>
      <p:sp>
        <p:nvSpPr>
          <p:cNvPr id="7495" name="Google Shape;7495;p49"/>
          <p:cNvSpPr/>
          <p:nvPr/>
        </p:nvSpPr>
        <p:spPr>
          <a:xfrm>
            <a:off x="433498" y="3028993"/>
            <a:ext cx="565216" cy="508184"/>
          </a:xfrm>
          <a:custGeom>
            <a:avLst/>
            <a:gdLst/>
            <a:ahLst/>
            <a:cxnLst/>
            <a:rect l="l" t="t" r="r" b="b"/>
            <a:pathLst>
              <a:path w="10633" h="13834" extrusionOk="0">
                <a:moveTo>
                  <a:pt x="3698" y="0"/>
                </a:moveTo>
                <a:cubicBezTo>
                  <a:pt x="3698" y="0"/>
                  <a:pt x="3650" y="579"/>
                  <a:pt x="3343" y="768"/>
                </a:cubicBezTo>
                <a:cubicBezTo>
                  <a:pt x="3253" y="820"/>
                  <a:pt x="3153" y="839"/>
                  <a:pt x="3058" y="839"/>
                </a:cubicBezTo>
                <a:cubicBezTo>
                  <a:pt x="2829" y="839"/>
                  <a:pt x="2623" y="733"/>
                  <a:pt x="2623" y="733"/>
                </a:cubicBezTo>
                <a:cubicBezTo>
                  <a:pt x="2623" y="733"/>
                  <a:pt x="2564" y="1312"/>
                  <a:pt x="2233" y="1501"/>
                </a:cubicBezTo>
                <a:cubicBezTo>
                  <a:pt x="2142" y="1555"/>
                  <a:pt x="2021" y="1574"/>
                  <a:pt x="1894" y="1574"/>
                </a:cubicBezTo>
                <a:cubicBezTo>
                  <a:pt x="1578" y="1574"/>
                  <a:pt x="1229" y="1453"/>
                  <a:pt x="1229" y="1453"/>
                </a:cubicBezTo>
                <a:cubicBezTo>
                  <a:pt x="1229" y="1453"/>
                  <a:pt x="1099" y="2056"/>
                  <a:pt x="886" y="2198"/>
                </a:cubicBezTo>
                <a:cubicBezTo>
                  <a:pt x="819" y="2238"/>
                  <a:pt x="707" y="2252"/>
                  <a:pt x="584" y="2252"/>
                </a:cubicBezTo>
                <a:cubicBezTo>
                  <a:pt x="317" y="2252"/>
                  <a:pt x="0" y="2186"/>
                  <a:pt x="0" y="2186"/>
                </a:cubicBezTo>
                <a:lnTo>
                  <a:pt x="0" y="2186"/>
                </a:lnTo>
                <a:lnTo>
                  <a:pt x="6864" y="13834"/>
                </a:lnTo>
                <a:cubicBezTo>
                  <a:pt x="6993" y="13192"/>
                  <a:pt x="7473" y="13079"/>
                  <a:pt x="7797" y="13079"/>
                </a:cubicBezTo>
                <a:cubicBezTo>
                  <a:pt x="7974" y="13079"/>
                  <a:pt x="8104" y="13113"/>
                  <a:pt x="8104" y="13113"/>
                </a:cubicBezTo>
                <a:cubicBezTo>
                  <a:pt x="8210" y="12865"/>
                  <a:pt x="8364" y="12640"/>
                  <a:pt x="8541" y="12451"/>
                </a:cubicBezTo>
                <a:cubicBezTo>
                  <a:pt x="8617" y="12383"/>
                  <a:pt x="8736" y="12360"/>
                  <a:pt x="8862" y="12360"/>
                </a:cubicBezTo>
                <a:cubicBezTo>
                  <a:pt x="9128" y="12360"/>
                  <a:pt x="9427" y="12463"/>
                  <a:pt x="9427" y="12463"/>
                </a:cubicBezTo>
                <a:cubicBezTo>
                  <a:pt x="9427" y="12463"/>
                  <a:pt x="9510" y="11837"/>
                  <a:pt x="9770" y="11684"/>
                </a:cubicBezTo>
                <a:cubicBezTo>
                  <a:pt x="9838" y="11642"/>
                  <a:pt x="9926" y="11627"/>
                  <a:pt x="10019" y="11627"/>
                </a:cubicBezTo>
                <a:cubicBezTo>
                  <a:pt x="10300" y="11627"/>
                  <a:pt x="10632" y="11766"/>
                  <a:pt x="10632" y="11766"/>
                </a:cubicBezTo>
                <a:lnTo>
                  <a:pt x="3698" y="0"/>
                </a:lnTo>
                <a:close/>
              </a:path>
            </a:pathLst>
          </a:cu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6" name="Google Shape;7496;p49"/>
          <p:cNvSpPr/>
          <p:nvPr/>
        </p:nvSpPr>
        <p:spPr>
          <a:xfrm rot="20264187">
            <a:off x="609929" y="826905"/>
            <a:ext cx="728849" cy="1074775"/>
          </a:xfrm>
          <a:custGeom>
            <a:avLst/>
            <a:gdLst/>
            <a:ahLst/>
            <a:cxnLst/>
            <a:rect l="l" t="t" r="r" b="b"/>
            <a:pathLst>
              <a:path w="10633" h="13834" extrusionOk="0">
                <a:moveTo>
                  <a:pt x="3698" y="0"/>
                </a:moveTo>
                <a:cubicBezTo>
                  <a:pt x="3698" y="0"/>
                  <a:pt x="3650" y="579"/>
                  <a:pt x="3343" y="768"/>
                </a:cubicBezTo>
                <a:cubicBezTo>
                  <a:pt x="3253" y="820"/>
                  <a:pt x="3153" y="839"/>
                  <a:pt x="3058" y="839"/>
                </a:cubicBezTo>
                <a:cubicBezTo>
                  <a:pt x="2829" y="839"/>
                  <a:pt x="2623" y="733"/>
                  <a:pt x="2623" y="733"/>
                </a:cubicBezTo>
                <a:cubicBezTo>
                  <a:pt x="2623" y="733"/>
                  <a:pt x="2564" y="1312"/>
                  <a:pt x="2233" y="1501"/>
                </a:cubicBezTo>
                <a:cubicBezTo>
                  <a:pt x="2142" y="1555"/>
                  <a:pt x="2021" y="1574"/>
                  <a:pt x="1894" y="1574"/>
                </a:cubicBezTo>
                <a:cubicBezTo>
                  <a:pt x="1578" y="1574"/>
                  <a:pt x="1229" y="1453"/>
                  <a:pt x="1229" y="1453"/>
                </a:cubicBezTo>
                <a:cubicBezTo>
                  <a:pt x="1229" y="1453"/>
                  <a:pt x="1099" y="2056"/>
                  <a:pt x="886" y="2198"/>
                </a:cubicBezTo>
                <a:cubicBezTo>
                  <a:pt x="819" y="2238"/>
                  <a:pt x="707" y="2252"/>
                  <a:pt x="584" y="2252"/>
                </a:cubicBezTo>
                <a:cubicBezTo>
                  <a:pt x="317" y="2252"/>
                  <a:pt x="0" y="2186"/>
                  <a:pt x="0" y="2186"/>
                </a:cubicBezTo>
                <a:lnTo>
                  <a:pt x="0" y="2186"/>
                </a:lnTo>
                <a:lnTo>
                  <a:pt x="6864" y="13834"/>
                </a:lnTo>
                <a:cubicBezTo>
                  <a:pt x="6993" y="13192"/>
                  <a:pt x="7473" y="13079"/>
                  <a:pt x="7797" y="13079"/>
                </a:cubicBezTo>
                <a:cubicBezTo>
                  <a:pt x="7974" y="13079"/>
                  <a:pt x="8104" y="13113"/>
                  <a:pt x="8104" y="13113"/>
                </a:cubicBezTo>
                <a:cubicBezTo>
                  <a:pt x="8210" y="12865"/>
                  <a:pt x="8364" y="12640"/>
                  <a:pt x="8541" y="12451"/>
                </a:cubicBezTo>
                <a:cubicBezTo>
                  <a:pt x="8617" y="12383"/>
                  <a:pt x="8736" y="12360"/>
                  <a:pt x="8862" y="12360"/>
                </a:cubicBezTo>
                <a:cubicBezTo>
                  <a:pt x="9128" y="12360"/>
                  <a:pt x="9427" y="12463"/>
                  <a:pt x="9427" y="12463"/>
                </a:cubicBezTo>
                <a:cubicBezTo>
                  <a:pt x="9427" y="12463"/>
                  <a:pt x="9510" y="11837"/>
                  <a:pt x="9770" y="11684"/>
                </a:cubicBezTo>
                <a:cubicBezTo>
                  <a:pt x="9838" y="11642"/>
                  <a:pt x="9926" y="11627"/>
                  <a:pt x="10019" y="11627"/>
                </a:cubicBezTo>
                <a:cubicBezTo>
                  <a:pt x="10300" y="11627"/>
                  <a:pt x="10632" y="11766"/>
                  <a:pt x="10632" y="11766"/>
                </a:cubicBezTo>
                <a:lnTo>
                  <a:pt x="3698" y="0"/>
                </a:ln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99" name="Google Shape;7499;p49"/>
          <p:cNvGrpSpPr/>
          <p:nvPr/>
        </p:nvGrpSpPr>
        <p:grpSpPr>
          <a:xfrm>
            <a:off x="3820781" y="4614603"/>
            <a:ext cx="3149887" cy="174750"/>
            <a:chOff x="3962000" y="4060525"/>
            <a:chExt cx="2324125" cy="174750"/>
          </a:xfrm>
        </p:grpSpPr>
        <p:sp>
          <p:nvSpPr>
            <p:cNvPr id="7500" name="Google Shape;7500;p49"/>
            <p:cNvSpPr/>
            <p:nvPr/>
          </p:nvSpPr>
          <p:spPr>
            <a:xfrm>
              <a:off x="3962000" y="4060525"/>
              <a:ext cx="1117875" cy="168975"/>
            </a:xfrm>
            <a:custGeom>
              <a:avLst/>
              <a:gdLst/>
              <a:ahLst/>
              <a:cxnLst/>
              <a:rect l="l" t="t" r="r" b="b"/>
              <a:pathLst>
                <a:path w="44715" h="6759" extrusionOk="0">
                  <a:moveTo>
                    <a:pt x="9249" y="189"/>
                  </a:moveTo>
                  <a:lnTo>
                    <a:pt x="9605" y="168"/>
                  </a:lnTo>
                  <a:cubicBezTo>
                    <a:pt x="9730" y="377"/>
                    <a:pt x="10023" y="377"/>
                    <a:pt x="10128" y="168"/>
                  </a:cubicBezTo>
                  <a:lnTo>
                    <a:pt x="11048" y="168"/>
                  </a:lnTo>
                  <a:cubicBezTo>
                    <a:pt x="11174" y="377"/>
                    <a:pt x="11404" y="356"/>
                    <a:pt x="11572" y="440"/>
                  </a:cubicBezTo>
                  <a:cubicBezTo>
                    <a:pt x="11969" y="607"/>
                    <a:pt x="12199" y="440"/>
                    <a:pt x="12262" y="42"/>
                  </a:cubicBezTo>
                  <a:lnTo>
                    <a:pt x="12618" y="42"/>
                  </a:lnTo>
                  <a:cubicBezTo>
                    <a:pt x="13078" y="838"/>
                    <a:pt x="13517" y="838"/>
                    <a:pt x="14041" y="42"/>
                  </a:cubicBezTo>
                  <a:cubicBezTo>
                    <a:pt x="14229" y="1"/>
                    <a:pt x="14396" y="1"/>
                    <a:pt x="14564" y="63"/>
                  </a:cubicBezTo>
                  <a:cubicBezTo>
                    <a:pt x="14606" y="210"/>
                    <a:pt x="14731" y="314"/>
                    <a:pt x="14878" y="335"/>
                  </a:cubicBezTo>
                  <a:cubicBezTo>
                    <a:pt x="15422" y="461"/>
                    <a:pt x="16007" y="398"/>
                    <a:pt x="16510" y="168"/>
                  </a:cubicBezTo>
                  <a:cubicBezTo>
                    <a:pt x="16865" y="147"/>
                    <a:pt x="17221" y="168"/>
                    <a:pt x="17577" y="231"/>
                  </a:cubicBezTo>
                  <a:cubicBezTo>
                    <a:pt x="17807" y="607"/>
                    <a:pt x="18372" y="628"/>
                    <a:pt x="18455" y="1193"/>
                  </a:cubicBezTo>
                  <a:cubicBezTo>
                    <a:pt x="18623" y="900"/>
                    <a:pt x="18790" y="628"/>
                    <a:pt x="18979" y="356"/>
                  </a:cubicBezTo>
                  <a:cubicBezTo>
                    <a:pt x="19292" y="294"/>
                    <a:pt x="19606" y="314"/>
                    <a:pt x="19920" y="419"/>
                  </a:cubicBezTo>
                  <a:cubicBezTo>
                    <a:pt x="20108" y="566"/>
                    <a:pt x="20339" y="712"/>
                    <a:pt x="20569" y="817"/>
                  </a:cubicBezTo>
                  <a:cubicBezTo>
                    <a:pt x="20924" y="900"/>
                    <a:pt x="21301" y="963"/>
                    <a:pt x="21301" y="398"/>
                  </a:cubicBezTo>
                  <a:cubicBezTo>
                    <a:pt x="21887" y="294"/>
                    <a:pt x="22494" y="294"/>
                    <a:pt x="23059" y="398"/>
                  </a:cubicBezTo>
                  <a:cubicBezTo>
                    <a:pt x="23059" y="858"/>
                    <a:pt x="23414" y="1130"/>
                    <a:pt x="23561" y="1507"/>
                  </a:cubicBezTo>
                  <a:cubicBezTo>
                    <a:pt x="23833" y="1361"/>
                    <a:pt x="23833" y="1130"/>
                    <a:pt x="23896" y="963"/>
                  </a:cubicBezTo>
                  <a:cubicBezTo>
                    <a:pt x="23937" y="754"/>
                    <a:pt x="23958" y="566"/>
                    <a:pt x="23958" y="356"/>
                  </a:cubicBezTo>
                  <a:cubicBezTo>
                    <a:pt x="24314" y="294"/>
                    <a:pt x="24670" y="314"/>
                    <a:pt x="25005" y="398"/>
                  </a:cubicBezTo>
                  <a:cubicBezTo>
                    <a:pt x="25025" y="545"/>
                    <a:pt x="25005" y="796"/>
                    <a:pt x="25214" y="796"/>
                  </a:cubicBezTo>
                  <a:cubicBezTo>
                    <a:pt x="25549" y="796"/>
                    <a:pt x="25946" y="796"/>
                    <a:pt x="26072" y="335"/>
                  </a:cubicBezTo>
                  <a:lnTo>
                    <a:pt x="28206" y="356"/>
                  </a:lnTo>
                  <a:cubicBezTo>
                    <a:pt x="28248" y="628"/>
                    <a:pt x="28436" y="670"/>
                    <a:pt x="28666" y="670"/>
                  </a:cubicBezTo>
                  <a:cubicBezTo>
                    <a:pt x="29336" y="712"/>
                    <a:pt x="30005" y="607"/>
                    <a:pt x="30696" y="733"/>
                  </a:cubicBezTo>
                  <a:cubicBezTo>
                    <a:pt x="30947" y="796"/>
                    <a:pt x="31031" y="566"/>
                    <a:pt x="31051" y="335"/>
                  </a:cubicBezTo>
                  <a:cubicBezTo>
                    <a:pt x="31282" y="294"/>
                    <a:pt x="31533" y="314"/>
                    <a:pt x="31742" y="419"/>
                  </a:cubicBezTo>
                  <a:cubicBezTo>
                    <a:pt x="31805" y="586"/>
                    <a:pt x="31972" y="691"/>
                    <a:pt x="32139" y="670"/>
                  </a:cubicBezTo>
                  <a:lnTo>
                    <a:pt x="32997" y="670"/>
                  </a:lnTo>
                  <a:cubicBezTo>
                    <a:pt x="32997" y="900"/>
                    <a:pt x="32997" y="1151"/>
                    <a:pt x="33311" y="1193"/>
                  </a:cubicBezTo>
                  <a:cubicBezTo>
                    <a:pt x="33520" y="1235"/>
                    <a:pt x="33709" y="1130"/>
                    <a:pt x="33813" y="942"/>
                  </a:cubicBezTo>
                  <a:cubicBezTo>
                    <a:pt x="33855" y="817"/>
                    <a:pt x="33876" y="670"/>
                    <a:pt x="33876" y="545"/>
                  </a:cubicBezTo>
                  <a:cubicBezTo>
                    <a:pt x="34169" y="503"/>
                    <a:pt x="34483" y="524"/>
                    <a:pt x="34755" y="607"/>
                  </a:cubicBezTo>
                  <a:cubicBezTo>
                    <a:pt x="34755" y="712"/>
                    <a:pt x="34839" y="817"/>
                    <a:pt x="34943" y="858"/>
                  </a:cubicBezTo>
                  <a:cubicBezTo>
                    <a:pt x="34880" y="1193"/>
                    <a:pt x="35173" y="1507"/>
                    <a:pt x="35006" y="1863"/>
                  </a:cubicBezTo>
                  <a:cubicBezTo>
                    <a:pt x="34943" y="2009"/>
                    <a:pt x="35069" y="2156"/>
                    <a:pt x="35215" y="2198"/>
                  </a:cubicBezTo>
                  <a:cubicBezTo>
                    <a:pt x="35383" y="2239"/>
                    <a:pt x="35571" y="2198"/>
                    <a:pt x="35676" y="2051"/>
                  </a:cubicBezTo>
                  <a:cubicBezTo>
                    <a:pt x="35822" y="1947"/>
                    <a:pt x="35759" y="1821"/>
                    <a:pt x="35676" y="1674"/>
                  </a:cubicBezTo>
                  <a:cubicBezTo>
                    <a:pt x="35424" y="1256"/>
                    <a:pt x="35550" y="984"/>
                    <a:pt x="36010" y="858"/>
                  </a:cubicBezTo>
                  <a:cubicBezTo>
                    <a:pt x="36261" y="879"/>
                    <a:pt x="36533" y="775"/>
                    <a:pt x="36722" y="1026"/>
                  </a:cubicBezTo>
                  <a:cubicBezTo>
                    <a:pt x="36408" y="1172"/>
                    <a:pt x="36345" y="1444"/>
                    <a:pt x="36366" y="1737"/>
                  </a:cubicBezTo>
                  <a:lnTo>
                    <a:pt x="36303" y="1779"/>
                  </a:lnTo>
                  <a:lnTo>
                    <a:pt x="36324" y="1821"/>
                  </a:lnTo>
                  <a:lnTo>
                    <a:pt x="36366" y="1737"/>
                  </a:lnTo>
                  <a:cubicBezTo>
                    <a:pt x="36638" y="1695"/>
                    <a:pt x="36889" y="2051"/>
                    <a:pt x="37182" y="1800"/>
                  </a:cubicBezTo>
                  <a:cubicBezTo>
                    <a:pt x="37119" y="1528"/>
                    <a:pt x="36826" y="1340"/>
                    <a:pt x="36910" y="1026"/>
                  </a:cubicBezTo>
                  <a:cubicBezTo>
                    <a:pt x="37224" y="1005"/>
                    <a:pt x="37517" y="879"/>
                    <a:pt x="37789" y="691"/>
                  </a:cubicBezTo>
                  <a:lnTo>
                    <a:pt x="38145" y="691"/>
                  </a:lnTo>
                  <a:lnTo>
                    <a:pt x="38312" y="858"/>
                  </a:lnTo>
                  <a:cubicBezTo>
                    <a:pt x="38626" y="1172"/>
                    <a:pt x="38689" y="1633"/>
                    <a:pt x="38919" y="2030"/>
                  </a:cubicBezTo>
                  <a:cubicBezTo>
                    <a:pt x="38856" y="1444"/>
                    <a:pt x="39421" y="1277"/>
                    <a:pt x="39567" y="858"/>
                  </a:cubicBezTo>
                  <a:lnTo>
                    <a:pt x="39923" y="858"/>
                  </a:lnTo>
                  <a:cubicBezTo>
                    <a:pt x="39965" y="1382"/>
                    <a:pt x="40676" y="1298"/>
                    <a:pt x="40739" y="1821"/>
                  </a:cubicBezTo>
                  <a:cubicBezTo>
                    <a:pt x="40781" y="1821"/>
                    <a:pt x="40844" y="1821"/>
                    <a:pt x="40886" y="1821"/>
                  </a:cubicBezTo>
                  <a:cubicBezTo>
                    <a:pt x="41534" y="1800"/>
                    <a:pt x="42141" y="1528"/>
                    <a:pt x="42580" y="1026"/>
                  </a:cubicBezTo>
                  <a:lnTo>
                    <a:pt x="42580" y="1026"/>
                  </a:lnTo>
                  <a:cubicBezTo>
                    <a:pt x="42873" y="1068"/>
                    <a:pt x="43145" y="1110"/>
                    <a:pt x="43438" y="1151"/>
                  </a:cubicBezTo>
                  <a:cubicBezTo>
                    <a:pt x="43522" y="1151"/>
                    <a:pt x="43606" y="1172"/>
                    <a:pt x="43606" y="1277"/>
                  </a:cubicBezTo>
                  <a:cubicBezTo>
                    <a:pt x="43606" y="1361"/>
                    <a:pt x="43564" y="1444"/>
                    <a:pt x="43501" y="1486"/>
                  </a:cubicBezTo>
                  <a:cubicBezTo>
                    <a:pt x="43417" y="1549"/>
                    <a:pt x="43292" y="1591"/>
                    <a:pt x="43187" y="1612"/>
                  </a:cubicBezTo>
                  <a:cubicBezTo>
                    <a:pt x="42706" y="1716"/>
                    <a:pt x="42476" y="1947"/>
                    <a:pt x="42706" y="2470"/>
                  </a:cubicBezTo>
                  <a:cubicBezTo>
                    <a:pt x="42748" y="2574"/>
                    <a:pt x="42580" y="2721"/>
                    <a:pt x="42727" y="2888"/>
                  </a:cubicBezTo>
                  <a:cubicBezTo>
                    <a:pt x="42978" y="2867"/>
                    <a:pt x="43145" y="2532"/>
                    <a:pt x="43459" y="2637"/>
                  </a:cubicBezTo>
                  <a:cubicBezTo>
                    <a:pt x="43501" y="3014"/>
                    <a:pt x="43836" y="3035"/>
                    <a:pt x="44087" y="3181"/>
                  </a:cubicBezTo>
                  <a:cubicBezTo>
                    <a:pt x="44317" y="3327"/>
                    <a:pt x="44715" y="3474"/>
                    <a:pt x="44610" y="3976"/>
                  </a:cubicBezTo>
                  <a:cubicBezTo>
                    <a:pt x="44422" y="4687"/>
                    <a:pt x="44338" y="4813"/>
                    <a:pt x="43606" y="4750"/>
                  </a:cubicBezTo>
                  <a:cubicBezTo>
                    <a:pt x="43229" y="4708"/>
                    <a:pt x="42852" y="4646"/>
                    <a:pt x="42497" y="4520"/>
                  </a:cubicBezTo>
                  <a:cubicBezTo>
                    <a:pt x="41848" y="4311"/>
                    <a:pt x="41158" y="4436"/>
                    <a:pt x="40614" y="4813"/>
                  </a:cubicBezTo>
                  <a:cubicBezTo>
                    <a:pt x="40132" y="5232"/>
                    <a:pt x="40090" y="5232"/>
                    <a:pt x="39693" y="4667"/>
                  </a:cubicBezTo>
                  <a:cubicBezTo>
                    <a:pt x="39609" y="4520"/>
                    <a:pt x="39526" y="4248"/>
                    <a:pt x="39358" y="4311"/>
                  </a:cubicBezTo>
                  <a:cubicBezTo>
                    <a:pt x="38730" y="4604"/>
                    <a:pt x="38437" y="4206"/>
                    <a:pt x="38186" y="3683"/>
                  </a:cubicBezTo>
                  <a:cubicBezTo>
                    <a:pt x="37747" y="4018"/>
                    <a:pt x="37391" y="4415"/>
                    <a:pt x="36826" y="4102"/>
                  </a:cubicBezTo>
                  <a:cubicBezTo>
                    <a:pt x="36826" y="4708"/>
                    <a:pt x="36826" y="4708"/>
                    <a:pt x="36387" y="5294"/>
                  </a:cubicBezTo>
                  <a:cubicBezTo>
                    <a:pt x="36324" y="5378"/>
                    <a:pt x="36261" y="5483"/>
                    <a:pt x="36199" y="5587"/>
                  </a:cubicBezTo>
                  <a:cubicBezTo>
                    <a:pt x="35843" y="6048"/>
                    <a:pt x="35822" y="6027"/>
                    <a:pt x="35383" y="5692"/>
                  </a:cubicBezTo>
                  <a:cubicBezTo>
                    <a:pt x="35215" y="5566"/>
                    <a:pt x="35173" y="5399"/>
                    <a:pt x="35069" y="5273"/>
                  </a:cubicBezTo>
                  <a:cubicBezTo>
                    <a:pt x="34818" y="5001"/>
                    <a:pt x="34336" y="5106"/>
                    <a:pt x="34253" y="5483"/>
                  </a:cubicBezTo>
                  <a:cubicBezTo>
                    <a:pt x="34044" y="6089"/>
                    <a:pt x="33813" y="6131"/>
                    <a:pt x="33248" y="5817"/>
                  </a:cubicBezTo>
                  <a:cubicBezTo>
                    <a:pt x="32914" y="5629"/>
                    <a:pt x="32851" y="5252"/>
                    <a:pt x="32558" y="5043"/>
                  </a:cubicBezTo>
                  <a:cubicBezTo>
                    <a:pt x="32453" y="4960"/>
                    <a:pt x="32391" y="4771"/>
                    <a:pt x="32202" y="4897"/>
                  </a:cubicBezTo>
                  <a:cubicBezTo>
                    <a:pt x="32098" y="4980"/>
                    <a:pt x="32160" y="5106"/>
                    <a:pt x="32202" y="5232"/>
                  </a:cubicBezTo>
                  <a:cubicBezTo>
                    <a:pt x="32411" y="5817"/>
                    <a:pt x="32391" y="5817"/>
                    <a:pt x="31847" y="6068"/>
                  </a:cubicBezTo>
                  <a:cubicBezTo>
                    <a:pt x="31637" y="6173"/>
                    <a:pt x="31428" y="6278"/>
                    <a:pt x="31240" y="6424"/>
                  </a:cubicBezTo>
                  <a:cubicBezTo>
                    <a:pt x="31031" y="6550"/>
                    <a:pt x="30717" y="6633"/>
                    <a:pt x="30570" y="6487"/>
                  </a:cubicBezTo>
                  <a:cubicBezTo>
                    <a:pt x="30131" y="6110"/>
                    <a:pt x="29901" y="6424"/>
                    <a:pt x="29650" y="6696"/>
                  </a:cubicBezTo>
                  <a:cubicBezTo>
                    <a:pt x="28875" y="6759"/>
                    <a:pt x="28101" y="6717"/>
                    <a:pt x="27327" y="6612"/>
                  </a:cubicBezTo>
                  <a:cubicBezTo>
                    <a:pt x="27285" y="6550"/>
                    <a:pt x="27243" y="6445"/>
                    <a:pt x="27181" y="6424"/>
                  </a:cubicBezTo>
                  <a:cubicBezTo>
                    <a:pt x="27034" y="6403"/>
                    <a:pt x="26992" y="6529"/>
                    <a:pt x="26971" y="6633"/>
                  </a:cubicBezTo>
                  <a:cubicBezTo>
                    <a:pt x="26804" y="6696"/>
                    <a:pt x="26616" y="6675"/>
                    <a:pt x="26448" y="6592"/>
                  </a:cubicBezTo>
                  <a:cubicBezTo>
                    <a:pt x="26302" y="5964"/>
                    <a:pt x="26218" y="5880"/>
                    <a:pt x="25758" y="6110"/>
                  </a:cubicBezTo>
                  <a:cubicBezTo>
                    <a:pt x="25507" y="6236"/>
                    <a:pt x="25297" y="6424"/>
                    <a:pt x="25025" y="6320"/>
                  </a:cubicBezTo>
                  <a:cubicBezTo>
                    <a:pt x="24481" y="6131"/>
                    <a:pt x="23833" y="6257"/>
                    <a:pt x="23372" y="5817"/>
                  </a:cubicBezTo>
                  <a:cubicBezTo>
                    <a:pt x="23268" y="5692"/>
                    <a:pt x="23100" y="5671"/>
                    <a:pt x="22954" y="5713"/>
                  </a:cubicBezTo>
                  <a:cubicBezTo>
                    <a:pt x="22536" y="5943"/>
                    <a:pt x="22410" y="5692"/>
                    <a:pt x="22284" y="5336"/>
                  </a:cubicBezTo>
                  <a:cubicBezTo>
                    <a:pt x="22222" y="5169"/>
                    <a:pt x="22264" y="4897"/>
                    <a:pt x="21887" y="4855"/>
                  </a:cubicBezTo>
                  <a:cubicBezTo>
                    <a:pt x="21971" y="5629"/>
                    <a:pt x="21510" y="5985"/>
                    <a:pt x="20883" y="6257"/>
                  </a:cubicBezTo>
                  <a:cubicBezTo>
                    <a:pt x="20820" y="6278"/>
                    <a:pt x="20799" y="6403"/>
                    <a:pt x="20757" y="6487"/>
                  </a:cubicBezTo>
                  <a:lnTo>
                    <a:pt x="20422" y="6487"/>
                  </a:lnTo>
                  <a:cubicBezTo>
                    <a:pt x="20150" y="6110"/>
                    <a:pt x="20108" y="6110"/>
                    <a:pt x="19899" y="6508"/>
                  </a:cubicBezTo>
                  <a:cubicBezTo>
                    <a:pt x="19418" y="6571"/>
                    <a:pt x="18937" y="6571"/>
                    <a:pt x="18476" y="6508"/>
                  </a:cubicBezTo>
                  <a:cubicBezTo>
                    <a:pt x="18455" y="6445"/>
                    <a:pt x="18435" y="6340"/>
                    <a:pt x="18414" y="6340"/>
                  </a:cubicBezTo>
                  <a:cubicBezTo>
                    <a:pt x="17598" y="6215"/>
                    <a:pt x="16823" y="5880"/>
                    <a:pt x="16154" y="5399"/>
                  </a:cubicBezTo>
                  <a:cubicBezTo>
                    <a:pt x="15986" y="5273"/>
                    <a:pt x="15735" y="5315"/>
                    <a:pt x="15589" y="5462"/>
                  </a:cubicBezTo>
                  <a:cubicBezTo>
                    <a:pt x="15422" y="5629"/>
                    <a:pt x="15275" y="5796"/>
                    <a:pt x="15108" y="5985"/>
                  </a:cubicBezTo>
                  <a:cubicBezTo>
                    <a:pt x="14940" y="6027"/>
                    <a:pt x="14752" y="6027"/>
                    <a:pt x="14564" y="5985"/>
                  </a:cubicBezTo>
                  <a:cubicBezTo>
                    <a:pt x="14208" y="5566"/>
                    <a:pt x="14041" y="5566"/>
                    <a:pt x="13685" y="5985"/>
                  </a:cubicBezTo>
                  <a:cubicBezTo>
                    <a:pt x="13497" y="6027"/>
                    <a:pt x="13329" y="6006"/>
                    <a:pt x="13162" y="5922"/>
                  </a:cubicBezTo>
                  <a:cubicBezTo>
                    <a:pt x="13036" y="5608"/>
                    <a:pt x="12848" y="5608"/>
                    <a:pt x="12639" y="5838"/>
                  </a:cubicBezTo>
                  <a:lnTo>
                    <a:pt x="11551" y="5817"/>
                  </a:lnTo>
                  <a:cubicBezTo>
                    <a:pt x="11446" y="5629"/>
                    <a:pt x="11153" y="5629"/>
                    <a:pt x="11028" y="5817"/>
                  </a:cubicBezTo>
                  <a:cubicBezTo>
                    <a:pt x="10797" y="5859"/>
                    <a:pt x="10546" y="5859"/>
                    <a:pt x="10316" y="5817"/>
                  </a:cubicBezTo>
                  <a:cubicBezTo>
                    <a:pt x="10002" y="5399"/>
                    <a:pt x="9835" y="5378"/>
                    <a:pt x="9437" y="5755"/>
                  </a:cubicBezTo>
                  <a:cubicBezTo>
                    <a:pt x="8663" y="5922"/>
                    <a:pt x="7889" y="5817"/>
                    <a:pt x="7115" y="5817"/>
                  </a:cubicBezTo>
                  <a:cubicBezTo>
                    <a:pt x="6906" y="5608"/>
                    <a:pt x="6717" y="5608"/>
                    <a:pt x="6592" y="5901"/>
                  </a:cubicBezTo>
                  <a:cubicBezTo>
                    <a:pt x="6362" y="6006"/>
                    <a:pt x="6131" y="6027"/>
                    <a:pt x="5880" y="6006"/>
                  </a:cubicBezTo>
                  <a:cubicBezTo>
                    <a:pt x="5462" y="5587"/>
                    <a:pt x="4771" y="5524"/>
                    <a:pt x="4269" y="5880"/>
                  </a:cubicBezTo>
                  <a:cubicBezTo>
                    <a:pt x="3516" y="5796"/>
                    <a:pt x="2805" y="5504"/>
                    <a:pt x="2072" y="5315"/>
                  </a:cubicBezTo>
                  <a:cubicBezTo>
                    <a:pt x="1110" y="5085"/>
                    <a:pt x="670" y="4290"/>
                    <a:pt x="377" y="3432"/>
                  </a:cubicBezTo>
                  <a:cubicBezTo>
                    <a:pt x="210" y="2909"/>
                    <a:pt x="1" y="2407"/>
                    <a:pt x="210" y="1821"/>
                  </a:cubicBezTo>
                  <a:cubicBezTo>
                    <a:pt x="482" y="1026"/>
                    <a:pt x="984" y="586"/>
                    <a:pt x="1800" y="524"/>
                  </a:cubicBezTo>
                  <a:cubicBezTo>
                    <a:pt x="2219" y="503"/>
                    <a:pt x="2637" y="524"/>
                    <a:pt x="3035" y="503"/>
                  </a:cubicBezTo>
                  <a:cubicBezTo>
                    <a:pt x="3453" y="1319"/>
                    <a:pt x="4144" y="545"/>
                    <a:pt x="4667" y="796"/>
                  </a:cubicBezTo>
                  <a:cubicBezTo>
                    <a:pt x="4834" y="879"/>
                    <a:pt x="5022" y="817"/>
                    <a:pt x="5106" y="649"/>
                  </a:cubicBezTo>
                  <a:cubicBezTo>
                    <a:pt x="5127" y="566"/>
                    <a:pt x="5169" y="482"/>
                    <a:pt x="5190" y="398"/>
                  </a:cubicBezTo>
                  <a:cubicBezTo>
                    <a:pt x="5357" y="356"/>
                    <a:pt x="5525" y="356"/>
                    <a:pt x="5713" y="398"/>
                  </a:cubicBezTo>
                  <a:cubicBezTo>
                    <a:pt x="5713" y="628"/>
                    <a:pt x="5943" y="775"/>
                    <a:pt x="6152" y="691"/>
                  </a:cubicBezTo>
                  <a:cubicBezTo>
                    <a:pt x="6550" y="566"/>
                    <a:pt x="6947" y="503"/>
                    <a:pt x="7366" y="524"/>
                  </a:cubicBezTo>
                  <a:cubicBezTo>
                    <a:pt x="7533" y="524"/>
                    <a:pt x="7617" y="398"/>
                    <a:pt x="7659" y="252"/>
                  </a:cubicBezTo>
                  <a:cubicBezTo>
                    <a:pt x="7952" y="189"/>
                    <a:pt x="8245" y="168"/>
                    <a:pt x="8538" y="231"/>
                  </a:cubicBezTo>
                  <a:cubicBezTo>
                    <a:pt x="8852" y="628"/>
                    <a:pt x="8956" y="628"/>
                    <a:pt x="9249" y="189"/>
                  </a:cubicBezTo>
                  <a:close/>
                  <a:moveTo>
                    <a:pt x="40216" y="3181"/>
                  </a:moveTo>
                  <a:cubicBezTo>
                    <a:pt x="40237" y="3014"/>
                    <a:pt x="40132" y="2930"/>
                    <a:pt x="39986" y="2867"/>
                  </a:cubicBezTo>
                  <a:cubicBezTo>
                    <a:pt x="39860" y="2783"/>
                    <a:pt x="39672" y="2846"/>
                    <a:pt x="39630" y="2993"/>
                  </a:cubicBezTo>
                  <a:cubicBezTo>
                    <a:pt x="39567" y="3139"/>
                    <a:pt x="39672" y="3307"/>
                    <a:pt x="39818" y="3327"/>
                  </a:cubicBezTo>
                  <a:cubicBezTo>
                    <a:pt x="39965" y="3348"/>
                    <a:pt x="40111" y="3348"/>
                    <a:pt x="40216" y="3181"/>
                  </a:cubicBezTo>
                  <a:close/>
                  <a:moveTo>
                    <a:pt x="30654" y="1089"/>
                  </a:moveTo>
                  <a:cubicBezTo>
                    <a:pt x="30633" y="1151"/>
                    <a:pt x="30591" y="1214"/>
                    <a:pt x="30612" y="1235"/>
                  </a:cubicBezTo>
                  <a:cubicBezTo>
                    <a:pt x="30612" y="1277"/>
                    <a:pt x="30696" y="1298"/>
                    <a:pt x="30738" y="1319"/>
                  </a:cubicBezTo>
                  <a:cubicBezTo>
                    <a:pt x="30759" y="1256"/>
                    <a:pt x="30821" y="1193"/>
                    <a:pt x="30800" y="1172"/>
                  </a:cubicBezTo>
                  <a:cubicBezTo>
                    <a:pt x="30779" y="1130"/>
                    <a:pt x="30717" y="1130"/>
                    <a:pt x="30654" y="1110"/>
                  </a:cubicBezTo>
                  <a:close/>
                  <a:moveTo>
                    <a:pt x="31888" y="1444"/>
                  </a:moveTo>
                  <a:cubicBezTo>
                    <a:pt x="31867" y="1382"/>
                    <a:pt x="31847" y="1319"/>
                    <a:pt x="31826" y="1298"/>
                  </a:cubicBezTo>
                  <a:cubicBezTo>
                    <a:pt x="31784" y="1277"/>
                    <a:pt x="31721" y="1319"/>
                    <a:pt x="31679" y="1340"/>
                  </a:cubicBezTo>
                  <a:cubicBezTo>
                    <a:pt x="31700" y="1402"/>
                    <a:pt x="31700" y="1465"/>
                    <a:pt x="31742" y="1486"/>
                  </a:cubicBezTo>
                  <a:cubicBezTo>
                    <a:pt x="31784" y="1507"/>
                    <a:pt x="31826" y="1465"/>
                    <a:pt x="31888" y="1444"/>
                  </a:cubicBezTo>
                  <a:close/>
                  <a:moveTo>
                    <a:pt x="43417" y="3286"/>
                  </a:moveTo>
                  <a:cubicBezTo>
                    <a:pt x="43355" y="3265"/>
                    <a:pt x="43313" y="3223"/>
                    <a:pt x="43271" y="3223"/>
                  </a:cubicBezTo>
                  <a:cubicBezTo>
                    <a:pt x="43229" y="3244"/>
                    <a:pt x="43229" y="3327"/>
                    <a:pt x="43208" y="3369"/>
                  </a:cubicBezTo>
                  <a:cubicBezTo>
                    <a:pt x="43250" y="3390"/>
                    <a:pt x="43313" y="3453"/>
                    <a:pt x="43334" y="3432"/>
                  </a:cubicBezTo>
                  <a:cubicBezTo>
                    <a:pt x="43375" y="3411"/>
                    <a:pt x="43396" y="3348"/>
                    <a:pt x="43417" y="3307"/>
                  </a:cubicBezTo>
                  <a:close/>
                  <a:moveTo>
                    <a:pt x="35989" y="5001"/>
                  </a:moveTo>
                  <a:cubicBezTo>
                    <a:pt x="35969" y="5064"/>
                    <a:pt x="35948" y="5106"/>
                    <a:pt x="35927" y="5148"/>
                  </a:cubicBezTo>
                  <a:cubicBezTo>
                    <a:pt x="35969" y="5169"/>
                    <a:pt x="36031" y="5232"/>
                    <a:pt x="36052" y="5211"/>
                  </a:cubicBezTo>
                  <a:cubicBezTo>
                    <a:pt x="36094" y="5190"/>
                    <a:pt x="36115" y="5127"/>
                    <a:pt x="36136" y="5064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1" name="Google Shape;7501;p49"/>
            <p:cNvSpPr/>
            <p:nvPr/>
          </p:nvSpPr>
          <p:spPr>
            <a:xfrm>
              <a:off x="4702700" y="4077275"/>
              <a:ext cx="1172275" cy="158000"/>
            </a:xfrm>
            <a:custGeom>
              <a:avLst/>
              <a:gdLst/>
              <a:ahLst/>
              <a:cxnLst/>
              <a:rect l="l" t="t" r="r" b="b"/>
              <a:pathLst>
                <a:path w="46891" h="6320" extrusionOk="0">
                  <a:moveTo>
                    <a:pt x="14019" y="1716"/>
                  </a:moveTo>
                  <a:cubicBezTo>
                    <a:pt x="13538" y="1862"/>
                    <a:pt x="13350" y="2197"/>
                    <a:pt x="13099" y="2239"/>
                  </a:cubicBezTo>
                  <a:cubicBezTo>
                    <a:pt x="12952" y="2072"/>
                    <a:pt x="13141" y="1925"/>
                    <a:pt x="13078" y="1800"/>
                  </a:cubicBezTo>
                  <a:cubicBezTo>
                    <a:pt x="12869" y="1277"/>
                    <a:pt x="13078" y="1067"/>
                    <a:pt x="13559" y="963"/>
                  </a:cubicBezTo>
                  <a:cubicBezTo>
                    <a:pt x="13685" y="942"/>
                    <a:pt x="13789" y="900"/>
                    <a:pt x="13894" y="837"/>
                  </a:cubicBezTo>
                  <a:cubicBezTo>
                    <a:pt x="13957" y="774"/>
                    <a:pt x="13978" y="691"/>
                    <a:pt x="13978" y="628"/>
                  </a:cubicBezTo>
                  <a:cubicBezTo>
                    <a:pt x="13978" y="523"/>
                    <a:pt x="13915" y="502"/>
                    <a:pt x="13810" y="481"/>
                  </a:cubicBezTo>
                  <a:cubicBezTo>
                    <a:pt x="13517" y="460"/>
                    <a:pt x="13245" y="419"/>
                    <a:pt x="12973" y="377"/>
                  </a:cubicBezTo>
                  <a:cubicBezTo>
                    <a:pt x="12994" y="188"/>
                    <a:pt x="13057" y="21"/>
                    <a:pt x="13287" y="105"/>
                  </a:cubicBezTo>
                  <a:cubicBezTo>
                    <a:pt x="13601" y="209"/>
                    <a:pt x="13894" y="293"/>
                    <a:pt x="14187" y="63"/>
                  </a:cubicBezTo>
                  <a:cubicBezTo>
                    <a:pt x="15317" y="0"/>
                    <a:pt x="16447" y="21"/>
                    <a:pt x="17597" y="126"/>
                  </a:cubicBezTo>
                  <a:cubicBezTo>
                    <a:pt x="17869" y="460"/>
                    <a:pt x="18016" y="460"/>
                    <a:pt x="18288" y="126"/>
                  </a:cubicBezTo>
                  <a:cubicBezTo>
                    <a:pt x="18539" y="42"/>
                    <a:pt x="18811" y="42"/>
                    <a:pt x="19041" y="168"/>
                  </a:cubicBezTo>
                  <a:cubicBezTo>
                    <a:pt x="19083" y="188"/>
                    <a:pt x="19104" y="188"/>
                    <a:pt x="19146" y="209"/>
                  </a:cubicBezTo>
                  <a:lnTo>
                    <a:pt x="20087" y="230"/>
                  </a:lnTo>
                  <a:cubicBezTo>
                    <a:pt x="20548" y="523"/>
                    <a:pt x="21008" y="732"/>
                    <a:pt x="21468" y="230"/>
                  </a:cubicBezTo>
                  <a:cubicBezTo>
                    <a:pt x="22012" y="168"/>
                    <a:pt x="22556" y="188"/>
                    <a:pt x="23079" y="293"/>
                  </a:cubicBezTo>
                  <a:cubicBezTo>
                    <a:pt x="23100" y="398"/>
                    <a:pt x="23142" y="502"/>
                    <a:pt x="23268" y="502"/>
                  </a:cubicBezTo>
                  <a:cubicBezTo>
                    <a:pt x="23393" y="481"/>
                    <a:pt x="23414" y="377"/>
                    <a:pt x="23435" y="272"/>
                  </a:cubicBezTo>
                  <a:cubicBezTo>
                    <a:pt x="23665" y="209"/>
                    <a:pt x="23916" y="188"/>
                    <a:pt x="24147" y="230"/>
                  </a:cubicBezTo>
                  <a:cubicBezTo>
                    <a:pt x="24272" y="398"/>
                    <a:pt x="24377" y="398"/>
                    <a:pt x="24502" y="230"/>
                  </a:cubicBezTo>
                  <a:cubicBezTo>
                    <a:pt x="24795" y="188"/>
                    <a:pt x="25088" y="188"/>
                    <a:pt x="25381" y="272"/>
                  </a:cubicBezTo>
                  <a:cubicBezTo>
                    <a:pt x="25758" y="670"/>
                    <a:pt x="25946" y="670"/>
                    <a:pt x="26281" y="251"/>
                  </a:cubicBezTo>
                  <a:cubicBezTo>
                    <a:pt x="26804" y="188"/>
                    <a:pt x="27348" y="188"/>
                    <a:pt x="27871" y="272"/>
                  </a:cubicBezTo>
                  <a:cubicBezTo>
                    <a:pt x="27871" y="523"/>
                    <a:pt x="28080" y="732"/>
                    <a:pt x="28331" y="732"/>
                  </a:cubicBezTo>
                  <a:cubicBezTo>
                    <a:pt x="28666" y="753"/>
                    <a:pt x="28980" y="816"/>
                    <a:pt x="29273" y="921"/>
                  </a:cubicBezTo>
                  <a:cubicBezTo>
                    <a:pt x="29817" y="1088"/>
                    <a:pt x="30382" y="900"/>
                    <a:pt x="30717" y="440"/>
                  </a:cubicBezTo>
                  <a:cubicBezTo>
                    <a:pt x="30947" y="377"/>
                    <a:pt x="31198" y="398"/>
                    <a:pt x="31428" y="481"/>
                  </a:cubicBezTo>
                  <a:cubicBezTo>
                    <a:pt x="31574" y="837"/>
                    <a:pt x="31763" y="858"/>
                    <a:pt x="31951" y="502"/>
                  </a:cubicBezTo>
                  <a:cubicBezTo>
                    <a:pt x="32537" y="356"/>
                    <a:pt x="33144" y="356"/>
                    <a:pt x="33730" y="523"/>
                  </a:cubicBezTo>
                  <a:cubicBezTo>
                    <a:pt x="33960" y="858"/>
                    <a:pt x="34190" y="816"/>
                    <a:pt x="34441" y="544"/>
                  </a:cubicBezTo>
                  <a:lnTo>
                    <a:pt x="35508" y="586"/>
                  </a:lnTo>
                  <a:cubicBezTo>
                    <a:pt x="35675" y="795"/>
                    <a:pt x="35759" y="712"/>
                    <a:pt x="35843" y="502"/>
                  </a:cubicBezTo>
                  <a:lnTo>
                    <a:pt x="38333" y="649"/>
                  </a:lnTo>
                  <a:cubicBezTo>
                    <a:pt x="38375" y="858"/>
                    <a:pt x="38479" y="1088"/>
                    <a:pt x="38709" y="1025"/>
                  </a:cubicBezTo>
                  <a:cubicBezTo>
                    <a:pt x="39191" y="921"/>
                    <a:pt x="39651" y="1088"/>
                    <a:pt x="40090" y="1151"/>
                  </a:cubicBezTo>
                  <a:cubicBezTo>
                    <a:pt x="40467" y="1235"/>
                    <a:pt x="40844" y="1151"/>
                    <a:pt x="41157" y="921"/>
                  </a:cubicBezTo>
                  <a:cubicBezTo>
                    <a:pt x="41576" y="900"/>
                    <a:pt x="41994" y="921"/>
                    <a:pt x="42413" y="1025"/>
                  </a:cubicBezTo>
                  <a:cubicBezTo>
                    <a:pt x="42476" y="1235"/>
                    <a:pt x="42580" y="1339"/>
                    <a:pt x="42748" y="1109"/>
                  </a:cubicBezTo>
                  <a:cubicBezTo>
                    <a:pt x="43166" y="1067"/>
                    <a:pt x="43585" y="1088"/>
                    <a:pt x="44003" y="1172"/>
                  </a:cubicBezTo>
                  <a:cubicBezTo>
                    <a:pt x="44066" y="1402"/>
                    <a:pt x="44170" y="1528"/>
                    <a:pt x="44359" y="1256"/>
                  </a:cubicBezTo>
                  <a:lnTo>
                    <a:pt x="45405" y="1318"/>
                  </a:lnTo>
                  <a:cubicBezTo>
                    <a:pt x="45426" y="1423"/>
                    <a:pt x="45468" y="1569"/>
                    <a:pt x="45593" y="1590"/>
                  </a:cubicBezTo>
                  <a:cubicBezTo>
                    <a:pt x="46137" y="1695"/>
                    <a:pt x="46409" y="2113"/>
                    <a:pt x="46744" y="2469"/>
                  </a:cubicBezTo>
                  <a:cubicBezTo>
                    <a:pt x="46890" y="2616"/>
                    <a:pt x="46890" y="2699"/>
                    <a:pt x="46807" y="2909"/>
                  </a:cubicBezTo>
                  <a:cubicBezTo>
                    <a:pt x="46660" y="3369"/>
                    <a:pt x="46263" y="3704"/>
                    <a:pt x="46137" y="4164"/>
                  </a:cubicBezTo>
                  <a:cubicBezTo>
                    <a:pt x="46074" y="4394"/>
                    <a:pt x="46116" y="4666"/>
                    <a:pt x="45823" y="4750"/>
                  </a:cubicBezTo>
                  <a:cubicBezTo>
                    <a:pt x="45551" y="4813"/>
                    <a:pt x="45426" y="4541"/>
                    <a:pt x="45258" y="4394"/>
                  </a:cubicBezTo>
                  <a:cubicBezTo>
                    <a:pt x="45175" y="4310"/>
                    <a:pt x="45133" y="4206"/>
                    <a:pt x="45049" y="4143"/>
                  </a:cubicBezTo>
                  <a:cubicBezTo>
                    <a:pt x="44840" y="3892"/>
                    <a:pt x="44610" y="3892"/>
                    <a:pt x="44547" y="4227"/>
                  </a:cubicBezTo>
                  <a:cubicBezTo>
                    <a:pt x="44484" y="4603"/>
                    <a:pt x="44296" y="4520"/>
                    <a:pt x="44003" y="4541"/>
                  </a:cubicBezTo>
                  <a:cubicBezTo>
                    <a:pt x="43313" y="4582"/>
                    <a:pt x="42622" y="4771"/>
                    <a:pt x="41911" y="4541"/>
                  </a:cubicBezTo>
                  <a:cubicBezTo>
                    <a:pt x="41785" y="4499"/>
                    <a:pt x="41680" y="4582"/>
                    <a:pt x="41597" y="4645"/>
                  </a:cubicBezTo>
                  <a:cubicBezTo>
                    <a:pt x="41325" y="4834"/>
                    <a:pt x="41011" y="4917"/>
                    <a:pt x="40697" y="4875"/>
                  </a:cubicBezTo>
                  <a:cubicBezTo>
                    <a:pt x="40488" y="4854"/>
                    <a:pt x="40446" y="5022"/>
                    <a:pt x="40425" y="5168"/>
                  </a:cubicBezTo>
                  <a:cubicBezTo>
                    <a:pt x="37831" y="5252"/>
                    <a:pt x="35236" y="5168"/>
                    <a:pt x="32662" y="4896"/>
                  </a:cubicBezTo>
                  <a:cubicBezTo>
                    <a:pt x="31951" y="4813"/>
                    <a:pt x="31240" y="4813"/>
                    <a:pt x="30528" y="4896"/>
                  </a:cubicBezTo>
                  <a:cubicBezTo>
                    <a:pt x="29712" y="5022"/>
                    <a:pt x="28875" y="5022"/>
                    <a:pt x="28059" y="4896"/>
                  </a:cubicBezTo>
                  <a:cubicBezTo>
                    <a:pt x="27473" y="4792"/>
                    <a:pt x="26888" y="4813"/>
                    <a:pt x="26302" y="4938"/>
                  </a:cubicBezTo>
                  <a:cubicBezTo>
                    <a:pt x="25130" y="5273"/>
                    <a:pt x="23895" y="5106"/>
                    <a:pt x="22703" y="5168"/>
                  </a:cubicBezTo>
                  <a:cubicBezTo>
                    <a:pt x="21343" y="5252"/>
                    <a:pt x="20004" y="5357"/>
                    <a:pt x="18644" y="5440"/>
                  </a:cubicBezTo>
                  <a:cubicBezTo>
                    <a:pt x="18413" y="5461"/>
                    <a:pt x="18183" y="5482"/>
                    <a:pt x="17953" y="5482"/>
                  </a:cubicBezTo>
                  <a:cubicBezTo>
                    <a:pt x="16405" y="5378"/>
                    <a:pt x="14898" y="5670"/>
                    <a:pt x="13371" y="5775"/>
                  </a:cubicBezTo>
                  <a:cubicBezTo>
                    <a:pt x="13141" y="5796"/>
                    <a:pt x="12911" y="5838"/>
                    <a:pt x="12659" y="5838"/>
                  </a:cubicBezTo>
                  <a:cubicBezTo>
                    <a:pt x="11090" y="5838"/>
                    <a:pt x="9563" y="5838"/>
                    <a:pt x="7993" y="5963"/>
                  </a:cubicBezTo>
                  <a:cubicBezTo>
                    <a:pt x="6236" y="6110"/>
                    <a:pt x="4478" y="6026"/>
                    <a:pt x="2700" y="6047"/>
                  </a:cubicBezTo>
                  <a:cubicBezTo>
                    <a:pt x="2051" y="6026"/>
                    <a:pt x="1403" y="6110"/>
                    <a:pt x="775" y="6256"/>
                  </a:cubicBezTo>
                  <a:cubicBezTo>
                    <a:pt x="503" y="6319"/>
                    <a:pt x="189" y="6235"/>
                    <a:pt x="1" y="6026"/>
                  </a:cubicBezTo>
                  <a:cubicBezTo>
                    <a:pt x="252" y="5754"/>
                    <a:pt x="482" y="5440"/>
                    <a:pt x="921" y="5838"/>
                  </a:cubicBezTo>
                  <a:cubicBezTo>
                    <a:pt x="1068" y="5963"/>
                    <a:pt x="1382" y="5901"/>
                    <a:pt x="1591" y="5754"/>
                  </a:cubicBezTo>
                  <a:cubicBezTo>
                    <a:pt x="1800" y="5629"/>
                    <a:pt x="1988" y="5503"/>
                    <a:pt x="2198" y="5398"/>
                  </a:cubicBezTo>
                  <a:cubicBezTo>
                    <a:pt x="2742" y="5126"/>
                    <a:pt x="2763" y="5147"/>
                    <a:pt x="2553" y="4562"/>
                  </a:cubicBezTo>
                  <a:cubicBezTo>
                    <a:pt x="2511" y="4457"/>
                    <a:pt x="2449" y="4331"/>
                    <a:pt x="2553" y="4248"/>
                  </a:cubicBezTo>
                  <a:cubicBezTo>
                    <a:pt x="2742" y="4101"/>
                    <a:pt x="2804" y="4290"/>
                    <a:pt x="2909" y="4373"/>
                  </a:cubicBezTo>
                  <a:cubicBezTo>
                    <a:pt x="3202" y="4582"/>
                    <a:pt x="3265" y="4959"/>
                    <a:pt x="3600" y="5168"/>
                  </a:cubicBezTo>
                  <a:cubicBezTo>
                    <a:pt x="4164" y="5482"/>
                    <a:pt x="4374" y="5419"/>
                    <a:pt x="4604" y="4813"/>
                  </a:cubicBezTo>
                  <a:cubicBezTo>
                    <a:pt x="4708" y="4436"/>
                    <a:pt x="5169" y="4331"/>
                    <a:pt x="5420" y="4603"/>
                  </a:cubicBezTo>
                  <a:cubicBezTo>
                    <a:pt x="5524" y="4729"/>
                    <a:pt x="5566" y="4917"/>
                    <a:pt x="5734" y="5022"/>
                  </a:cubicBezTo>
                  <a:cubicBezTo>
                    <a:pt x="6173" y="5378"/>
                    <a:pt x="6194" y="5378"/>
                    <a:pt x="6550" y="4917"/>
                  </a:cubicBezTo>
                  <a:cubicBezTo>
                    <a:pt x="6613" y="4813"/>
                    <a:pt x="6675" y="4708"/>
                    <a:pt x="6738" y="4624"/>
                  </a:cubicBezTo>
                  <a:cubicBezTo>
                    <a:pt x="7177" y="4038"/>
                    <a:pt x="7177" y="4038"/>
                    <a:pt x="7177" y="3432"/>
                  </a:cubicBezTo>
                  <a:cubicBezTo>
                    <a:pt x="7721" y="3745"/>
                    <a:pt x="8098" y="3369"/>
                    <a:pt x="8537" y="3034"/>
                  </a:cubicBezTo>
                  <a:cubicBezTo>
                    <a:pt x="8789" y="3557"/>
                    <a:pt x="9082" y="3934"/>
                    <a:pt x="9709" y="3662"/>
                  </a:cubicBezTo>
                  <a:cubicBezTo>
                    <a:pt x="9877" y="3578"/>
                    <a:pt x="9960" y="3850"/>
                    <a:pt x="10044" y="3997"/>
                  </a:cubicBezTo>
                  <a:cubicBezTo>
                    <a:pt x="10442" y="4562"/>
                    <a:pt x="10483" y="4562"/>
                    <a:pt x="10965" y="4143"/>
                  </a:cubicBezTo>
                  <a:cubicBezTo>
                    <a:pt x="11509" y="3766"/>
                    <a:pt x="12220" y="3641"/>
                    <a:pt x="12869" y="3850"/>
                  </a:cubicBezTo>
                  <a:cubicBezTo>
                    <a:pt x="13224" y="3976"/>
                    <a:pt x="13601" y="4059"/>
                    <a:pt x="13978" y="4080"/>
                  </a:cubicBezTo>
                  <a:cubicBezTo>
                    <a:pt x="14710" y="4164"/>
                    <a:pt x="14794" y="4017"/>
                    <a:pt x="14982" y="3306"/>
                  </a:cubicBezTo>
                  <a:cubicBezTo>
                    <a:pt x="15087" y="2804"/>
                    <a:pt x="14731" y="2699"/>
                    <a:pt x="14459" y="2511"/>
                  </a:cubicBezTo>
                  <a:cubicBezTo>
                    <a:pt x="14166" y="2344"/>
                    <a:pt x="13873" y="2365"/>
                    <a:pt x="13999" y="1737"/>
                  </a:cubicBezTo>
                  <a:cubicBezTo>
                    <a:pt x="13978" y="1465"/>
                    <a:pt x="13873" y="1569"/>
                    <a:pt x="13852" y="1800"/>
                  </a:cubicBezTo>
                  <a:cubicBezTo>
                    <a:pt x="13852" y="1862"/>
                    <a:pt x="13747" y="1988"/>
                    <a:pt x="13936" y="1988"/>
                  </a:cubicBezTo>
                  <a:cubicBezTo>
                    <a:pt x="14103" y="1967"/>
                    <a:pt x="14291" y="1988"/>
                    <a:pt x="14333" y="1737"/>
                  </a:cubicBezTo>
                  <a:cubicBezTo>
                    <a:pt x="14354" y="1611"/>
                    <a:pt x="14312" y="1507"/>
                    <a:pt x="14019" y="1716"/>
                  </a:cubicBezTo>
                  <a:close/>
                  <a:moveTo>
                    <a:pt x="16509" y="1318"/>
                  </a:moveTo>
                  <a:cubicBezTo>
                    <a:pt x="16488" y="984"/>
                    <a:pt x="16363" y="732"/>
                    <a:pt x="16091" y="753"/>
                  </a:cubicBezTo>
                  <a:cubicBezTo>
                    <a:pt x="15735" y="795"/>
                    <a:pt x="15547" y="1172"/>
                    <a:pt x="15359" y="1423"/>
                  </a:cubicBezTo>
                  <a:cubicBezTo>
                    <a:pt x="15254" y="1590"/>
                    <a:pt x="15400" y="1988"/>
                    <a:pt x="15568" y="2218"/>
                  </a:cubicBezTo>
                  <a:cubicBezTo>
                    <a:pt x="15631" y="2260"/>
                    <a:pt x="15714" y="2260"/>
                    <a:pt x="15798" y="2239"/>
                  </a:cubicBezTo>
                  <a:cubicBezTo>
                    <a:pt x="16007" y="1883"/>
                    <a:pt x="16468" y="1716"/>
                    <a:pt x="16509" y="1318"/>
                  </a:cubicBezTo>
                  <a:close/>
                  <a:moveTo>
                    <a:pt x="43898" y="2176"/>
                  </a:moveTo>
                  <a:cubicBezTo>
                    <a:pt x="43857" y="2197"/>
                    <a:pt x="43773" y="2218"/>
                    <a:pt x="43752" y="2239"/>
                  </a:cubicBezTo>
                  <a:cubicBezTo>
                    <a:pt x="43689" y="2532"/>
                    <a:pt x="43752" y="2825"/>
                    <a:pt x="43919" y="3076"/>
                  </a:cubicBezTo>
                  <a:cubicBezTo>
                    <a:pt x="44045" y="3327"/>
                    <a:pt x="44338" y="3432"/>
                    <a:pt x="44610" y="3327"/>
                  </a:cubicBezTo>
                  <a:cubicBezTo>
                    <a:pt x="44777" y="3264"/>
                    <a:pt x="45049" y="3222"/>
                    <a:pt x="44986" y="2950"/>
                  </a:cubicBezTo>
                  <a:cubicBezTo>
                    <a:pt x="44945" y="2720"/>
                    <a:pt x="44840" y="2469"/>
                    <a:pt x="44505" y="2616"/>
                  </a:cubicBezTo>
                  <a:cubicBezTo>
                    <a:pt x="44170" y="2762"/>
                    <a:pt x="44108" y="2595"/>
                    <a:pt x="44108" y="2302"/>
                  </a:cubicBezTo>
                  <a:cubicBezTo>
                    <a:pt x="44108" y="2197"/>
                    <a:pt x="44003" y="2155"/>
                    <a:pt x="43898" y="2176"/>
                  </a:cubicBezTo>
                  <a:close/>
                  <a:moveTo>
                    <a:pt x="41911" y="2783"/>
                  </a:moveTo>
                  <a:cubicBezTo>
                    <a:pt x="41932" y="2741"/>
                    <a:pt x="41994" y="2678"/>
                    <a:pt x="41973" y="2637"/>
                  </a:cubicBezTo>
                  <a:cubicBezTo>
                    <a:pt x="41953" y="2616"/>
                    <a:pt x="41890" y="2595"/>
                    <a:pt x="41827" y="2574"/>
                  </a:cubicBezTo>
                  <a:cubicBezTo>
                    <a:pt x="41806" y="2616"/>
                    <a:pt x="41764" y="2678"/>
                    <a:pt x="41785" y="2720"/>
                  </a:cubicBezTo>
                  <a:cubicBezTo>
                    <a:pt x="41785" y="2762"/>
                    <a:pt x="41869" y="2762"/>
                    <a:pt x="41911" y="2783"/>
                  </a:cubicBezTo>
                  <a:close/>
                  <a:moveTo>
                    <a:pt x="9312" y="4854"/>
                  </a:moveTo>
                  <a:cubicBezTo>
                    <a:pt x="9354" y="4875"/>
                    <a:pt x="9416" y="4917"/>
                    <a:pt x="9458" y="4917"/>
                  </a:cubicBezTo>
                  <a:cubicBezTo>
                    <a:pt x="9479" y="4896"/>
                    <a:pt x="9500" y="4813"/>
                    <a:pt x="9521" y="4771"/>
                  </a:cubicBezTo>
                  <a:cubicBezTo>
                    <a:pt x="9458" y="4750"/>
                    <a:pt x="9416" y="4708"/>
                    <a:pt x="9374" y="4708"/>
                  </a:cubicBezTo>
                  <a:cubicBezTo>
                    <a:pt x="9333" y="4729"/>
                    <a:pt x="9333" y="4792"/>
                    <a:pt x="9312" y="4854"/>
                  </a:cubicBezTo>
                  <a:close/>
                  <a:moveTo>
                    <a:pt x="16070" y="3327"/>
                  </a:moveTo>
                  <a:lnTo>
                    <a:pt x="15924" y="3264"/>
                  </a:lnTo>
                  <a:cubicBezTo>
                    <a:pt x="15903" y="3327"/>
                    <a:pt x="15861" y="3369"/>
                    <a:pt x="15882" y="3411"/>
                  </a:cubicBezTo>
                  <a:cubicBezTo>
                    <a:pt x="15882" y="3453"/>
                    <a:pt x="15965" y="3453"/>
                    <a:pt x="16007" y="3473"/>
                  </a:cubicBezTo>
                  <a:close/>
                  <a:moveTo>
                    <a:pt x="42685" y="3327"/>
                  </a:moveTo>
                  <a:cubicBezTo>
                    <a:pt x="42643" y="3306"/>
                    <a:pt x="42580" y="3264"/>
                    <a:pt x="42538" y="3285"/>
                  </a:cubicBezTo>
                  <a:cubicBezTo>
                    <a:pt x="42517" y="3285"/>
                    <a:pt x="42497" y="3369"/>
                    <a:pt x="42476" y="3411"/>
                  </a:cubicBezTo>
                  <a:cubicBezTo>
                    <a:pt x="42538" y="3432"/>
                    <a:pt x="42580" y="3494"/>
                    <a:pt x="42622" y="3473"/>
                  </a:cubicBezTo>
                  <a:cubicBezTo>
                    <a:pt x="42664" y="3473"/>
                    <a:pt x="42685" y="3390"/>
                    <a:pt x="42706" y="3327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2" name="Google Shape;7502;p49"/>
            <p:cNvSpPr/>
            <p:nvPr/>
          </p:nvSpPr>
          <p:spPr>
            <a:xfrm>
              <a:off x="5713850" y="4108125"/>
              <a:ext cx="572275" cy="107250"/>
            </a:xfrm>
            <a:custGeom>
              <a:avLst/>
              <a:gdLst/>
              <a:ahLst/>
              <a:cxnLst/>
              <a:rect l="l" t="t" r="r" b="b"/>
              <a:pathLst>
                <a:path w="22891" h="4290" extrusionOk="0">
                  <a:moveTo>
                    <a:pt x="0" y="3913"/>
                  </a:moveTo>
                  <a:cubicBezTo>
                    <a:pt x="21" y="3746"/>
                    <a:pt x="63" y="3600"/>
                    <a:pt x="272" y="3620"/>
                  </a:cubicBezTo>
                  <a:cubicBezTo>
                    <a:pt x="586" y="3662"/>
                    <a:pt x="921" y="3579"/>
                    <a:pt x="1172" y="3390"/>
                  </a:cubicBezTo>
                  <a:cubicBezTo>
                    <a:pt x="1276" y="3328"/>
                    <a:pt x="1381" y="3244"/>
                    <a:pt x="1486" y="3286"/>
                  </a:cubicBezTo>
                  <a:cubicBezTo>
                    <a:pt x="2197" y="3495"/>
                    <a:pt x="2887" y="3328"/>
                    <a:pt x="3578" y="3286"/>
                  </a:cubicBezTo>
                  <a:cubicBezTo>
                    <a:pt x="3871" y="3244"/>
                    <a:pt x="4059" y="3348"/>
                    <a:pt x="4122" y="2972"/>
                  </a:cubicBezTo>
                  <a:cubicBezTo>
                    <a:pt x="4185" y="2637"/>
                    <a:pt x="4415" y="2637"/>
                    <a:pt x="4624" y="2867"/>
                  </a:cubicBezTo>
                  <a:cubicBezTo>
                    <a:pt x="4708" y="2951"/>
                    <a:pt x="4771" y="3076"/>
                    <a:pt x="4854" y="3139"/>
                  </a:cubicBezTo>
                  <a:cubicBezTo>
                    <a:pt x="5001" y="3286"/>
                    <a:pt x="5147" y="3558"/>
                    <a:pt x="5419" y="3474"/>
                  </a:cubicBezTo>
                  <a:cubicBezTo>
                    <a:pt x="5691" y="3411"/>
                    <a:pt x="5649" y="3139"/>
                    <a:pt x="5712" y="2909"/>
                  </a:cubicBezTo>
                  <a:cubicBezTo>
                    <a:pt x="5838" y="2449"/>
                    <a:pt x="6235" y="2114"/>
                    <a:pt x="6403" y="1633"/>
                  </a:cubicBezTo>
                  <a:cubicBezTo>
                    <a:pt x="6465" y="1444"/>
                    <a:pt x="6465" y="1361"/>
                    <a:pt x="6340" y="1214"/>
                  </a:cubicBezTo>
                  <a:cubicBezTo>
                    <a:pt x="5984" y="838"/>
                    <a:pt x="5712" y="419"/>
                    <a:pt x="5168" y="335"/>
                  </a:cubicBezTo>
                  <a:cubicBezTo>
                    <a:pt x="5043" y="315"/>
                    <a:pt x="5022" y="168"/>
                    <a:pt x="5001" y="43"/>
                  </a:cubicBezTo>
                  <a:cubicBezTo>
                    <a:pt x="6800" y="1"/>
                    <a:pt x="8579" y="231"/>
                    <a:pt x="10378" y="315"/>
                  </a:cubicBezTo>
                  <a:cubicBezTo>
                    <a:pt x="10880" y="335"/>
                    <a:pt x="11382" y="335"/>
                    <a:pt x="11864" y="377"/>
                  </a:cubicBezTo>
                  <a:cubicBezTo>
                    <a:pt x="14584" y="545"/>
                    <a:pt x="17283" y="649"/>
                    <a:pt x="19940" y="1235"/>
                  </a:cubicBezTo>
                  <a:cubicBezTo>
                    <a:pt x="20463" y="1340"/>
                    <a:pt x="20986" y="1361"/>
                    <a:pt x="21509" y="1423"/>
                  </a:cubicBezTo>
                  <a:cubicBezTo>
                    <a:pt x="21656" y="1444"/>
                    <a:pt x="21802" y="1486"/>
                    <a:pt x="21928" y="1528"/>
                  </a:cubicBezTo>
                  <a:cubicBezTo>
                    <a:pt x="22346" y="1675"/>
                    <a:pt x="22890" y="2239"/>
                    <a:pt x="22870" y="2491"/>
                  </a:cubicBezTo>
                  <a:cubicBezTo>
                    <a:pt x="22870" y="2825"/>
                    <a:pt x="22200" y="3600"/>
                    <a:pt x="21865" y="3746"/>
                  </a:cubicBezTo>
                  <a:cubicBezTo>
                    <a:pt x="21321" y="3976"/>
                    <a:pt x="20735" y="3851"/>
                    <a:pt x="20212" y="3767"/>
                  </a:cubicBezTo>
                  <a:cubicBezTo>
                    <a:pt x="18664" y="3537"/>
                    <a:pt x="17116" y="3600"/>
                    <a:pt x="15567" y="3369"/>
                  </a:cubicBezTo>
                  <a:cubicBezTo>
                    <a:pt x="15274" y="3369"/>
                    <a:pt x="14981" y="3390"/>
                    <a:pt x="14688" y="3453"/>
                  </a:cubicBezTo>
                  <a:cubicBezTo>
                    <a:pt x="13035" y="3453"/>
                    <a:pt x="11445" y="3976"/>
                    <a:pt x="9771" y="3892"/>
                  </a:cubicBezTo>
                  <a:cubicBezTo>
                    <a:pt x="9123" y="3913"/>
                    <a:pt x="8474" y="3872"/>
                    <a:pt x="7846" y="3746"/>
                  </a:cubicBezTo>
                  <a:cubicBezTo>
                    <a:pt x="7574" y="3704"/>
                    <a:pt x="7302" y="3725"/>
                    <a:pt x="7051" y="3809"/>
                  </a:cubicBezTo>
                  <a:cubicBezTo>
                    <a:pt x="5398" y="4290"/>
                    <a:pt x="3724" y="4018"/>
                    <a:pt x="2051" y="3976"/>
                  </a:cubicBezTo>
                  <a:cubicBezTo>
                    <a:pt x="1360" y="3997"/>
                    <a:pt x="690" y="3976"/>
                    <a:pt x="0" y="3913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3" name="Google Shape;7503;p49"/>
            <p:cNvSpPr/>
            <p:nvPr/>
          </p:nvSpPr>
          <p:spPr>
            <a:xfrm>
              <a:off x="4481425" y="4181875"/>
              <a:ext cx="142325" cy="46600"/>
            </a:xfrm>
            <a:custGeom>
              <a:avLst/>
              <a:gdLst/>
              <a:ahLst/>
              <a:cxnLst/>
              <a:rect l="l" t="t" r="r" b="b"/>
              <a:pathLst>
                <a:path w="5693" h="1864" extrusionOk="0">
                  <a:moveTo>
                    <a:pt x="1" y="1633"/>
                  </a:moveTo>
                  <a:cubicBezTo>
                    <a:pt x="43" y="1549"/>
                    <a:pt x="64" y="1424"/>
                    <a:pt x="106" y="1403"/>
                  </a:cubicBezTo>
                  <a:cubicBezTo>
                    <a:pt x="733" y="1131"/>
                    <a:pt x="1215" y="775"/>
                    <a:pt x="1131" y="1"/>
                  </a:cubicBezTo>
                  <a:cubicBezTo>
                    <a:pt x="1487" y="43"/>
                    <a:pt x="1466" y="315"/>
                    <a:pt x="1507" y="482"/>
                  </a:cubicBezTo>
                  <a:cubicBezTo>
                    <a:pt x="1633" y="838"/>
                    <a:pt x="1779" y="1089"/>
                    <a:pt x="2198" y="859"/>
                  </a:cubicBezTo>
                  <a:cubicBezTo>
                    <a:pt x="2344" y="817"/>
                    <a:pt x="2512" y="838"/>
                    <a:pt x="2616" y="963"/>
                  </a:cubicBezTo>
                  <a:cubicBezTo>
                    <a:pt x="3077" y="1403"/>
                    <a:pt x="3725" y="1277"/>
                    <a:pt x="4248" y="1466"/>
                  </a:cubicBezTo>
                  <a:cubicBezTo>
                    <a:pt x="4541" y="1570"/>
                    <a:pt x="4751" y="1382"/>
                    <a:pt x="4981" y="1256"/>
                  </a:cubicBezTo>
                  <a:cubicBezTo>
                    <a:pt x="5441" y="1026"/>
                    <a:pt x="5546" y="1110"/>
                    <a:pt x="5692" y="1738"/>
                  </a:cubicBezTo>
                  <a:cubicBezTo>
                    <a:pt x="5462" y="1842"/>
                    <a:pt x="5232" y="1863"/>
                    <a:pt x="5002" y="1821"/>
                  </a:cubicBezTo>
                  <a:cubicBezTo>
                    <a:pt x="3328" y="1549"/>
                    <a:pt x="1654" y="1738"/>
                    <a:pt x="1" y="1633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4" name="Google Shape;7504;p49"/>
            <p:cNvSpPr/>
            <p:nvPr/>
          </p:nvSpPr>
          <p:spPr>
            <a:xfrm>
              <a:off x="4339675" y="4191825"/>
              <a:ext cx="84250" cy="31400"/>
            </a:xfrm>
            <a:custGeom>
              <a:avLst/>
              <a:gdLst/>
              <a:ahLst/>
              <a:cxnLst/>
              <a:rect l="l" t="t" r="r" b="b"/>
              <a:pathLst>
                <a:path w="3370" h="1256" extrusionOk="0">
                  <a:moveTo>
                    <a:pt x="1" y="712"/>
                  </a:moveTo>
                  <a:cubicBezTo>
                    <a:pt x="168" y="544"/>
                    <a:pt x="315" y="356"/>
                    <a:pt x="482" y="189"/>
                  </a:cubicBezTo>
                  <a:cubicBezTo>
                    <a:pt x="628" y="21"/>
                    <a:pt x="879" y="0"/>
                    <a:pt x="1047" y="126"/>
                  </a:cubicBezTo>
                  <a:cubicBezTo>
                    <a:pt x="1716" y="607"/>
                    <a:pt x="2491" y="921"/>
                    <a:pt x="3307" y="1068"/>
                  </a:cubicBezTo>
                  <a:cubicBezTo>
                    <a:pt x="3328" y="1068"/>
                    <a:pt x="3348" y="1172"/>
                    <a:pt x="3369" y="1235"/>
                  </a:cubicBezTo>
                  <a:cubicBezTo>
                    <a:pt x="2888" y="1256"/>
                    <a:pt x="2428" y="1193"/>
                    <a:pt x="1988" y="1026"/>
                  </a:cubicBezTo>
                  <a:cubicBezTo>
                    <a:pt x="1340" y="837"/>
                    <a:pt x="670" y="712"/>
                    <a:pt x="1" y="712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5" name="Google Shape;7505;p49"/>
            <p:cNvSpPr/>
            <p:nvPr/>
          </p:nvSpPr>
          <p:spPr>
            <a:xfrm>
              <a:off x="5399450" y="4080400"/>
              <a:ext cx="70650" cy="23575"/>
            </a:xfrm>
            <a:custGeom>
              <a:avLst/>
              <a:gdLst/>
              <a:ahLst/>
              <a:cxnLst/>
              <a:rect l="l" t="t" r="r" b="b"/>
              <a:pathLst>
                <a:path w="2826" h="943" extrusionOk="0">
                  <a:moveTo>
                    <a:pt x="2826" y="315"/>
                  </a:moveTo>
                  <a:cubicBezTo>
                    <a:pt x="2491" y="754"/>
                    <a:pt x="1926" y="942"/>
                    <a:pt x="1403" y="775"/>
                  </a:cubicBezTo>
                  <a:cubicBezTo>
                    <a:pt x="1089" y="670"/>
                    <a:pt x="775" y="607"/>
                    <a:pt x="461" y="587"/>
                  </a:cubicBezTo>
                  <a:cubicBezTo>
                    <a:pt x="210" y="587"/>
                    <a:pt x="1" y="377"/>
                    <a:pt x="1" y="126"/>
                  </a:cubicBezTo>
                  <a:cubicBezTo>
                    <a:pt x="942" y="1"/>
                    <a:pt x="1884" y="294"/>
                    <a:pt x="2826" y="315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6" name="Google Shape;7506;p49"/>
            <p:cNvSpPr/>
            <p:nvPr/>
          </p:nvSpPr>
          <p:spPr>
            <a:xfrm>
              <a:off x="5661000" y="4092950"/>
              <a:ext cx="70650" cy="14675"/>
            </a:xfrm>
            <a:custGeom>
              <a:avLst/>
              <a:gdLst/>
              <a:ahLst/>
              <a:cxnLst/>
              <a:rect l="l" t="t" r="r" b="b"/>
              <a:pathLst>
                <a:path w="2826" h="587" extrusionOk="0">
                  <a:moveTo>
                    <a:pt x="2825" y="294"/>
                  </a:moveTo>
                  <a:cubicBezTo>
                    <a:pt x="2512" y="503"/>
                    <a:pt x="2135" y="587"/>
                    <a:pt x="1758" y="503"/>
                  </a:cubicBezTo>
                  <a:cubicBezTo>
                    <a:pt x="1319" y="440"/>
                    <a:pt x="859" y="273"/>
                    <a:pt x="377" y="398"/>
                  </a:cubicBezTo>
                  <a:cubicBezTo>
                    <a:pt x="147" y="440"/>
                    <a:pt x="43" y="210"/>
                    <a:pt x="1" y="1"/>
                  </a:cubicBezTo>
                  <a:cubicBezTo>
                    <a:pt x="942" y="85"/>
                    <a:pt x="1905" y="43"/>
                    <a:pt x="2825" y="294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7" name="Google Shape;7507;p49"/>
            <p:cNvSpPr/>
            <p:nvPr/>
          </p:nvSpPr>
          <p:spPr>
            <a:xfrm>
              <a:off x="4834525" y="4073075"/>
              <a:ext cx="28275" cy="43450"/>
            </a:xfrm>
            <a:custGeom>
              <a:avLst/>
              <a:gdLst/>
              <a:ahLst/>
              <a:cxnLst/>
              <a:rect l="l" t="t" r="r" b="b"/>
              <a:pathLst>
                <a:path w="1131" h="1738" extrusionOk="0">
                  <a:moveTo>
                    <a:pt x="1130" y="356"/>
                  </a:moveTo>
                  <a:cubicBezTo>
                    <a:pt x="649" y="482"/>
                    <a:pt x="523" y="754"/>
                    <a:pt x="796" y="1172"/>
                  </a:cubicBezTo>
                  <a:cubicBezTo>
                    <a:pt x="879" y="1319"/>
                    <a:pt x="942" y="1445"/>
                    <a:pt x="796" y="1549"/>
                  </a:cubicBezTo>
                  <a:cubicBezTo>
                    <a:pt x="670" y="1696"/>
                    <a:pt x="503" y="1737"/>
                    <a:pt x="335" y="1696"/>
                  </a:cubicBezTo>
                  <a:cubicBezTo>
                    <a:pt x="189" y="1654"/>
                    <a:pt x="63" y="1507"/>
                    <a:pt x="126" y="1361"/>
                  </a:cubicBezTo>
                  <a:cubicBezTo>
                    <a:pt x="293" y="1005"/>
                    <a:pt x="0" y="691"/>
                    <a:pt x="63" y="356"/>
                  </a:cubicBezTo>
                  <a:cubicBezTo>
                    <a:pt x="231" y="356"/>
                    <a:pt x="377" y="294"/>
                    <a:pt x="419" y="105"/>
                  </a:cubicBezTo>
                  <a:cubicBezTo>
                    <a:pt x="649" y="1"/>
                    <a:pt x="879" y="126"/>
                    <a:pt x="1109" y="147"/>
                  </a:cubicBezTo>
                  <a:cubicBezTo>
                    <a:pt x="1130" y="210"/>
                    <a:pt x="1130" y="294"/>
                    <a:pt x="1130" y="356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8" name="Google Shape;7508;p49"/>
            <p:cNvSpPr/>
            <p:nvPr/>
          </p:nvSpPr>
          <p:spPr>
            <a:xfrm>
              <a:off x="4920300" y="4077275"/>
              <a:ext cx="30900" cy="34025"/>
            </a:xfrm>
            <a:custGeom>
              <a:avLst/>
              <a:gdLst/>
              <a:ahLst/>
              <a:cxnLst/>
              <a:rect l="l" t="t" r="r" b="b"/>
              <a:pathLst>
                <a:path w="1236" h="1361" extrusionOk="0">
                  <a:moveTo>
                    <a:pt x="880" y="0"/>
                  </a:moveTo>
                  <a:cubicBezTo>
                    <a:pt x="942" y="126"/>
                    <a:pt x="1089" y="209"/>
                    <a:pt x="1235" y="188"/>
                  </a:cubicBezTo>
                  <a:cubicBezTo>
                    <a:pt x="1089" y="607"/>
                    <a:pt x="524" y="774"/>
                    <a:pt x="608" y="1360"/>
                  </a:cubicBezTo>
                  <a:cubicBezTo>
                    <a:pt x="378" y="963"/>
                    <a:pt x="315" y="523"/>
                    <a:pt x="1" y="188"/>
                  </a:cubicBezTo>
                  <a:lnTo>
                    <a:pt x="168" y="42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9" name="Google Shape;7509;p49"/>
            <p:cNvSpPr/>
            <p:nvPr/>
          </p:nvSpPr>
          <p:spPr>
            <a:xfrm>
              <a:off x="4068725" y="4198100"/>
              <a:ext cx="40300" cy="14150"/>
            </a:xfrm>
            <a:custGeom>
              <a:avLst/>
              <a:gdLst/>
              <a:ahLst/>
              <a:cxnLst/>
              <a:rect l="l" t="t" r="r" b="b"/>
              <a:pathLst>
                <a:path w="1612" h="566" extrusionOk="0">
                  <a:moveTo>
                    <a:pt x="0" y="356"/>
                  </a:moveTo>
                  <a:cubicBezTo>
                    <a:pt x="502" y="1"/>
                    <a:pt x="1172" y="63"/>
                    <a:pt x="1611" y="482"/>
                  </a:cubicBezTo>
                  <a:cubicBezTo>
                    <a:pt x="1067" y="565"/>
                    <a:pt x="523" y="524"/>
                    <a:pt x="0" y="356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0" name="Google Shape;7510;p49"/>
            <p:cNvSpPr/>
            <p:nvPr/>
          </p:nvSpPr>
          <p:spPr>
            <a:xfrm>
              <a:off x="4304100" y="4198625"/>
              <a:ext cx="22000" cy="16750"/>
            </a:xfrm>
            <a:custGeom>
              <a:avLst/>
              <a:gdLst/>
              <a:ahLst/>
              <a:cxnLst/>
              <a:rect l="l" t="t" r="r" b="b"/>
              <a:pathLst>
                <a:path w="880" h="670" extrusionOk="0">
                  <a:moveTo>
                    <a:pt x="1" y="440"/>
                  </a:moveTo>
                  <a:cubicBezTo>
                    <a:pt x="357" y="21"/>
                    <a:pt x="524" y="0"/>
                    <a:pt x="880" y="440"/>
                  </a:cubicBezTo>
                  <a:cubicBezTo>
                    <a:pt x="587" y="670"/>
                    <a:pt x="294" y="503"/>
                    <a:pt x="1" y="44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1" name="Google Shape;7511;p49"/>
            <p:cNvSpPr/>
            <p:nvPr/>
          </p:nvSpPr>
          <p:spPr>
            <a:xfrm>
              <a:off x="4197925" y="4194450"/>
              <a:ext cx="22000" cy="12050"/>
            </a:xfrm>
            <a:custGeom>
              <a:avLst/>
              <a:gdLst/>
              <a:ahLst/>
              <a:cxnLst/>
              <a:rect l="l" t="t" r="r" b="b"/>
              <a:pathLst>
                <a:path w="880" h="482" extrusionOk="0">
                  <a:moveTo>
                    <a:pt x="0" y="377"/>
                  </a:moveTo>
                  <a:cubicBezTo>
                    <a:pt x="398" y="0"/>
                    <a:pt x="565" y="21"/>
                    <a:pt x="879" y="439"/>
                  </a:cubicBezTo>
                  <a:cubicBezTo>
                    <a:pt x="586" y="481"/>
                    <a:pt x="272" y="460"/>
                    <a:pt x="0" y="377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2" name="Google Shape;7512;p49"/>
            <p:cNvSpPr/>
            <p:nvPr/>
          </p:nvSpPr>
          <p:spPr>
            <a:xfrm>
              <a:off x="4126775" y="4200200"/>
              <a:ext cx="13100" cy="10475"/>
            </a:xfrm>
            <a:custGeom>
              <a:avLst/>
              <a:gdLst/>
              <a:ahLst/>
              <a:cxnLst/>
              <a:rect l="l" t="t" r="r" b="b"/>
              <a:pathLst>
                <a:path w="524" h="419" extrusionOk="0">
                  <a:moveTo>
                    <a:pt x="1" y="314"/>
                  </a:moveTo>
                  <a:cubicBezTo>
                    <a:pt x="126" y="0"/>
                    <a:pt x="315" y="0"/>
                    <a:pt x="524" y="209"/>
                  </a:cubicBezTo>
                  <a:cubicBezTo>
                    <a:pt x="398" y="377"/>
                    <a:pt x="168" y="419"/>
                    <a:pt x="1" y="314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3" name="Google Shape;7513;p49"/>
            <p:cNvSpPr/>
            <p:nvPr/>
          </p:nvSpPr>
          <p:spPr>
            <a:xfrm>
              <a:off x="4277425" y="4200200"/>
              <a:ext cx="13100" cy="9950"/>
            </a:xfrm>
            <a:custGeom>
              <a:avLst/>
              <a:gdLst/>
              <a:ahLst/>
              <a:cxnLst/>
              <a:rect l="l" t="t" r="r" b="b"/>
              <a:pathLst>
                <a:path w="524" h="398" extrusionOk="0">
                  <a:moveTo>
                    <a:pt x="1" y="251"/>
                  </a:moveTo>
                  <a:cubicBezTo>
                    <a:pt x="231" y="0"/>
                    <a:pt x="398" y="0"/>
                    <a:pt x="524" y="335"/>
                  </a:cubicBezTo>
                  <a:cubicBezTo>
                    <a:pt x="356" y="398"/>
                    <a:pt x="147" y="377"/>
                    <a:pt x="1" y="25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4" name="Google Shape;7514;p49"/>
            <p:cNvSpPr/>
            <p:nvPr/>
          </p:nvSpPr>
          <p:spPr>
            <a:xfrm>
              <a:off x="4459475" y="4212750"/>
              <a:ext cx="13100" cy="11000"/>
            </a:xfrm>
            <a:custGeom>
              <a:avLst/>
              <a:gdLst/>
              <a:ahLst/>
              <a:cxnLst/>
              <a:rect l="l" t="t" r="r" b="b"/>
              <a:pathLst>
                <a:path w="524" h="440" extrusionOk="0">
                  <a:moveTo>
                    <a:pt x="0" y="398"/>
                  </a:moveTo>
                  <a:cubicBezTo>
                    <a:pt x="209" y="0"/>
                    <a:pt x="272" y="0"/>
                    <a:pt x="523" y="377"/>
                  </a:cubicBezTo>
                  <a:cubicBezTo>
                    <a:pt x="335" y="440"/>
                    <a:pt x="168" y="440"/>
                    <a:pt x="0" y="398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5" name="Google Shape;7515;p49"/>
            <p:cNvSpPr/>
            <p:nvPr/>
          </p:nvSpPr>
          <p:spPr>
            <a:xfrm>
              <a:off x="5762475" y="4100800"/>
              <a:ext cx="8925" cy="9450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357" y="168"/>
                  </a:moveTo>
                  <a:cubicBezTo>
                    <a:pt x="189" y="377"/>
                    <a:pt x="85" y="273"/>
                    <a:pt x="1" y="63"/>
                  </a:cubicBezTo>
                  <a:cubicBezTo>
                    <a:pt x="126" y="1"/>
                    <a:pt x="294" y="43"/>
                    <a:pt x="357" y="168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6" name="Google Shape;7516;p49"/>
            <p:cNvSpPr/>
            <p:nvPr/>
          </p:nvSpPr>
          <p:spPr>
            <a:xfrm>
              <a:off x="5802775" y="4104475"/>
              <a:ext cx="8900" cy="10475"/>
            </a:xfrm>
            <a:custGeom>
              <a:avLst/>
              <a:gdLst/>
              <a:ahLst/>
              <a:cxnLst/>
              <a:rect l="l" t="t" r="r" b="b"/>
              <a:pathLst>
                <a:path w="356" h="419" extrusionOk="0">
                  <a:moveTo>
                    <a:pt x="356" y="147"/>
                  </a:moveTo>
                  <a:cubicBezTo>
                    <a:pt x="167" y="419"/>
                    <a:pt x="63" y="293"/>
                    <a:pt x="0" y="42"/>
                  </a:cubicBezTo>
                  <a:cubicBezTo>
                    <a:pt x="126" y="0"/>
                    <a:pt x="272" y="42"/>
                    <a:pt x="356" y="147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7" name="Google Shape;7517;p49"/>
            <p:cNvSpPr/>
            <p:nvPr/>
          </p:nvSpPr>
          <p:spPr>
            <a:xfrm>
              <a:off x="4636800" y="4220600"/>
              <a:ext cx="8900" cy="6825"/>
            </a:xfrm>
            <a:custGeom>
              <a:avLst/>
              <a:gdLst/>
              <a:ahLst/>
              <a:cxnLst/>
              <a:rect l="l" t="t" r="r" b="b"/>
              <a:pathLst>
                <a:path w="356" h="273" extrusionOk="0">
                  <a:moveTo>
                    <a:pt x="0" y="230"/>
                  </a:moveTo>
                  <a:cubicBezTo>
                    <a:pt x="21" y="126"/>
                    <a:pt x="63" y="0"/>
                    <a:pt x="189" y="21"/>
                  </a:cubicBezTo>
                  <a:cubicBezTo>
                    <a:pt x="251" y="21"/>
                    <a:pt x="293" y="147"/>
                    <a:pt x="356" y="209"/>
                  </a:cubicBezTo>
                  <a:cubicBezTo>
                    <a:pt x="230" y="272"/>
                    <a:pt x="105" y="272"/>
                    <a:pt x="0" y="23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8" name="Google Shape;7518;p49"/>
            <p:cNvSpPr/>
            <p:nvPr/>
          </p:nvSpPr>
          <p:spPr>
            <a:xfrm>
              <a:off x="4237675" y="4200725"/>
              <a:ext cx="13100" cy="5775"/>
            </a:xfrm>
            <a:custGeom>
              <a:avLst/>
              <a:gdLst/>
              <a:ahLst/>
              <a:cxnLst/>
              <a:rect l="l" t="t" r="r" b="b"/>
              <a:pathLst>
                <a:path w="524" h="231" extrusionOk="0">
                  <a:moveTo>
                    <a:pt x="1" y="188"/>
                  </a:moveTo>
                  <a:cubicBezTo>
                    <a:pt x="126" y="0"/>
                    <a:pt x="398" y="0"/>
                    <a:pt x="524" y="188"/>
                  </a:cubicBezTo>
                  <a:cubicBezTo>
                    <a:pt x="356" y="230"/>
                    <a:pt x="168" y="230"/>
                    <a:pt x="1" y="188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9" name="Google Shape;7519;p49"/>
            <p:cNvSpPr/>
            <p:nvPr/>
          </p:nvSpPr>
          <p:spPr>
            <a:xfrm>
              <a:off x="4960075" y="4079350"/>
              <a:ext cx="66975" cy="27225"/>
            </a:xfrm>
            <a:custGeom>
              <a:avLst/>
              <a:gdLst/>
              <a:ahLst/>
              <a:cxnLst/>
              <a:rect l="l" t="t" r="r" b="b"/>
              <a:pathLst>
                <a:path w="2679" h="1089" extrusionOk="0">
                  <a:moveTo>
                    <a:pt x="0" y="105"/>
                  </a:moveTo>
                  <a:cubicBezTo>
                    <a:pt x="147" y="85"/>
                    <a:pt x="314" y="1"/>
                    <a:pt x="439" y="43"/>
                  </a:cubicBezTo>
                  <a:cubicBezTo>
                    <a:pt x="1172" y="273"/>
                    <a:pt x="1946" y="85"/>
                    <a:pt x="2678" y="294"/>
                  </a:cubicBezTo>
                  <a:cubicBezTo>
                    <a:pt x="2239" y="775"/>
                    <a:pt x="1632" y="1068"/>
                    <a:pt x="983" y="1089"/>
                  </a:cubicBezTo>
                  <a:cubicBezTo>
                    <a:pt x="921" y="1089"/>
                    <a:pt x="879" y="1089"/>
                    <a:pt x="816" y="1089"/>
                  </a:cubicBezTo>
                  <a:cubicBezTo>
                    <a:pt x="774" y="566"/>
                    <a:pt x="42" y="629"/>
                    <a:pt x="0" y="105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0" name="Google Shape;7520;p49"/>
            <p:cNvSpPr/>
            <p:nvPr/>
          </p:nvSpPr>
          <p:spPr>
            <a:xfrm>
              <a:off x="4871150" y="4086675"/>
              <a:ext cx="20425" cy="25150"/>
            </a:xfrm>
            <a:custGeom>
              <a:avLst/>
              <a:gdLst/>
              <a:ahLst/>
              <a:cxnLst/>
              <a:rect l="l" t="t" r="r" b="b"/>
              <a:pathLst>
                <a:path w="817" h="1006" extrusionOk="0">
                  <a:moveTo>
                    <a:pt x="377" y="1"/>
                  </a:moveTo>
                  <a:lnTo>
                    <a:pt x="544" y="1"/>
                  </a:lnTo>
                  <a:cubicBezTo>
                    <a:pt x="460" y="315"/>
                    <a:pt x="753" y="482"/>
                    <a:pt x="816" y="754"/>
                  </a:cubicBezTo>
                  <a:cubicBezTo>
                    <a:pt x="523" y="1005"/>
                    <a:pt x="272" y="670"/>
                    <a:pt x="0" y="712"/>
                  </a:cubicBezTo>
                  <a:cubicBezTo>
                    <a:pt x="0" y="398"/>
                    <a:pt x="42" y="126"/>
                    <a:pt x="3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1" name="Google Shape;7521;p49"/>
            <p:cNvSpPr/>
            <p:nvPr/>
          </p:nvSpPr>
          <p:spPr>
            <a:xfrm>
              <a:off x="4951175" y="4130100"/>
              <a:ext cx="16750" cy="14150"/>
            </a:xfrm>
            <a:custGeom>
              <a:avLst/>
              <a:gdLst/>
              <a:ahLst/>
              <a:cxnLst/>
              <a:rect l="l" t="t" r="r" b="b"/>
              <a:pathLst>
                <a:path w="670" h="566" extrusionOk="0">
                  <a:moveTo>
                    <a:pt x="649" y="398"/>
                  </a:moveTo>
                  <a:cubicBezTo>
                    <a:pt x="544" y="565"/>
                    <a:pt x="398" y="565"/>
                    <a:pt x="251" y="544"/>
                  </a:cubicBezTo>
                  <a:cubicBezTo>
                    <a:pt x="105" y="524"/>
                    <a:pt x="0" y="356"/>
                    <a:pt x="63" y="210"/>
                  </a:cubicBezTo>
                  <a:cubicBezTo>
                    <a:pt x="105" y="63"/>
                    <a:pt x="293" y="0"/>
                    <a:pt x="419" y="84"/>
                  </a:cubicBezTo>
                  <a:cubicBezTo>
                    <a:pt x="565" y="147"/>
                    <a:pt x="670" y="231"/>
                    <a:pt x="649" y="398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2" name="Google Shape;7522;p49"/>
            <p:cNvSpPr/>
            <p:nvPr/>
          </p:nvSpPr>
          <p:spPr>
            <a:xfrm>
              <a:off x="5042200" y="4141075"/>
              <a:ext cx="5250" cy="5775"/>
            </a:xfrm>
            <a:custGeom>
              <a:avLst/>
              <a:gdLst/>
              <a:ahLst/>
              <a:cxnLst/>
              <a:rect l="l" t="t" r="r" b="b"/>
              <a:pathLst>
                <a:path w="210" h="231" extrusionOk="0">
                  <a:moveTo>
                    <a:pt x="209" y="85"/>
                  </a:moveTo>
                  <a:cubicBezTo>
                    <a:pt x="188" y="126"/>
                    <a:pt x="167" y="210"/>
                    <a:pt x="126" y="210"/>
                  </a:cubicBezTo>
                  <a:cubicBezTo>
                    <a:pt x="105" y="231"/>
                    <a:pt x="42" y="189"/>
                    <a:pt x="0" y="168"/>
                  </a:cubicBezTo>
                  <a:cubicBezTo>
                    <a:pt x="21" y="105"/>
                    <a:pt x="21" y="22"/>
                    <a:pt x="63" y="22"/>
                  </a:cubicBezTo>
                  <a:cubicBezTo>
                    <a:pt x="105" y="1"/>
                    <a:pt x="147" y="43"/>
                    <a:pt x="209" y="85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3" name="Google Shape;7523;p49"/>
            <p:cNvSpPr/>
            <p:nvPr/>
          </p:nvSpPr>
          <p:spPr>
            <a:xfrm>
              <a:off x="4860150" y="4186075"/>
              <a:ext cx="5250" cy="5250"/>
            </a:xfrm>
            <a:custGeom>
              <a:avLst/>
              <a:gdLst/>
              <a:ahLst/>
              <a:cxnLst/>
              <a:rect l="l" t="t" r="r" b="b"/>
              <a:pathLst>
                <a:path w="210" h="210" extrusionOk="0">
                  <a:moveTo>
                    <a:pt x="63" y="0"/>
                  </a:moveTo>
                  <a:lnTo>
                    <a:pt x="210" y="63"/>
                  </a:lnTo>
                  <a:cubicBezTo>
                    <a:pt x="189" y="105"/>
                    <a:pt x="168" y="189"/>
                    <a:pt x="126" y="189"/>
                  </a:cubicBezTo>
                  <a:cubicBezTo>
                    <a:pt x="105" y="210"/>
                    <a:pt x="43" y="168"/>
                    <a:pt x="1" y="147"/>
                  </a:cubicBezTo>
                  <a:cubicBezTo>
                    <a:pt x="22" y="84"/>
                    <a:pt x="22" y="42"/>
                    <a:pt x="6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4" name="Google Shape;7524;p49"/>
            <p:cNvSpPr/>
            <p:nvPr/>
          </p:nvSpPr>
          <p:spPr>
            <a:xfrm>
              <a:off x="4869575" y="4104475"/>
              <a:ext cx="2100" cy="1575"/>
            </a:xfrm>
            <a:custGeom>
              <a:avLst/>
              <a:gdLst/>
              <a:ahLst/>
              <a:cxnLst/>
              <a:rect l="l" t="t" r="r" b="b"/>
              <a:pathLst>
                <a:path w="84" h="63" extrusionOk="0">
                  <a:moveTo>
                    <a:pt x="84" y="0"/>
                  </a:moveTo>
                  <a:lnTo>
                    <a:pt x="42" y="63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5" name="Google Shape;7525;p49"/>
            <p:cNvSpPr/>
            <p:nvPr/>
          </p:nvSpPr>
          <p:spPr>
            <a:xfrm>
              <a:off x="5084025" y="4095575"/>
              <a:ext cx="31425" cy="38725"/>
            </a:xfrm>
            <a:custGeom>
              <a:avLst/>
              <a:gdLst/>
              <a:ahLst/>
              <a:cxnLst/>
              <a:rect l="l" t="t" r="r" b="b"/>
              <a:pathLst>
                <a:path w="1257" h="1549" extrusionOk="0">
                  <a:moveTo>
                    <a:pt x="1256" y="586"/>
                  </a:moveTo>
                  <a:cubicBezTo>
                    <a:pt x="1215" y="984"/>
                    <a:pt x="733" y="1151"/>
                    <a:pt x="545" y="1528"/>
                  </a:cubicBezTo>
                  <a:cubicBezTo>
                    <a:pt x="461" y="1549"/>
                    <a:pt x="378" y="1528"/>
                    <a:pt x="315" y="1486"/>
                  </a:cubicBezTo>
                  <a:cubicBezTo>
                    <a:pt x="147" y="1256"/>
                    <a:pt x="1" y="858"/>
                    <a:pt x="106" y="712"/>
                  </a:cubicBezTo>
                  <a:cubicBezTo>
                    <a:pt x="294" y="440"/>
                    <a:pt x="482" y="84"/>
                    <a:pt x="838" y="42"/>
                  </a:cubicBezTo>
                  <a:cubicBezTo>
                    <a:pt x="1110" y="0"/>
                    <a:pt x="1235" y="252"/>
                    <a:pt x="1256" y="586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6" name="Google Shape;7526;p49"/>
            <p:cNvSpPr/>
            <p:nvPr/>
          </p:nvSpPr>
          <p:spPr>
            <a:xfrm>
              <a:off x="5794925" y="4131675"/>
              <a:ext cx="34025" cy="31400"/>
            </a:xfrm>
            <a:custGeom>
              <a:avLst/>
              <a:gdLst/>
              <a:ahLst/>
              <a:cxnLst/>
              <a:rect l="l" t="t" r="r" b="b"/>
              <a:pathLst>
                <a:path w="1361" h="1256" extrusionOk="0">
                  <a:moveTo>
                    <a:pt x="209" y="0"/>
                  </a:moveTo>
                  <a:cubicBezTo>
                    <a:pt x="314" y="0"/>
                    <a:pt x="419" y="21"/>
                    <a:pt x="419" y="126"/>
                  </a:cubicBezTo>
                  <a:cubicBezTo>
                    <a:pt x="419" y="419"/>
                    <a:pt x="502" y="565"/>
                    <a:pt x="816" y="419"/>
                  </a:cubicBezTo>
                  <a:cubicBezTo>
                    <a:pt x="1151" y="272"/>
                    <a:pt x="1256" y="544"/>
                    <a:pt x="1297" y="774"/>
                  </a:cubicBezTo>
                  <a:cubicBezTo>
                    <a:pt x="1360" y="1046"/>
                    <a:pt x="1088" y="1088"/>
                    <a:pt x="921" y="1151"/>
                  </a:cubicBezTo>
                  <a:cubicBezTo>
                    <a:pt x="649" y="1256"/>
                    <a:pt x="356" y="1130"/>
                    <a:pt x="230" y="900"/>
                  </a:cubicBezTo>
                  <a:cubicBezTo>
                    <a:pt x="63" y="649"/>
                    <a:pt x="0" y="356"/>
                    <a:pt x="63" y="63"/>
                  </a:cubicBezTo>
                  <a:cubicBezTo>
                    <a:pt x="84" y="42"/>
                    <a:pt x="168" y="21"/>
                    <a:pt x="20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7" name="Google Shape;7527;p49"/>
            <p:cNvSpPr/>
            <p:nvPr/>
          </p:nvSpPr>
          <p:spPr>
            <a:xfrm>
              <a:off x="5046900" y="4113350"/>
              <a:ext cx="15200" cy="13625"/>
            </a:xfrm>
            <a:custGeom>
              <a:avLst/>
              <a:gdLst/>
              <a:ahLst/>
              <a:cxnLst/>
              <a:rect l="l" t="t" r="r" b="b"/>
              <a:pathLst>
                <a:path w="608" h="545" extrusionOk="0">
                  <a:moveTo>
                    <a:pt x="398" y="22"/>
                  </a:moveTo>
                  <a:cubicBezTo>
                    <a:pt x="523" y="43"/>
                    <a:pt x="607" y="168"/>
                    <a:pt x="565" y="294"/>
                  </a:cubicBezTo>
                  <a:cubicBezTo>
                    <a:pt x="544" y="524"/>
                    <a:pt x="335" y="524"/>
                    <a:pt x="168" y="524"/>
                  </a:cubicBezTo>
                  <a:cubicBezTo>
                    <a:pt x="0" y="545"/>
                    <a:pt x="84" y="398"/>
                    <a:pt x="84" y="357"/>
                  </a:cubicBezTo>
                  <a:cubicBezTo>
                    <a:pt x="105" y="106"/>
                    <a:pt x="210" y="1"/>
                    <a:pt x="398" y="22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8" name="Google Shape;7528;p49"/>
            <p:cNvSpPr/>
            <p:nvPr/>
          </p:nvSpPr>
          <p:spPr>
            <a:xfrm>
              <a:off x="5746800" y="4141600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147" y="210"/>
                  </a:moveTo>
                  <a:cubicBezTo>
                    <a:pt x="105" y="189"/>
                    <a:pt x="21" y="189"/>
                    <a:pt x="21" y="147"/>
                  </a:cubicBezTo>
                  <a:cubicBezTo>
                    <a:pt x="0" y="105"/>
                    <a:pt x="42" y="43"/>
                    <a:pt x="63" y="1"/>
                  </a:cubicBezTo>
                  <a:cubicBezTo>
                    <a:pt x="126" y="22"/>
                    <a:pt x="189" y="43"/>
                    <a:pt x="209" y="64"/>
                  </a:cubicBezTo>
                  <a:cubicBezTo>
                    <a:pt x="230" y="105"/>
                    <a:pt x="168" y="168"/>
                    <a:pt x="147" y="21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9" name="Google Shape;7529;p49"/>
            <p:cNvSpPr/>
            <p:nvPr/>
          </p:nvSpPr>
          <p:spPr>
            <a:xfrm>
              <a:off x="4935475" y="4194950"/>
              <a:ext cx="5250" cy="5275"/>
            </a:xfrm>
            <a:custGeom>
              <a:avLst/>
              <a:gdLst/>
              <a:ahLst/>
              <a:cxnLst/>
              <a:rect l="l" t="t" r="r" b="b"/>
              <a:pathLst>
                <a:path w="210" h="211" extrusionOk="0">
                  <a:moveTo>
                    <a:pt x="1" y="147"/>
                  </a:moveTo>
                  <a:cubicBezTo>
                    <a:pt x="22" y="85"/>
                    <a:pt x="22" y="22"/>
                    <a:pt x="63" y="1"/>
                  </a:cubicBezTo>
                  <a:cubicBezTo>
                    <a:pt x="105" y="1"/>
                    <a:pt x="168" y="43"/>
                    <a:pt x="210" y="64"/>
                  </a:cubicBezTo>
                  <a:cubicBezTo>
                    <a:pt x="189" y="106"/>
                    <a:pt x="168" y="189"/>
                    <a:pt x="147" y="210"/>
                  </a:cubicBezTo>
                  <a:cubicBezTo>
                    <a:pt x="105" y="210"/>
                    <a:pt x="43" y="168"/>
                    <a:pt x="1" y="147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0" name="Google Shape;7530;p49"/>
            <p:cNvSpPr/>
            <p:nvPr/>
          </p:nvSpPr>
          <p:spPr>
            <a:xfrm>
              <a:off x="5099200" y="4158875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231" y="63"/>
                  </a:moveTo>
                  <a:lnTo>
                    <a:pt x="168" y="209"/>
                  </a:lnTo>
                  <a:cubicBezTo>
                    <a:pt x="105" y="189"/>
                    <a:pt x="43" y="168"/>
                    <a:pt x="22" y="147"/>
                  </a:cubicBezTo>
                  <a:cubicBezTo>
                    <a:pt x="1" y="105"/>
                    <a:pt x="64" y="42"/>
                    <a:pt x="8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1" name="Google Shape;7531;p49"/>
            <p:cNvSpPr/>
            <p:nvPr/>
          </p:nvSpPr>
          <p:spPr>
            <a:xfrm>
              <a:off x="5764575" y="4158875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231" y="63"/>
                  </a:moveTo>
                  <a:cubicBezTo>
                    <a:pt x="210" y="105"/>
                    <a:pt x="189" y="189"/>
                    <a:pt x="147" y="209"/>
                  </a:cubicBezTo>
                  <a:cubicBezTo>
                    <a:pt x="126" y="209"/>
                    <a:pt x="63" y="168"/>
                    <a:pt x="1" y="147"/>
                  </a:cubicBezTo>
                  <a:cubicBezTo>
                    <a:pt x="22" y="105"/>
                    <a:pt x="42" y="21"/>
                    <a:pt x="84" y="0"/>
                  </a:cubicBezTo>
                  <a:cubicBezTo>
                    <a:pt x="105" y="0"/>
                    <a:pt x="168" y="63"/>
                    <a:pt x="231" y="63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" name="Google Shape;7496;p49"/>
          <p:cNvSpPr/>
          <p:nvPr/>
        </p:nvSpPr>
        <p:spPr>
          <a:xfrm rot="4425620">
            <a:off x="648040" y="833197"/>
            <a:ext cx="728849" cy="1074775"/>
          </a:xfrm>
          <a:custGeom>
            <a:avLst/>
            <a:gdLst/>
            <a:ahLst/>
            <a:cxnLst/>
            <a:rect l="l" t="t" r="r" b="b"/>
            <a:pathLst>
              <a:path w="10633" h="13834" extrusionOk="0">
                <a:moveTo>
                  <a:pt x="3698" y="0"/>
                </a:moveTo>
                <a:cubicBezTo>
                  <a:pt x="3698" y="0"/>
                  <a:pt x="3650" y="579"/>
                  <a:pt x="3343" y="768"/>
                </a:cubicBezTo>
                <a:cubicBezTo>
                  <a:pt x="3253" y="820"/>
                  <a:pt x="3153" y="839"/>
                  <a:pt x="3058" y="839"/>
                </a:cubicBezTo>
                <a:cubicBezTo>
                  <a:pt x="2829" y="839"/>
                  <a:pt x="2623" y="733"/>
                  <a:pt x="2623" y="733"/>
                </a:cubicBezTo>
                <a:cubicBezTo>
                  <a:pt x="2623" y="733"/>
                  <a:pt x="2564" y="1312"/>
                  <a:pt x="2233" y="1501"/>
                </a:cubicBezTo>
                <a:cubicBezTo>
                  <a:pt x="2142" y="1555"/>
                  <a:pt x="2021" y="1574"/>
                  <a:pt x="1894" y="1574"/>
                </a:cubicBezTo>
                <a:cubicBezTo>
                  <a:pt x="1578" y="1574"/>
                  <a:pt x="1229" y="1453"/>
                  <a:pt x="1229" y="1453"/>
                </a:cubicBezTo>
                <a:cubicBezTo>
                  <a:pt x="1229" y="1453"/>
                  <a:pt x="1099" y="2056"/>
                  <a:pt x="886" y="2198"/>
                </a:cubicBezTo>
                <a:cubicBezTo>
                  <a:pt x="819" y="2238"/>
                  <a:pt x="707" y="2252"/>
                  <a:pt x="584" y="2252"/>
                </a:cubicBezTo>
                <a:cubicBezTo>
                  <a:pt x="317" y="2252"/>
                  <a:pt x="0" y="2186"/>
                  <a:pt x="0" y="2186"/>
                </a:cubicBezTo>
                <a:lnTo>
                  <a:pt x="0" y="2186"/>
                </a:lnTo>
                <a:lnTo>
                  <a:pt x="6864" y="13834"/>
                </a:lnTo>
                <a:cubicBezTo>
                  <a:pt x="6993" y="13192"/>
                  <a:pt x="7473" y="13079"/>
                  <a:pt x="7797" y="13079"/>
                </a:cubicBezTo>
                <a:cubicBezTo>
                  <a:pt x="7974" y="13079"/>
                  <a:pt x="8104" y="13113"/>
                  <a:pt x="8104" y="13113"/>
                </a:cubicBezTo>
                <a:cubicBezTo>
                  <a:pt x="8210" y="12865"/>
                  <a:pt x="8364" y="12640"/>
                  <a:pt x="8541" y="12451"/>
                </a:cubicBezTo>
                <a:cubicBezTo>
                  <a:pt x="8617" y="12383"/>
                  <a:pt x="8736" y="12360"/>
                  <a:pt x="8862" y="12360"/>
                </a:cubicBezTo>
                <a:cubicBezTo>
                  <a:pt x="9128" y="12360"/>
                  <a:pt x="9427" y="12463"/>
                  <a:pt x="9427" y="12463"/>
                </a:cubicBezTo>
                <a:cubicBezTo>
                  <a:pt x="9427" y="12463"/>
                  <a:pt x="9510" y="11837"/>
                  <a:pt x="9770" y="11684"/>
                </a:cubicBezTo>
                <a:cubicBezTo>
                  <a:pt x="9838" y="11642"/>
                  <a:pt x="9926" y="11627"/>
                  <a:pt x="10019" y="11627"/>
                </a:cubicBezTo>
                <a:cubicBezTo>
                  <a:pt x="10300" y="11627"/>
                  <a:pt x="10632" y="11766"/>
                  <a:pt x="10632" y="11766"/>
                </a:cubicBezTo>
                <a:lnTo>
                  <a:pt x="3698" y="0"/>
                </a:ln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7495;p49"/>
          <p:cNvSpPr/>
          <p:nvPr/>
        </p:nvSpPr>
        <p:spPr>
          <a:xfrm rot="4310603">
            <a:off x="704953" y="2768085"/>
            <a:ext cx="771870" cy="890212"/>
          </a:xfrm>
          <a:custGeom>
            <a:avLst/>
            <a:gdLst/>
            <a:ahLst/>
            <a:cxnLst/>
            <a:rect l="l" t="t" r="r" b="b"/>
            <a:pathLst>
              <a:path w="10633" h="13834" extrusionOk="0">
                <a:moveTo>
                  <a:pt x="3698" y="0"/>
                </a:moveTo>
                <a:cubicBezTo>
                  <a:pt x="3698" y="0"/>
                  <a:pt x="3650" y="579"/>
                  <a:pt x="3343" y="768"/>
                </a:cubicBezTo>
                <a:cubicBezTo>
                  <a:pt x="3253" y="820"/>
                  <a:pt x="3153" y="839"/>
                  <a:pt x="3058" y="839"/>
                </a:cubicBezTo>
                <a:cubicBezTo>
                  <a:pt x="2829" y="839"/>
                  <a:pt x="2623" y="733"/>
                  <a:pt x="2623" y="733"/>
                </a:cubicBezTo>
                <a:cubicBezTo>
                  <a:pt x="2623" y="733"/>
                  <a:pt x="2564" y="1312"/>
                  <a:pt x="2233" y="1501"/>
                </a:cubicBezTo>
                <a:cubicBezTo>
                  <a:pt x="2142" y="1555"/>
                  <a:pt x="2021" y="1574"/>
                  <a:pt x="1894" y="1574"/>
                </a:cubicBezTo>
                <a:cubicBezTo>
                  <a:pt x="1578" y="1574"/>
                  <a:pt x="1229" y="1453"/>
                  <a:pt x="1229" y="1453"/>
                </a:cubicBezTo>
                <a:cubicBezTo>
                  <a:pt x="1229" y="1453"/>
                  <a:pt x="1099" y="2056"/>
                  <a:pt x="886" y="2198"/>
                </a:cubicBezTo>
                <a:cubicBezTo>
                  <a:pt x="819" y="2238"/>
                  <a:pt x="707" y="2252"/>
                  <a:pt x="584" y="2252"/>
                </a:cubicBezTo>
                <a:cubicBezTo>
                  <a:pt x="317" y="2252"/>
                  <a:pt x="0" y="2186"/>
                  <a:pt x="0" y="2186"/>
                </a:cubicBezTo>
                <a:lnTo>
                  <a:pt x="0" y="2186"/>
                </a:lnTo>
                <a:lnTo>
                  <a:pt x="6864" y="13834"/>
                </a:lnTo>
                <a:cubicBezTo>
                  <a:pt x="6993" y="13192"/>
                  <a:pt x="7473" y="13079"/>
                  <a:pt x="7797" y="13079"/>
                </a:cubicBezTo>
                <a:cubicBezTo>
                  <a:pt x="7974" y="13079"/>
                  <a:pt x="8104" y="13113"/>
                  <a:pt x="8104" y="13113"/>
                </a:cubicBezTo>
                <a:cubicBezTo>
                  <a:pt x="8210" y="12865"/>
                  <a:pt x="8364" y="12640"/>
                  <a:pt x="8541" y="12451"/>
                </a:cubicBezTo>
                <a:cubicBezTo>
                  <a:pt x="8617" y="12383"/>
                  <a:pt x="8736" y="12360"/>
                  <a:pt x="8862" y="12360"/>
                </a:cubicBezTo>
                <a:cubicBezTo>
                  <a:pt x="9128" y="12360"/>
                  <a:pt x="9427" y="12463"/>
                  <a:pt x="9427" y="12463"/>
                </a:cubicBezTo>
                <a:cubicBezTo>
                  <a:pt x="9427" y="12463"/>
                  <a:pt x="9510" y="11837"/>
                  <a:pt x="9770" y="11684"/>
                </a:cubicBezTo>
                <a:cubicBezTo>
                  <a:pt x="9838" y="11642"/>
                  <a:pt x="9926" y="11627"/>
                  <a:pt x="10019" y="11627"/>
                </a:cubicBezTo>
                <a:cubicBezTo>
                  <a:pt x="10300" y="11627"/>
                  <a:pt x="10632" y="11766"/>
                  <a:pt x="10632" y="11766"/>
                </a:cubicBezTo>
                <a:lnTo>
                  <a:pt x="3698" y="0"/>
                </a:lnTo>
                <a:close/>
              </a:path>
            </a:pathLst>
          </a:cu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8"/>
              </a:ext>
            </a:extLst>
          </a:blip>
          <a:srcRect/>
          <a:stretch>
            <a:fillRect/>
          </a:stretch>
        </p:blipFill>
        <p:spPr>
          <a:xfrm>
            <a:off x="2950076" y="4110415"/>
            <a:ext cx="3677637" cy="1048126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7495" grpId="0" animBg="1"/>
      <p:bldP spid="7496" grpId="0" animBg="1"/>
      <p:bldP spid="51" grpId="0" animBg="1"/>
      <p:bldP spid="53" grpId="0" animBg="1"/>
    </p:bldLst>
  </p:timing>
</p:sld>
</file>

<file path=ppt/theme/theme1.xml><?xml version="1.0" encoding="utf-8"?>
<a:theme xmlns:a="http://schemas.openxmlformats.org/drawingml/2006/main" name="Handa Notebook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F7884"/>
      </a:lt2>
      <a:accent1>
        <a:srgbClr val="FFB5BD"/>
      </a:accent1>
      <a:accent2>
        <a:srgbClr val="FFCF60"/>
      </a:accent2>
      <a:accent3>
        <a:srgbClr val="00426E"/>
      </a:accent3>
      <a:accent4>
        <a:srgbClr val="81C7C7"/>
      </a:accent4>
      <a:accent5>
        <a:srgbClr val="003D6A"/>
      </a:accent5>
      <a:accent6>
        <a:srgbClr val="A8BFCE"/>
      </a:accent6>
      <a:hlink>
        <a:srgbClr val="003D6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2274</Words>
  <PresentationFormat>On-screen Show (16:9)</PresentationFormat>
  <Paragraphs>131</Paragraphs>
  <Slides>43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Arial</vt:lpstr>
      <vt:lpstr>Itim</vt:lpstr>
      <vt:lpstr>Caveat Brush</vt:lpstr>
      <vt:lpstr>Wingdings</vt:lpstr>
      <vt:lpstr>Raleway</vt:lpstr>
      <vt:lpstr>Calibri</vt:lpstr>
      <vt:lpstr>Times New Roman</vt:lpstr>
      <vt:lpstr>Handa Notebook Thesis by Slidesgo</vt:lpstr>
      <vt:lpstr>CHÀO MỪNG CÁC EM ĐẾN VỚI BUỔI HỌC NGÀY HÔM NAY</vt:lpstr>
      <vt:lpstr>KHỞI ĐỘNG</vt:lpstr>
      <vt:lpstr>KHỞI ĐỘNG</vt:lpstr>
      <vt:lpstr>KHỞI ĐỘNG</vt:lpstr>
      <vt:lpstr>BÀI 9: PHÒNG CHỐNG TỆ NẠN XÃ HỘI</vt:lpstr>
      <vt:lpstr>NỘI DUNG BÀI HỌC</vt:lpstr>
      <vt:lpstr>PowerPoint Presentation</vt:lpstr>
      <vt:lpstr>PowerPoint Presentation</vt:lpstr>
      <vt:lpstr>PowerPoint Presentation</vt:lpstr>
      <vt:lpstr>Khái niệm và các loại tệ nạn xã hội phổ biến </vt:lpstr>
      <vt:lpstr>PowerPoint Presentation</vt:lpstr>
      <vt:lpstr>PowerPoint Presentation</vt:lpstr>
      <vt:lpstr>TH1:</vt:lpstr>
      <vt:lpstr>TH2:</vt:lpstr>
      <vt:lpstr>TH3:</vt:lpstr>
      <vt:lpstr>PowerPoint Presentation</vt:lpstr>
      <vt:lpstr>Nguyên nhân và hậu quả của tệ nạn xã hội</vt:lpstr>
      <vt:lpstr>Nguyên nhân và hậu quả của tệ nạn xã hội</vt:lpstr>
      <vt:lpstr>PowerPoint Presentation</vt:lpstr>
      <vt:lpstr>PowerPoint Presentation</vt:lpstr>
      <vt:lpstr>PowerPoint Presentation</vt:lpstr>
      <vt:lpstr>PowerPoint Presentation</vt:lpstr>
      <vt:lpstr>Một số quy định của pháp luật về phòng, chống tệ nạn xã hội</vt:lpstr>
      <vt:lpstr>Một số quy định của pháp luật về phòng, chống tệ nạn xã hội</vt:lpstr>
      <vt:lpstr>PowerPoint Presentation</vt:lpstr>
      <vt:lpstr>HOẠT ĐỘNG NHÓM</vt:lpstr>
      <vt:lpstr>PowerPoint Presentation</vt:lpstr>
      <vt:lpstr>PowerPoint Presentation</vt:lpstr>
      <vt:lpstr>PowerPoint Presentation</vt:lpstr>
      <vt:lpstr>Những việc học sinh cần làm để phòng, chống tệ nạn xã hội</vt:lpstr>
      <vt:lpstr>Kết luận</vt:lpstr>
      <vt:lpstr>Kết luận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CÁC EM ĐÃ CHÚ Ý LẮNG NGHE BÀI GIẢNG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modified xsi:type="dcterms:W3CDTF">2022-06-14T06:28:43Z</dcterms:modified>
</cp:coreProperties>
</file>