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54"/>
  </p:notesMasterIdLst>
  <p:sldIdLst>
    <p:sldId id="319" r:id="rId2"/>
    <p:sldId id="292" r:id="rId3"/>
    <p:sldId id="280" r:id="rId4"/>
    <p:sldId id="327" r:id="rId5"/>
    <p:sldId id="325" r:id="rId6"/>
    <p:sldId id="326" r:id="rId7"/>
    <p:sldId id="258" r:id="rId8"/>
    <p:sldId id="328" r:id="rId9"/>
    <p:sldId id="295" r:id="rId10"/>
    <p:sldId id="329" r:id="rId11"/>
    <p:sldId id="297" r:id="rId12"/>
    <p:sldId id="335" r:id="rId13"/>
    <p:sldId id="331" r:id="rId14"/>
    <p:sldId id="332" r:id="rId15"/>
    <p:sldId id="336" r:id="rId16"/>
    <p:sldId id="298" r:id="rId17"/>
    <p:sldId id="299" r:id="rId18"/>
    <p:sldId id="300" r:id="rId19"/>
    <p:sldId id="301" r:id="rId20"/>
    <p:sldId id="321" r:id="rId21"/>
    <p:sldId id="302" r:id="rId22"/>
    <p:sldId id="337" r:id="rId23"/>
    <p:sldId id="338" r:id="rId24"/>
    <p:sldId id="339" r:id="rId25"/>
    <p:sldId id="340" r:id="rId26"/>
    <p:sldId id="305" r:id="rId27"/>
    <p:sldId id="282" r:id="rId28"/>
    <p:sldId id="306" r:id="rId29"/>
    <p:sldId id="284" r:id="rId30"/>
    <p:sldId id="341" r:id="rId31"/>
    <p:sldId id="342" r:id="rId32"/>
    <p:sldId id="343" r:id="rId33"/>
    <p:sldId id="344" r:id="rId34"/>
    <p:sldId id="345" r:id="rId35"/>
    <p:sldId id="346" r:id="rId36"/>
    <p:sldId id="347" r:id="rId37"/>
    <p:sldId id="310" r:id="rId38"/>
    <p:sldId id="289" r:id="rId39"/>
    <p:sldId id="261" r:id="rId40"/>
    <p:sldId id="290" r:id="rId41"/>
    <p:sldId id="307" r:id="rId42"/>
    <p:sldId id="308" r:id="rId43"/>
    <p:sldId id="309" r:id="rId44"/>
    <p:sldId id="257" r:id="rId45"/>
    <p:sldId id="312" r:id="rId46"/>
    <p:sldId id="313" r:id="rId47"/>
    <p:sldId id="314" r:id="rId48"/>
    <p:sldId id="315" r:id="rId49"/>
    <p:sldId id="316" r:id="rId50"/>
    <p:sldId id="317" r:id="rId51"/>
    <p:sldId id="323" r:id="rId52"/>
    <p:sldId id="322"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57" autoAdjust="0"/>
  </p:normalViewPr>
  <p:slideViewPr>
    <p:cSldViewPr snapToGrid="0">
      <p:cViewPr varScale="1">
        <p:scale>
          <a:sx n="67" d="100"/>
          <a:sy n="67" d="100"/>
        </p:scale>
        <p:origin x="1267" y="91"/>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4473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val="1185473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pPr marL="0" lvl="0" indent="0" algn="r" rtl="0">
                <a:spcBef>
                  <a:spcPts val="0"/>
                </a:spcBef>
                <a:spcAft>
                  <a:spcPts val="0"/>
                </a:spcAft>
                <a:buNone/>
              </a:pPr>
              <a:t>29</a:t>
            </a:fld>
            <a:endParaRPr/>
          </a:p>
        </p:txBody>
      </p:sp>
    </p:spTree>
    <p:extLst>
      <p:ext uri="{BB962C8B-B14F-4D97-AF65-F5344CB8AC3E}">
        <p14:creationId xmlns:p14="http://schemas.microsoft.com/office/powerpoint/2010/main" val="240331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pPr marL="0" lvl="0" indent="0" algn="r" rtl="0">
                <a:spcBef>
                  <a:spcPts val="0"/>
                </a:spcBef>
                <a:spcAft>
                  <a:spcPts val="0"/>
                </a:spcAft>
                <a:buNone/>
              </a:pPr>
              <a:t>30</a:t>
            </a:fld>
            <a:endParaRPr/>
          </a:p>
        </p:txBody>
      </p:sp>
    </p:spTree>
    <p:extLst>
      <p:ext uri="{BB962C8B-B14F-4D97-AF65-F5344CB8AC3E}">
        <p14:creationId xmlns:p14="http://schemas.microsoft.com/office/powerpoint/2010/main" val="200944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416C38D1-B2BE-413E-AA30-76D6C8A318AD}" type="slidenum">
              <a:rPr lang="zh-CN" altLang="en-US" sz="1200">
                <a:latin typeface="Calibri" pitchFamily="34" charset="0"/>
                <a:ea typeface="宋体" pitchFamily="2" charset="-122"/>
              </a:rPr>
              <a:pPr defTabSz="966788" fontAlgn="base">
                <a:spcBef>
                  <a:spcPct val="0"/>
                </a:spcBef>
                <a:spcAft>
                  <a:spcPct val="0"/>
                </a:spcAft>
              </a:pPr>
              <a:t>32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341912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416C38D1-B2BE-413E-AA30-76D6C8A318AD}" type="slidenum">
              <a:rPr lang="zh-CN" altLang="en-US" sz="1200">
                <a:latin typeface="Calibri" pitchFamily="34" charset="0"/>
                <a:ea typeface="宋体" pitchFamily="2" charset="-122"/>
              </a:rPr>
              <a:pPr defTabSz="966788" fontAlgn="base">
                <a:spcBef>
                  <a:spcPct val="0"/>
                </a:spcBef>
                <a:spcAft>
                  <a:spcPct val="0"/>
                </a:spcAft>
              </a:pPr>
              <a:t>35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9559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39</a:t>
            </a:fld>
            <a:endParaRPr/>
          </a:p>
        </p:txBody>
      </p:sp>
    </p:spTree>
    <p:extLst>
      <p:ext uri="{BB962C8B-B14F-4D97-AF65-F5344CB8AC3E}">
        <p14:creationId xmlns:p14="http://schemas.microsoft.com/office/powerpoint/2010/main" val="361753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40</a:t>
            </a:fld>
            <a:endParaRPr/>
          </a:p>
        </p:txBody>
      </p:sp>
    </p:spTree>
    <p:extLst>
      <p:ext uri="{BB962C8B-B14F-4D97-AF65-F5344CB8AC3E}">
        <p14:creationId xmlns:p14="http://schemas.microsoft.com/office/powerpoint/2010/main" val="220003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44</a:t>
            </a:fld>
            <a:endParaRPr/>
          </a:p>
        </p:txBody>
      </p:sp>
    </p:spTree>
    <p:extLst>
      <p:ext uri="{BB962C8B-B14F-4D97-AF65-F5344CB8AC3E}">
        <p14:creationId xmlns:p14="http://schemas.microsoft.com/office/powerpoint/2010/main" val="133933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extLst>
      <p:ext uri="{BB962C8B-B14F-4D97-AF65-F5344CB8AC3E}">
        <p14:creationId xmlns:p14="http://schemas.microsoft.com/office/powerpoint/2010/main" val="335784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extLst>
      <p:ext uri="{BB962C8B-B14F-4D97-AF65-F5344CB8AC3E}">
        <p14:creationId xmlns:p14="http://schemas.microsoft.com/office/powerpoint/2010/main" val="414991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567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7859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extLst>
      <p:ext uri="{BB962C8B-B14F-4D97-AF65-F5344CB8AC3E}">
        <p14:creationId xmlns:p14="http://schemas.microsoft.com/office/powerpoint/2010/main" val="15704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7299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82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None/>
              </a:p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3912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ide 1">
  <p:cSld name="Slide 1">
    <p:spTree>
      <p:nvGrpSpPr>
        <p:cNvPr id="1" name="Shape 21"/>
        <p:cNvGrpSpPr/>
        <p:nvPr/>
      </p:nvGrpSpPr>
      <p:grpSpPr>
        <a:xfrm>
          <a:off x="0" y="0"/>
          <a:ext cx="0" cy="0"/>
          <a:chOff x="0" y="0"/>
          <a:chExt cx="0" cy="0"/>
        </a:xfrm>
      </p:grpSpPr>
      <p:sp>
        <p:nvSpPr>
          <p:cNvPr id="22" name="Google Shape;22;p2"/>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GoogleSlides.org" type="title">
  <p:cSld name="GoogleSlides.org">
    <p:spTree>
      <p:nvGrpSpPr>
        <p:cNvPr id="1" name="Shape 2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F5C97B-E808-4079-B978-A6D4CAB26BE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4ECB72-4182-4772-954E-229712C5B947}" type="slidenum">
              <a:rPr lang="en-US" smtClean="0"/>
              <a:t>‹#›</a:t>
            </a:fld>
            <a:endParaRPr lang="en-US"/>
          </a:p>
        </p:txBody>
      </p:sp>
    </p:spTree>
    <p:extLst>
      <p:ext uri="{BB962C8B-B14F-4D97-AF65-F5344CB8AC3E}">
        <p14:creationId xmlns:p14="http://schemas.microsoft.com/office/powerpoint/2010/main" val="948544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456347"/>
      </p:ext>
    </p:extLst>
  </p:cSld>
  <p:clrMapOvr>
    <a:masterClrMapping/>
  </p:clrMapOvr>
  <mc:AlternateContent xmlns:mc="http://schemas.openxmlformats.org/markup-compatibility/2006">
    <mc:Choice xmlns:p14="http://schemas.microsoft.com/office/powerpoint/2010/main" Requires="p14">
      <p:transition spd="slow" advClick="0" advTm="2000">
        <p14:flash/>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lide 2" type="blank">
  <p:cSld name="BLANK">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200">
                <a:solidFill>
                  <a:schemeClr val="lt1"/>
                </a:solidFill>
                <a:latin typeface="Georgia"/>
                <a:ea typeface="Georgia"/>
                <a:cs typeface="Georgia"/>
                <a:sym typeface="Georgia"/>
              </a:defRPr>
            </a:lvl1pPr>
            <a:lvl2pPr marL="0" lvl="1" indent="0" algn="ctr">
              <a:spcBef>
                <a:spcPts val="0"/>
              </a:spcBef>
              <a:buNone/>
              <a:defRPr sz="1200">
                <a:solidFill>
                  <a:schemeClr val="lt1"/>
                </a:solidFill>
                <a:latin typeface="Georgia"/>
                <a:ea typeface="Georgia"/>
                <a:cs typeface="Georgia"/>
                <a:sym typeface="Georgia"/>
              </a:defRPr>
            </a:lvl2pPr>
            <a:lvl3pPr marL="0" lvl="2" indent="0" algn="ctr">
              <a:spcBef>
                <a:spcPts val="0"/>
              </a:spcBef>
              <a:buNone/>
              <a:defRPr sz="1200">
                <a:solidFill>
                  <a:schemeClr val="lt1"/>
                </a:solidFill>
                <a:latin typeface="Georgia"/>
                <a:ea typeface="Georgia"/>
                <a:cs typeface="Georgia"/>
                <a:sym typeface="Georgia"/>
              </a:defRPr>
            </a:lvl3pPr>
            <a:lvl4pPr marL="0" lvl="3" indent="0" algn="ctr">
              <a:spcBef>
                <a:spcPts val="0"/>
              </a:spcBef>
              <a:buNone/>
              <a:defRPr sz="1200">
                <a:solidFill>
                  <a:schemeClr val="lt1"/>
                </a:solidFill>
                <a:latin typeface="Georgia"/>
                <a:ea typeface="Georgia"/>
                <a:cs typeface="Georgia"/>
                <a:sym typeface="Georgia"/>
              </a:defRPr>
            </a:lvl4pPr>
            <a:lvl5pPr marL="0" lvl="4" indent="0" algn="ctr">
              <a:spcBef>
                <a:spcPts val="0"/>
              </a:spcBef>
              <a:buNone/>
              <a:defRPr sz="1200">
                <a:solidFill>
                  <a:schemeClr val="lt1"/>
                </a:solidFill>
                <a:latin typeface="Georgia"/>
                <a:ea typeface="Georgia"/>
                <a:cs typeface="Georgia"/>
                <a:sym typeface="Georgia"/>
              </a:defRPr>
            </a:lvl5pPr>
            <a:lvl6pPr marL="0" lvl="5" indent="0" algn="ctr">
              <a:spcBef>
                <a:spcPts val="0"/>
              </a:spcBef>
              <a:buNone/>
              <a:defRPr sz="1200">
                <a:solidFill>
                  <a:schemeClr val="lt1"/>
                </a:solidFill>
                <a:latin typeface="Georgia"/>
                <a:ea typeface="Georgia"/>
                <a:cs typeface="Georgia"/>
                <a:sym typeface="Georgia"/>
              </a:defRPr>
            </a:lvl6pPr>
            <a:lvl7pPr marL="0" lvl="6" indent="0" algn="ctr">
              <a:spcBef>
                <a:spcPts val="0"/>
              </a:spcBef>
              <a:buNone/>
              <a:defRPr sz="1200">
                <a:solidFill>
                  <a:schemeClr val="lt1"/>
                </a:solidFill>
                <a:latin typeface="Georgia"/>
                <a:ea typeface="Georgia"/>
                <a:cs typeface="Georgia"/>
                <a:sym typeface="Georgia"/>
              </a:defRPr>
            </a:lvl7pPr>
            <a:lvl8pPr marL="0" lvl="7" indent="0" algn="ctr">
              <a:spcBef>
                <a:spcPts val="0"/>
              </a:spcBef>
              <a:buNone/>
              <a:defRPr sz="1200">
                <a:solidFill>
                  <a:schemeClr val="lt1"/>
                </a:solidFill>
                <a:latin typeface="Georgia"/>
                <a:ea typeface="Georgia"/>
                <a:cs typeface="Georgia"/>
                <a:sym typeface="Georgia"/>
              </a:defRPr>
            </a:lvl8pPr>
            <a:lvl9pPr marL="0" lvl="8" indent="0" algn="ctr">
              <a:spcBef>
                <a:spcPts val="0"/>
              </a:spcBef>
              <a:buNone/>
              <a:defRPr sz="1200">
                <a:solidFill>
                  <a:schemeClr val="lt1"/>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lide 5">
  <p:cSld name="Slide 5">
    <p:spTree>
      <p:nvGrpSpPr>
        <p:cNvPr id="1" name="Shape 42"/>
        <p:cNvGrpSpPr/>
        <p:nvPr/>
      </p:nvGrpSpPr>
      <p:grpSpPr>
        <a:xfrm>
          <a:off x="0" y="0"/>
          <a:ext cx="0" cy="0"/>
          <a:chOff x="0" y="0"/>
          <a:chExt cx="0" cy="0"/>
        </a:xfrm>
      </p:grpSpPr>
      <p:sp>
        <p:nvSpPr>
          <p:cNvPr id="43" name="Google Shape;43;p8"/>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lide 7">
  <p:cSld name="Slide 7">
    <p:spTree>
      <p:nvGrpSpPr>
        <p:cNvPr id="1" name="Shape 44"/>
        <p:cNvGrpSpPr/>
        <p:nvPr/>
      </p:nvGrpSpPr>
      <p:grpSpPr>
        <a:xfrm>
          <a:off x="0" y="0"/>
          <a:ext cx="0" cy="0"/>
          <a:chOff x="0" y="0"/>
          <a:chExt cx="0" cy="0"/>
        </a:xfrm>
      </p:grpSpPr>
      <p:sp>
        <p:nvSpPr>
          <p:cNvPr id="45" name="Google Shape;45;p9"/>
          <p:cNvSpPr>
            <a:spLocks noGrp="1"/>
          </p:cNvSpPr>
          <p:nvPr>
            <p:ph type="pic" idx="2"/>
          </p:nvPr>
        </p:nvSpPr>
        <p:spPr>
          <a:xfrm>
            <a:off x="701646"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6" name="Google Shape;46;p9"/>
          <p:cNvSpPr>
            <a:spLocks noGrp="1"/>
          </p:cNvSpPr>
          <p:nvPr>
            <p:ph type="pic" idx="3"/>
          </p:nvPr>
        </p:nvSpPr>
        <p:spPr>
          <a:xfrm>
            <a:off x="3477664"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7" name="Google Shape;47;p9"/>
          <p:cNvSpPr>
            <a:spLocks noGrp="1"/>
          </p:cNvSpPr>
          <p:nvPr>
            <p:ph type="pic" idx="4"/>
          </p:nvPr>
        </p:nvSpPr>
        <p:spPr>
          <a:xfrm>
            <a:off x="6253682"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8" name="Google Shape;48;p9"/>
          <p:cNvSpPr>
            <a:spLocks noGrp="1"/>
          </p:cNvSpPr>
          <p:nvPr>
            <p:ph type="pic" idx="5"/>
          </p:nvPr>
        </p:nvSpPr>
        <p:spPr>
          <a:xfrm>
            <a:off x="9029700"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9" name="Google Shape;49;p9"/>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50" name="Google Shape;50;p9"/>
          <p:cNvSpPr/>
          <p:nvPr/>
        </p:nvSpPr>
        <p:spPr>
          <a:xfrm>
            <a:off x="8325228" y="6342225"/>
            <a:ext cx="775136"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
                <a:solidFill>
                  <a:srgbClr val="FFFFFF"/>
                </a:solidFill>
                <a:latin typeface="Calibri"/>
                <a:ea typeface="Calibri"/>
                <a:cs typeface="Calibri"/>
                <a:sym typeface="Calibri"/>
              </a:rPr>
              <a:t>PPT模板下载：www.1ppt.com/moban/     行业PPT模板：www.1ppt.com/hangye/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节日PPT模板：www.1ppt.com/jieri/           PPT素材下载：www.1ppt.com/sucai/</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PPT背景图片：www.1ppt.com/beijing/      PPT图表下载：www.1ppt.com/tubiao/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优秀PPT下载：www.1ppt.com/xiazai/        PPT教程： www.1ppt.com/powerpoint/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Word教程： www.1ppt.com/word/              Excel教程：www.1ppt.com/excel/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资料下载：www.1ppt.com/ziliao/                PPT课件下载：www.1ppt.com/kejian/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范文下载：www.1ppt.com/fanwen/             试卷下载：www.1ppt.com/shiti/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教案下载：www.1ppt.com/jiaoan/        </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字体下载：www.1ppt.com/ziti/</a:t>
            </a:r>
            <a:endParaRPr/>
          </a:p>
          <a:p>
            <a:pPr marL="0" marR="0" lvl="0" indent="0" algn="l" rtl="0">
              <a:spcBef>
                <a:spcPts val="0"/>
              </a:spcBef>
              <a:spcAft>
                <a:spcPts val="0"/>
              </a:spcAft>
              <a:buNone/>
            </a:pPr>
            <a:r>
              <a:rPr lang="en-US" sz="100">
                <a:solidFill>
                  <a:srgbClr val="FFFFFF"/>
                </a:solidFill>
                <a:latin typeface="Calibri"/>
                <a:ea typeface="Calibri"/>
                <a:cs typeface="Calibri"/>
                <a:sym typeface="Calibri"/>
              </a:rPr>
              <a:t> </a:t>
            </a:r>
            <a:endParaRPr sz="10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lide 9">
  <p:cSld name="Slide 9">
    <p:spTree>
      <p:nvGrpSpPr>
        <p:cNvPr id="1" name="Shape 51"/>
        <p:cNvGrpSpPr/>
        <p:nvPr/>
      </p:nvGrpSpPr>
      <p:grpSpPr>
        <a:xfrm>
          <a:off x="0" y="0"/>
          <a:ext cx="0" cy="0"/>
          <a:chOff x="0" y="0"/>
          <a:chExt cx="0" cy="0"/>
        </a:xfrm>
      </p:grpSpPr>
      <p:sp>
        <p:nvSpPr>
          <p:cNvPr id="52" name="Google Shape;52;p10"/>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lide 10">
  <p:cSld name="Slide 10">
    <p:spTree>
      <p:nvGrpSpPr>
        <p:cNvPr id="1" name="Shape 53"/>
        <p:cNvGrpSpPr/>
        <p:nvPr/>
      </p:nvGrpSpPr>
      <p:grpSpPr>
        <a:xfrm>
          <a:off x="0" y="0"/>
          <a:ext cx="0" cy="0"/>
          <a:chOff x="0" y="0"/>
          <a:chExt cx="0" cy="0"/>
        </a:xfrm>
      </p:grpSpPr>
      <p:sp>
        <p:nvSpPr>
          <p:cNvPr id="54" name="Google Shape;54;p11"/>
          <p:cNvSpPr>
            <a:spLocks noGrp="1"/>
          </p:cNvSpPr>
          <p:nvPr>
            <p:ph type="pic" idx="2"/>
          </p:nvPr>
        </p:nvSpPr>
        <p:spPr>
          <a:xfrm>
            <a:off x="6096000" y="0"/>
            <a:ext cx="6096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5" name="Google Shape;55;p11"/>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lide 11">
  <p:cSld name="Slide 11">
    <p:spTree>
      <p:nvGrpSpPr>
        <p:cNvPr id="1" name="Shape 56"/>
        <p:cNvGrpSpPr/>
        <p:nvPr/>
      </p:nvGrpSpPr>
      <p:grpSpPr>
        <a:xfrm>
          <a:off x="0" y="0"/>
          <a:ext cx="0" cy="0"/>
          <a:chOff x="0" y="0"/>
          <a:chExt cx="0" cy="0"/>
        </a:xfrm>
      </p:grpSpPr>
      <p:sp>
        <p:nvSpPr>
          <p:cNvPr id="57" name="Google Shape;57;p12"/>
          <p:cNvSpPr>
            <a:spLocks noGrp="1"/>
          </p:cNvSpPr>
          <p:nvPr>
            <p:ph type="pic" idx="2"/>
          </p:nvPr>
        </p:nvSpPr>
        <p:spPr>
          <a:xfrm>
            <a:off x="1147820" y="2160601"/>
            <a:ext cx="1948635" cy="325892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8" name="Google Shape;58;p12"/>
          <p:cNvSpPr>
            <a:spLocks noGrp="1"/>
          </p:cNvSpPr>
          <p:nvPr>
            <p:ph type="pic" idx="3"/>
          </p:nvPr>
        </p:nvSpPr>
        <p:spPr>
          <a:xfrm>
            <a:off x="4019976" y="2160601"/>
            <a:ext cx="1948635" cy="3258925"/>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9" name="Google Shape;59;p12"/>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lide 12">
  <p:cSld name="Slide 12">
    <p:spTree>
      <p:nvGrpSpPr>
        <p:cNvPr id="1" name="Shape 60"/>
        <p:cNvGrpSpPr/>
        <p:nvPr/>
      </p:nvGrpSpPr>
      <p:grpSpPr>
        <a:xfrm>
          <a:off x="0" y="0"/>
          <a:ext cx="0" cy="0"/>
          <a:chOff x="0" y="0"/>
          <a:chExt cx="0" cy="0"/>
        </a:xfrm>
      </p:grpSpPr>
      <p:sp>
        <p:nvSpPr>
          <p:cNvPr id="61" name="Google Shape;61;p13"/>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lide 13">
  <p:cSld name="Slide 13">
    <p:spTree>
      <p:nvGrpSpPr>
        <p:cNvPr id="1" name="Shape 62"/>
        <p:cNvGrpSpPr/>
        <p:nvPr/>
      </p:nvGrpSpPr>
      <p:grpSpPr>
        <a:xfrm>
          <a:off x="0" y="0"/>
          <a:ext cx="0" cy="0"/>
          <a:chOff x="0" y="0"/>
          <a:chExt cx="0" cy="0"/>
        </a:xfrm>
      </p:grpSpPr>
      <p:sp>
        <p:nvSpPr>
          <p:cNvPr id="63" name="Google Shape;63;p14"/>
          <p:cNvSpPr>
            <a:spLocks noGrp="1"/>
          </p:cNvSpPr>
          <p:nvPr>
            <p:ph type="pic" idx="2"/>
          </p:nvPr>
        </p:nvSpPr>
        <p:spPr>
          <a:xfrm>
            <a:off x="701646"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4" name="Google Shape;64;p14"/>
          <p:cNvSpPr>
            <a:spLocks noGrp="1"/>
          </p:cNvSpPr>
          <p:nvPr>
            <p:ph type="pic" idx="3"/>
          </p:nvPr>
        </p:nvSpPr>
        <p:spPr>
          <a:xfrm>
            <a:off x="3477664"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5" name="Google Shape;65;p14"/>
          <p:cNvSpPr>
            <a:spLocks noGrp="1"/>
          </p:cNvSpPr>
          <p:nvPr>
            <p:ph type="pic" idx="4"/>
          </p:nvPr>
        </p:nvSpPr>
        <p:spPr>
          <a:xfrm>
            <a:off x="6253682"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6" name="Google Shape;66;p14"/>
          <p:cNvSpPr>
            <a:spLocks noGrp="1"/>
          </p:cNvSpPr>
          <p:nvPr>
            <p:ph type="pic" idx="5"/>
          </p:nvPr>
        </p:nvSpPr>
        <p:spPr>
          <a:xfrm>
            <a:off x="9029700" y="1674094"/>
            <a:ext cx="2481771" cy="423053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7" name="Google Shape;67;p14"/>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470453" y="297762"/>
            <a:ext cx="4803020" cy="874267"/>
            <a:chOff x="447213" y="335862"/>
            <a:chExt cx="4803020" cy="874267"/>
          </a:xfrm>
        </p:grpSpPr>
        <p:pic>
          <p:nvPicPr>
            <p:cNvPr id="11" name="Google Shape;11;p1"/>
            <p:cNvPicPr preferRelativeResize="0"/>
            <p:nvPr/>
          </p:nvPicPr>
          <p:blipFill rotWithShape="1">
            <a:blip r:embed="rId14">
              <a:alphaModFix/>
            </a:blip>
            <a:srcRect/>
            <a:stretch/>
          </p:blipFill>
          <p:spPr>
            <a:xfrm>
              <a:off x="447213" y="335862"/>
              <a:ext cx="940239" cy="874267"/>
            </a:xfrm>
            <a:prstGeom prst="rect">
              <a:avLst/>
            </a:prstGeom>
            <a:noFill/>
            <a:ln>
              <a:noFill/>
            </a:ln>
          </p:spPr>
        </p:pic>
        <p:sp>
          <p:nvSpPr>
            <p:cNvPr id="12" name="Google Shape;12;p1"/>
            <p:cNvSpPr txBox="1"/>
            <p:nvPr/>
          </p:nvSpPr>
          <p:spPr>
            <a:xfrm>
              <a:off x="1410750" y="435185"/>
              <a:ext cx="285687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Georgia"/>
                  <a:ea typeface="Georgia"/>
                  <a:cs typeface="Georgia"/>
                  <a:sym typeface="Georgia"/>
                </a:rPr>
                <a:t>GoogleSlides.org</a:t>
              </a:r>
              <a:endParaRPr sz="2800">
                <a:solidFill>
                  <a:srgbClr val="595959"/>
                </a:solidFill>
                <a:latin typeface="Georgia"/>
                <a:ea typeface="Georgia"/>
                <a:cs typeface="Georgia"/>
                <a:sym typeface="Georgia"/>
              </a:endParaRPr>
            </a:p>
          </p:txBody>
        </p:sp>
        <p:sp>
          <p:nvSpPr>
            <p:cNvPr id="13" name="Google Shape;13;p1"/>
            <p:cNvSpPr/>
            <p:nvPr/>
          </p:nvSpPr>
          <p:spPr>
            <a:xfrm>
              <a:off x="1410751" y="894905"/>
              <a:ext cx="383948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Georgia"/>
                  <a:ea typeface="Georgia"/>
                  <a:cs typeface="Georgia"/>
                  <a:sym typeface="Georgia"/>
                </a:rPr>
                <a:t>Presentation template and Google Slides</a:t>
              </a:r>
              <a:endParaRPr sz="1200">
                <a:solidFill>
                  <a:schemeClr val="dk1"/>
                </a:solidFill>
                <a:latin typeface="Georgia"/>
                <a:ea typeface="Georgia"/>
                <a:cs typeface="Georgia"/>
                <a:sym typeface="Georgia"/>
              </a:endParaRPr>
            </a:p>
          </p:txBody>
        </p:sp>
      </p:grpSp>
      <p:grpSp>
        <p:nvGrpSpPr>
          <p:cNvPr id="14" name="Google Shape;14;p1"/>
          <p:cNvGrpSpPr/>
          <p:nvPr/>
        </p:nvGrpSpPr>
        <p:grpSpPr>
          <a:xfrm>
            <a:off x="0" y="6756400"/>
            <a:ext cx="12192000" cy="101600"/>
            <a:chOff x="0" y="6705600"/>
            <a:chExt cx="12192000" cy="152400"/>
          </a:xfrm>
        </p:grpSpPr>
        <p:sp>
          <p:nvSpPr>
            <p:cNvPr id="15" name="Google Shape;15;p1"/>
            <p:cNvSpPr/>
            <p:nvPr/>
          </p:nvSpPr>
          <p:spPr>
            <a:xfrm>
              <a:off x="0" y="6705600"/>
              <a:ext cx="3048000" cy="152400"/>
            </a:xfrm>
            <a:prstGeom prst="rect">
              <a:avLst/>
            </a:prstGeom>
            <a:solidFill>
              <a:srgbClr val="ABD7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6" name="Google Shape;16;p1"/>
            <p:cNvSpPr/>
            <p:nvPr/>
          </p:nvSpPr>
          <p:spPr>
            <a:xfrm>
              <a:off x="3048000" y="6705600"/>
              <a:ext cx="3048000" cy="152400"/>
            </a:xfrm>
            <a:prstGeom prst="rect">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7" name="Google Shape;17;p1"/>
            <p:cNvSpPr/>
            <p:nvPr/>
          </p:nvSpPr>
          <p:spPr>
            <a:xfrm>
              <a:off x="6096000" y="6705600"/>
              <a:ext cx="3048000" cy="152400"/>
            </a:xfrm>
            <a:prstGeom prst="rect">
              <a:avLst/>
            </a:prstGeom>
            <a:solidFill>
              <a:srgbClr val="7ED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18" name="Google Shape;18;p1"/>
            <p:cNvSpPr/>
            <p:nvPr/>
          </p:nvSpPr>
          <p:spPr>
            <a:xfrm>
              <a:off x="9144000" y="6705600"/>
              <a:ext cx="3048000" cy="152400"/>
            </a:xfrm>
            <a:prstGeom prst="rect">
              <a:avLst/>
            </a:prstGeom>
            <a:solidFill>
              <a:srgbClr val="50C9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grpSp>
      <p:sp>
        <p:nvSpPr>
          <p:cNvPr id="19" name="Google Shape;19;p1"/>
          <p:cNvSpPr/>
          <p:nvPr/>
        </p:nvSpPr>
        <p:spPr>
          <a:xfrm>
            <a:off x="11099800" y="6200775"/>
            <a:ext cx="508000" cy="5080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20" name="Google Shape;20;p1"/>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200" b="0" u="none">
                <a:solidFill>
                  <a:schemeClr val="lt1"/>
                </a:solidFill>
                <a:latin typeface="Georgia"/>
                <a:ea typeface="Georgia"/>
                <a:cs typeface="Georgia"/>
                <a:sym typeface="Georgia"/>
              </a:defRPr>
            </a:lvl1pPr>
            <a:lvl2pPr marL="0" marR="0" lvl="1" indent="0" algn="ctr" rtl="0">
              <a:spcBef>
                <a:spcPts val="0"/>
              </a:spcBef>
              <a:buNone/>
              <a:defRPr sz="1200" b="0" u="none">
                <a:solidFill>
                  <a:schemeClr val="lt1"/>
                </a:solidFill>
                <a:latin typeface="Georgia"/>
                <a:ea typeface="Georgia"/>
                <a:cs typeface="Georgia"/>
                <a:sym typeface="Georgia"/>
              </a:defRPr>
            </a:lvl2pPr>
            <a:lvl3pPr marL="0" marR="0" lvl="2" indent="0" algn="ctr" rtl="0">
              <a:spcBef>
                <a:spcPts val="0"/>
              </a:spcBef>
              <a:buNone/>
              <a:defRPr sz="1200" b="0" u="none">
                <a:solidFill>
                  <a:schemeClr val="lt1"/>
                </a:solidFill>
                <a:latin typeface="Georgia"/>
                <a:ea typeface="Georgia"/>
                <a:cs typeface="Georgia"/>
                <a:sym typeface="Georgia"/>
              </a:defRPr>
            </a:lvl3pPr>
            <a:lvl4pPr marL="0" marR="0" lvl="3" indent="0" algn="ctr" rtl="0">
              <a:spcBef>
                <a:spcPts val="0"/>
              </a:spcBef>
              <a:buNone/>
              <a:defRPr sz="1200" b="0" u="none">
                <a:solidFill>
                  <a:schemeClr val="lt1"/>
                </a:solidFill>
                <a:latin typeface="Georgia"/>
                <a:ea typeface="Georgia"/>
                <a:cs typeface="Georgia"/>
                <a:sym typeface="Georgia"/>
              </a:defRPr>
            </a:lvl4pPr>
            <a:lvl5pPr marL="0" marR="0" lvl="4" indent="0" algn="ctr" rtl="0">
              <a:spcBef>
                <a:spcPts val="0"/>
              </a:spcBef>
              <a:buNone/>
              <a:defRPr sz="1200" b="0" u="none">
                <a:solidFill>
                  <a:schemeClr val="lt1"/>
                </a:solidFill>
                <a:latin typeface="Georgia"/>
                <a:ea typeface="Georgia"/>
                <a:cs typeface="Georgia"/>
                <a:sym typeface="Georgia"/>
              </a:defRPr>
            </a:lvl5pPr>
            <a:lvl6pPr marL="0" marR="0" lvl="5" indent="0" algn="ctr" rtl="0">
              <a:spcBef>
                <a:spcPts val="0"/>
              </a:spcBef>
              <a:buNone/>
              <a:defRPr sz="1200" b="0" u="none">
                <a:solidFill>
                  <a:schemeClr val="lt1"/>
                </a:solidFill>
                <a:latin typeface="Georgia"/>
                <a:ea typeface="Georgia"/>
                <a:cs typeface="Georgia"/>
                <a:sym typeface="Georgia"/>
              </a:defRPr>
            </a:lvl6pPr>
            <a:lvl7pPr marL="0" marR="0" lvl="6" indent="0" algn="ctr" rtl="0">
              <a:spcBef>
                <a:spcPts val="0"/>
              </a:spcBef>
              <a:buNone/>
              <a:defRPr sz="1200" b="0" u="none">
                <a:solidFill>
                  <a:schemeClr val="lt1"/>
                </a:solidFill>
                <a:latin typeface="Georgia"/>
                <a:ea typeface="Georgia"/>
                <a:cs typeface="Georgia"/>
                <a:sym typeface="Georgia"/>
              </a:defRPr>
            </a:lvl7pPr>
            <a:lvl8pPr marL="0" marR="0" lvl="7" indent="0" algn="ctr" rtl="0">
              <a:spcBef>
                <a:spcPts val="0"/>
              </a:spcBef>
              <a:buNone/>
              <a:defRPr sz="1200" b="0" u="none">
                <a:solidFill>
                  <a:schemeClr val="lt1"/>
                </a:solidFill>
                <a:latin typeface="Georgia"/>
                <a:ea typeface="Georgia"/>
                <a:cs typeface="Georgia"/>
                <a:sym typeface="Georgia"/>
              </a:defRPr>
            </a:lvl8pPr>
            <a:lvl9pPr marL="0" marR="0" lvl="8" indent="0" algn="ctr" rtl="0">
              <a:spcBef>
                <a:spcPts val="0"/>
              </a:spcBef>
              <a:buNone/>
              <a:defRPr sz="1200" b="0" u="none">
                <a:solidFill>
                  <a:schemeClr val="lt1"/>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59" r:id="rId8"/>
    <p:sldLayoutId id="2147483660" r:id="rId9"/>
    <p:sldLayoutId id="2147483662"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6.pn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jp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2"/>
        <p:cNvGrpSpPr/>
        <p:nvPr/>
      </p:nvGrpSpPr>
      <p:grpSpPr>
        <a:xfrm>
          <a:off x="0" y="0"/>
          <a:ext cx="0" cy="0"/>
          <a:chOff x="0" y="0"/>
          <a:chExt cx="0" cy="0"/>
        </a:xfrm>
      </p:grpSpPr>
      <p:sp>
        <p:nvSpPr>
          <p:cNvPr id="7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74" name="Google Shape;74;p15"/>
          <p:cNvGrpSpPr/>
          <p:nvPr/>
        </p:nvGrpSpPr>
        <p:grpSpPr>
          <a:xfrm>
            <a:off x="3315730" y="302406"/>
            <a:ext cx="1046139" cy="520550"/>
            <a:chOff x="3112" y="1697"/>
            <a:chExt cx="1453" cy="723"/>
          </a:xfrm>
        </p:grpSpPr>
        <p:sp>
          <p:nvSpPr>
            <p:cNvPr id="7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6" name="Google Shape;86;p15"/>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latin typeface="Georgia"/>
                <a:ea typeface="Georgia"/>
                <a:cs typeface="Georgia"/>
                <a:sym typeface="Georgia"/>
              </a:rPr>
              <a:pPr marL="0" lvl="0" indent="0" algn="ctr" rtl="0">
                <a:spcBef>
                  <a:spcPts val="0"/>
                </a:spcBef>
                <a:spcAft>
                  <a:spcPts val="0"/>
                </a:spcAft>
                <a:buNone/>
              </a:pPr>
              <a:t>1</a:t>
            </a:fld>
            <a:endParaRPr>
              <a:latin typeface="Georgia"/>
              <a:ea typeface="Georgia"/>
              <a:cs typeface="Georgia"/>
              <a:sym typeface="Georgia"/>
            </a:endParaRPr>
          </a:p>
        </p:txBody>
      </p:sp>
      <p:pic>
        <p:nvPicPr>
          <p:cNvPr id="14" name="Google Shape;93;p16"/>
          <p:cNvPicPr preferRelativeResize="0"/>
          <p:nvPr/>
        </p:nvPicPr>
        <p:blipFill rotWithShape="1">
          <a:blip r:embed="rId3">
            <a:alphaModFix/>
          </a:blip>
          <a:srcRect/>
          <a:stretch/>
        </p:blipFill>
        <p:spPr>
          <a:xfrm>
            <a:off x="7180687" y="4892895"/>
            <a:ext cx="5011313" cy="1965105"/>
          </a:xfrm>
          <a:prstGeom prst="rect">
            <a:avLst/>
          </a:prstGeom>
          <a:noFill/>
          <a:ln>
            <a:noFill/>
          </a:ln>
        </p:spPr>
      </p:pic>
      <p:pic>
        <p:nvPicPr>
          <p:cNvPr id="15" name="Google Shape;92;p16"/>
          <p:cNvPicPr preferRelativeResize="0"/>
          <p:nvPr/>
        </p:nvPicPr>
        <p:blipFill rotWithShape="1">
          <a:blip r:embed="rId4">
            <a:alphaModFix/>
          </a:blip>
          <a:srcRect/>
          <a:stretch/>
        </p:blipFill>
        <p:spPr>
          <a:xfrm>
            <a:off x="9678558" y="0"/>
            <a:ext cx="1376901" cy="867819"/>
          </a:xfrm>
          <a:prstGeom prst="rect">
            <a:avLst/>
          </a:prstGeom>
          <a:noFill/>
          <a:ln>
            <a:noFill/>
          </a:ln>
        </p:spPr>
      </p:pic>
      <p:sp>
        <p:nvSpPr>
          <p:cNvPr id="84" name="Google Shape;84;p15"/>
          <p:cNvSpPr/>
          <p:nvPr/>
        </p:nvSpPr>
        <p:spPr>
          <a:xfrm>
            <a:off x="4487594" y="2428803"/>
            <a:ext cx="7526161"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026" name="Picture 2" descr="huong-san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6" y="247483"/>
            <a:ext cx="4484328" cy="661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303" y="695510"/>
            <a:ext cx="2131858" cy="1554480"/>
          </a:xfrm>
          <a:prstGeom prst="rect">
            <a:avLst/>
          </a:prstGeom>
        </p:spPr>
      </p:pic>
      <p:sp>
        <p:nvSpPr>
          <p:cNvPr id="3" name="TextBox 2"/>
          <p:cNvSpPr txBox="1"/>
          <p:nvPr/>
        </p:nvSpPr>
        <p:spPr>
          <a:xfrm>
            <a:off x="4902586" y="2598288"/>
            <a:ext cx="7289414" cy="1569660"/>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đặt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vị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cửa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sổ</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37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p:tgtEl>
                                          <p:spTgt spid="7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p:tgtEl>
                                          <p:spTgt spid="8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2" presetClass="entr" presetSubtype="8" fill="hold" nodeType="withEffect">
                                  <p:stCondLst>
                                    <p:cond delay="500"/>
                                  </p:stCondLst>
                                  <p:childTnLst>
                                    <p:set>
                                      <p:cBhvr>
                                        <p:cTn id="19" dur="1" fill="hold">
                                          <p:stCondLst>
                                            <p:cond delay="0"/>
                                          </p:stCondLst>
                                        </p:cTn>
                                        <p:tgtEl>
                                          <p:spTgt spid="81"/>
                                        </p:tgtEl>
                                        <p:attrNameLst>
                                          <p:attrName>style.visibility</p:attrName>
                                        </p:attrNameLst>
                                      </p:cBhvr>
                                      <p:to>
                                        <p:strVal val="visible"/>
                                      </p:to>
                                    </p:set>
                                    <p:anim calcmode="lin" valueType="num">
                                      <p:cBhvr additive="base">
                                        <p:cTn id="20" dur="500"/>
                                        <p:tgtEl>
                                          <p:spTgt spid="8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ppt_w</p:attrName>
                                        </p:attrNameLst>
                                      </p:cBhvr>
                                      <p:tavLst>
                                        <p:tav tm="0">
                                          <p:val>
                                            <p:strVal val="0"/>
                                          </p:val>
                                        </p:tav>
                                        <p:tav tm="100000">
                                          <p:val>
                                            <p:strVal val="#ppt_w"/>
                                          </p:val>
                                        </p:tav>
                                      </p:tavLst>
                                    </p:anim>
                                    <p:anim calcmode="lin" valueType="num">
                                      <p:cBhvr additive="base">
                                        <p:cTn id="31" dur="500"/>
                                        <p:tgtEl>
                                          <p:spTgt spid="15"/>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5.jpg"/>
          <p:cNvPicPr/>
          <p:nvPr/>
        </p:nvPicPr>
        <p:blipFill>
          <a:blip r:embed="rId3">
            <a:extLst>
              <a:ext uri="{28A0092B-C50C-407E-A947-70E740481C1C}">
                <a14:useLocalDpi xmlns:a14="http://schemas.microsoft.com/office/drawing/2010/main" val="0"/>
              </a:ext>
            </a:extLst>
          </a:blip>
          <a:srcRect/>
          <a:stretch>
            <a:fillRect/>
          </a:stretch>
        </p:blipFill>
        <p:spPr bwMode="auto">
          <a:xfrm>
            <a:off x="154745" y="2108683"/>
            <a:ext cx="5148775" cy="4925163"/>
          </a:xfrm>
          <a:prstGeom prst="rect">
            <a:avLst/>
          </a:prstGeom>
          <a:noFill/>
          <a:ln>
            <a:noFill/>
          </a:ln>
        </p:spPr>
      </p:pic>
      <p:sp>
        <p:nvSpPr>
          <p:cNvPr id="3" name="Rectangle 2"/>
          <p:cNvSpPr/>
          <p:nvPr/>
        </p:nvSpPr>
        <p:spPr>
          <a:xfrm>
            <a:off x="0" y="169691"/>
            <a:ext cx="12192000" cy="1938992"/>
          </a:xfrm>
          <a:prstGeom prst="rect">
            <a:avLst/>
          </a:prstGeom>
          <a:solidFill>
            <a:schemeClr val="bg1"/>
          </a:solidFill>
        </p:spPr>
        <p:txBody>
          <a:bodyPr wrap="square">
            <a:spAutoFit/>
          </a:bodyPr>
          <a:lstStyle/>
          <a:p>
            <a:r>
              <a:rPr lang="en-US" sz="4000" b="1" dirty="0" err="1">
                <a:solidFill>
                  <a:srgbClr val="0000CC"/>
                </a:solidFill>
                <a:latin typeface="Times New Roman" panose="02020603050405020304" pitchFamily="18" charset="0"/>
                <a:ea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rPr>
              <a:t> 4. </a:t>
            </a:r>
            <a:r>
              <a:rPr lang="en-US" sz="4000" b="1" dirty="0" err="1">
                <a:latin typeface="Times New Roman" panose="02020603050405020304" pitchFamily="18" charset="0"/>
                <a:ea typeface="Times New Roman" panose="02020603050405020304" pitchFamily="18" charset="0"/>
              </a:rPr>
              <a:t>Một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mèo</a:t>
            </a:r>
            <a:r>
              <a:rPr lang="en-US" sz="4000" b="1" dirty="0">
                <a:latin typeface="Times New Roman" panose="02020603050405020304" pitchFamily="18" charset="0"/>
                <a:ea typeface="Times New Roman" panose="02020603050405020304" pitchFamily="18" charset="0"/>
              </a:rPr>
              <a:t> hay </a:t>
            </a:r>
            <a:r>
              <a:rPr lang="en-US" sz="4000" b="1" dirty="0" err="1">
                <a:latin typeface="Times New Roman" panose="02020603050405020304" pitchFamily="18" charset="0"/>
                <a:ea typeface="Times New Roman" panose="02020603050405020304" pitchFamily="18" charset="0"/>
              </a:rPr>
              <a:t>hoạt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về</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đêm</a:t>
            </a:r>
            <a:r>
              <a:rPr lang="en-US" sz="4000" b="1" dirty="0">
                <a:latin typeface="Times New Roman" panose="02020603050405020304" pitchFamily="18" charset="0"/>
                <a:ea typeface="Times New Roman" panose="02020603050405020304" pitchFamily="18" charset="0"/>
              </a:rPr>
              <a:t>. Ban </a:t>
            </a:r>
            <a:r>
              <a:rPr lang="en-US" sz="4000" b="1" dirty="0" err="1">
                <a:latin typeface="Times New Roman" panose="02020603050405020304" pitchFamily="18" charset="0"/>
                <a:ea typeface="Times New Roman" panose="02020603050405020304" pitchFamily="18" charset="0"/>
              </a:rPr>
              <a:t>ngày</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thường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nằm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sưởi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nắng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Việc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lợi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phát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triển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chúng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thế</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nào</a:t>
            </a:r>
            <a:r>
              <a:rPr lang="en-US" sz="4000" b="1" dirty="0">
                <a:latin typeface="Times New Roman" panose="02020603050405020304" pitchFamily="18" charset="0"/>
                <a:ea typeface="Times New Roman" panose="02020603050405020304" pitchFamily="18" charset="0"/>
              </a:rPr>
              <a:t>?</a:t>
            </a:r>
            <a:endParaRPr lang="en-US" sz="4000" b="1" dirty="0">
              <a:ea typeface="Calibri" panose="020F0502020204030204" pitchFamily="34" charset="0"/>
            </a:endParaRPr>
          </a:p>
        </p:txBody>
      </p:sp>
      <p:sp>
        <p:nvSpPr>
          <p:cNvPr id="4" name="Rectangle 3"/>
          <p:cNvSpPr/>
          <p:nvPr/>
        </p:nvSpPr>
        <p:spPr>
          <a:xfrm>
            <a:off x="5303520" y="2362051"/>
            <a:ext cx="6682154" cy="3170099"/>
          </a:xfrm>
          <a:prstGeom prst="rect">
            <a:avLst/>
          </a:prstGeom>
          <a:solidFill>
            <a:schemeClr val="accent5">
              <a:lumMod val="75000"/>
            </a:schemeClr>
          </a:solidFill>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Việc</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sưởi</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ấm</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vào</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ban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ngày</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giúp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chó</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mèo</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tận</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ánh</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sáng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Mặt</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Trời</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để</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tăng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cường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hấp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thu</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vitamin D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giúp</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phát</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triển</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xương</a:t>
            </a: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4000" b="1" dirty="0">
              <a:solidFill>
                <a:schemeClr val="bg1"/>
              </a:solidFill>
              <a:effectLst>
                <a:outerShdw blurRad="38100" dist="38100" dir="2700000" algn="tl">
                  <a:srgbClr val="000000">
                    <a:alpha val="43137"/>
                  </a:srgbClr>
                </a:outerShdw>
              </a:effectLst>
              <a:ea typeface="Calibri" panose="020F0502020204030204" pitchFamily="34" charset="0"/>
            </a:endParaRPr>
          </a:p>
        </p:txBody>
      </p:sp>
    </p:spTree>
    <p:extLst>
      <p:ext uri="{BB962C8B-B14F-4D97-AF65-F5344CB8AC3E}">
        <p14:creationId xmlns:p14="http://schemas.microsoft.com/office/powerpoint/2010/main" val="802533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11</a:t>
            </a:fld>
            <a:endParaRPr lang="en-US"/>
          </a:p>
        </p:txBody>
      </p:sp>
      <p:sp>
        <p:nvSpPr>
          <p:cNvPr id="9"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11</a:t>
            </a:fld>
            <a:endParaRPr lang="en-US"/>
          </a:p>
        </p:txBody>
      </p:sp>
      <p:sp>
        <p:nvSpPr>
          <p:cNvPr id="10"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11</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53"/>
            <a:ext cx="12192000" cy="68580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3718"/>
            <a:ext cx="2353727" cy="1716259"/>
          </a:xfrm>
          <a:prstGeom prst="rect">
            <a:avLst/>
          </a:prstGeom>
        </p:spPr>
      </p:pic>
      <p:sp>
        <p:nvSpPr>
          <p:cNvPr id="16" name="Oval 15"/>
          <p:cNvSpPr/>
          <p:nvPr/>
        </p:nvSpPr>
        <p:spPr>
          <a:xfrm>
            <a:off x="2353727" y="819778"/>
            <a:ext cx="8128000" cy="36576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trồng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miền</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Việt</a:t>
            </a:r>
            <a:r>
              <a:rPr lang="en-US" sz="2800" dirty="0">
                <a:solidFill>
                  <a:srgbClr val="FF0000"/>
                </a:solidFill>
                <a:latin typeface="Times New Roman" panose="02020603050405020304" pitchFamily="18" charset="0"/>
                <a:cs typeface="Times New Roman" panose="02020603050405020304" pitchFamily="18" charset="0"/>
              </a:rPr>
              <a:t> Nam?</a:t>
            </a:r>
          </a:p>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sang </a:t>
            </a:r>
            <a:r>
              <a:rPr lang="en-US" sz="2800" dirty="0" err="1">
                <a:solidFill>
                  <a:srgbClr val="FF0000"/>
                </a:solidFill>
                <a:latin typeface="Times New Roman" panose="02020603050405020304" pitchFamily="18" charset="0"/>
                <a:cs typeface="Times New Roman" panose="02020603050405020304" pitchFamily="18" charset="0"/>
              </a:rPr>
              <a:t>sớm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trẻ</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132114" y="743173"/>
            <a:ext cx="10472511" cy="37548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AutoNum type="arabicPeriod"/>
            </a:pP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a:t>
            </a:r>
          </a:p>
          <a:p>
            <a:pPr marL="342900" indent="-342900">
              <a:buAutoNum type="arabicPeriod"/>
            </a:pP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sớm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sớm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da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giúp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r>
              <a:rPr lang="en-US" sz="2800" dirty="0">
                <a:solidFill>
                  <a:schemeClr val="tx1"/>
                </a:solidFill>
                <a:latin typeface="Times New Roman" panose="02020603050405020304" pitchFamily="18" charset="0"/>
                <a:cs typeface="Times New Roman" panose="02020603050405020304" pitchFamily="18" charset="0"/>
              </a:rPr>
              <a:t> Vitamin D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a:t>
            </a:r>
          </a:p>
          <a:p>
            <a:pPr marL="342900" indent="-342900">
              <a:buAutoNum type="arabicPeriod"/>
            </a:pPr>
            <a:endParaRPr lang="en-US" dirty="0"/>
          </a:p>
        </p:txBody>
      </p:sp>
      <p:sp>
        <p:nvSpPr>
          <p:cNvPr id="18" name="TextBox 17"/>
          <p:cNvSpPr txBox="1"/>
          <p:nvPr/>
        </p:nvSpPr>
        <p:spPr>
          <a:xfrm>
            <a:off x="2117654" y="4534821"/>
            <a:ext cx="8807020" cy="954107"/>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sự</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triển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9" name="Right Arrow 18"/>
          <p:cNvSpPr/>
          <p:nvPr/>
        </p:nvSpPr>
        <p:spPr>
          <a:xfrm>
            <a:off x="1525623" y="4656307"/>
            <a:ext cx="592031" cy="3098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3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p:nvPr/>
        </p:nvSpPr>
        <p:spPr>
          <a:xfrm>
            <a:off x="0" y="439652"/>
            <a:ext cx="1681274" cy="677948"/>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39" name="Google Shape;139;p17"/>
          <p:cNvSpPr/>
          <p:nvPr/>
        </p:nvSpPr>
        <p:spPr>
          <a:xfrm flipH="1">
            <a:off x="2414241" y="949328"/>
            <a:ext cx="1889597" cy="465355"/>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0" name="Google Shape;140;p17"/>
          <p:cNvSpPr/>
          <p:nvPr/>
        </p:nvSpPr>
        <p:spPr>
          <a:xfrm>
            <a:off x="10543092" y="289110"/>
            <a:ext cx="1648908" cy="71419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1" name="Google Shape;141;p17"/>
          <p:cNvSpPr/>
          <p:nvPr/>
        </p:nvSpPr>
        <p:spPr>
          <a:xfrm>
            <a:off x="6409831" y="646205"/>
            <a:ext cx="2461696" cy="60624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pic>
        <p:nvPicPr>
          <p:cNvPr id="142" name="Google Shape;142;p17"/>
          <p:cNvPicPr preferRelativeResize="0"/>
          <p:nvPr/>
        </p:nvPicPr>
        <p:blipFill rotWithShape="1">
          <a:blip r:embed="rId3">
            <a:alphaModFix/>
          </a:blip>
          <a:srcRect/>
          <a:stretch/>
        </p:blipFill>
        <p:spPr>
          <a:xfrm>
            <a:off x="0" y="4098535"/>
            <a:ext cx="12192000" cy="2759465"/>
          </a:xfrm>
          <a:prstGeom prst="rect">
            <a:avLst/>
          </a:prstGeom>
          <a:noFill/>
          <a:ln>
            <a:noFill/>
          </a:ln>
        </p:spPr>
      </p:pic>
      <p:sp>
        <p:nvSpPr>
          <p:cNvPr id="146" name="Google Shape;146;p17"/>
          <p:cNvSpPr txBox="1"/>
          <p:nvPr/>
        </p:nvSpPr>
        <p:spPr>
          <a:xfrm>
            <a:off x="276945" y="2181931"/>
            <a:ext cx="11090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800" b="1" dirty="0">
                <a:solidFill>
                  <a:srgbClr val="002060"/>
                </a:solidFill>
                <a:latin typeface="Times New Roman" panose="02020603050405020304" pitchFamily="18" charset="0"/>
                <a:ea typeface="Georgia"/>
                <a:cs typeface="Times New Roman" panose="02020603050405020304" pitchFamily="18" charset="0"/>
                <a:sym typeface="Georgia"/>
              </a:rPr>
              <a:t>3</a:t>
            </a:r>
            <a:r>
              <a:rPr lang="en-US" sz="4800" b="1" dirty="0" smtClean="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vi-VN" sz="4800" b="1" dirty="0" smtClean="0">
                <a:solidFill>
                  <a:srgbClr val="002060"/>
                </a:solidFill>
                <a:latin typeface="Times New Roman" panose="02020603050405020304" pitchFamily="18" charset="0"/>
                <a:ea typeface="Georgia"/>
                <a:cs typeface="Times New Roman" panose="02020603050405020304" pitchFamily="18" charset="0"/>
                <a:sym typeface="Georgia"/>
              </a:rPr>
              <a:t>nước</a:t>
            </a:r>
            <a:r>
              <a:rPr lang="en-US" sz="4800" b="1" dirty="0" smtClean="0">
                <a:solidFill>
                  <a:srgbClr val="002060"/>
                </a:solidFill>
                <a:latin typeface="Times New Roman" panose="02020603050405020304" pitchFamily="18" charset="0"/>
                <a:ea typeface="Georgia"/>
                <a:cs typeface="Times New Roman" panose="02020603050405020304" pitchFamily="18" charset="0"/>
                <a:sym typeface="Georgia"/>
              </a:rPr>
              <a:t>:</a:t>
            </a:r>
            <a:endParaRPr sz="4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
        <p:nvSpPr>
          <p:cNvPr id="148" name="Google Shape;148;p17"/>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b="1">
                <a:latin typeface="Georgia"/>
                <a:ea typeface="Georgia"/>
                <a:cs typeface="Georgia"/>
                <a:sym typeface="Georgia"/>
              </a:rPr>
              <a:pPr marL="0" lvl="0" indent="0" algn="ctr" rtl="0">
                <a:spcBef>
                  <a:spcPts val="0"/>
                </a:spcBef>
                <a:spcAft>
                  <a:spcPts val="0"/>
                </a:spcAft>
                <a:buNone/>
              </a:pPr>
              <a:t>12</a:t>
            </a:fld>
            <a:endParaRPr b="1">
              <a:latin typeface="Georgia"/>
              <a:ea typeface="Georgia"/>
              <a:cs typeface="Georgia"/>
              <a:sym typeface="Georgia"/>
            </a:endParaRPr>
          </a:p>
        </p:txBody>
      </p:sp>
      <p:pic>
        <p:nvPicPr>
          <p:cNvPr id="11" name="Google Shape;241;p26"/>
          <p:cNvPicPr preferRelativeResize="0"/>
          <p:nvPr/>
        </p:nvPicPr>
        <p:blipFill rotWithShape="1">
          <a:blip r:embed="rId4">
            <a:alphaModFix/>
          </a:blip>
          <a:srcRect/>
          <a:stretch/>
        </p:blipFill>
        <p:spPr>
          <a:xfrm>
            <a:off x="8627373" y="-118560"/>
            <a:ext cx="1664985" cy="1533243"/>
          </a:xfrm>
          <a:prstGeom prst="rect">
            <a:avLst/>
          </a:prstGeom>
          <a:noFill/>
          <a:ln>
            <a:noFill/>
          </a:ln>
        </p:spPr>
      </p:pic>
    </p:spTree>
    <p:extLst>
      <p:ext uri="{BB962C8B-B14F-4D97-AF65-F5344CB8AC3E}">
        <p14:creationId xmlns:p14="http://schemas.microsoft.com/office/powerpoint/2010/main" val="2910302489"/>
      </p:ext>
    </p:extLst>
  </p:cSld>
  <p:clrMapOvr>
    <a:masterClrMapping/>
  </p:clrMapOvr>
  <mc:AlternateContent xmlns:mc="http://schemas.openxmlformats.org/markup-compatibility/2006">
    <mc:Choice xmlns:p14="http://schemas.microsoft.com/office/powerpoint/2010/main" Requires="p14">
      <p:transition spd="slow" p14:dur="1500">
        <p:fade thruBlk="1"/>
      </p:transition>
    </mc:Choice>
    <mc:Fallback>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1565560" y="95255"/>
            <a:ext cx="3054350" cy="2938955"/>
          </a:xfrm>
          <a:prstGeom prst="rect">
            <a:avLst/>
          </a:prstGeom>
          <a:noFill/>
          <a:ln>
            <a:noFill/>
          </a:ln>
        </p:spPr>
      </p:pic>
      <p:pic>
        <p:nvPicPr>
          <p:cNvPr id="3" name="Picture 2" descr="E:\KHOA HOC TU NHIEN 7\BAI 35\HINH BAI 35\7.jpg"/>
          <p:cNvPicPr/>
          <p:nvPr/>
        </p:nvPicPr>
        <p:blipFill>
          <a:blip r:embed="rId3">
            <a:extLst>
              <a:ext uri="{28A0092B-C50C-407E-A947-70E740481C1C}">
                <a14:useLocalDpi xmlns:a14="http://schemas.microsoft.com/office/drawing/2010/main" val="0"/>
              </a:ext>
            </a:extLst>
          </a:blip>
          <a:srcRect/>
          <a:stretch>
            <a:fillRect/>
          </a:stretch>
        </p:blipFill>
        <p:spPr bwMode="auto">
          <a:xfrm>
            <a:off x="4648195" y="38105"/>
            <a:ext cx="2971800" cy="2938955"/>
          </a:xfrm>
          <a:prstGeom prst="rect">
            <a:avLst/>
          </a:prstGeom>
          <a:noFill/>
          <a:ln>
            <a:noFill/>
          </a:ln>
        </p:spPr>
      </p:pic>
      <p:pic>
        <p:nvPicPr>
          <p:cNvPr id="4" name="Picture 3" descr="E:\KHOA HOC TU NHIEN 7\BAI 35\HINH BAI 35\9.jpg"/>
          <p:cNvPicPr/>
          <p:nvPr/>
        </p:nvPicPr>
        <p:blipFill>
          <a:blip r:embed="rId4">
            <a:extLst>
              <a:ext uri="{28A0092B-C50C-407E-A947-70E740481C1C}">
                <a14:useLocalDpi xmlns:a14="http://schemas.microsoft.com/office/drawing/2010/main" val="0"/>
              </a:ext>
            </a:extLst>
          </a:blip>
          <a:srcRect/>
          <a:stretch>
            <a:fillRect/>
          </a:stretch>
        </p:blipFill>
        <p:spPr bwMode="auto">
          <a:xfrm>
            <a:off x="7661564" y="166259"/>
            <a:ext cx="2971800" cy="2925100"/>
          </a:xfrm>
          <a:prstGeom prst="rect">
            <a:avLst/>
          </a:prstGeom>
          <a:noFill/>
          <a:ln>
            <a:noFill/>
          </a:ln>
        </p:spPr>
      </p:pic>
      <p:pic>
        <p:nvPicPr>
          <p:cNvPr id="5" name="Picture 4" descr="E:\KHOA HOC TU NHIEN 7\BAI 35\HINH BAI 35\8.jpg"/>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124200"/>
            <a:ext cx="7239000" cy="3581400"/>
          </a:xfrm>
          <a:prstGeom prst="rect">
            <a:avLst/>
          </a:prstGeom>
          <a:noFill/>
          <a:ln>
            <a:noFill/>
          </a:ln>
        </p:spPr>
      </p:pic>
    </p:spTree>
    <p:extLst>
      <p:ext uri="{BB962C8B-B14F-4D97-AF65-F5344CB8AC3E}">
        <p14:creationId xmlns:p14="http://schemas.microsoft.com/office/powerpoint/2010/main" val="3168523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26532"/>
            <a:ext cx="3187675" cy="4031873"/>
          </a:xfrm>
          <a:prstGeom prst="rect">
            <a:avLst/>
          </a:prstGeom>
          <a:solidFill>
            <a:schemeClr val="bg1"/>
          </a:solidFill>
        </p:spPr>
        <p:txBody>
          <a:bodyPr wrap="square">
            <a:spAutoFit/>
          </a:bodyPr>
          <a:lstStyle/>
          <a:p>
            <a:pPr algn="just"/>
            <a:r>
              <a:rPr lang="en-US" sz="3200" b="1" dirty="0" err="1">
                <a:solidFill>
                  <a:srgbClr val="0000CC"/>
                </a:solidFill>
                <a:latin typeface="Times New Roman" panose="02020603050405020304" pitchFamily="18" charset="0"/>
                <a:ea typeface="Times New Roman" panose="02020603050405020304" pitchFamily="18" charset="0"/>
              </a:rPr>
              <a:t>Câu</a:t>
            </a:r>
            <a:r>
              <a:rPr lang="en-US" sz="3200" b="1" dirty="0">
                <a:solidFill>
                  <a:srgbClr val="0000CC"/>
                </a:solidFill>
                <a:latin typeface="Times New Roman" panose="02020603050405020304" pitchFamily="18" charset="0"/>
                <a:ea typeface="Times New Roman" panose="02020603050405020304" pitchFamily="18" charset="0"/>
              </a:rPr>
              <a:t> 5.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sát</a:t>
            </a:r>
            <a:r>
              <a:rPr lang="en-US" sz="3200" dirty="0">
                <a:solidFill>
                  <a:srgbClr val="000000"/>
                </a:solidFill>
                <a:latin typeface="Times New Roman" panose="02020603050405020304" pitchFamily="18" charset="0"/>
                <a:ea typeface="Times New Roman" panose="02020603050405020304" pitchFamily="18" charset="0"/>
              </a:rPr>
              <a:t> H.35.4 – H.35.7, </a:t>
            </a:r>
            <a:r>
              <a:rPr lang="en-US" sz="3200" dirty="0" err="1">
                <a:solidFill>
                  <a:srgbClr val="000000"/>
                </a:solidFill>
                <a:latin typeface="Times New Roman" panose="02020603050405020304" pitchFamily="18" charset="0"/>
                <a:ea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thiếu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a typeface="Calibri" panose="020F0502020204030204" pitchFamily="34" charset="0"/>
            </a:endParaRPr>
          </a:p>
        </p:txBody>
      </p:sp>
      <p:pic>
        <p:nvPicPr>
          <p:cNvPr id="5" name="Picture 4"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3268979" y="136853"/>
            <a:ext cx="2852135" cy="3034210"/>
          </a:xfrm>
          <a:prstGeom prst="rect">
            <a:avLst/>
          </a:prstGeom>
          <a:noFill/>
          <a:ln>
            <a:noFill/>
          </a:ln>
        </p:spPr>
      </p:pic>
      <p:pic>
        <p:nvPicPr>
          <p:cNvPr id="6" name="Picture 5" descr="E:\KHOA HOC TU NHIEN 7\BAI 35\HINH BAI 35\7.jpg"/>
          <p:cNvPicPr/>
          <p:nvPr/>
        </p:nvPicPr>
        <p:blipFill>
          <a:blip r:embed="rId3">
            <a:extLst>
              <a:ext uri="{28A0092B-C50C-407E-A947-70E740481C1C}">
                <a14:useLocalDpi xmlns:a14="http://schemas.microsoft.com/office/drawing/2010/main" val="0"/>
              </a:ext>
            </a:extLst>
          </a:blip>
          <a:srcRect/>
          <a:stretch>
            <a:fillRect/>
          </a:stretch>
        </p:blipFill>
        <p:spPr bwMode="auto">
          <a:xfrm>
            <a:off x="6395957" y="57149"/>
            <a:ext cx="2926975" cy="3034210"/>
          </a:xfrm>
          <a:prstGeom prst="rect">
            <a:avLst/>
          </a:prstGeom>
          <a:noFill/>
          <a:ln>
            <a:noFill/>
          </a:ln>
        </p:spPr>
      </p:pic>
      <p:pic>
        <p:nvPicPr>
          <p:cNvPr id="7" name="Picture 6" descr="E:\KHOA HOC TU NHIEN 7\BAI 35\HINH BAI 35\9.jpg"/>
          <p:cNvPicPr/>
          <p:nvPr/>
        </p:nvPicPr>
        <p:blipFill>
          <a:blip r:embed="rId4">
            <a:extLst>
              <a:ext uri="{28A0092B-C50C-407E-A947-70E740481C1C}">
                <a14:useLocalDpi xmlns:a14="http://schemas.microsoft.com/office/drawing/2010/main" val="0"/>
              </a:ext>
            </a:extLst>
          </a:blip>
          <a:srcRect/>
          <a:stretch>
            <a:fillRect/>
          </a:stretch>
        </p:blipFill>
        <p:spPr bwMode="auto">
          <a:xfrm>
            <a:off x="9404236" y="57149"/>
            <a:ext cx="2926975" cy="3019906"/>
          </a:xfrm>
          <a:prstGeom prst="rect">
            <a:avLst/>
          </a:prstGeom>
          <a:noFill/>
          <a:ln>
            <a:noFill/>
          </a:ln>
        </p:spPr>
      </p:pic>
      <p:pic>
        <p:nvPicPr>
          <p:cNvPr id="8" name="Picture 7" descr="E:\KHOA HOC TU NHIEN 7\BAI 35\HINH BAI 35\8.jpg"/>
          <p:cNvPicPr/>
          <p:nvPr/>
        </p:nvPicPr>
        <p:blipFill>
          <a:blip r:embed="rId5">
            <a:extLst>
              <a:ext uri="{28A0092B-C50C-407E-A947-70E740481C1C}">
                <a14:useLocalDpi xmlns:a14="http://schemas.microsoft.com/office/drawing/2010/main" val="0"/>
              </a:ext>
            </a:extLst>
          </a:blip>
          <a:srcRect/>
          <a:stretch>
            <a:fillRect/>
          </a:stretch>
        </p:blipFill>
        <p:spPr bwMode="auto">
          <a:xfrm>
            <a:off x="4585018" y="3193923"/>
            <a:ext cx="7129811" cy="3697477"/>
          </a:xfrm>
          <a:prstGeom prst="rect">
            <a:avLst/>
          </a:prstGeom>
          <a:noFill/>
          <a:ln>
            <a:noFill/>
          </a:ln>
        </p:spPr>
      </p:pic>
    </p:spTree>
    <p:extLst>
      <p:ext uri="{BB962C8B-B14F-4D97-AF65-F5344CB8AC3E}">
        <p14:creationId xmlns:p14="http://schemas.microsoft.com/office/powerpoint/2010/main" val="11335624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F4ECB72-4182-4772-954E-229712C5B947}" type="slidenum">
              <a:rPr lang="en-US" smtClean="0"/>
              <a:t>15</a:t>
            </a:fld>
            <a:endParaRPr lang="en-US"/>
          </a:p>
        </p:txBody>
      </p:sp>
      <p:sp>
        <p:nvSpPr>
          <p:cNvPr id="5" name="Rectangle 4"/>
          <p:cNvSpPr/>
          <p:nvPr/>
        </p:nvSpPr>
        <p:spPr>
          <a:xfrm>
            <a:off x="80888" y="3922454"/>
            <a:ext cx="11844997" cy="2554545"/>
          </a:xfrm>
          <a:prstGeom prst="rect">
            <a:avLst/>
          </a:prstGeom>
          <a:noFill/>
          <a:ln>
            <a:noFill/>
          </a:ln>
        </p:spPr>
        <p:txBody>
          <a:bodyPr wrap="square">
            <a:spAutoFit/>
          </a:bodyPr>
          <a:lstStyle/>
          <a:p>
            <a:pPr marL="457200" indent="-457200">
              <a:buFontTx/>
              <a:buChar char="-"/>
            </a:pP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đậu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nảy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mầm</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có </a:t>
            </a:r>
            <a:r>
              <a:rPr lang="en-US" sz="3200" dirty="0" err="1">
                <a:solidFill>
                  <a:srgbClr val="FF0000"/>
                </a:solidFill>
                <a:latin typeface="Times New Roman" panose="02020603050405020304" pitchFamily="18" charset="0"/>
                <a:cs typeface="Times New Roman" panose="02020603050405020304" pitchFamily="18" charset="0"/>
              </a:rPr>
              <a:t>dấu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mỏi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sốt</a:t>
            </a:r>
            <a:r>
              <a:rPr lang="vi-VN" sz="3200" dirty="0" smtClean="0">
                <a:latin typeface="Times New Roman" panose="02020603050405020304" pitchFamily="18" charset="0"/>
                <a:cs typeface="Times New Roman" panose="02020603050405020304" pitchFamily="18" charset="0"/>
              </a:rPr>
              <a:t>...</a:t>
            </a:r>
            <a:endParaRPr lang="vi-VN" sz="3200" dirty="0" smtClean="0">
              <a:latin typeface="Times New Roman" panose="02020603050405020304" pitchFamily="18" charset="0"/>
              <a:cs typeface="Times New Roman" panose="02020603050405020304" pitchFamily="18" charset="0"/>
            </a:endParaRPr>
          </a:p>
          <a:p>
            <a:pPr marL="457200" indent="-457200">
              <a:buFontTx/>
              <a:buChar char="-"/>
            </a:pPr>
            <a:r>
              <a:rPr lang="en-US" sz="3200" dirty="0" err="1" smtClean="0">
                <a:latin typeface="Times New Roman" panose="02020603050405020304" pitchFamily="18" charset="0"/>
                <a:cs typeface="Times New Roman" panose="02020603050405020304" pitchFamily="18" charset="0"/>
              </a:rPr>
              <a:t>Thiếu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p:txBody>
      </p:sp>
      <p:pic>
        <p:nvPicPr>
          <p:cNvPr id="6" name="Picture 5" descr="E:\KHOA HOC TU NHIEN 7\BAI 35\HINH BAI 35\6.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52135" cy="3034210"/>
          </a:xfrm>
          <a:prstGeom prst="rect">
            <a:avLst/>
          </a:prstGeom>
          <a:noFill/>
          <a:ln>
            <a:noFill/>
          </a:ln>
        </p:spPr>
      </p:pic>
      <p:pic>
        <p:nvPicPr>
          <p:cNvPr id="7" name="Picture 6" descr="E:\KHOA HOC TU NHIEN 7\BAI 35\HINH BAI 35\8.jpg"/>
          <p:cNvPicPr/>
          <p:nvPr/>
        </p:nvPicPr>
        <p:blipFill>
          <a:blip r:embed="rId3">
            <a:extLst>
              <a:ext uri="{28A0092B-C50C-407E-A947-70E740481C1C}">
                <a14:useLocalDpi xmlns:a14="http://schemas.microsoft.com/office/drawing/2010/main" val="0"/>
              </a:ext>
            </a:extLst>
          </a:blip>
          <a:srcRect/>
          <a:stretch>
            <a:fillRect/>
          </a:stretch>
        </p:blipFill>
        <p:spPr bwMode="auto">
          <a:xfrm>
            <a:off x="6152565" y="42414"/>
            <a:ext cx="6039435" cy="3697477"/>
          </a:xfrm>
          <a:prstGeom prst="rect">
            <a:avLst/>
          </a:prstGeom>
          <a:noFill/>
          <a:ln>
            <a:noFill/>
          </a:ln>
        </p:spPr>
      </p:pic>
      <p:pic>
        <p:nvPicPr>
          <p:cNvPr id="8" name="Picture 7" descr="E:\KHOA HOC TU NHIEN 7\BAI 35\HINH BAI 35\7.jpg"/>
          <p:cNvPicPr/>
          <p:nvPr/>
        </p:nvPicPr>
        <p:blipFill>
          <a:blip r:embed="rId4">
            <a:extLst>
              <a:ext uri="{28A0092B-C50C-407E-A947-70E740481C1C}">
                <a14:useLocalDpi xmlns:a14="http://schemas.microsoft.com/office/drawing/2010/main" val="0"/>
              </a:ext>
            </a:extLst>
          </a:blip>
          <a:srcRect/>
          <a:stretch>
            <a:fillRect/>
          </a:stretch>
        </p:blipFill>
        <p:spPr bwMode="auto">
          <a:xfrm>
            <a:off x="3031586" y="278135"/>
            <a:ext cx="2971800" cy="2938955"/>
          </a:xfrm>
          <a:prstGeom prst="rect">
            <a:avLst/>
          </a:prstGeom>
          <a:noFill/>
          <a:ln>
            <a:noFill/>
          </a:ln>
        </p:spPr>
      </p:pic>
    </p:spTree>
    <p:extLst>
      <p:ext uri="{BB962C8B-B14F-4D97-AF65-F5344CB8AC3E}">
        <p14:creationId xmlns:p14="http://schemas.microsoft.com/office/powerpoint/2010/main" val="258242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16</a:t>
            </a:fld>
            <a:endParaRPr lang="en-US"/>
          </a:p>
        </p:txBody>
      </p:sp>
      <p:sp>
        <p:nvSpPr>
          <p:cNvPr id="3" name="Slide Number Placeholder 1"/>
          <p:cNvSpPr txBox="1">
            <a:spLocks/>
          </p:cNvSpPr>
          <p:nvPr/>
        </p:nvSpPr>
        <p:spPr>
          <a:xfrm>
            <a:off x="11096625" y="6505453"/>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16</a:t>
            </a:fld>
            <a:endParaRPr lang="en-US"/>
          </a:p>
        </p:txBody>
      </p:sp>
      <p:sp>
        <p:nvSpPr>
          <p:cNvPr id="4" name="Slide Number Placeholder 1"/>
          <p:cNvSpPr txBox="1">
            <a:spLocks/>
          </p:cNvSpPr>
          <p:nvPr/>
        </p:nvSpPr>
        <p:spPr>
          <a:xfrm>
            <a:off x="11096625" y="6505453"/>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674056" y="126610"/>
            <a:ext cx="4244031" cy="954107"/>
          </a:xfrm>
          <a:prstGeom prst="rect">
            <a:avLst/>
          </a:prstGeom>
          <a:noFill/>
        </p:spPr>
        <p:txBody>
          <a:bodyPr wrap="square" rtlCol="0">
            <a:spAutoFit/>
          </a:bodyPr>
          <a:lstStyle/>
          <a:p>
            <a:pPr lvl="0"/>
            <a:r>
              <a:rPr lang="en-US" sz="2800" b="1" dirty="0">
                <a:solidFill>
                  <a:srgbClr val="002060"/>
                </a:solidFill>
                <a:latin typeface="Times New Roman" panose="02020603050405020304" pitchFamily="18" charset="0"/>
                <a:cs typeface="Times New Roman" panose="02020603050405020304" pitchFamily="18" charset="0"/>
              </a:rPr>
              <a:t>3.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nước</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a:p>
            <a:r>
              <a:rPr lang="en-US" sz="2800" b="1" dirty="0">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4" y="746759"/>
            <a:ext cx="1116037" cy="1116037"/>
          </a:xfrm>
          <a:prstGeom prst="rect">
            <a:avLst/>
          </a:prstGeom>
        </p:spPr>
      </p:pic>
      <p:sp>
        <p:nvSpPr>
          <p:cNvPr id="11" name="TextBox 10"/>
          <p:cNvSpPr txBox="1"/>
          <p:nvPr/>
        </p:nvSpPr>
        <p:spPr>
          <a:xfrm>
            <a:off x="1385415" y="653329"/>
            <a:ext cx="9355156"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Hoạt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nhóm</a:t>
            </a:r>
            <a:r>
              <a:rPr lang="en-US" sz="2600" dirty="0">
                <a:solidFill>
                  <a:srgbClr val="FF0000"/>
                </a:solidFill>
                <a:latin typeface="Times New Roman" panose="02020603050405020304" pitchFamily="18" charset="0"/>
                <a:cs typeface="Times New Roman" panose="02020603050405020304" pitchFamily="18" charset="0"/>
              </a:rPr>
              <a:t> 2 </a:t>
            </a:r>
            <a:r>
              <a:rPr lang="en-US" sz="2600" dirty="0" err="1">
                <a:solidFill>
                  <a:srgbClr val="FF0000"/>
                </a:solidFill>
                <a:latin typeface="Times New Roman" panose="02020603050405020304" pitchFamily="18" charset="0"/>
                <a:cs typeface="Times New Roman" panose="02020603050405020304" pitchFamily="18" charset="0"/>
              </a:rPr>
              <a:t>em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quan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sát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hình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dưới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đây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cho</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biết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Hậu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quả</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xảy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ra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đối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với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và</a:t>
            </a:r>
            <a:r>
              <a:rPr lang="en-US" sz="2600" dirty="0">
                <a:solidFill>
                  <a:srgbClr val="FF0000"/>
                </a:solidFill>
                <a:latin typeface="Times New Roman" panose="02020603050405020304" pitchFamily="18" charset="0"/>
                <a:cs typeface="Times New Roman" panose="02020603050405020304" pitchFamily="18" charset="0"/>
              </a:rPr>
              <a:t> con </a:t>
            </a:r>
            <a:r>
              <a:rPr lang="en-US" sz="2600" dirty="0" err="1">
                <a:solidFill>
                  <a:srgbClr val="FF0000"/>
                </a:solidFill>
                <a:latin typeface="Times New Roman" panose="02020603050405020304" pitchFamily="18" charset="0"/>
                <a:cs typeface="Times New Roman" panose="02020603050405020304" pitchFamily="18" charset="0"/>
              </a:rPr>
              <a:t>người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thiếu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72" y="1793419"/>
            <a:ext cx="4244031" cy="361859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281" y="1793419"/>
            <a:ext cx="7062715" cy="260032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2280" y="4626540"/>
            <a:ext cx="7062715" cy="2010294"/>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077457674"/>
              </p:ext>
            </p:extLst>
          </p:nvPr>
        </p:nvGraphicFramePr>
        <p:xfrm>
          <a:off x="-33008" y="-67801"/>
          <a:ext cx="12192001" cy="6858000"/>
        </p:xfrm>
        <a:graphic>
          <a:graphicData uri="http://schemas.openxmlformats.org/drawingml/2006/table">
            <a:tbl>
              <a:tblPr firstRow="1" bandRow="1">
                <a:tableStyleId>{5C22544A-7EE6-4342-B048-85BDC9FD1C3A}</a:tableStyleId>
              </a:tblPr>
              <a:tblGrid>
                <a:gridCol w="2282193">
                  <a:extLst>
                    <a:ext uri="{9D8B030D-6E8A-4147-A177-3AD203B41FA5}">
                      <a16:colId xmlns:a16="http://schemas.microsoft.com/office/drawing/2014/main" xmlns="" val="20000"/>
                    </a:ext>
                  </a:extLst>
                </a:gridCol>
                <a:gridCol w="3333164">
                  <a:extLst>
                    <a:ext uri="{9D8B030D-6E8A-4147-A177-3AD203B41FA5}">
                      <a16:colId xmlns:a16="http://schemas.microsoft.com/office/drawing/2014/main" xmlns="" val="20001"/>
                    </a:ext>
                  </a:extLst>
                </a:gridCol>
                <a:gridCol w="6576644">
                  <a:extLst>
                    <a:ext uri="{9D8B030D-6E8A-4147-A177-3AD203B41FA5}">
                      <a16:colId xmlns:a16="http://schemas.microsoft.com/office/drawing/2014/main" xmlns="" val="20002"/>
                    </a:ext>
                  </a:extLst>
                </a:gridCol>
              </a:tblGrid>
              <a:tr h="942301">
                <a:tc>
                  <a:txBody>
                    <a:bodyPr/>
                    <a:lstStyle/>
                    <a:p>
                      <a:pPr algn="ct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thực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latin typeface="Times New Roman" panose="02020603050405020304" pitchFamily="18" charset="0"/>
                          <a:cs typeface="Times New Roman" panose="02020603050405020304" pitchFamily="18" charset="0"/>
                        </a:rPr>
                        <a:t>Đối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con </a:t>
                      </a:r>
                      <a:r>
                        <a:rPr lang="en-US" sz="2400" baseline="0" dirty="0" err="1">
                          <a:latin typeface="Times New Roman" panose="02020603050405020304" pitchFamily="18" charset="0"/>
                          <a:cs typeface="Times New Roman" panose="02020603050405020304" pitchFamily="18" charset="0"/>
                        </a:rPr>
                        <a:t>người</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5915699">
                <a:tc>
                  <a:txBody>
                    <a:bodyPr/>
                    <a:lstStyle/>
                    <a:p>
                      <a:pPr algn="l">
                        <a:lnSpc>
                          <a:spcPct val="150000"/>
                        </a:lnSpc>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héo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cây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lớn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hay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nảy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mầm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5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da,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ngạt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khí</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hoạt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trao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trong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đình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trệ</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trực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do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điều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với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sự</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thay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của</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môi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trường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algn="l">
                        <a:lnSpc>
                          <a:spcPct val="150000"/>
                        </a:lnSpc>
                      </a:pPr>
                      <a:endParaRPr lang="en-US" sz="2500" dirty="0">
                        <a:latin typeface="Times New Roman" panose="02020603050405020304" pitchFamily="18" charset="0"/>
                        <a:cs typeface="Times New Roman" panose="02020603050405020304" pitchFamily="18" charset="0"/>
                      </a:endParaRPr>
                    </a:p>
                  </a:txBody>
                  <a:tcPr/>
                </a:tc>
                <a:tc>
                  <a:txBody>
                    <a:bodyPr/>
                    <a:lstStyle/>
                    <a:p>
                      <a:pPr lvl="0" algn="l">
                        <a:lnSpc>
                          <a:spcPct val="150000"/>
                        </a:lnSpc>
                      </a:pPr>
                      <a:r>
                        <a:rPr lang="en-US" sz="2500" dirty="0">
                          <a:latin typeface="Times New Roman" panose="02020603050405020304" pitchFamily="18" charset="0"/>
                          <a:cs typeface="Times New Roman" panose="02020603050405020304" pitchFamily="18" charset="0"/>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lên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quá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tải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lvl="0" algn="l">
                        <a:lnSpc>
                          <a:spcPct val="150000"/>
                        </a:lnSpc>
                      </a:pP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tình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trạng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khô</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da,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chuột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rút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mặt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rối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loạn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nhịp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hoặc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nặng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hơn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có</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dẫn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huyết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áp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xỉu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nhược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p>
                    <a:p>
                      <a:pPr lvl="0" algn="l">
                        <a:lnSpc>
                          <a:spcPct val="150000"/>
                        </a:lnSpc>
                      </a:pP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Khiến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cơ</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thể</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mệt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mỏi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buồn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ngủ</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đau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đầu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chóng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mặt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táo</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bón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thay</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đổi</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tâm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trạng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dễ</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cáu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gắt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lo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lắng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đau</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khớp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ảnh</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hưởng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trực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tiếp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đến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năng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suất</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làm</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việc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học</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tập</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khả</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năng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vận</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5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động</a:t>
                      </a:r>
                      <a:r>
                        <a:rPr lang="en-US" sz="25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p>
                      <a:pPr algn="l">
                        <a:lnSpc>
                          <a:spcPct val="150000"/>
                        </a:lnSpc>
                      </a:pPr>
                      <a:endParaRPr lang="en-US" sz="2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16" name="Right Arrow 15"/>
          <p:cNvSpPr/>
          <p:nvPr/>
        </p:nvSpPr>
        <p:spPr>
          <a:xfrm>
            <a:off x="548640" y="6166101"/>
            <a:ext cx="661182"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336647" y="6040594"/>
            <a:ext cx="9711210" cy="523220"/>
          </a:xfrm>
          <a:prstGeom prst="rect">
            <a:avLst/>
          </a:prstGeom>
          <a:noFill/>
        </p:spPr>
        <p:txBody>
          <a:bodyPr wrap="square" rtlCol="0">
            <a:spAutoFit/>
          </a:bodyPr>
          <a:lstStyle/>
          <a:p>
            <a:r>
              <a:rPr lang="en-US" sz="2800" b="1" i="1" dirty="0" err="1">
                <a:solidFill>
                  <a:srgbClr val="FF0000"/>
                </a:solidFill>
                <a:latin typeface="Times New Roman" panose="02020603050405020304" pitchFamily="18" charset="0"/>
                <a:cs typeface="Times New Roman" panose="02020603050405020304" pitchFamily="18" charset="0"/>
              </a:rPr>
              <a:t>Nước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đến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sự</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trưởng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triển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vật</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0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17</a:t>
            </a:fld>
            <a:endParaRPr lang="en-US"/>
          </a:p>
        </p:txBody>
      </p:sp>
      <p:sp>
        <p:nvSpPr>
          <p:cNvPr id="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17</a:t>
            </a:fld>
            <a:endParaRPr lang="en-US"/>
          </a:p>
        </p:txBody>
      </p:sp>
      <p:pic>
        <p:nvPicPr>
          <p:cNvPr id="13" name="Google Shape;92;p16"/>
          <p:cNvPicPr preferRelativeResize="0"/>
          <p:nvPr/>
        </p:nvPicPr>
        <p:blipFill rotWithShape="1">
          <a:blip r:embed="rId2">
            <a:alphaModFix/>
          </a:blip>
          <a:srcRect/>
          <a:stretch/>
        </p:blipFill>
        <p:spPr>
          <a:xfrm>
            <a:off x="9678558" y="0"/>
            <a:ext cx="1376901" cy="867819"/>
          </a:xfrm>
          <a:prstGeom prst="rect">
            <a:avLst/>
          </a:prstGeom>
          <a:noFill/>
          <a:ln>
            <a:noFill/>
          </a:ln>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0" y="5517197"/>
            <a:ext cx="2131858" cy="1554480"/>
          </a:xfrm>
          <a:prstGeom prst="rect">
            <a:avLst/>
          </a:prstGeom>
        </p:spPr>
      </p:pic>
      <p:sp>
        <p:nvSpPr>
          <p:cNvPr id="18" name="Rectangle 17"/>
          <p:cNvSpPr/>
          <p:nvPr/>
        </p:nvSpPr>
        <p:spPr>
          <a:xfrm>
            <a:off x="84679" y="71573"/>
            <a:ext cx="4910319" cy="523220"/>
          </a:xfrm>
          <a:prstGeom prst="rect">
            <a:avLst/>
          </a:prstGeom>
        </p:spPr>
        <p:txBody>
          <a:bodyPr wrap="none">
            <a:spAutoFit/>
          </a:bodyPr>
          <a:lstStyle/>
          <a:p>
            <a:pPr lvl="0"/>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4.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dinh</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dưỡng</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85" y="823920"/>
            <a:ext cx="7759310" cy="3610981"/>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368" y="926342"/>
            <a:ext cx="3704257" cy="3404811"/>
          </a:xfrm>
          <a:prstGeom prst="rect">
            <a:avLst/>
          </a:prstGeom>
        </p:spPr>
      </p:pic>
      <p:sp>
        <p:nvSpPr>
          <p:cNvPr id="21" name="TextBox 20"/>
          <p:cNvSpPr txBox="1"/>
          <p:nvPr/>
        </p:nvSpPr>
        <p:spPr>
          <a:xfrm>
            <a:off x="543063" y="4708657"/>
            <a:ext cx="11274240" cy="707886"/>
          </a:xfrm>
          <a:prstGeom prst="rect">
            <a:avLst/>
          </a:prstGeom>
          <a:noFill/>
        </p:spPr>
        <p:txBody>
          <a:bodyPr wrap="non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Nêu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sự</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cây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trồng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trên</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79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75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ppt_w</p:attrName>
                                        </p:attrNameLst>
                                      </p:cBhvr>
                                      <p:tavLst>
                                        <p:tav tm="0">
                                          <p:val>
                                            <p:strVal val="0"/>
                                          </p:val>
                                        </p:tav>
                                        <p:tav tm="100000">
                                          <p:val>
                                            <p:strVal val="#ppt_w"/>
                                          </p:val>
                                        </p:tav>
                                      </p:tavLst>
                                    </p:anim>
                                    <p:anim calcmode="lin" valueType="num">
                                      <p:cBhvr additive="base">
                                        <p:cTn id="25" dur="500"/>
                                        <p:tgtEl>
                                          <p:spTgt spid="13"/>
                                        </p:tgtEl>
                                        <p:attrNameLst>
                                          <p:attrName>ppt_h</p:attrName>
                                        </p:attrNameLst>
                                      </p:cBhvr>
                                      <p:tavLst>
                                        <p:tav tm="0">
                                          <p:val>
                                            <p:str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18</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18</a:t>
            </a:fld>
            <a:endParaRPr lang="en-US"/>
          </a:p>
        </p:txBody>
      </p:sp>
      <p:sp>
        <p:nvSpPr>
          <p:cNvPr id="4"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5" name="Google Shape;74;p15"/>
          <p:cNvGrpSpPr/>
          <p:nvPr/>
        </p:nvGrpSpPr>
        <p:grpSpPr>
          <a:xfrm>
            <a:off x="3315730" y="302406"/>
            <a:ext cx="1046139" cy="520550"/>
            <a:chOff x="3112" y="1697"/>
            <a:chExt cx="1453" cy="723"/>
          </a:xfrm>
        </p:grpSpPr>
        <p:sp>
          <p:nvSpPr>
            <p:cNvPr id="6"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18</a:t>
            </a:fld>
            <a:endParaRPr lang="en-US"/>
          </a:p>
        </p:txBody>
      </p:sp>
      <p:pic>
        <p:nvPicPr>
          <p:cNvPr id="13"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4"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569" y="45716"/>
            <a:ext cx="2131858" cy="1554480"/>
          </a:xfrm>
          <a:prstGeom prst="rect">
            <a:avLst/>
          </a:prstGeom>
        </p:spPr>
      </p:pic>
      <p:sp>
        <p:nvSpPr>
          <p:cNvPr id="19" name="TextBox 18"/>
          <p:cNvSpPr txBox="1"/>
          <p:nvPr/>
        </p:nvSpPr>
        <p:spPr>
          <a:xfrm>
            <a:off x="6792732" y="2216908"/>
            <a:ext cx="5399268" cy="1569660"/>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 y="749783"/>
            <a:ext cx="6908058" cy="6253886"/>
          </a:xfrm>
          <a:prstGeom prst="rect">
            <a:avLst/>
          </a:prstGeom>
        </p:spPr>
      </p:pic>
      <p:sp>
        <p:nvSpPr>
          <p:cNvPr id="17" name="Rectangle 16">
            <a:extLst>
              <a:ext uri="{FF2B5EF4-FFF2-40B4-BE49-F238E27FC236}">
                <a16:creationId xmlns:a16="http://schemas.microsoft.com/office/drawing/2014/main" xmlns="" id="{73BE20AF-125A-97C5-153D-DE2311123491}"/>
              </a:ext>
            </a:extLst>
          </p:cNvPr>
          <p:cNvSpPr/>
          <p:nvPr/>
        </p:nvSpPr>
        <p:spPr>
          <a:xfrm>
            <a:off x="84679" y="71573"/>
            <a:ext cx="4910319" cy="523220"/>
          </a:xfrm>
          <a:prstGeom prst="rect">
            <a:avLst/>
          </a:prstGeom>
        </p:spPr>
        <p:txBody>
          <a:bodyPr wrap="none">
            <a:spAutoFit/>
          </a:bodyPr>
          <a:lstStyle/>
          <a:p>
            <a:pPr lvl="0"/>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4. </a:t>
            </a:r>
            <a:r>
              <a:rPr lang="vi-VN" sz="2800" b="1" dirty="0">
                <a:solidFill>
                  <a:srgbClr val="002060"/>
                </a:solidFill>
                <a:latin typeface="Times New Roman" panose="02020603050405020304" pitchFamily="18" charset="0"/>
                <a:ea typeface="Georgia"/>
                <a:cs typeface="Times New Roman" panose="02020603050405020304" pitchFamily="18" charset="0"/>
                <a:sym typeface="Georgia"/>
              </a:rPr>
              <a:t>Ảnh hưởng của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dinh</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2800" b="1" dirty="0" err="1">
                <a:solidFill>
                  <a:srgbClr val="002060"/>
                </a:solidFill>
                <a:latin typeface="Times New Roman" panose="02020603050405020304" pitchFamily="18" charset="0"/>
                <a:ea typeface="Georgia"/>
                <a:cs typeface="Times New Roman" panose="02020603050405020304" pitchFamily="18" charset="0"/>
                <a:sym typeface="Georgia"/>
              </a:rPr>
              <a:t>dưỡng</a:t>
            </a:r>
            <a:r>
              <a:rPr lang="en-US" sz="2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lang="vi-VN" sz="2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Tree>
    <p:extLst>
      <p:ext uri="{BB962C8B-B14F-4D97-AF65-F5344CB8AC3E}">
        <p14:creationId xmlns:p14="http://schemas.microsoft.com/office/powerpoint/2010/main" val="42658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ppt_w</p:attrName>
                                        </p:attrNameLst>
                                      </p:cBhvr>
                                      <p:tavLst>
                                        <p:tav tm="0">
                                          <p:val>
                                            <p:strVal val="0"/>
                                          </p:val>
                                        </p:tav>
                                        <p:tav tm="100000">
                                          <p:val>
                                            <p:strVal val="#ppt_w"/>
                                          </p:val>
                                        </p:tav>
                                      </p:tavLst>
                                    </p:anim>
                                    <p:anim calcmode="lin" valueType="num">
                                      <p:cBhvr additive="base">
                                        <p:cTn id="31" dur="500"/>
                                        <p:tgtEl>
                                          <p:spTgt spid="1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19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6693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234203655"/>
              </p:ext>
            </p:extLst>
          </p:nvPr>
        </p:nvGraphicFramePr>
        <p:xfrm>
          <a:off x="144379" y="1232282"/>
          <a:ext cx="11919282" cy="4261866"/>
        </p:xfrm>
        <a:graphic>
          <a:graphicData uri="http://schemas.openxmlformats.org/drawingml/2006/table">
            <a:tbl>
              <a:tblPr firstRow="1" bandRow="1">
                <a:tableStyleId>{5C22544A-7EE6-4342-B048-85BDC9FD1C3A}</a:tableStyleId>
              </a:tblPr>
              <a:tblGrid>
                <a:gridCol w="1604210">
                  <a:extLst>
                    <a:ext uri="{9D8B030D-6E8A-4147-A177-3AD203B41FA5}">
                      <a16:colId xmlns:a16="http://schemas.microsoft.com/office/drawing/2014/main" xmlns="" val="20000"/>
                    </a:ext>
                  </a:extLst>
                </a:gridCol>
                <a:gridCol w="2999874">
                  <a:extLst>
                    <a:ext uri="{9D8B030D-6E8A-4147-A177-3AD203B41FA5}">
                      <a16:colId xmlns:a16="http://schemas.microsoft.com/office/drawing/2014/main" xmlns="" val="20001"/>
                    </a:ext>
                  </a:extLst>
                </a:gridCol>
                <a:gridCol w="3818021">
                  <a:extLst>
                    <a:ext uri="{9D8B030D-6E8A-4147-A177-3AD203B41FA5}">
                      <a16:colId xmlns:a16="http://schemas.microsoft.com/office/drawing/2014/main" xmlns="" val="20002"/>
                    </a:ext>
                  </a:extLst>
                </a:gridCol>
                <a:gridCol w="3497177">
                  <a:extLst>
                    <a:ext uri="{9D8B030D-6E8A-4147-A177-3AD203B41FA5}">
                      <a16:colId xmlns:a16="http://schemas.microsoft.com/office/drawing/2014/main" xmlns="" val="20003"/>
                    </a:ext>
                  </a:extLst>
                </a:gridCol>
              </a:tblGrid>
              <a:tr h="665226">
                <a:tc>
                  <a:txBody>
                    <a:bodyPr/>
                    <a:lstStyle/>
                    <a:p>
                      <a:pPr>
                        <a:lnSpc>
                          <a:spcPct val="100000"/>
                        </a:lnSpc>
                      </a:pP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baseline="0" dirty="0" err="1">
                          <a:latin typeface="Times New Roman" panose="02020603050405020304" pitchFamily="18" charset="0"/>
                          <a:cs typeface="Times New Roman" panose="02020603050405020304" pitchFamily="18" charset="0"/>
                        </a:rPr>
                        <a:t>Thiếu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err="1">
                          <a:latin typeface="Times New Roman" panose="02020603050405020304" pitchFamily="18" charset="0"/>
                          <a:cs typeface="Times New Roman" panose="02020603050405020304" pitchFamily="18" charset="0"/>
                        </a:rPr>
                        <a:t>Đủ</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err="1">
                          <a:latin typeface="Times New Roman" panose="02020603050405020304" pitchFamily="18" charset="0"/>
                          <a:cs typeface="Times New Roman" panose="02020603050405020304" pitchFamily="18" charset="0"/>
                        </a:rPr>
                        <a:t>Thừa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dinh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1932140">
                <a:tc>
                  <a:txBody>
                    <a:bodyPr/>
                    <a:lstStyle/>
                    <a:p>
                      <a:pPr algn="ctr">
                        <a:lnSpc>
                          <a:spcPct val="100000"/>
                        </a:lnSpc>
                      </a:pPr>
                      <a:r>
                        <a:rPr lang="en-US" sz="2800" dirty="0" err="1">
                          <a:latin typeface="Times New Roman" panose="02020603050405020304" pitchFamily="18"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chậm</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Thấp</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vàng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úa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Cao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vừa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phải</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xanh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tốt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baseline="0" dirty="0" err="1">
                          <a:solidFill>
                            <a:schemeClr val="dk1"/>
                          </a:solidFill>
                          <a:effectLst/>
                          <a:latin typeface="Times New Roman" panose="02020603050405020304" pitchFamily="18" charset="0"/>
                          <a:ea typeface="+mn-ea"/>
                          <a:cs typeface="Times New Roman" panose="02020603050405020304" pitchFamily="18" charset="0"/>
                          <a:sym typeface="Arial"/>
                        </a:rPr>
                        <a:t>P</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mạnh</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Cao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vượt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mức</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Lá</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xanh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nhưng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dễ</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rụng</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p>
                  </a:txBody>
                  <a:tcPr/>
                </a:tc>
                <a:extLst>
                  <a:ext uri="{0D108BD9-81ED-4DB2-BD59-A6C34878D82A}">
                    <a16:rowId xmlns:a16="http://schemas.microsoft.com/office/drawing/2014/main" xmlns="" val="10001"/>
                  </a:ext>
                </a:extLst>
              </a:tr>
              <a:tr h="1197408">
                <a:tc>
                  <a:txBody>
                    <a:bodyPr/>
                    <a:lstStyle/>
                    <a:p>
                      <a:pPr algn="ctr">
                        <a:lnSpc>
                          <a:spcPct val="100000"/>
                        </a:lnSpc>
                      </a:pPr>
                      <a:r>
                        <a:rPr lang="en-US" sz="2800" dirty="0" err="1">
                          <a:latin typeface="Times New Roman" panose="02020603050405020304" pitchFamily="18" charset="0"/>
                          <a:cs typeface="Times New Roman" panose="02020603050405020304" pitchFamily="18" charset="0"/>
                        </a:rPr>
                        <a:t>Trẻ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baseline="0" dirty="0" err="1">
                          <a:solidFill>
                            <a:schemeClr val="dk1"/>
                          </a:solidFill>
                          <a:effectLst/>
                          <a:latin typeface="Times New Roman" panose="02020603050405020304" pitchFamily="18" charset="0"/>
                          <a:ea typeface="+mn-ea"/>
                          <a:cs typeface="Times New Roman" panose="02020603050405020304" pitchFamily="18" charset="0"/>
                          <a:sym typeface="Arial"/>
                        </a:rPr>
                        <a:t>T</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còi</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xương</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Suy</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dinh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dưỡng</a:t>
                      </a:r>
                      <a:endParaRPr lang="en-US" sz="2800" dirty="0">
                        <a:latin typeface="Times New Roman" panose="02020603050405020304" pitchFamily="18" charset="0"/>
                        <a:cs typeface="Times New Roman" panose="02020603050405020304" pitchFamily="18" charset="0"/>
                      </a:endParaRPr>
                    </a:p>
                  </a:txBody>
                  <a:tcPr/>
                </a:tc>
                <a:tc>
                  <a:txBody>
                    <a:bodyPr/>
                    <a:lstStyle/>
                    <a:p>
                      <a:pPr>
                        <a:lnSpc>
                          <a:spcPct val="100000"/>
                        </a:lnSpc>
                      </a:pPr>
                      <a:r>
                        <a:rPr lang="en-US" sz="2800" dirty="0">
                          <a:latin typeface="Times New Roman" panose="02020603050405020304" pitchFamily="18" charset="0"/>
                          <a:cs typeface="Times New Roman" panose="02020603050405020304" pitchFamily="18" charset="0"/>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phát</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triển</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bình</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thường</a:t>
                      </a:r>
                      <a:endParaRPr lang="en-US" sz="2800" dirty="0">
                        <a:latin typeface="Times New Roman" panose="02020603050405020304" pitchFamily="18" charset="0"/>
                        <a:cs typeface="Times New Roman" panose="02020603050405020304" pitchFamily="18" charset="0"/>
                      </a:endParaRPr>
                    </a:p>
                  </a:txBody>
                  <a:tcPr/>
                </a:tc>
                <a:tc>
                  <a:txBody>
                    <a:bodyPr/>
                    <a:lstStyle/>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Trẻ</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bị</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thừa</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cân</a:t>
                      </a: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0" indent="0">
                        <a:lnSpc>
                          <a:spcPct val="100000"/>
                        </a:lnSpc>
                        <a:buFontTx/>
                        <a:buNone/>
                      </a:pPr>
                      <a:endPar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p>
                      <a:pPr marL="285750" indent="-285750">
                        <a:lnSpc>
                          <a:spcPct val="100000"/>
                        </a:lnSpc>
                        <a:buFontTx/>
                        <a:buChar char="-"/>
                      </a:pP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Béo</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 </a:t>
                      </a:r>
                      <a:r>
                        <a:rPr lang="en-US" sz="2800" b="0" i="0" u="none" strike="noStrike" cap="none" dirty="0" err="1">
                          <a:solidFill>
                            <a:schemeClr val="dk1"/>
                          </a:solidFill>
                          <a:effectLst/>
                          <a:latin typeface="Times New Roman" panose="02020603050405020304" pitchFamily="18" charset="0"/>
                          <a:ea typeface="+mn-ea"/>
                          <a:cs typeface="Times New Roman" panose="02020603050405020304" pitchFamily="18" charset="0"/>
                          <a:sym typeface="Arial"/>
                        </a:rPr>
                        <a:t>phì</a:t>
                      </a:r>
                      <a:r>
                        <a:rPr lang="en-US" sz="28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bl>
          </a:graphicData>
        </a:graphic>
      </p:graphicFrame>
      <p:sp>
        <p:nvSpPr>
          <p:cNvPr id="5" name="Right Arrow 4"/>
          <p:cNvSpPr/>
          <p:nvPr/>
        </p:nvSpPr>
        <p:spPr>
          <a:xfrm>
            <a:off x="4750931" y="5998273"/>
            <a:ext cx="661182"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5444197" y="5516753"/>
            <a:ext cx="6330461" cy="1077218"/>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Dinh </a:t>
            </a:r>
            <a:r>
              <a:rPr lang="en-US" sz="3200" b="1" i="1" dirty="0" err="1">
                <a:solidFill>
                  <a:srgbClr val="FF0000"/>
                </a:solidFill>
                <a:latin typeface="Times New Roman" panose="02020603050405020304" pitchFamily="18" charset="0"/>
                <a:cs typeface="Times New Roman" panose="02020603050405020304" pitchFamily="18" charset="0"/>
              </a:rPr>
              <a:t>dưỡng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hưởng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đến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trưởng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phát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triển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7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a:t>
            </a:fld>
            <a:endParaRPr lang="en-US"/>
          </a:p>
        </p:txBody>
      </p:sp>
      <p:sp>
        <p:nvSpPr>
          <p:cNvPr id="3" name="Google Shape;73;p15"/>
          <p:cNvSpPr/>
          <p:nvPr/>
        </p:nvSpPr>
        <p:spPr>
          <a:xfrm>
            <a:off x="1932645" y="1354429"/>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0" y="439652"/>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4107822" y="1101910"/>
            <a:ext cx="2500880" cy="61589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289110"/>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3945146" y="572468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2;p15"/>
          <p:cNvSpPr txBox="1"/>
          <p:nvPr/>
        </p:nvSpPr>
        <p:spPr>
          <a:xfrm>
            <a:off x="732971" y="2866121"/>
            <a:ext cx="10726057"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Bài</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35.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Các</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nhân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tố</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đến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sinh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trưởng</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và</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phát</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triển</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sinh</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FF0000"/>
                </a:solidFill>
                <a:latin typeface="Times New Roman" panose="02020603050405020304" pitchFamily="18" charset="0"/>
                <a:ea typeface="Georgia"/>
                <a:cs typeface="Times New Roman" panose="02020603050405020304" pitchFamily="18" charset="0"/>
                <a:sym typeface="Georgia"/>
              </a:rPr>
              <a:t>vật</a:t>
            </a:r>
            <a:r>
              <a:rPr lang="en-US" sz="4800" b="1" dirty="0">
                <a:solidFill>
                  <a:srgbClr val="FF0000"/>
                </a:solidFill>
                <a:latin typeface="Times New Roman" panose="02020603050405020304" pitchFamily="18" charset="0"/>
                <a:ea typeface="Georgia"/>
                <a:cs typeface="Times New Roman" panose="02020603050405020304" pitchFamily="18" charset="0"/>
                <a:sym typeface="Georgia"/>
              </a:rPr>
              <a:t>.</a:t>
            </a:r>
            <a:endParaRPr sz="4800" b="1" dirty="0">
              <a:solidFill>
                <a:srgbClr val="FF0000"/>
              </a:solidFill>
              <a:latin typeface="Times New Roman" panose="02020603050405020304" pitchFamily="18" charset="0"/>
              <a:ea typeface="Georgia"/>
              <a:cs typeface="Times New Roman" panose="02020603050405020304" pitchFamily="18" charset="0"/>
              <a:sym typeface="Georgia"/>
            </a:endParaRPr>
          </a:p>
        </p:txBody>
      </p:sp>
      <p:sp>
        <p:nvSpPr>
          <p:cNvPr id="13"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a:t>
            </a:fld>
            <a:endParaRPr lang="en-US"/>
          </a:p>
        </p:txBody>
      </p:sp>
      <p:pic>
        <p:nvPicPr>
          <p:cNvPr id="14"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5"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Tree>
    <p:extLst>
      <p:ext uri="{BB962C8B-B14F-4D97-AF65-F5344CB8AC3E}">
        <p14:creationId xmlns:p14="http://schemas.microsoft.com/office/powerpoint/2010/main" val="10567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1"/>
                                          </p:val>
                                        </p:tav>
                                        <p:tav tm="100000">
                                          <p:val>
                                            <p:strVal val="#ppt_y"/>
                                          </p:val>
                                        </p:tav>
                                      </p:tavLst>
                                    </p:anim>
                                  </p:childTnLst>
                                </p:cTn>
                              </p:par>
                              <p:par>
                                <p:cTn id="32" presetID="23" presetClass="entr" presetSubtype="16"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ppt_w</p:attrName>
                                        </p:attrNameLst>
                                      </p:cBhvr>
                                      <p:tavLst>
                                        <p:tav tm="0">
                                          <p:val>
                                            <p:strVal val="0"/>
                                          </p:val>
                                        </p:tav>
                                        <p:tav tm="100000">
                                          <p:val>
                                            <p:strVal val="#ppt_w"/>
                                          </p:val>
                                        </p:tav>
                                      </p:tavLst>
                                    </p:anim>
                                    <p:anim calcmode="lin" valueType="num">
                                      <p:cBhvr additive="base">
                                        <p:cTn id="35" dur="500"/>
                                        <p:tgtEl>
                                          <p:spTgt spid="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EE4C94-B5EB-45DA-80B4-68AA48C319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20</a:t>
            </a:fld>
            <a:endParaRPr lang="en-US"/>
          </a:p>
        </p:txBody>
      </p:sp>
      <p:sp>
        <p:nvSpPr>
          <p:cNvPr id="4" name="TextBox 3">
            <a:extLst>
              <a:ext uri="{FF2B5EF4-FFF2-40B4-BE49-F238E27FC236}">
                <a16:creationId xmlns:a16="http://schemas.microsoft.com/office/drawing/2014/main" xmlns="" id="{D5DA2DB6-39C2-5396-8453-5A167EDF83D3}"/>
              </a:ext>
            </a:extLst>
          </p:cNvPr>
          <p:cNvSpPr txBox="1"/>
          <p:nvPr/>
        </p:nvSpPr>
        <p:spPr>
          <a:xfrm>
            <a:off x="590465" y="3009452"/>
            <a:ext cx="11011067" cy="255454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Ví dụ để chỉ ra ảnh hưởng của chất dinh dưỡng đến sự sinh trưởng và phát triển của sinh vật: Gà Đông Tảo khi được chăm sóc tốt, đủ dinh dưỡng, không cần dùng thuốc tăng trọng, gà mái có thể nặng tới 5 – 6 kg trong thời gian khoảng 5 – 6 tháng, tuy nhiên, nếu chăm sóc không tốt, gà mái chỉ có thể đạt tối đa 3 kg/con.</a:t>
            </a:r>
          </a:p>
        </p:txBody>
      </p:sp>
      <p:sp>
        <p:nvSpPr>
          <p:cNvPr id="7" name="Rectangle 3">
            <a:extLst>
              <a:ext uri="{FF2B5EF4-FFF2-40B4-BE49-F238E27FC236}">
                <a16:creationId xmlns:a16="http://schemas.microsoft.com/office/drawing/2014/main" xmlns="" id="{137FF6B5-1AB3-48B9-A8D4-6E3DCDE4B68D}"/>
              </a:ext>
            </a:extLst>
          </p:cNvPr>
          <p:cNvSpPr>
            <a:spLocks noChangeArrowheads="1"/>
          </p:cNvSpPr>
          <p:nvPr/>
        </p:nvSpPr>
        <p:spPr bwMode="auto">
          <a:xfrm>
            <a:off x="590466" y="1241900"/>
            <a:ext cx="11011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phân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tích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ví</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dụ</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chỉ</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ra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ảnh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hưởng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dưỡng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đến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trưởng</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phát</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triển</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sinh</a:t>
            </a:r>
            <a:r>
              <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9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21</a:t>
            </a:fld>
            <a:endParaRPr lang="en-US"/>
          </a:p>
        </p:txBody>
      </p:sp>
      <p:grpSp>
        <p:nvGrpSpPr>
          <p:cNvPr id="3" name="Group 11"/>
          <p:cNvGrpSpPr/>
          <p:nvPr/>
        </p:nvGrpSpPr>
        <p:grpSpPr>
          <a:xfrm>
            <a:off x="-15766" y="15766"/>
            <a:ext cx="12192000" cy="6858000"/>
            <a:chOff x="-15766" y="15766"/>
            <a:chExt cx="12192000" cy="6858000"/>
          </a:xfrm>
        </p:grpSpPr>
        <p:pic>
          <p:nvPicPr>
            <p:cNvPr id="4" name="Google Shape;107;p17"/>
            <p:cNvPicPr preferRelativeResize="0"/>
            <p:nvPr/>
          </p:nvPicPr>
          <p:blipFill rotWithShape="1">
            <a:blip r:embed="rId3">
              <a:alphaModFix/>
            </a:blip>
            <a:srcRect/>
            <a:stretch/>
          </p:blipFill>
          <p:spPr>
            <a:xfrm rot="5400000">
              <a:off x="2651234" y="-2651234"/>
              <a:ext cx="6858000" cy="12192000"/>
            </a:xfrm>
            <a:prstGeom prst="rect">
              <a:avLst/>
            </a:prstGeom>
            <a:noFill/>
            <a:ln>
              <a:noFill/>
            </a:ln>
          </p:spPr>
        </p:pic>
        <p:sp>
          <p:nvSpPr>
            <p:cNvPr id="5" name="Rounded Rectangle 4"/>
            <p:cNvSpPr/>
            <p:nvPr/>
          </p:nvSpPr>
          <p:spPr>
            <a:xfrm>
              <a:off x="394138" y="472966"/>
              <a:ext cx="11366938" cy="6101255"/>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Slide Number Placeholder 1"/>
          <p:cNvSpPr txBox="1">
            <a:spLocks/>
          </p:cNvSpPr>
          <p:nvPr/>
        </p:nvSpPr>
        <p:spPr>
          <a:xfrm>
            <a:off x="10970500" y="2069269"/>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21</a:t>
            </a:fld>
            <a:endParaRPr lang="en-US"/>
          </a:p>
        </p:txBody>
      </p:sp>
      <p:pic>
        <p:nvPicPr>
          <p:cNvPr id="7" name="Google Shape;175;p20"/>
          <p:cNvPicPr preferRelativeResize="0"/>
          <p:nvPr/>
        </p:nvPicPr>
        <p:blipFill rotWithShape="1">
          <a:blip r:embed="rId4">
            <a:alphaModFix/>
          </a:blip>
          <a:srcRect/>
          <a:stretch/>
        </p:blipFill>
        <p:spPr>
          <a:xfrm>
            <a:off x="9681638" y="4525268"/>
            <a:ext cx="2346350" cy="1478833"/>
          </a:xfrm>
          <a:prstGeom prst="rect">
            <a:avLst/>
          </a:prstGeom>
          <a:noFill/>
          <a:ln>
            <a:noFill/>
          </a:ln>
        </p:spPr>
      </p:pic>
      <p:sp>
        <p:nvSpPr>
          <p:cNvPr id="8" name="Google Shape;192;p22"/>
          <p:cNvSpPr/>
          <p:nvPr/>
        </p:nvSpPr>
        <p:spPr>
          <a:xfrm rot="5400000">
            <a:off x="5549466" y="-3578783"/>
            <a:ext cx="1135120" cy="8292686"/>
          </a:xfrm>
          <a:prstGeom prst="round2SameRect">
            <a:avLst>
              <a:gd name="adj1" fmla="val 44276"/>
              <a:gd name="adj2" fmla="val 46030"/>
            </a:avLst>
          </a:prstGeom>
          <a:solidFill>
            <a:srgbClr val="D7F8E7"/>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pic>
        <p:nvPicPr>
          <p:cNvPr id="9" name="Google Shape;194;p22"/>
          <p:cNvPicPr preferRelativeResize="0"/>
          <p:nvPr/>
        </p:nvPicPr>
        <p:blipFill rotWithShape="1">
          <a:blip r:embed="rId5">
            <a:alphaModFix/>
          </a:blip>
          <a:srcRect/>
          <a:stretch/>
        </p:blipFill>
        <p:spPr>
          <a:xfrm>
            <a:off x="213941" y="0"/>
            <a:ext cx="1551797" cy="1305550"/>
          </a:xfrm>
          <a:prstGeom prst="rect">
            <a:avLst/>
          </a:prstGeom>
          <a:noFill/>
          <a:ln>
            <a:noFill/>
          </a:ln>
        </p:spPr>
      </p:pic>
      <p:sp>
        <p:nvSpPr>
          <p:cNvPr id="10" name="TextBox 9"/>
          <p:cNvSpPr txBox="1"/>
          <p:nvPr/>
        </p:nvSpPr>
        <p:spPr>
          <a:xfrm>
            <a:off x="2175643" y="236481"/>
            <a:ext cx="7834632" cy="584775"/>
          </a:xfrm>
          <a:prstGeom prst="rect">
            <a:avLst/>
          </a:prstGeom>
          <a:noFill/>
        </p:spPr>
        <p:txBody>
          <a:bodyPr wrap="square" rtlCol="0">
            <a:spAutoFit/>
          </a:bodyPr>
          <a:lstStyle/>
          <a:p>
            <a:r>
              <a:rPr lang="en-US" sz="28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nhân</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tố</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ảnh</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hưởng</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sinh</a:t>
            </a:r>
            <a:r>
              <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trưởng</a:t>
            </a:r>
            <a:endParaRPr lang="en-US" sz="32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1" name="Group 37"/>
          <p:cNvGrpSpPr>
            <a:grpSpLocks/>
          </p:cNvGrpSpPr>
          <p:nvPr/>
        </p:nvGrpSpPr>
        <p:grpSpPr bwMode="auto">
          <a:xfrm>
            <a:off x="3045314" y="1190284"/>
            <a:ext cx="3700463" cy="762000"/>
            <a:chOff x="3429" y="1008"/>
            <a:chExt cx="1707" cy="345"/>
          </a:xfrm>
        </p:grpSpPr>
        <p:sp>
          <p:nvSpPr>
            <p:cNvPr id="12" name="Text Box 14"/>
            <p:cNvSpPr txBox="1">
              <a:spLocks noChangeArrowheads="1"/>
            </p:cNvSpPr>
            <p:nvPr/>
          </p:nvSpPr>
          <p:spPr bwMode="auto">
            <a:xfrm>
              <a:off x="4320" y="1008"/>
              <a:ext cx="816" cy="207"/>
            </a:xfrm>
            <a:prstGeom prst="rect">
              <a:avLst/>
            </a:prstGeom>
            <a:gradFill rotWithShape="1">
              <a:gsLst>
                <a:gs pos="0">
                  <a:srgbClr val="CC9900">
                    <a:alpha val="83000"/>
                  </a:srgbClr>
                </a:gs>
                <a:gs pos="50000">
                  <a:srgbClr val="CC9900">
                    <a:gamma/>
                    <a:tint val="44314"/>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Hoocmon</a:t>
              </a:r>
              <a:endParaRPr lang="en-US" sz="2400" b="1" dirty="0">
                <a:latin typeface="Times New Roman" pitchFamily="18" charset="0"/>
                <a:cs typeface="Times New Roman" pitchFamily="18" charset="0"/>
              </a:endParaRPr>
            </a:p>
          </p:txBody>
        </p:sp>
        <p:sp>
          <p:nvSpPr>
            <p:cNvPr id="13" name="Freeform 30"/>
            <p:cNvSpPr>
              <a:spLocks/>
            </p:cNvSpPr>
            <p:nvPr/>
          </p:nvSpPr>
          <p:spPr bwMode="auto">
            <a:xfrm>
              <a:off x="3429" y="1152"/>
              <a:ext cx="891" cy="201"/>
            </a:xfrm>
            <a:custGeom>
              <a:avLst/>
              <a:gdLst>
                <a:gd name="T0" fmla="*/ 0 w 891"/>
                <a:gd name="T1" fmla="*/ 201 h 201"/>
                <a:gd name="T2" fmla="*/ 891 w 891"/>
                <a:gd name="T3" fmla="*/ 0 h 201"/>
                <a:gd name="T4" fmla="*/ 0 60000 65536"/>
                <a:gd name="T5" fmla="*/ 0 60000 65536"/>
                <a:gd name="T6" fmla="*/ 0 w 891"/>
                <a:gd name="T7" fmla="*/ 0 h 201"/>
                <a:gd name="T8" fmla="*/ 891 w 891"/>
                <a:gd name="T9" fmla="*/ 201 h 201"/>
              </a:gdLst>
              <a:ahLst/>
              <a:cxnLst>
                <a:cxn ang="T4">
                  <a:pos x="T0" y="T1"/>
                </a:cxn>
                <a:cxn ang="T5">
                  <a:pos x="T2" y="T3"/>
                </a:cxn>
              </a:cxnLst>
              <a:rect l="T6" t="T7" r="T8" b="T9"/>
              <a:pathLst>
                <a:path w="891" h="201">
                  <a:moveTo>
                    <a:pt x="0" y="201"/>
                  </a:moveTo>
                  <a:lnTo>
                    <a:pt x="891" y="0"/>
                  </a:lnTo>
                </a:path>
              </a:pathLst>
            </a:custGeom>
            <a:noFill/>
            <a:ln w="76200">
              <a:solidFill>
                <a:srgbClr val="FF9900"/>
              </a:solidFill>
              <a:round/>
              <a:headEnd type="none" w="med" len="med"/>
              <a:tailEnd type="triangle" w="med" len="med"/>
            </a:ln>
          </p:spPr>
          <p:txBody>
            <a:bodyPr/>
            <a:lstStyle/>
            <a:p>
              <a:endParaRPr lang="en-US"/>
            </a:p>
          </p:txBody>
        </p:sp>
      </p:grpSp>
      <p:grpSp>
        <p:nvGrpSpPr>
          <p:cNvPr id="14" name="Group 38"/>
          <p:cNvGrpSpPr>
            <a:grpSpLocks/>
          </p:cNvGrpSpPr>
          <p:nvPr/>
        </p:nvGrpSpPr>
        <p:grpSpPr bwMode="auto">
          <a:xfrm>
            <a:off x="3059602" y="1990384"/>
            <a:ext cx="3686175" cy="666750"/>
            <a:chOff x="3438" y="1362"/>
            <a:chExt cx="1698" cy="410"/>
          </a:xfrm>
        </p:grpSpPr>
        <p:sp>
          <p:nvSpPr>
            <p:cNvPr id="15" name="Text Box 25"/>
            <p:cNvSpPr txBox="1">
              <a:spLocks noChangeArrowheads="1"/>
            </p:cNvSpPr>
            <p:nvPr/>
          </p:nvSpPr>
          <p:spPr bwMode="auto">
            <a:xfrm>
              <a:off x="4320" y="1488"/>
              <a:ext cx="816" cy="284"/>
            </a:xfrm>
            <a:prstGeom prst="rect">
              <a:avLst/>
            </a:prstGeom>
            <a:gradFill rotWithShape="1">
              <a:gsLst>
                <a:gs pos="0">
                  <a:srgbClr val="CC9900">
                    <a:alpha val="83000"/>
                  </a:srgbClr>
                </a:gs>
                <a:gs pos="50000">
                  <a:srgbClr val="CC9900">
                    <a:gamma/>
                    <a:tint val="25490"/>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a:latin typeface="Times New Roman" pitchFamily="18" charset="0"/>
                  <a:cs typeface="Times New Roman" pitchFamily="18" charset="0"/>
                </a:rPr>
                <a:t> Di </a:t>
              </a:r>
              <a:r>
                <a:rPr lang="en-US" sz="2400" b="1" dirty="0" err="1">
                  <a:latin typeface="Times New Roman" pitchFamily="18" charset="0"/>
                  <a:cs typeface="Times New Roman" pitchFamily="18" charset="0"/>
                </a:rPr>
                <a:t>truyền</a:t>
              </a:r>
              <a:endParaRPr lang="en-US" sz="2400" b="1" dirty="0">
                <a:latin typeface="Times New Roman" pitchFamily="18" charset="0"/>
                <a:cs typeface="Times New Roman" pitchFamily="18" charset="0"/>
              </a:endParaRPr>
            </a:p>
          </p:txBody>
        </p:sp>
        <p:sp>
          <p:nvSpPr>
            <p:cNvPr id="16" name="Freeform 31"/>
            <p:cNvSpPr>
              <a:spLocks/>
            </p:cNvSpPr>
            <p:nvPr/>
          </p:nvSpPr>
          <p:spPr bwMode="auto">
            <a:xfrm>
              <a:off x="3438" y="1362"/>
              <a:ext cx="882" cy="222"/>
            </a:xfrm>
            <a:custGeom>
              <a:avLst/>
              <a:gdLst>
                <a:gd name="T0" fmla="*/ 0 w 882"/>
                <a:gd name="T1" fmla="*/ 0 h 222"/>
                <a:gd name="T2" fmla="*/ 882 w 882"/>
                <a:gd name="T3" fmla="*/ 222 h 222"/>
                <a:gd name="T4" fmla="*/ 0 60000 65536"/>
                <a:gd name="T5" fmla="*/ 0 60000 65536"/>
                <a:gd name="T6" fmla="*/ 0 w 882"/>
                <a:gd name="T7" fmla="*/ 0 h 222"/>
                <a:gd name="T8" fmla="*/ 882 w 882"/>
                <a:gd name="T9" fmla="*/ 222 h 222"/>
              </a:gdLst>
              <a:ahLst/>
              <a:cxnLst>
                <a:cxn ang="T4">
                  <a:pos x="T0" y="T1"/>
                </a:cxn>
                <a:cxn ang="T5">
                  <a:pos x="T2" y="T3"/>
                </a:cxn>
              </a:cxnLst>
              <a:rect l="T6" t="T7" r="T8" b="T9"/>
              <a:pathLst>
                <a:path w="882" h="222">
                  <a:moveTo>
                    <a:pt x="0" y="0"/>
                  </a:moveTo>
                  <a:lnTo>
                    <a:pt x="882" y="222"/>
                  </a:lnTo>
                </a:path>
              </a:pathLst>
            </a:custGeom>
            <a:noFill/>
            <a:ln w="76200">
              <a:solidFill>
                <a:srgbClr val="FF9900"/>
              </a:solidFill>
              <a:round/>
              <a:headEnd type="none" w="med" len="med"/>
              <a:tailEnd type="triangle" w="med" len="med"/>
            </a:ln>
          </p:spPr>
          <p:txBody>
            <a:bodyPr/>
            <a:lstStyle/>
            <a:p>
              <a:endParaRPr lang="en-US"/>
            </a:p>
          </p:txBody>
        </p:sp>
      </p:grpSp>
      <p:grpSp>
        <p:nvGrpSpPr>
          <p:cNvPr id="17" name="Group 39"/>
          <p:cNvGrpSpPr>
            <a:grpSpLocks/>
          </p:cNvGrpSpPr>
          <p:nvPr/>
        </p:nvGrpSpPr>
        <p:grpSpPr bwMode="auto">
          <a:xfrm>
            <a:off x="3087352" y="3150976"/>
            <a:ext cx="3622675" cy="1267276"/>
            <a:chOff x="3552" y="2550"/>
            <a:chExt cx="1630" cy="762"/>
          </a:xfrm>
        </p:grpSpPr>
        <p:sp>
          <p:nvSpPr>
            <p:cNvPr id="18" name="Text Box 26"/>
            <p:cNvSpPr txBox="1">
              <a:spLocks noChangeArrowheads="1"/>
            </p:cNvSpPr>
            <p:nvPr/>
          </p:nvSpPr>
          <p:spPr bwMode="auto">
            <a:xfrm>
              <a:off x="4366" y="2550"/>
              <a:ext cx="816" cy="275"/>
            </a:xfrm>
            <a:prstGeom prst="rect">
              <a:avLst/>
            </a:prstGeom>
            <a:gradFill rotWithShape="1">
              <a:gsLst>
                <a:gs pos="0">
                  <a:srgbClr val="CC9900">
                    <a:alpha val="83000"/>
                  </a:srgbClr>
                </a:gs>
                <a:gs pos="50000">
                  <a:srgbClr val="CC9900">
                    <a:gamma/>
                    <a:tint val="28627"/>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endParaRPr lang="en-US" sz="2400" b="1" dirty="0">
                <a:latin typeface="Times New Roman" pitchFamily="18" charset="0"/>
                <a:cs typeface="Times New Roman" pitchFamily="18" charset="0"/>
              </a:endParaRPr>
            </a:p>
          </p:txBody>
        </p:sp>
        <p:sp>
          <p:nvSpPr>
            <p:cNvPr id="19" name="Line 32"/>
            <p:cNvSpPr>
              <a:spLocks noChangeShapeType="1"/>
            </p:cNvSpPr>
            <p:nvPr/>
          </p:nvSpPr>
          <p:spPr bwMode="auto">
            <a:xfrm flipV="1">
              <a:off x="3552" y="2684"/>
              <a:ext cx="824" cy="628"/>
            </a:xfrm>
            <a:prstGeom prst="line">
              <a:avLst/>
            </a:prstGeom>
            <a:noFill/>
            <a:ln w="76200">
              <a:solidFill>
                <a:srgbClr val="FF9900"/>
              </a:solidFill>
              <a:round/>
              <a:headEnd/>
              <a:tailEnd type="triangle" w="med" len="med"/>
            </a:ln>
          </p:spPr>
          <p:txBody>
            <a:bodyPr/>
            <a:lstStyle/>
            <a:p>
              <a:endParaRPr lang="en-US"/>
            </a:p>
          </p:txBody>
        </p:sp>
      </p:grpSp>
      <p:grpSp>
        <p:nvGrpSpPr>
          <p:cNvPr id="20" name="Group 40"/>
          <p:cNvGrpSpPr>
            <a:grpSpLocks/>
          </p:cNvGrpSpPr>
          <p:nvPr/>
        </p:nvGrpSpPr>
        <p:grpSpPr bwMode="auto">
          <a:xfrm>
            <a:off x="3059325" y="3909070"/>
            <a:ext cx="3562316" cy="500063"/>
            <a:chOff x="3516" y="2858"/>
            <a:chExt cx="1645" cy="315"/>
          </a:xfrm>
        </p:grpSpPr>
        <p:sp>
          <p:nvSpPr>
            <p:cNvPr id="21" name="Text Box 27"/>
            <p:cNvSpPr txBox="1">
              <a:spLocks noChangeArrowheads="1"/>
            </p:cNvSpPr>
            <p:nvPr/>
          </p:nvSpPr>
          <p:spPr bwMode="auto">
            <a:xfrm>
              <a:off x="4345" y="2858"/>
              <a:ext cx="816" cy="288"/>
            </a:xfrm>
            <a:prstGeom prst="rect">
              <a:avLst/>
            </a:prstGeom>
            <a:gradFill rotWithShape="1">
              <a:gsLst>
                <a:gs pos="0">
                  <a:srgbClr val="CC9900">
                    <a:alpha val="83000"/>
                  </a:srgbClr>
                </a:gs>
                <a:gs pos="50000">
                  <a:srgbClr val="CC9900">
                    <a:gamma/>
                    <a:tint val="31765"/>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endParaRPr lang="en-US" sz="2400" b="1" dirty="0">
                <a:latin typeface="Times New Roman" pitchFamily="18" charset="0"/>
                <a:cs typeface="Times New Roman" pitchFamily="18" charset="0"/>
              </a:endParaRPr>
            </a:p>
          </p:txBody>
        </p:sp>
        <p:sp>
          <p:nvSpPr>
            <p:cNvPr id="22" name="Line 33"/>
            <p:cNvSpPr>
              <a:spLocks noChangeShapeType="1"/>
            </p:cNvSpPr>
            <p:nvPr/>
          </p:nvSpPr>
          <p:spPr bwMode="auto">
            <a:xfrm flipV="1">
              <a:off x="3516" y="2988"/>
              <a:ext cx="852" cy="185"/>
            </a:xfrm>
            <a:prstGeom prst="line">
              <a:avLst/>
            </a:prstGeom>
            <a:noFill/>
            <a:ln w="76200">
              <a:solidFill>
                <a:srgbClr val="FF9900"/>
              </a:solidFill>
              <a:round/>
              <a:headEnd/>
              <a:tailEnd type="triangle" w="med" len="med"/>
            </a:ln>
          </p:spPr>
          <p:txBody>
            <a:bodyPr/>
            <a:lstStyle/>
            <a:p>
              <a:endParaRPr lang="en-US"/>
            </a:p>
          </p:txBody>
        </p:sp>
      </p:grpSp>
      <p:grpSp>
        <p:nvGrpSpPr>
          <p:cNvPr id="23" name="Group 41"/>
          <p:cNvGrpSpPr>
            <a:grpSpLocks/>
          </p:cNvGrpSpPr>
          <p:nvPr/>
        </p:nvGrpSpPr>
        <p:grpSpPr bwMode="auto">
          <a:xfrm>
            <a:off x="3074815" y="4377377"/>
            <a:ext cx="3577901" cy="730250"/>
            <a:chOff x="3523" y="3153"/>
            <a:chExt cx="1661" cy="460"/>
          </a:xfrm>
        </p:grpSpPr>
        <p:sp>
          <p:nvSpPr>
            <p:cNvPr id="24" name="Text Box 28"/>
            <p:cNvSpPr txBox="1">
              <a:spLocks noChangeArrowheads="1"/>
            </p:cNvSpPr>
            <p:nvPr/>
          </p:nvSpPr>
          <p:spPr bwMode="auto">
            <a:xfrm>
              <a:off x="4368" y="3325"/>
              <a:ext cx="816" cy="288"/>
            </a:xfrm>
            <a:prstGeom prst="rect">
              <a:avLst/>
            </a:prstGeom>
            <a:gradFill rotWithShape="1">
              <a:gsLst>
                <a:gs pos="0">
                  <a:srgbClr val="CC9900">
                    <a:alpha val="83000"/>
                  </a:srgbClr>
                </a:gs>
                <a:gs pos="50000">
                  <a:srgbClr val="CC9900">
                    <a:gamma/>
                    <a:tint val="38039"/>
                    <a:invGamma/>
                  </a:srgbClr>
                </a:gs>
                <a:gs pos="100000">
                  <a:srgbClr val="CC9900">
                    <a:alpha val="83000"/>
                  </a:srgbClr>
                </a:gs>
              </a:gsLst>
              <a:lin ang="5400000" scaled="1"/>
            </a:gradFill>
            <a:ln>
              <a:noFill/>
            </a:ln>
            <a:effectLst/>
          </p:spPr>
          <p:txBody>
            <a:bodyPr>
              <a:spAutoFit/>
            </a:bodyPr>
            <a:lstStyle/>
            <a:p>
              <a:pPr algn="just" fontAlgn="auto">
                <a:spcBef>
                  <a:spcPct val="50000"/>
                </a:spcBef>
                <a:spcAft>
                  <a:spcPts val="0"/>
                </a:spcAft>
                <a:defRPr/>
              </a:pPr>
              <a:r>
                <a:rPr lang="en-US" sz="2400" b="1" dirty="0">
                  <a:latin typeface="+mn-lt"/>
                  <a:cs typeface="+mn-cs"/>
                </a:rPr>
                <a:t>  </a:t>
              </a:r>
              <a:r>
                <a:rPr lang="en-US" sz="2400" b="1" dirty="0" err="1">
                  <a:latin typeface="Times New Roman" pitchFamily="18" charset="0"/>
                  <a:cs typeface="Times New Roman" pitchFamily="18" charset="0"/>
                </a:rPr>
                <a:t>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sáng</a:t>
              </a:r>
              <a:endParaRPr lang="en-US" sz="2400" b="1" dirty="0">
                <a:latin typeface="Times New Roman" pitchFamily="18" charset="0"/>
                <a:cs typeface="Times New Roman" pitchFamily="18" charset="0"/>
              </a:endParaRPr>
            </a:p>
          </p:txBody>
        </p:sp>
        <p:sp>
          <p:nvSpPr>
            <p:cNvPr id="25" name="Line 34"/>
            <p:cNvSpPr>
              <a:spLocks noChangeShapeType="1"/>
            </p:cNvSpPr>
            <p:nvPr/>
          </p:nvSpPr>
          <p:spPr bwMode="auto">
            <a:xfrm>
              <a:off x="3523" y="3153"/>
              <a:ext cx="864" cy="288"/>
            </a:xfrm>
            <a:prstGeom prst="line">
              <a:avLst/>
            </a:prstGeom>
            <a:noFill/>
            <a:ln w="76200">
              <a:solidFill>
                <a:srgbClr val="FF9900"/>
              </a:solidFill>
              <a:round/>
              <a:headEnd/>
              <a:tailEnd type="triangle" w="med" len="med"/>
            </a:ln>
          </p:spPr>
          <p:txBody>
            <a:bodyPr/>
            <a:lstStyle/>
            <a:p>
              <a:endParaRPr lang="en-US"/>
            </a:p>
          </p:txBody>
        </p:sp>
      </p:grpSp>
      <p:grpSp>
        <p:nvGrpSpPr>
          <p:cNvPr id="26" name="Group 42"/>
          <p:cNvGrpSpPr>
            <a:grpSpLocks/>
          </p:cNvGrpSpPr>
          <p:nvPr/>
        </p:nvGrpSpPr>
        <p:grpSpPr bwMode="auto">
          <a:xfrm>
            <a:off x="3071592" y="4431409"/>
            <a:ext cx="3595133" cy="1498447"/>
            <a:chOff x="3552" y="3312"/>
            <a:chExt cx="1669" cy="871"/>
          </a:xfrm>
        </p:grpSpPr>
        <p:sp>
          <p:nvSpPr>
            <p:cNvPr id="27" name="Text Box 29"/>
            <p:cNvSpPr txBox="1">
              <a:spLocks noChangeArrowheads="1"/>
            </p:cNvSpPr>
            <p:nvPr/>
          </p:nvSpPr>
          <p:spPr bwMode="auto">
            <a:xfrm>
              <a:off x="4405" y="3917"/>
              <a:ext cx="816" cy="266"/>
            </a:xfrm>
            <a:prstGeom prst="rect">
              <a:avLst/>
            </a:prstGeom>
            <a:gradFill rotWithShape="1">
              <a:gsLst>
                <a:gs pos="0">
                  <a:srgbClr val="CC9900">
                    <a:alpha val="83000"/>
                  </a:srgbClr>
                </a:gs>
                <a:gs pos="50000">
                  <a:srgbClr val="CC9900">
                    <a:gamma/>
                    <a:tint val="38039"/>
                    <a:invGamma/>
                  </a:srgbClr>
                </a:gs>
                <a:gs pos="100000">
                  <a:srgbClr val="CC9900">
                    <a:alpha val="83000"/>
                  </a:srgbClr>
                </a:gs>
              </a:gsLst>
              <a:lin ang="5400000" scaled="1"/>
            </a:gradFill>
            <a:ln>
              <a:noFill/>
            </a:ln>
            <a:effectLst/>
          </p:spPr>
          <p:txBody>
            <a:bodyPr>
              <a:spAutoFit/>
            </a:bodyPr>
            <a:lstStyle/>
            <a:p>
              <a:pPr algn="ctr" fontAlgn="auto">
                <a:spcBef>
                  <a:spcPct val="50000"/>
                </a:spcBef>
                <a:spcAft>
                  <a:spcPts val="0"/>
                </a:spcAft>
                <a:defRPr/>
              </a:pP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bón</a:t>
              </a:r>
              <a:endParaRPr lang="en-US" sz="2400" b="1" dirty="0">
                <a:latin typeface="Times New Roman" pitchFamily="18" charset="0"/>
                <a:cs typeface="Times New Roman" pitchFamily="18" charset="0"/>
              </a:endParaRPr>
            </a:p>
          </p:txBody>
        </p:sp>
        <p:sp>
          <p:nvSpPr>
            <p:cNvPr id="28" name="Line 35"/>
            <p:cNvSpPr>
              <a:spLocks noChangeShapeType="1"/>
            </p:cNvSpPr>
            <p:nvPr/>
          </p:nvSpPr>
          <p:spPr bwMode="auto">
            <a:xfrm>
              <a:off x="3552" y="3312"/>
              <a:ext cx="864" cy="720"/>
            </a:xfrm>
            <a:prstGeom prst="line">
              <a:avLst/>
            </a:prstGeom>
            <a:noFill/>
            <a:ln w="76200">
              <a:solidFill>
                <a:srgbClr val="FF9900"/>
              </a:solidFill>
              <a:round/>
              <a:headEnd/>
              <a:tailEnd type="triangle" w="med" len="med"/>
            </a:ln>
          </p:spPr>
          <p:txBody>
            <a:bodyPr/>
            <a:lstStyle/>
            <a:p>
              <a:endParaRPr lang="en-US"/>
            </a:p>
          </p:txBody>
        </p:sp>
      </p:grpSp>
      <p:sp>
        <p:nvSpPr>
          <p:cNvPr id="29" name="Google Shape;1011;p31"/>
          <p:cNvSpPr/>
          <p:nvPr/>
        </p:nvSpPr>
        <p:spPr>
          <a:xfrm>
            <a:off x="880968" y="1436532"/>
            <a:ext cx="2178214" cy="1091821"/>
          </a:xfrm>
          <a:prstGeom prst="roundRect">
            <a:avLst>
              <a:gd name="adj" fmla="val 50000"/>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dirty="0">
                <a:solidFill>
                  <a:prstClr val="white"/>
                </a:solidFill>
                <a:cs typeface="+mn-ea"/>
                <a:sym typeface="+mn-lt"/>
              </a:rPr>
              <a:t> </a:t>
            </a:r>
            <a:endParaRPr dirty="0">
              <a:solidFill>
                <a:prstClr val="white"/>
              </a:solidFill>
              <a:cs typeface="+mn-ea"/>
              <a:sym typeface="+mn-lt"/>
            </a:endParaRPr>
          </a:p>
        </p:txBody>
      </p:sp>
      <p:sp>
        <p:nvSpPr>
          <p:cNvPr id="30" name="TextBox 29"/>
          <p:cNvSpPr txBox="1"/>
          <p:nvPr/>
        </p:nvSpPr>
        <p:spPr>
          <a:xfrm>
            <a:off x="994384" y="1539592"/>
            <a:ext cx="1992573" cy="954107"/>
          </a:xfrm>
          <a:prstGeom prst="rect">
            <a:avLst/>
          </a:prstGeom>
          <a:noFill/>
        </p:spPr>
        <p:txBody>
          <a:bodyPr wrap="square" rtlCol="0">
            <a:spAutoFit/>
          </a:bodyPr>
          <a:lstStyle/>
          <a:p>
            <a:pPr algn="ctr"/>
            <a:r>
              <a:rPr lang="en-US" sz="2800" dirty="0" err="1">
                <a:ln>
                  <a:solidFill>
                    <a:srgbClr val="00B050"/>
                  </a:solidFill>
                </a:ln>
                <a:solidFill>
                  <a:srgbClr val="00B050"/>
                </a:solidFill>
                <a:latin typeface="Times New Roman" pitchFamily="18" charset="0"/>
                <a:cs typeface="Times New Roman" pitchFamily="18" charset="0"/>
              </a:rPr>
              <a:t>Nhân</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tố</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bên</a:t>
            </a:r>
            <a:r>
              <a:rPr lang="en-US" sz="2800" dirty="0">
                <a:ln>
                  <a:solidFill>
                    <a:srgbClr val="00B050"/>
                  </a:solidFill>
                </a:ln>
                <a:solidFill>
                  <a:srgbClr val="00B050"/>
                </a:solidFill>
                <a:latin typeface="Times New Roman" pitchFamily="18" charset="0"/>
                <a:cs typeface="Times New Roman" pitchFamily="18" charset="0"/>
              </a:rPr>
              <a:t> </a:t>
            </a:r>
            <a:r>
              <a:rPr lang="en-US" sz="2800" dirty="0" err="1">
                <a:ln>
                  <a:solidFill>
                    <a:srgbClr val="00B050"/>
                  </a:solidFill>
                </a:ln>
                <a:solidFill>
                  <a:srgbClr val="00B050"/>
                </a:solidFill>
                <a:latin typeface="Times New Roman" pitchFamily="18" charset="0"/>
                <a:cs typeface="Times New Roman" pitchFamily="18" charset="0"/>
              </a:rPr>
              <a:t>trong</a:t>
            </a:r>
            <a:endParaRPr lang="en-US" sz="2800" dirty="0">
              <a:ln>
                <a:solidFill>
                  <a:srgbClr val="00B050"/>
                </a:solidFill>
              </a:ln>
              <a:solidFill>
                <a:srgbClr val="00B050"/>
              </a:solidFill>
              <a:latin typeface="Times New Roman" pitchFamily="18" charset="0"/>
              <a:cs typeface="Times New Roman" pitchFamily="18" charset="0"/>
            </a:endParaRPr>
          </a:p>
        </p:txBody>
      </p:sp>
      <p:sp>
        <p:nvSpPr>
          <p:cNvPr id="31" name="Google Shape;1011;p31"/>
          <p:cNvSpPr/>
          <p:nvPr/>
        </p:nvSpPr>
        <p:spPr>
          <a:xfrm>
            <a:off x="923009" y="3717285"/>
            <a:ext cx="2178214" cy="1091821"/>
          </a:xfrm>
          <a:prstGeom prst="roundRect">
            <a:avLst>
              <a:gd name="adj" fmla="val 50000"/>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dirty="0">
                <a:ln>
                  <a:solidFill>
                    <a:schemeClr val="accent6"/>
                  </a:solidFill>
                </a:ln>
                <a:solidFill>
                  <a:schemeClr val="accent6"/>
                </a:solidFill>
                <a:cs typeface="+mn-ea"/>
                <a:sym typeface="+mn-lt"/>
              </a:rPr>
              <a:t> </a:t>
            </a:r>
            <a:endParaRPr dirty="0">
              <a:ln>
                <a:solidFill>
                  <a:schemeClr val="accent6"/>
                </a:solidFill>
              </a:ln>
              <a:solidFill>
                <a:schemeClr val="accent6"/>
              </a:solidFill>
              <a:cs typeface="+mn-ea"/>
              <a:sym typeface="+mn-lt"/>
            </a:endParaRPr>
          </a:p>
        </p:txBody>
      </p:sp>
      <p:sp>
        <p:nvSpPr>
          <p:cNvPr id="32" name="TextBox 31"/>
          <p:cNvSpPr txBox="1"/>
          <p:nvPr/>
        </p:nvSpPr>
        <p:spPr>
          <a:xfrm>
            <a:off x="1036425" y="3820345"/>
            <a:ext cx="1992573" cy="954107"/>
          </a:xfrm>
          <a:prstGeom prst="rect">
            <a:avLst/>
          </a:prstGeom>
          <a:noFill/>
        </p:spPr>
        <p:txBody>
          <a:bodyPr wrap="square" rtlCol="0">
            <a:spAutoFit/>
          </a:bodyPr>
          <a:lstStyle/>
          <a:p>
            <a:pPr algn="ctr"/>
            <a:r>
              <a:rPr lang="en-US" sz="2800" dirty="0" err="1">
                <a:ln>
                  <a:solidFill>
                    <a:srgbClr val="00B050"/>
                  </a:solidFill>
                </a:ln>
                <a:solidFill>
                  <a:srgbClr val="00B0F0"/>
                </a:solidFill>
                <a:latin typeface="Times New Roman" pitchFamily="18" charset="0"/>
                <a:cs typeface="Times New Roman" pitchFamily="18" charset="0"/>
              </a:rPr>
              <a:t>Nhân</a:t>
            </a:r>
            <a:r>
              <a:rPr lang="en-US" sz="2800" dirty="0">
                <a:ln>
                  <a:solidFill>
                    <a:srgbClr val="00B050"/>
                  </a:solidFill>
                </a:ln>
                <a:solidFill>
                  <a:srgbClr val="00B0F0"/>
                </a:solidFill>
                <a:latin typeface="Times New Roman" pitchFamily="18" charset="0"/>
                <a:cs typeface="Times New Roman" pitchFamily="18" charset="0"/>
              </a:rPr>
              <a:t> </a:t>
            </a:r>
            <a:r>
              <a:rPr lang="en-US" sz="2800" dirty="0" err="1">
                <a:ln>
                  <a:solidFill>
                    <a:srgbClr val="00B050"/>
                  </a:solidFill>
                </a:ln>
                <a:solidFill>
                  <a:srgbClr val="00B0F0"/>
                </a:solidFill>
                <a:latin typeface="Times New Roman" pitchFamily="18" charset="0"/>
                <a:cs typeface="Times New Roman" pitchFamily="18" charset="0"/>
              </a:rPr>
              <a:t>tố</a:t>
            </a:r>
            <a:r>
              <a:rPr lang="en-US" sz="2800" dirty="0">
                <a:ln>
                  <a:solidFill>
                    <a:srgbClr val="00B050"/>
                  </a:solidFill>
                </a:ln>
                <a:solidFill>
                  <a:srgbClr val="00B0F0"/>
                </a:solidFill>
                <a:latin typeface="Times New Roman" pitchFamily="18" charset="0"/>
                <a:cs typeface="Times New Roman" pitchFamily="18" charset="0"/>
              </a:rPr>
              <a:t> </a:t>
            </a:r>
            <a:r>
              <a:rPr lang="en-US" sz="2800" dirty="0" err="1">
                <a:ln>
                  <a:solidFill>
                    <a:srgbClr val="00B050"/>
                  </a:solidFill>
                </a:ln>
                <a:solidFill>
                  <a:srgbClr val="00B0F0"/>
                </a:solidFill>
                <a:latin typeface="Times New Roman" pitchFamily="18" charset="0"/>
                <a:cs typeface="Times New Roman" pitchFamily="18" charset="0"/>
              </a:rPr>
              <a:t>bên</a:t>
            </a:r>
            <a:r>
              <a:rPr lang="en-US" sz="2800" dirty="0">
                <a:ln>
                  <a:solidFill>
                    <a:srgbClr val="00B050"/>
                  </a:solidFill>
                </a:ln>
                <a:solidFill>
                  <a:srgbClr val="00B0F0"/>
                </a:solidFill>
                <a:latin typeface="Times New Roman" pitchFamily="18" charset="0"/>
                <a:cs typeface="Times New Roman" pitchFamily="18" charset="0"/>
              </a:rPr>
              <a:t> </a:t>
            </a:r>
            <a:r>
              <a:rPr lang="en-US" sz="2800" dirty="0" err="1">
                <a:ln>
                  <a:solidFill>
                    <a:srgbClr val="00B050"/>
                  </a:solidFill>
                </a:ln>
                <a:solidFill>
                  <a:srgbClr val="00B0F0"/>
                </a:solidFill>
                <a:latin typeface="Times New Roman" pitchFamily="18" charset="0"/>
                <a:cs typeface="Times New Roman" pitchFamily="18" charset="0"/>
              </a:rPr>
              <a:t>trong</a:t>
            </a:r>
            <a:endParaRPr lang="en-US" sz="2800" dirty="0">
              <a:ln>
                <a:solidFill>
                  <a:srgbClr val="00B050"/>
                </a:solidFill>
              </a:ln>
              <a:solidFill>
                <a:srgbClr val="00B0F0"/>
              </a:solidFill>
              <a:latin typeface="Times New Roman" pitchFamily="18" charset="0"/>
              <a:cs typeface="Times New Roman" pitchFamily="18" charset="0"/>
            </a:endParaRPr>
          </a:p>
        </p:txBody>
      </p:sp>
      <p:pic>
        <p:nvPicPr>
          <p:cNvPr id="33" name="Picture 7" descr="Hinh 10"/>
          <p:cNvPicPr>
            <a:picLocks noChangeAspect="1" noChangeArrowheads="1"/>
          </p:cNvPicPr>
          <p:nvPr/>
        </p:nvPicPr>
        <p:blipFill>
          <a:blip r:embed="rId6">
            <a:lum bright="-18000" contrast="24000"/>
          </a:blip>
          <a:srcRect l="4445" t="2426" r="2223" b="557"/>
          <a:stretch>
            <a:fillRect/>
          </a:stretch>
        </p:blipFill>
        <p:spPr bwMode="auto">
          <a:xfrm>
            <a:off x="7630511" y="1145628"/>
            <a:ext cx="3279227" cy="4046706"/>
          </a:xfrm>
          <a:prstGeom prst="rect">
            <a:avLst/>
          </a:prstGeom>
          <a:noFill/>
          <a:ln w="9525">
            <a:noFill/>
            <a:miter lim="800000"/>
            <a:headEnd/>
            <a:tailEnd/>
          </a:ln>
        </p:spPr>
      </p:pic>
      <p:pic>
        <p:nvPicPr>
          <p:cNvPr id="34" name="Picture 7" descr="hướng sáng"/>
          <p:cNvPicPr>
            <a:picLocks noChangeAspect="1" noChangeArrowheads="1"/>
          </p:cNvPicPr>
          <p:nvPr/>
        </p:nvPicPr>
        <p:blipFill>
          <a:blip r:embed="rId7"/>
          <a:srcRect/>
          <a:stretch>
            <a:fillRect/>
          </a:stretch>
        </p:blipFill>
        <p:spPr bwMode="auto">
          <a:xfrm>
            <a:off x="7267903" y="1432034"/>
            <a:ext cx="3767959" cy="3471041"/>
          </a:xfrm>
          <a:prstGeom prst="rect">
            <a:avLst/>
          </a:prstGeom>
          <a:noFill/>
          <a:ln w="9525">
            <a:noFill/>
            <a:miter lim="800000"/>
            <a:headEnd/>
            <a:tailEnd/>
          </a:ln>
        </p:spPr>
      </p:pic>
      <p:pic>
        <p:nvPicPr>
          <p:cNvPr id="35" name="Picture 8" descr="s1_2005"/>
          <p:cNvPicPr>
            <a:picLocks noChangeAspect="1" noChangeArrowheads="1"/>
          </p:cNvPicPr>
          <p:nvPr/>
        </p:nvPicPr>
        <p:blipFill>
          <a:blip r:embed="rId8"/>
          <a:srcRect b="25000"/>
          <a:stretch>
            <a:fillRect/>
          </a:stretch>
        </p:blipFill>
        <p:spPr bwMode="auto">
          <a:xfrm>
            <a:off x="6903490" y="1343400"/>
            <a:ext cx="2302397" cy="1744240"/>
          </a:xfrm>
          <a:prstGeom prst="rect">
            <a:avLst/>
          </a:prstGeom>
          <a:noFill/>
          <a:ln w="9525">
            <a:noFill/>
            <a:miter lim="800000"/>
            <a:headEnd/>
            <a:tailEnd/>
          </a:ln>
        </p:spPr>
      </p:pic>
      <p:pic>
        <p:nvPicPr>
          <p:cNvPr id="36" name="Picture 9" descr="mg_20013"/>
          <p:cNvPicPr>
            <a:picLocks noChangeAspect="1" noChangeArrowheads="1"/>
          </p:cNvPicPr>
          <p:nvPr/>
        </p:nvPicPr>
        <p:blipFill>
          <a:blip r:embed="rId9"/>
          <a:srcRect/>
          <a:stretch>
            <a:fillRect/>
          </a:stretch>
        </p:blipFill>
        <p:spPr bwMode="auto">
          <a:xfrm>
            <a:off x="9418090" y="1343400"/>
            <a:ext cx="2232627" cy="1744240"/>
          </a:xfrm>
          <a:prstGeom prst="rect">
            <a:avLst/>
          </a:prstGeom>
          <a:noFill/>
          <a:ln w="9525">
            <a:noFill/>
            <a:miter lim="800000"/>
            <a:headEnd/>
            <a:tailEnd/>
          </a:ln>
        </p:spPr>
      </p:pic>
      <p:pic>
        <p:nvPicPr>
          <p:cNvPr id="37" name="Picture 10" descr="micro219"/>
          <p:cNvPicPr>
            <a:picLocks noChangeAspect="1" noChangeArrowheads="1"/>
          </p:cNvPicPr>
          <p:nvPr/>
        </p:nvPicPr>
        <p:blipFill>
          <a:blip r:embed="rId10"/>
          <a:srcRect/>
          <a:stretch>
            <a:fillRect/>
          </a:stretch>
        </p:blipFill>
        <p:spPr bwMode="auto">
          <a:xfrm>
            <a:off x="6903490" y="3248400"/>
            <a:ext cx="2302397" cy="1744240"/>
          </a:xfrm>
          <a:prstGeom prst="rect">
            <a:avLst/>
          </a:prstGeom>
          <a:noFill/>
          <a:ln w="9525">
            <a:noFill/>
            <a:miter lim="800000"/>
            <a:headEnd/>
            <a:tailEnd/>
          </a:ln>
        </p:spPr>
      </p:pic>
      <p:pic>
        <p:nvPicPr>
          <p:cNvPr id="38" name="Picture 11" descr="k1_2003"/>
          <p:cNvPicPr>
            <a:picLocks noChangeAspect="1" noChangeArrowheads="1"/>
          </p:cNvPicPr>
          <p:nvPr/>
        </p:nvPicPr>
        <p:blipFill>
          <a:blip r:embed="rId11"/>
          <a:srcRect/>
          <a:stretch>
            <a:fillRect/>
          </a:stretch>
        </p:blipFill>
        <p:spPr bwMode="auto">
          <a:xfrm>
            <a:off x="9418090" y="3248400"/>
            <a:ext cx="2232627" cy="1744240"/>
          </a:xfrm>
          <a:prstGeom prst="rect">
            <a:avLst/>
          </a:prstGeom>
          <a:noFill/>
          <a:ln w="9525">
            <a:noFill/>
            <a:miter lim="800000"/>
            <a:headEnd/>
            <a:tailEnd/>
          </a:ln>
        </p:spPr>
      </p:pic>
      <p:sp>
        <p:nvSpPr>
          <p:cNvPr id="39" name="Text Box 12"/>
          <p:cNvSpPr txBox="1">
            <a:spLocks noChangeArrowheads="1"/>
          </p:cNvSpPr>
          <p:nvPr/>
        </p:nvSpPr>
        <p:spPr bwMode="auto">
          <a:xfrm>
            <a:off x="6936827" y="2535612"/>
            <a:ext cx="712231" cy="584775"/>
          </a:xfrm>
          <a:prstGeom prst="rect">
            <a:avLst/>
          </a:prstGeom>
          <a:noFill/>
          <a:ln w="9525">
            <a:noFill/>
            <a:miter lim="800000"/>
            <a:headEnd/>
            <a:tailEnd/>
          </a:ln>
        </p:spPr>
        <p:txBody>
          <a:bodyPr wrap="square">
            <a:spAutoFit/>
          </a:bodyPr>
          <a:lstStyle/>
          <a:p>
            <a:pPr eaLnBrk="0" hangingPunct="0"/>
            <a:r>
              <a:rPr lang="en-US" sz="3200" b="1" dirty="0">
                <a:solidFill>
                  <a:srgbClr val="FF3300"/>
                </a:solidFill>
                <a:latin typeface=".VnTime" pitchFamily="34" charset="0"/>
              </a:rPr>
              <a:t>N</a:t>
            </a:r>
          </a:p>
        </p:txBody>
      </p:sp>
      <p:sp>
        <p:nvSpPr>
          <p:cNvPr id="40" name="Text Box 13"/>
          <p:cNvSpPr txBox="1">
            <a:spLocks noChangeArrowheads="1"/>
          </p:cNvSpPr>
          <p:nvPr/>
        </p:nvSpPr>
        <p:spPr bwMode="auto">
          <a:xfrm>
            <a:off x="10807153" y="2535612"/>
            <a:ext cx="851770" cy="584775"/>
          </a:xfrm>
          <a:prstGeom prst="rect">
            <a:avLst/>
          </a:prstGeom>
          <a:noFill/>
          <a:ln w="9525">
            <a:noFill/>
            <a:miter lim="800000"/>
            <a:headEnd/>
            <a:tailEnd/>
          </a:ln>
        </p:spPr>
        <p:txBody>
          <a:bodyPr wrap="square">
            <a:spAutoFit/>
          </a:bodyPr>
          <a:lstStyle/>
          <a:p>
            <a:pPr eaLnBrk="0" hangingPunct="0"/>
            <a:r>
              <a:rPr lang="en-US" sz="3200" b="1" dirty="0">
                <a:solidFill>
                  <a:srgbClr val="FF3300"/>
                </a:solidFill>
                <a:latin typeface=".VnTime" pitchFamily="34" charset="0"/>
              </a:rPr>
              <a:t>Mg</a:t>
            </a:r>
          </a:p>
        </p:txBody>
      </p:sp>
      <p:sp>
        <p:nvSpPr>
          <p:cNvPr id="41" name="Text Box 14"/>
          <p:cNvSpPr txBox="1">
            <a:spLocks noChangeArrowheads="1"/>
          </p:cNvSpPr>
          <p:nvPr/>
        </p:nvSpPr>
        <p:spPr bwMode="auto">
          <a:xfrm rot="10805438" flipV="1">
            <a:off x="6784525" y="4375827"/>
            <a:ext cx="921540" cy="584775"/>
          </a:xfrm>
          <a:prstGeom prst="rect">
            <a:avLst/>
          </a:prstGeom>
          <a:noFill/>
          <a:ln w="9525">
            <a:noFill/>
            <a:miter lim="800000"/>
            <a:headEnd/>
            <a:tailEnd/>
          </a:ln>
        </p:spPr>
        <p:txBody>
          <a:bodyPr wrap="square">
            <a:spAutoFit/>
          </a:bodyPr>
          <a:lstStyle/>
          <a:p>
            <a:pPr eaLnBrk="0" hangingPunct="0"/>
            <a:r>
              <a:rPr lang="en-US" sz="3200" b="1" dirty="0">
                <a:solidFill>
                  <a:srgbClr val="FFFF00"/>
                </a:solidFill>
                <a:latin typeface=".VnTime" pitchFamily="34" charset="0"/>
              </a:rPr>
              <a:t>Mo</a:t>
            </a:r>
          </a:p>
        </p:txBody>
      </p:sp>
      <p:sp>
        <p:nvSpPr>
          <p:cNvPr id="42" name="Text Box 15"/>
          <p:cNvSpPr txBox="1">
            <a:spLocks noChangeArrowheads="1"/>
          </p:cNvSpPr>
          <p:nvPr/>
        </p:nvSpPr>
        <p:spPr bwMode="auto">
          <a:xfrm>
            <a:off x="11094490" y="4470776"/>
            <a:ext cx="712231" cy="584775"/>
          </a:xfrm>
          <a:prstGeom prst="rect">
            <a:avLst/>
          </a:prstGeom>
          <a:noFill/>
          <a:ln w="9525">
            <a:noFill/>
            <a:miter lim="800000"/>
            <a:headEnd/>
            <a:tailEnd/>
          </a:ln>
        </p:spPr>
        <p:txBody>
          <a:bodyPr wrap="square">
            <a:spAutoFit/>
          </a:bodyPr>
          <a:lstStyle/>
          <a:p>
            <a:pPr eaLnBrk="0" hangingPunct="0"/>
            <a:r>
              <a:rPr lang="en-US" sz="3200" b="1" dirty="0">
                <a:solidFill>
                  <a:srgbClr val="FFFF00"/>
                </a:solidFill>
                <a:latin typeface=".VnTime" pitchFamily="34" charset="0"/>
              </a:rPr>
              <a:t>K</a:t>
            </a:r>
          </a:p>
        </p:txBody>
      </p:sp>
    </p:spTree>
    <p:extLst>
      <p:ext uri="{BB962C8B-B14F-4D97-AF65-F5344CB8AC3E}">
        <p14:creationId xmlns:p14="http://schemas.microsoft.com/office/powerpoint/2010/main" val="4695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childTnLst>
                          </p:cTn>
                        </p:par>
                        <p:par>
                          <p:cTn id="69" fill="hold">
                            <p:stCondLst>
                              <p:cond delay="2000"/>
                            </p:stCondLst>
                            <p:childTnLst>
                              <p:par>
                                <p:cTn id="70" presetID="9"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dissolve">
                                      <p:cBhvr>
                                        <p:cTn id="72" dur="500"/>
                                        <p:tgtEl>
                                          <p:spTgt spid="11"/>
                                        </p:tgtEl>
                                      </p:cBhvr>
                                    </p:animEffect>
                                  </p:childTnLst>
                                </p:cTn>
                              </p:par>
                            </p:childTnLst>
                          </p:cTn>
                        </p:par>
                        <p:par>
                          <p:cTn id="73" fill="hold">
                            <p:stCondLst>
                              <p:cond delay="2500"/>
                            </p:stCondLst>
                            <p:childTnLst>
                              <p:par>
                                <p:cTn id="74" presetID="5" presetClass="entr" presetSubtype="1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heckerboard(across)">
                                      <p:cBhvr>
                                        <p:cTn id="76" dur="500"/>
                                        <p:tgtEl>
                                          <p:spTgt spid="14"/>
                                        </p:tgtEl>
                                      </p:cBhvr>
                                    </p:animEffect>
                                  </p:childTnLst>
                                </p:cTn>
                              </p:par>
                            </p:childTnLst>
                          </p:cTn>
                        </p:par>
                        <p:par>
                          <p:cTn id="77" fill="hold">
                            <p:stCondLst>
                              <p:cond delay="3000"/>
                            </p:stCondLst>
                            <p:childTnLst>
                              <p:par>
                                <p:cTn id="78" presetID="5" presetClass="entr" presetSubtype="10"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checkerboard(across)">
                                      <p:cBhvr>
                                        <p:cTn id="80" dur="500"/>
                                        <p:tgtEl>
                                          <p:spTgt spid="17"/>
                                        </p:tgtEl>
                                      </p:cBhvr>
                                    </p:animEffect>
                                  </p:childTnLst>
                                </p:cTn>
                              </p:par>
                            </p:childTnLst>
                          </p:cTn>
                        </p:par>
                        <p:par>
                          <p:cTn id="81" fill="hold">
                            <p:stCondLst>
                              <p:cond delay="3500"/>
                            </p:stCondLst>
                            <p:childTnLst>
                              <p:par>
                                <p:cTn id="82" presetID="5" presetClass="entr" presetSubtype="10"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checkerboard(across)">
                                      <p:cBhvr>
                                        <p:cTn id="84" dur="500"/>
                                        <p:tgtEl>
                                          <p:spTgt spid="20"/>
                                        </p:tgtEl>
                                      </p:cBhvr>
                                    </p:animEffect>
                                  </p:childTnLst>
                                </p:cTn>
                              </p:par>
                            </p:childTnLst>
                          </p:cTn>
                        </p:par>
                        <p:par>
                          <p:cTn id="85" fill="hold">
                            <p:stCondLst>
                              <p:cond delay="4000"/>
                            </p:stCondLst>
                            <p:childTnLst>
                              <p:par>
                                <p:cTn id="86" presetID="5" presetClass="entr" presetSubtype="10"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checkerboard(across)">
                                      <p:cBhvr>
                                        <p:cTn id="88" dur="500"/>
                                        <p:tgtEl>
                                          <p:spTgt spid="23"/>
                                        </p:tgtEl>
                                      </p:cBhvr>
                                    </p:animEffect>
                                  </p:childTnLst>
                                </p:cTn>
                              </p:par>
                            </p:childTnLst>
                          </p:cTn>
                        </p:par>
                        <p:par>
                          <p:cTn id="89" fill="hold">
                            <p:stCondLst>
                              <p:cond delay="4500"/>
                            </p:stCondLst>
                            <p:childTnLst>
                              <p:par>
                                <p:cTn id="90" presetID="5" presetClass="entr" presetSubtype="1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checkerboard(across)">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6" presetClass="exit" presetSubtype="16" fill="hold" nodeType="clickEffect">
                                  <p:stCondLst>
                                    <p:cond delay="0"/>
                                  </p:stCondLst>
                                  <p:childTnLst>
                                    <p:animEffect transition="out" filter="circle(in)">
                                      <p:cBhvr>
                                        <p:cTn id="108" dur="1000"/>
                                        <p:tgtEl>
                                          <p:spTgt spid="33"/>
                                        </p:tgtEl>
                                      </p:cBhvr>
                                    </p:animEffect>
                                    <p:set>
                                      <p:cBhvr>
                                        <p:cTn id="109" dur="1" fill="hold">
                                          <p:stCondLst>
                                            <p:cond delay="999"/>
                                          </p:stCondLst>
                                        </p:cTn>
                                        <p:tgtEl>
                                          <p:spTgt spid="33"/>
                                        </p:tgtEl>
                                        <p:attrNameLst>
                                          <p:attrName>style.visibility</p:attrName>
                                        </p:attrNameLst>
                                      </p:cBhvr>
                                      <p:to>
                                        <p:strVal val="hidden"/>
                                      </p:to>
                                    </p:set>
                                  </p:childTnLst>
                                </p:cTn>
                              </p:par>
                              <p:par>
                                <p:cTn id="110" presetID="15" presetClass="entr" presetSubtype="0"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1000" fill="hold"/>
                                        <p:tgtEl>
                                          <p:spTgt spid="34"/>
                                        </p:tgtEl>
                                        <p:attrNameLst>
                                          <p:attrName>ppt_w</p:attrName>
                                        </p:attrNameLst>
                                      </p:cBhvr>
                                      <p:tavLst>
                                        <p:tav tm="0">
                                          <p:val>
                                            <p:fltVal val="0"/>
                                          </p:val>
                                        </p:tav>
                                        <p:tav tm="100000">
                                          <p:val>
                                            <p:strVal val="#ppt_w"/>
                                          </p:val>
                                        </p:tav>
                                      </p:tavLst>
                                    </p:anim>
                                    <p:anim calcmode="lin" valueType="num">
                                      <p:cBhvr>
                                        <p:cTn id="113" dur="1000" fill="hold"/>
                                        <p:tgtEl>
                                          <p:spTgt spid="34"/>
                                        </p:tgtEl>
                                        <p:attrNameLst>
                                          <p:attrName>ppt_h</p:attrName>
                                        </p:attrNameLst>
                                      </p:cBhvr>
                                      <p:tavLst>
                                        <p:tav tm="0">
                                          <p:val>
                                            <p:fltVal val="0"/>
                                          </p:val>
                                        </p:tav>
                                        <p:tav tm="100000">
                                          <p:val>
                                            <p:strVal val="#ppt_h"/>
                                          </p:val>
                                        </p:tav>
                                      </p:tavLst>
                                    </p:anim>
                                    <p:anim calcmode="lin" valueType="num">
                                      <p:cBhvr>
                                        <p:cTn id="114"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6" fill="hold">
                      <p:stCondLst>
                        <p:cond delay="indefinite"/>
                      </p:stCondLst>
                      <p:childTnLst>
                        <p:par>
                          <p:cTn id="117" fill="hold">
                            <p:stCondLst>
                              <p:cond delay="0"/>
                            </p:stCondLst>
                            <p:childTnLst>
                              <p:par>
                                <p:cTn id="118" presetID="6" presetClass="exit" presetSubtype="16" fill="hold" nodeType="clickEffect">
                                  <p:stCondLst>
                                    <p:cond delay="0"/>
                                  </p:stCondLst>
                                  <p:childTnLst>
                                    <p:animEffect transition="out" filter="circle(in)">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7" presetClass="entr" presetSubtype="10"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p:cTn id="123" dur="500" fill="hold"/>
                                        <p:tgtEl>
                                          <p:spTgt spid="6"/>
                                        </p:tgtEl>
                                        <p:attrNameLst>
                                          <p:attrName>ppt_w</p:attrName>
                                        </p:attrNameLst>
                                      </p:cBhvr>
                                      <p:tavLst>
                                        <p:tav tm="0">
                                          <p:val>
                                            <p:fltVal val="0"/>
                                          </p:val>
                                        </p:tav>
                                        <p:tav tm="100000">
                                          <p:val>
                                            <p:strVal val="#ppt_w"/>
                                          </p:val>
                                        </p:tav>
                                      </p:tavLst>
                                    </p:anim>
                                    <p:anim calcmode="lin" valueType="num">
                                      <p:cBhvr>
                                        <p:cTn id="124" dur="500" fill="hold"/>
                                        <p:tgtEl>
                                          <p:spTgt spid="6"/>
                                        </p:tgtEl>
                                        <p:attrNameLst>
                                          <p:attrName>ppt_h</p:attrName>
                                        </p:attrNameLst>
                                      </p:cBhvr>
                                      <p:tavLst>
                                        <p:tav tm="0">
                                          <p:val>
                                            <p:strVal val="#ppt_h"/>
                                          </p:val>
                                        </p:tav>
                                        <p:tav tm="100000">
                                          <p:val>
                                            <p:strVal val="#ppt_h"/>
                                          </p:val>
                                        </p:tav>
                                      </p:tavLst>
                                    </p:anim>
                                  </p:childTnLst>
                                </p:cTn>
                              </p:par>
                              <p:par>
                                <p:cTn id="125" presetID="17" presetClass="entr" presetSubtype="10"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500" fill="hold"/>
                                        <p:tgtEl>
                                          <p:spTgt spid="35"/>
                                        </p:tgtEl>
                                        <p:attrNameLst>
                                          <p:attrName>ppt_w</p:attrName>
                                        </p:attrNameLst>
                                      </p:cBhvr>
                                      <p:tavLst>
                                        <p:tav tm="0">
                                          <p:val>
                                            <p:fltVal val="0"/>
                                          </p:val>
                                        </p:tav>
                                        <p:tav tm="100000">
                                          <p:val>
                                            <p:strVal val="#ppt_w"/>
                                          </p:val>
                                        </p:tav>
                                      </p:tavLst>
                                    </p:anim>
                                    <p:anim calcmode="lin" valueType="num">
                                      <p:cBhvr>
                                        <p:cTn id="128" dur="500" fill="hold"/>
                                        <p:tgtEl>
                                          <p:spTgt spid="35"/>
                                        </p:tgtEl>
                                        <p:attrNameLst>
                                          <p:attrName>ppt_h</p:attrName>
                                        </p:attrNameLst>
                                      </p:cBhvr>
                                      <p:tavLst>
                                        <p:tav tm="0">
                                          <p:val>
                                            <p:strVal val="#ppt_h"/>
                                          </p:val>
                                        </p:tav>
                                        <p:tav tm="100000">
                                          <p:val>
                                            <p:strVal val="#ppt_h"/>
                                          </p:val>
                                        </p:tav>
                                      </p:tavLst>
                                    </p:anim>
                                  </p:childTnLst>
                                </p:cTn>
                              </p:par>
                              <p:par>
                                <p:cTn id="129" presetID="17" presetClass="entr" presetSubtype="10"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anim calcmode="lin" valueType="num">
                                      <p:cBhvr>
                                        <p:cTn id="131" dur="500" fill="hold"/>
                                        <p:tgtEl>
                                          <p:spTgt spid="36"/>
                                        </p:tgtEl>
                                        <p:attrNameLst>
                                          <p:attrName>ppt_w</p:attrName>
                                        </p:attrNameLst>
                                      </p:cBhvr>
                                      <p:tavLst>
                                        <p:tav tm="0">
                                          <p:val>
                                            <p:fltVal val="0"/>
                                          </p:val>
                                        </p:tav>
                                        <p:tav tm="100000">
                                          <p:val>
                                            <p:strVal val="#ppt_w"/>
                                          </p:val>
                                        </p:tav>
                                      </p:tavLst>
                                    </p:anim>
                                    <p:anim calcmode="lin" valueType="num">
                                      <p:cBhvr>
                                        <p:cTn id="132" dur="500" fill="hold"/>
                                        <p:tgtEl>
                                          <p:spTgt spid="36"/>
                                        </p:tgtEl>
                                        <p:attrNameLst>
                                          <p:attrName>ppt_h</p:attrName>
                                        </p:attrNameLst>
                                      </p:cBhvr>
                                      <p:tavLst>
                                        <p:tav tm="0">
                                          <p:val>
                                            <p:strVal val="#ppt_h"/>
                                          </p:val>
                                        </p:tav>
                                        <p:tav tm="100000">
                                          <p:val>
                                            <p:strVal val="#ppt_h"/>
                                          </p:val>
                                        </p:tav>
                                      </p:tavLst>
                                    </p:anim>
                                  </p:childTnLst>
                                </p:cTn>
                              </p:par>
                              <p:par>
                                <p:cTn id="133" presetID="17" presetClass="entr" presetSubtype="10" fill="hold" nodeType="with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strVal val="#ppt_h"/>
                                          </p:val>
                                        </p:tav>
                                        <p:tav tm="100000">
                                          <p:val>
                                            <p:strVal val="#ppt_h"/>
                                          </p:val>
                                        </p:tav>
                                      </p:tavLst>
                                    </p:anim>
                                  </p:childTnLst>
                                </p:cTn>
                              </p:par>
                              <p:par>
                                <p:cTn id="137" presetID="17" presetClass="entr" presetSubtype="10" fill="hold" nodeType="with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p:cTn id="139" dur="500" fill="hold"/>
                                        <p:tgtEl>
                                          <p:spTgt spid="38"/>
                                        </p:tgtEl>
                                        <p:attrNameLst>
                                          <p:attrName>ppt_w</p:attrName>
                                        </p:attrNameLst>
                                      </p:cBhvr>
                                      <p:tavLst>
                                        <p:tav tm="0">
                                          <p:val>
                                            <p:fltVal val="0"/>
                                          </p:val>
                                        </p:tav>
                                        <p:tav tm="100000">
                                          <p:val>
                                            <p:strVal val="#ppt_w"/>
                                          </p:val>
                                        </p:tav>
                                      </p:tavLst>
                                    </p:anim>
                                    <p:anim calcmode="lin" valueType="num">
                                      <p:cBhvr>
                                        <p:cTn id="140" dur="500" fill="hold"/>
                                        <p:tgtEl>
                                          <p:spTgt spid="38"/>
                                        </p:tgtEl>
                                        <p:attrNameLst>
                                          <p:attrName>ppt_h</p:attrName>
                                        </p:attrNameLst>
                                      </p:cBhvr>
                                      <p:tavLst>
                                        <p:tav tm="0">
                                          <p:val>
                                            <p:strVal val="#ppt_h"/>
                                          </p:val>
                                        </p:tav>
                                        <p:tav tm="100000">
                                          <p:val>
                                            <p:strVal val="#ppt_h"/>
                                          </p:val>
                                        </p:tav>
                                      </p:tavLst>
                                    </p:anim>
                                  </p:childTnLst>
                                </p:cTn>
                              </p:par>
                              <p:par>
                                <p:cTn id="141" presetID="17" presetClass="entr" presetSubtype="1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 calcmode="lin" valueType="num">
                                      <p:cBhvr>
                                        <p:cTn id="143" dur="500" fill="hold"/>
                                        <p:tgtEl>
                                          <p:spTgt spid="39"/>
                                        </p:tgtEl>
                                        <p:attrNameLst>
                                          <p:attrName>ppt_w</p:attrName>
                                        </p:attrNameLst>
                                      </p:cBhvr>
                                      <p:tavLst>
                                        <p:tav tm="0">
                                          <p:val>
                                            <p:fltVal val="0"/>
                                          </p:val>
                                        </p:tav>
                                        <p:tav tm="100000">
                                          <p:val>
                                            <p:strVal val="#ppt_w"/>
                                          </p:val>
                                        </p:tav>
                                      </p:tavLst>
                                    </p:anim>
                                    <p:anim calcmode="lin" valueType="num">
                                      <p:cBhvr>
                                        <p:cTn id="144" dur="500" fill="hold"/>
                                        <p:tgtEl>
                                          <p:spTgt spid="39"/>
                                        </p:tgtEl>
                                        <p:attrNameLst>
                                          <p:attrName>ppt_h</p:attrName>
                                        </p:attrNameLst>
                                      </p:cBhvr>
                                      <p:tavLst>
                                        <p:tav tm="0">
                                          <p:val>
                                            <p:strVal val="#ppt_h"/>
                                          </p:val>
                                        </p:tav>
                                        <p:tav tm="100000">
                                          <p:val>
                                            <p:strVal val="#ppt_h"/>
                                          </p:val>
                                        </p:tav>
                                      </p:tavLst>
                                    </p:anim>
                                  </p:childTnLst>
                                </p:cTn>
                              </p:par>
                              <p:par>
                                <p:cTn id="145" presetID="17" presetClass="entr" presetSubtype="1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500" fill="hold"/>
                                        <p:tgtEl>
                                          <p:spTgt spid="40"/>
                                        </p:tgtEl>
                                        <p:attrNameLst>
                                          <p:attrName>ppt_w</p:attrName>
                                        </p:attrNameLst>
                                      </p:cBhvr>
                                      <p:tavLst>
                                        <p:tav tm="0">
                                          <p:val>
                                            <p:fltVal val="0"/>
                                          </p:val>
                                        </p:tav>
                                        <p:tav tm="100000">
                                          <p:val>
                                            <p:strVal val="#ppt_w"/>
                                          </p:val>
                                        </p:tav>
                                      </p:tavLst>
                                    </p:anim>
                                    <p:anim calcmode="lin" valueType="num">
                                      <p:cBhvr>
                                        <p:cTn id="148" dur="500" fill="hold"/>
                                        <p:tgtEl>
                                          <p:spTgt spid="40"/>
                                        </p:tgtEl>
                                        <p:attrNameLst>
                                          <p:attrName>ppt_h</p:attrName>
                                        </p:attrNameLst>
                                      </p:cBhvr>
                                      <p:tavLst>
                                        <p:tav tm="0">
                                          <p:val>
                                            <p:strVal val="#ppt_h"/>
                                          </p:val>
                                        </p:tav>
                                        <p:tav tm="100000">
                                          <p:val>
                                            <p:strVal val="#ppt_h"/>
                                          </p:val>
                                        </p:tav>
                                      </p:tavLst>
                                    </p:anim>
                                  </p:childTnLst>
                                </p:cTn>
                              </p:par>
                              <p:par>
                                <p:cTn id="149" presetID="17" presetClass="entr" presetSubtype="1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 calcmode="lin" valueType="num">
                                      <p:cBhvr>
                                        <p:cTn id="151" dur="500" fill="hold"/>
                                        <p:tgtEl>
                                          <p:spTgt spid="41"/>
                                        </p:tgtEl>
                                        <p:attrNameLst>
                                          <p:attrName>ppt_w</p:attrName>
                                        </p:attrNameLst>
                                      </p:cBhvr>
                                      <p:tavLst>
                                        <p:tav tm="0">
                                          <p:val>
                                            <p:fltVal val="0"/>
                                          </p:val>
                                        </p:tav>
                                        <p:tav tm="100000">
                                          <p:val>
                                            <p:strVal val="#ppt_w"/>
                                          </p:val>
                                        </p:tav>
                                      </p:tavLst>
                                    </p:anim>
                                    <p:anim calcmode="lin" valueType="num">
                                      <p:cBhvr>
                                        <p:cTn id="152" dur="500" fill="hold"/>
                                        <p:tgtEl>
                                          <p:spTgt spid="41"/>
                                        </p:tgtEl>
                                        <p:attrNameLst>
                                          <p:attrName>ppt_h</p:attrName>
                                        </p:attrNameLst>
                                      </p:cBhvr>
                                      <p:tavLst>
                                        <p:tav tm="0">
                                          <p:val>
                                            <p:strVal val="#ppt_h"/>
                                          </p:val>
                                        </p:tav>
                                        <p:tav tm="100000">
                                          <p:val>
                                            <p:strVal val="#ppt_h"/>
                                          </p:val>
                                        </p:tav>
                                      </p:tavLst>
                                    </p:anim>
                                  </p:childTnLst>
                                </p:cTn>
                              </p:par>
                              <p:par>
                                <p:cTn id="153" presetID="17" presetClass="entr" presetSubtype="10" fill="hold" grpId="0" nodeType="withEffect">
                                  <p:stCondLst>
                                    <p:cond delay="0"/>
                                  </p:stCondLst>
                                  <p:childTnLst>
                                    <p:set>
                                      <p:cBhvr>
                                        <p:cTn id="154" dur="1" fill="hold">
                                          <p:stCondLst>
                                            <p:cond delay="0"/>
                                          </p:stCondLst>
                                        </p:cTn>
                                        <p:tgtEl>
                                          <p:spTgt spid="42"/>
                                        </p:tgtEl>
                                        <p:attrNameLst>
                                          <p:attrName>style.visibility</p:attrName>
                                        </p:attrNameLst>
                                      </p:cBhvr>
                                      <p:to>
                                        <p:strVal val="visible"/>
                                      </p:to>
                                    </p:set>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30" grpId="0"/>
      <p:bldP spid="31" grpId="0" animBg="1"/>
      <p:bldP spid="32" grpId="0"/>
      <p:bldP spid="39" grpId="0"/>
      <p:bldP spid="40" grpId="0"/>
      <p:bldP spid="41"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9"/>
          <p:cNvSpPr>
            <a:spLocks noChangeArrowheads="1"/>
          </p:cNvSpPr>
          <p:nvPr/>
        </p:nvSpPr>
        <p:spPr bwMode="auto">
          <a:xfrm>
            <a:off x="245179" y="0"/>
            <a:ext cx="11169748" cy="1323439"/>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en-US" sz="4000" b="1" dirty="0" smtClean="0">
                <a:solidFill>
                  <a:srgbClr val="0066FF"/>
                </a:solidFill>
                <a:latin typeface="Times New Roman" panose="02020603050405020304" pitchFamily="18" charset="0"/>
                <a:cs typeface="Times New Roman" panose="02020603050405020304" pitchFamily="18" charset="0"/>
              </a:rPr>
              <a:t>1. </a:t>
            </a:r>
            <a:r>
              <a:rPr lang="en-US" sz="4000" b="1" dirty="0" err="1" smtClean="0">
                <a:solidFill>
                  <a:srgbClr val="0066FF"/>
                </a:solidFill>
                <a:latin typeface="Times New Roman" panose="02020603050405020304" pitchFamily="18" charset="0"/>
                <a:cs typeface="Times New Roman" panose="02020603050405020304" pitchFamily="18" charset="0"/>
              </a:rPr>
              <a:t>Ảnh</a:t>
            </a:r>
            <a:r>
              <a:rPr lang="en-US" sz="4000" b="1" dirty="0" smtClean="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hưởng</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của</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một</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số</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nhân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tố</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chủ</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yếu</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đến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sinh</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trưởng</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và</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phát</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triển</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của</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sinh</a:t>
            </a:r>
            <a:r>
              <a:rPr lang="en-US" sz="4000" b="1" dirty="0">
                <a:solidFill>
                  <a:srgbClr val="0066FF"/>
                </a:solidFill>
                <a:latin typeface="Times New Roman" panose="02020603050405020304" pitchFamily="18" charset="0"/>
                <a:cs typeface="Times New Roman" panose="02020603050405020304" pitchFamily="18" charset="0"/>
              </a:rPr>
              <a:t> </a:t>
            </a:r>
            <a:r>
              <a:rPr lang="en-US" sz="4000" b="1" dirty="0" err="1">
                <a:solidFill>
                  <a:srgbClr val="0066FF"/>
                </a:solidFill>
                <a:latin typeface="Times New Roman" panose="02020603050405020304" pitchFamily="18" charset="0"/>
                <a:cs typeface="Times New Roman" panose="02020603050405020304" pitchFamily="18" charset="0"/>
              </a:rPr>
              <a:t>vật</a:t>
            </a:r>
            <a:endParaRPr lang="en-US" sz="4000" b="1" dirty="0">
              <a:solidFill>
                <a:srgbClr val="0066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1219986"/>
            <a:ext cx="12192000" cy="2123658"/>
          </a:xfrm>
          <a:prstGeom prst="rect">
            <a:avLst/>
          </a:prstGeom>
          <a:noFill/>
          <a:ln>
            <a:noFill/>
          </a:ln>
        </p:spPr>
        <p:txBody>
          <a:bodyPr wrap="square">
            <a:spAutoFit/>
          </a:bodyPr>
          <a:lstStyle/>
          <a:p>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Quá</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trình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sinh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trưởng</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và</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phát</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triển</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của</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sinh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vật</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chịu</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ảnh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hưởng</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của</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các</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nhân</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tố</a:t>
            </a:r>
            <a:r>
              <a:rPr lang="en-US" sz="4400" dirty="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bên</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ngoài</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như</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nhiệt</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độ</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ánh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sáng</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nước</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dinh</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dưỡng</a:t>
            </a:r>
            <a:r>
              <a:rPr lang="en-US" sz="4400" dirty="0" smtClean="0">
                <a:latin typeface="Times New Roman" panose="02020603050405020304" pitchFamily="18" charset="0"/>
                <a:ea typeface="Times New Roman" panose="02020603050405020304" pitchFamily="18" charset="0"/>
              </a:rPr>
              <a:t>.</a:t>
            </a:r>
            <a:endParaRPr lang="en-US" sz="4400" dirty="0">
              <a:ea typeface="Calibri" panose="020F0502020204030204" pitchFamily="34" charset="0"/>
            </a:endParaRPr>
          </a:p>
        </p:txBody>
      </p:sp>
      <p:pic>
        <p:nvPicPr>
          <p:cNvPr id="6" name="Picture 15"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891" y="341931"/>
            <a:ext cx="556591" cy="38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3691" y="3255947"/>
            <a:ext cx="11913325" cy="3454792"/>
          </a:xfrm>
          <a:prstGeom prst="rect">
            <a:avLst/>
          </a:prstGeom>
          <a:noFill/>
        </p:spPr>
        <p:txBody>
          <a:bodyPr wrap="square" lIns="68580" tIns="34290" rIns="68580" bIns="3429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hormone,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540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F4ECB72-4182-4772-954E-229712C5B947}" type="slidenum">
              <a:rPr lang="en-US" smtClean="0"/>
              <a:t>23</a:t>
            </a:fld>
            <a:endParaRPr lang="en-US"/>
          </a:p>
        </p:txBody>
      </p:sp>
      <p:sp>
        <p:nvSpPr>
          <p:cNvPr id="5" name="Flowchart: Data 4">
            <a:extLst>
              <a:ext uri="{FF2B5EF4-FFF2-40B4-BE49-F238E27FC236}">
                <a16:creationId xmlns:a16="http://schemas.microsoft.com/office/drawing/2014/main" xmlns="" id="{539A6501-3F00-446C-A46D-E22C18F7A14E}"/>
              </a:ext>
            </a:extLst>
          </p:cNvPr>
          <p:cNvSpPr/>
          <p:nvPr/>
        </p:nvSpPr>
        <p:spPr>
          <a:xfrm>
            <a:off x="-1005840" y="10431"/>
            <a:ext cx="14279715" cy="2546103"/>
          </a:xfrm>
          <a:prstGeom prst="flowChartInputOutp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0000FF"/>
                </a:solidFill>
                <a:latin typeface="Times New Roman" panose="02020603050405020304" pitchFamily="18" charset="0"/>
                <a:cs typeface="Times New Roman" panose="02020603050405020304" pitchFamily="18" charset="0"/>
              </a:rPr>
              <a:t>II. </a:t>
            </a:r>
            <a:r>
              <a:rPr lang="en-US" sz="4800" b="1" dirty="0" err="1">
                <a:solidFill>
                  <a:srgbClr val="0000FF"/>
                </a:solidFill>
                <a:latin typeface="Times New Roman" panose="02020603050405020304" pitchFamily="18" charset="0"/>
                <a:cs typeface="Times New Roman" panose="02020603050405020304" pitchFamily="18" charset="0"/>
              </a:rPr>
              <a:t>Ứng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dụng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của</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sinh</a:t>
            </a:r>
            <a:r>
              <a:rPr lang="vi-VN" sz="4800" b="1" dirty="0">
                <a:solidFill>
                  <a:srgbClr val="0000FF"/>
                </a:solidFill>
                <a:latin typeface="Times New Roman" panose="02020603050405020304" pitchFamily="18" charset="0"/>
                <a:cs typeface="Times New Roman" panose="02020603050405020304" pitchFamily="18" charset="0"/>
              </a:rPr>
              <a:t> </a:t>
            </a:r>
            <a:r>
              <a:rPr lang="en-US" sz="4800" b="1" dirty="0" err="1" smtClean="0">
                <a:solidFill>
                  <a:srgbClr val="0000FF"/>
                </a:solidFill>
                <a:latin typeface="Times New Roman" panose="02020603050405020304" pitchFamily="18" charset="0"/>
                <a:cs typeface="Times New Roman" panose="02020603050405020304" pitchFamily="18" charset="0"/>
              </a:rPr>
              <a:t>trưởng</a:t>
            </a:r>
            <a:r>
              <a:rPr lang="en-US" sz="4800" b="1" dirty="0" smtClean="0">
                <a:solidFill>
                  <a:srgbClr val="0000FF"/>
                </a:solidFill>
                <a:latin typeface="Times New Roman" panose="02020603050405020304" pitchFamily="18" charset="0"/>
                <a:cs typeface="Times New Roman" panose="02020603050405020304" pitchFamily="18" charset="0"/>
              </a:rPr>
              <a:t> </a:t>
            </a:r>
            <a:r>
              <a:rPr lang="vi-VN" sz="4800" b="1" dirty="0" err="1">
                <a:solidFill>
                  <a:srgbClr val="0000FF"/>
                </a:solidFill>
                <a:latin typeface="Times New Roman" panose="02020603050405020304" pitchFamily="18" charset="0"/>
                <a:cs typeface="Times New Roman" panose="02020603050405020304" pitchFamily="18" charset="0"/>
              </a:rPr>
              <a:t>v</a:t>
            </a:r>
            <a:r>
              <a:rPr lang="en-US" sz="4800" b="1" dirty="0" smtClean="0">
                <a:solidFill>
                  <a:srgbClr val="0000FF"/>
                </a:solidFill>
                <a:latin typeface="Times New Roman" panose="02020603050405020304" pitchFamily="18" charset="0"/>
                <a:cs typeface="Times New Roman" panose="02020603050405020304" pitchFamily="18" charset="0"/>
              </a:rPr>
              <a:t>à </a:t>
            </a:r>
            <a:r>
              <a:rPr lang="en-US" sz="4800" b="1" dirty="0" err="1">
                <a:solidFill>
                  <a:srgbClr val="0000FF"/>
                </a:solidFill>
                <a:latin typeface="Times New Roman" panose="02020603050405020304" pitchFamily="18" charset="0"/>
                <a:cs typeface="Times New Roman" panose="02020603050405020304" pitchFamily="18" charset="0"/>
              </a:rPr>
              <a:t>phát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triển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trong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thực</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tiễn</a:t>
            </a:r>
            <a:r>
              <a:rPr lang="en-US" sz="4800" b="1" dirty="0">
                <a:solidFill>
                  <a:srgbClr val="0000FF"/>
                </a:solidFill>
                <a:latin typeface="Times New Roman" panose="02020603050405020304" pitchFamily="18" charset="0"/>
                <a:cs typeface="Times New Roman" panose="02020603050405020304" pitchFamily="18" charset="0"/>
              </a:rPr>
              <a:t>:</a:t>
            </a:r>
            <a:endParaRPr lang="vi-VN" sz="4800" b="1" dirty="0">
              <a:solidFill>
                <a:srgbClr val="0000FF"/>
              </a:solidFill>
              <a:latin typeface="Times New Roman" panose="02020603050405020304" pitchFamily="18" charset="0"/>
              <a:cs typeface="Times New Roman" panose="02020603050405020304" pitchFamily="18" charset="0"/>
            </a:endParaRPr>
          </a:p>
        </p:txBody>
      </p:sp>
      <p:grpSp>
        <p:nvGrpSpPr>
          <p:cNvPr id="6" name="Google Shape;235;p26"/>
          <p:cNvGrpSpPr/>
          <p:nvPr/>
        </p:nvGrpSpPr>
        <p:grpSpPr>
          <a:xfrm>
            <a:off x="0" y="2783029"/>
            <a:ext cx="11626108" cy="3284912"/>
            <a:chOff x="1700042" y="1576223"/>
            <a:chExt cx="9813533" cy="1654655"/>
          </a:xfrm>
        </p:grpSpPr>
        <p:sp>
          <p:nvSpPr>
            <p:cNvPr id="7" name="Google Shape;236;p26"/>
            <p:cNvSpPr/>
            <p:nvPr/>
          </p:nvSpPr>
          <p:spPr>
            <a:xfrm>
              <a:off x="2644877" y="1671220"/>
              <a:ext cx="8868698" cy="1147562"/>
            </a:xfrm>
            <a:prstGeom prst="roundRect">
              <a:avLst>
                <a:gd name="adj" fmla="val 50000"/>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Garamond"/>
                <a:ea typeface="Garamond"/>
                <a:cs typeface="Garamond"/>
                <a:sym typeface="Garamond"/>
              </a:endParaRPr>
            </a:p>
          </p:txBody>
        </p:sp>
        <p:sp>
          <p:nvSpPr>
            <p:cNvPr id="8" name="Google Shape;237;p26"/>
            <p:cNvSpPr/>
            <p:nvPr/>
          </p:nvSpPr>
          <p:spPr>
            <a:xfrm>
              <a:off x="3520532" y="1713532"/>
              <a:ext cx="7747236" cy="1517346"/>
            </a:xfrm>
            <a:prstGeom prst="rect">
              <a:avLst/>
            </a:prstGeom>
            <a:noFill/>
            <a:ln>
              <a:noFill/>
            </a:ln>
          </p:spPr>
          <p:txBody>
            <a:bodyPr spcFirstLastPara="1" wrap="square" lIns="91425" tIns="45700" rIns="91425" bIns="45700" anchor="t" anchorCtr="0">
              <a:noAutofit/>
            </a:bodyPr>
            <a:lstStyle/>
            <a:p>
              <a:pPr lvl="0"/>
              <a:r>
                <a:rPr lang="de-DE" sz="4000" b="1" i="1" dirty="0">
                  <a:latin typeface="Times New Roman" panose="02020603050405020304" pitchFamily="18" charset="0"/>
                  <a:cs typeface="Times New Roman" panose="02020603050405020304" pitchFamily="18" charset="0"/>
                </a:rPr>
                <a:t>1. Tìm hiểu ứng dụng sinh trưởng và phát triển trong trồng trọt và chăn nuôi.</a:t>
              </a:r>
              <a:r>
                <a:rPr lang="en-US" sz="4000" dirty="0">
                  <a:solidFill>
                    <a:schemeClr val="bg1"/>
                  </a:solidFill>
                  <a:latin typeface="Times New Roman" panose="02020603050405020304" pitchFamily="18" charset="0"/>
                  <a:cs typeface="Times New Roman" pitchFamily="18" charset="0"/>
                </a:rPr>
                <a:t>.</a:t>
              </a:r>
              <a:endParaRPr sz="4000" dirty="0">
                <a:solidFill>
                  <a:schemeClr val="bg1"/>
                </a:solidFill>
                <a:latin typeface="Times New Roman" panose="02020603050405020304" pitchFamily="18" charset="0"/>
                <a:cs typeface="Times New Roman" pitchFamily="18" charset="0"/>
              </a:endParaRPr>
            </a:p>
          </p:txBody>
        </p:sp>
        <p:pic>
          <p:nvPicPr>
            <p:cNvPr id="9" name="Google Shape;238;p26"/>
            <p:cNvPicPr preferRelativeResize="0"/>
            <p:nvPr/>
          </p:nvPicPr>
          <p:blipFill rotWithShape="1">
            <a:blip r:embed="rId2">
              <a:alphaModFix/>
            </a:blip>
            <a:srcRect/>
            <a:stretch/>
          </p:blipFill>
          <p:spPr>
            <a:xfrm>
              <a:off x="1700042" y="1576223"/>
              <a:ext cx="1664985" cy="1517346"/>
            </a:xfrm>
            <a:prstGeom prst="rect">
              <a:avLst/>
            </a:prstGeom>
            <a:noFill/>
            <a:ln>
              <a:noFill/>
            </a:ln>
          </p:spPr>
        </p:pic>
      </p:grpSp>
    </p:spTree>
    <p:extLst>
      <p:ext uri="{BB962C8B-B14F-4D97-AF65-F5344CB8AC3E}">
        <p14:creationId xmlns:p14="http://schemas.microsoft.com/office/powerpoint/2010/main" val="24399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Ì SAO PHẢI CHONG ĐÈN KHI LÀM THANH LONG TRÁI VỤ? – AGRICULTURE"/>
          <p:cNvPicPr/>
          <p:nvPr/>
        </p:nvPicPr>
        <p:blipFill>
          <a:blip r:embed="rId2">
            <a:extLst>
              <a:ext uri="{28A0092B-C50C-407E-A947-70E740481C1C}">
                <a14:useLocalDpi xmlns:a14="http://schemas.microsoft.com/office/drawing/2010/main" val="0"/>
              </a:ext>
            </a:extLst>
          </a:blip>
          <a:srcRect/>
          <a:stretch>
            <a:fillRect/>
          </a:stretch>
        </p:blipFill>
        <p:spPr bwMode="auto">
          <a:xfrm>
            <a:off x="166640" y="1870345"/>
            <a:ext cx="5896535" cy="3672326"/>
          </a:xfrm>
          <a:prstGeom prst="rect">
            <a:avLst/>
          </a:prstGeom>
          <a:noFill/>
          <a:ln>
            <a:noFill/>
          </a:ln>
        </p:spPr>
      </p:pic>
      <p:sp>
        <p:nvSpPr>
          <p:cNvPr id="6" name="Rectangle 89"/>
          <p:cNvSpPr>
            <a:spLocks noChangeArrowheads="1"/>
          </p:cNvSpPr>
          <p:nvPr/>
        </p:nvSpPr>
        <p:spPr bwMode="auto">
          <a:xfrm>
            <a:off x="166640" y="-50404"/>
            <a:ext cx="11746524" cy="1938992"/>
          </a:xfrm>
          <a:prstGeom prst="rect">
            <a:avLst/>
          </a:prstGeom>
          <a:noFill/>
          <a:ln w="9525">
            <a:noFill/>
            <a:miter lim="800000"/>
            <a:headEnd/>
            <a:tailEnd/>
          </a:ln>
        </p:spPr>
        <p:txBody>
          <a:bodyPr wrap="square" anchor="ctr">
            <a:spAutoFit/>
          </a:bodyPr>
          <a:lstStyle/>
          <a:p>
            <a:pPr algn="ctr" fontAlgn="auto">
              <a:spcBef>
                <a:spcPts val="0"/>
              </a:spcBef>
              <a:spcAft>
                <a:spcPts val="0"/>
              </a:spcAft>
              <a:defRPr/>
            </a:pPr>
            <a:r>
              <a:rPr lang="en-US" sz="4000" dirty="0" smtClean="0">
                <a:latin typeface="Times New Roman" panose="02020603050405020304" pitchFamily="18" charset="0"/>
                <a:cs typeface="Times New Roman" panose="02020603050405020304" pitchFamily="18" charset="0"/>
              </a:rPr>
              <a:t>Con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khiển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đẩy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trưởng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triển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nhằm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suất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trồng</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ectangle 89"/>
          <p:cNvSpPr>
            <a:spLocks noChangeArrowheads="1"/>
          </p:cNvSpPr>
          <p:nvPr/>
        </p:nvSpPr>
        <p:spPr bwMode="auto">
          <a:xfrm>
            <a:off x="0" y="5625909"/>
            <a:ext cx="6063175" cy="1323439"/>
          </a:xfrm>
          <a:prstGeom prst="rect">
            <a:avLst/>
          </a:prstGeom>
          <a:solidFill>
            <a:schemeClr val="accent1">
              <a:lumMod val="20000"/>
              <a:lumOff val="80000"/>
            </a:schemeClr>
          </a:solidFill>
          <a:ln w="9525">
            <a:noFill/>
            <a:miter lim="800000"/>
            <a:headEnd/>
            <a:tailEnd/>
          </a:ln>
        </p:spPr>
        <p:txBody>
          <a:bodyPr wrap="square" anchor="ctr">
            <a:spAutoFit/>
          </a:bodyPr>
          <a:lstStyle/>
          <a:p>
            <a:pPr algn="ctr" fontAlgn="auto">
              <a:spcBef>
                <a:spcPts val="0"/>
              </a:spcBef>
              <a:spcAft>
                <a:spcPts val="0"/>
              </a:spcAft>
              <a:defRPr/>
            </a:pPr>
            <a:r>
              <a:rPr lang="en-US" sz="4000" dirty="0" err="1" smtClean="0">
                <a:latin typeface="Times New Roman" panose="02020603050405020304" pitchFamily="18" charset="0"/>
                <a:cs typeface="Times New Roman" panose="02020603050405020304" pitchFamily="18" charset="0"/>
              </a:rPr>
              <a:t>Chiếu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tạo</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thanh</a:t>
            </a:r>
            <a:r>
              <a:rPr lang="en-US" sz="4000" dirty="0" smtClean="0">
                <a:latin typeface="Times New Roman" panose="02020603050405020304" pitchFamily="18" charset="0"/>
                <a:cs typeface="Times New Roman" panose="02020603050405020304" pitchFamily="18" charset="0"/>
              </a:rPr>
              <a:t> long</a:t>
            </a:r>
            <a:endParaRPr lang="en-US" sz="4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510" y="1888588"/>
            <a:ext cx="5945946" cy="3611880"/>
          </a:xfrm>
          <a:prstGeom prst="rect">
            <a:avLst/>
          </a:prstGeom>
        </p:spPr>
      </p:pic>
      <p:sp>
        <p:nvSpPr>
          <p:cNvPr id="9" name="Rectangle 89"/>
          <p:cNvSpPr>
            <a:spLocks noChangeArrowheads="1"/>
          </p:cNvSpPr>
          <p:nvPr/>
        </p:nvSpPr>
        <p:spPr bwMode="auto">
          <a:xfrm>
            <a:off x="6133510" y="5542671"/>
            <a:ext cx="6171034" cy="1323439"/>
          </a:xfrm>
          <a:prstGeom prst="rect">
            <a:avLst/>
          </a:prstGeom>
          <a:solidFill>
            <a:schemeClr val="accent4">
              <a:lumMod val="20000"/>
              <a:lumOff val="80000"/>
            </a:schemeClr>
          </a:solidFill>
          <a:ln w="9525">
            <a:noFill/>
            <a:miter lim="800000"/>
            <a:headEnd/>
            <a:tailEnd/>
          </a:ln>
        </p:spPr>
        <p:txBody>
          <a:bodyPr wrap="square" anchor="ctr">
            <a:spAutoFit/>
          </a:bodyPr>
          <a:lstStyle/>
          <a:p>
            <a:pPr algn="ctr" fontAlgn="auto">
              <a:spcBef>
                <a:spcPts val="0"/>
              </a:spcBef>
              <a:spcAft>
                <a:spcPts val="0"/>
              </a:spcAft>
              <a:defRPr/>
            </a:pPr>
            <a:r>
              <a:rPr lang="en-US" sz="4000" dirty="0" err="1" smtClean="0">
                <a:latin typeface="Times New Roman" panose="02020603050405020304" pitchFamily="18" charset="0"/>
                <a:cs typeface="Times New Roman" panose="02020603050405020304" pitchFamily="18" charset="0"/>
              </a:rPr>
              <a:t>Phủ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nghiệp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trồng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6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KHOA HOC TU NHIEN 7 - 2022\BAI 35\HINH BAI 35\13.jpg"/>
          <p:cNvPicPr/>
          <p:nvPr/>
        </p:nvPicPr>
        <p:blipFill>
          <a:blip r:embed="rId2">
            <a:extLst>
              <a:ext uri="{28A0092B-C50C-407E-A947-70E740481C1C}">
                <a14:useLocalDpi xmlns:a14="http://schemas.microsoft.com/office/drawing/2010/main" val="0"/>
              </a:ext>
            </a:extLst>
          </a:blip>
          <a:srcRect/>
          <a:stretch>
            <a:fillRect/>
          </a:stretch>
        </p:blipFill>
        <p:spPr bwMode="auto">
          <a:xfrm>
            <a:off x="244175" y="0"/>
            <a:ext cx="11521440" cy="6100354"/>
          </a:xfrm>
          <a:prstGeom prst="rect">
            <a:avLst/>
          </a:prstGeom>
          <a:noFill/>
          <a:ln>
            <a:noFill/>
          </a:ln>
        </p:spPr>
      </p:pic>
    </p:spTree>
    <p:extLst>
      <p:ext uri="{BB962C8B-B14F-4D97-AF65-F5344CB8AC3E}">
        <p14:creationId xmlns:p14="http://schemas.microsoft.com/office/powerpoint/2010/main" val="169225474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26</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26</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484"/>
            <a:ext cx="12192000" cy="6858000"/>
          </a:xfrm>
          <a:prstGeom prst="rect">
            <a:avLst/>
          </a:prstGeom>
        </p:spPr>
      </p:pic>
      <p:sp>
        <p:nvSpPr>
          <p:cNvPr id="9" name="Rounded Rectangle 8"/>
          <p:cNvSpPr/>
          <p:nvPr/>
        </p:nvSpPr>
        <p:spPr>
          <a:xfrm>
            <a:off x="112541" y="3216617"/>
            <a:ext cx="2143962" cy="12466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canh</a:t>
            </a:r>
            <a:endParaRPr lang="en-US" sz="28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3624775" y="196244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3597702" y="589176"/>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Rounded Rectangle 11"/>
          <p:cNvSpPr/>
          <p:nvPr/>
        </p:nvSpPr>
        <p:spPr>
          <a:xfrm>
            <a:off x="3624775" y="3237719"/>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ounded Rectangle 12"/>
          <p:cNvSpPr/>
          <p:nvPr/>
        </p:nvSpPr>
        <p:spPr>
          <a:xfrm>
            <a:off x="3599222" y="4421345"/>
            <a:ext cx="7900575" cy="10813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ounded Rectangle 13"/>
          <p:cNvSpPr/>
          <p:nvPr/>
        </p:nvSpPr>
        <p:spPr>
          <a:xfrm>
            <a:off x="3624775" y="573193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p:cNvSpPr txBox="1"/>
          <p:nvPr/>
        </p:nvSpPr>
        <p:spPr>
          <a:xfrm>
            <a:off x="3521535" y="718293"/>
            <a:ext cx="7849471" cy="984885"/>
          </a:xfrm>
          <a:prstGeom prst="rect">
            <a:avLst/>
          </a:prstGeom>
          <a:noFill/>
        </p:spPr>
        <p:txBody>
          <a:bodyPr wrap="square" rtlCol="0">
            <a:spAutoFit/>
          </a:bodyPr>
          <a:lstStyle/>
          <a:p>
            <a:pPr lvl="0" algn="ct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vừa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vừa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thoái</a:t>
            </a:r>
            <a:r>
              <a:rPr lang="en-US" sz="2200" dirty="0">
                <a:latin typeface="Times New Roman" panose="02020603050405020304" pitchFamily="18" charset="0"/>
                <a:cs typeface="Times New Roman" panose="02020603050405020304" pitchFamily="18" charset="0"/>
              </a:rPr>
              <a:t>.</a:t>
            </a:r>
          </a:p>
          <a:p>
            <a:pPr algn="ctr"/>
            <a:endParaRPr lang="en-US" dirty="0"/>
          </a:p>
        </p:txBody>
      </p:sp>
      <p:sp>
        <p:nvSpPr>
          <p:cNvPr id="18" name="TextBox 17"/>
          <p:cNvSpPr txBox="1"/>
          <p:nvPr/>
        </p:nvSpPr>
        <p:spPr>
          <a:xfrm>
            <a:off x="3624775" y="1905769"/>
            <a:ext cx="7642992" cy="1107996"/>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nhau</a:t>
            </a:r>
            <a:endParaRPr lang="en-US" sz="2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728014" y="3281829"/>
            <a:ext cx="7642992"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endParaRPr lang="en-US" sz="2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676393" y="4444755"/>
            <a:ext cx="7746231" cy="1110668"/>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en-US" sz="2200" dirty="0">
                <a:latin typeface="Times New Roman" panose="02020603050405020304" pitchFamily="18" charset="0"/>
                <a:cs typeface="Times New Roman" panose="02020603050405020304" pitchFamily="18" charset="0"/>
              </a:rPr>
              <a:t>)</a:t>
            </a:r>
          </a:p>
        </p:txBody>
      </p:sp>
      <p:sp>
        <p:nvSpPr>
          <p:cNvPr id="21" name="TextBox 20"/>
          <p:cNvSpPr txBox="1"/>
          <p:nvPr/>
        </p:nvSpPr>
        <p:spPr>
          <a:xfrm>
            <a:off x="3779118" y="5892754"/>
            <a:ext cx="731750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kiệm</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p:txBody>
      </p:sp>
      <p:cxnSp>
        <p:nvCxnSpPr>
          <p:cNvPr id="23" name="Straight Connector 22"/>
          <p:cNvCxnSpPr>
            <a:stCxn id="9" idx="3"/>
          </p:cNvCxnSpPr>
          <p:nvPr/>
        </p:nvCxnSpPr>
        <p:spPr>
          <a:xfrm flipV="1">
            <a:off x="2256503" y="1253613"/>
            <a:ext cx="1368271" cy="2586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9" idx="3"/>
          </p:cNvCxnSpPr>
          <p:nvPr/>
        </p:nvCxnSpPr>
        <p:spPr>
          <a:xfrm>
            <a:off x="2256503" y="3839961"/>
            <a:ext cx="1368271" cy="2454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256503" y="2447777"/>
            <a:ext cx="1368271" cy="1392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3"/>
          </p:cNvCxnSpPr>
          <p:nvPr/>
        </p:nvCxnSpPr>
        <p:spPr>
          <a:xfrm>
            <a:off x="2256503" y="3839961"/>
            <a:ext cx="1368271" cy="1102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56503" y="3839961"/>
            <a:ext cx="136827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29" y="351690"/>
            <a:ext cx="11475384" cy="61977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28</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28</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28</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28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ounded Rectangle 6"/>
          <p:cNvSpPr/>
          <p:nvPr/>
        </p:nvSpPr>
        <p:spPr>
          <a:xfrm>
            <a:off x="112541" y="2153265"/>
            <a:ext cx="2143962" cy="26694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624775" y="2611663"/>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ounded Rectangle 8"/>
          <p:cNvSpPr/>
          <p:nvPr/>
        </p:nvSpPr>
        <p:spPr>
          <a:xfrm>
            <a:off x="3624775" y="744476"/>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Rounded Rectangle 10"/>
          <p:cNvSpPr/>
          <p:nvPr/>
        </p:nvSpPr>
        <p:spPr>
          <a:xfrm>
            <a:off x="3616375" y="4004587"/>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ounded Rectangle 11"/>
          <p:cNvSpPr/>
          <p:nvPr/>
        </p:nvSpPr>
        <p:spPr>
          <a:xfrm>
            <a:off x="3624775" y="5731932"/>
            <a:ext cx="7642992" cy="97067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p:cNvSpPr txBox="1"/>
          <p:nvPr/>
        </p:nvSpPr>
        <p:spPr>
          <a:xfrm>
            <a:off x="3624774" y="788025"/>
            <a:ext cx="7849471" cy="1046440"/>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a:t>
            </a:r>
          </a:p>
          <a:p>
            <a:pPr algn="ctr"/>
            <a:endParaRPr lang="en-US" dirty="0"/>
          </a:p>
        </p:txBody>
      </p:sp>
      <p:sp>
        <p:nvSpPr>
          <p:cNvPr id="14" name="TextBox 13"/>
          <p:cNvSpPr txBox="1"/>
          <p:nvPr/>
        </p:nvSpPr>
        <p:spPr>
          <a:xfrm>
            <a:off x="3707633" y="2732505"/>
            <a:ext cx="7642992" cy="830997"/>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3624775" y="4323650"/>
            <a:ext cx="7642992" cy="461665"/>
          </a:xfrm>
          <a:prstGeom prst="rect">
            <a:avLst/>
          </a:prstGeom>
          <a:noFill/>
        </p:spPr>
        <p:txBody>
          <a:bodyPr wrap="square" rtlCol="0">
            <a:spAutoFit/>
          </a:bodyPr>
          <a:lstStyle/>
          <a:p>
            <a:pPr lvl="0"/>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a:t>
            </a:r>
            <a:r>
              <a:rPr lang="en-US" sz="24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3779118" y="5892754"/>
            <a:ext cx="7317507"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cầm</a:t>
            </a:r>
            <a:endParaRPr lang="en-US" sz="2400" dirty="0">
              <a:latin typeface="Times New Roman" panose="02020603050405020304" pitchFamily="18" charset="0"/>
              <a:cs typeface="Times New Roman" panose="02020603050405020304" pitchFamily="18" charset="0"/>
            </a:endParaRPr>
          </a:p>
        </p:txBody>
      </p:sp>
      <p:cxnSp>
        <p:nvCxnSpPr>
          <p:cNvPr id="18" name="Straight Connector 17"/>
          <p:cNvCxnSpPr>
            <a:stCxn id="7" idx="3"/>
          </p:cNvCxnSpPr>
          <p:nvPr/>
        </p:nvCxnSpPr>
        <p:spPr>
          <a:xfrm flipV="1">
            <a:off x="2256503" y="1253614"/>
            <a:ext cx="1368271" cy="2234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3"/>
          </p:cNvCxnSpPr>
          <p:nvPr/>
        </p:nvCxnSpPr>
        <p:spPr>
          <a:xfrm>
            <a:off x="2256503" y="3487994"/>
            <a:ext cx="1368271" cy="2806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256502" y="3086448"/>
            <a:ext cx="1351473" cy="399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3"/>
          </p:cNvCxnSpPr>
          <p:nvPr/>
        </p:nvCxnSpPr>
        <p:spPr>
          <a:xfrm>
            <a:off x="2256503" y="3487994"/>
            <a:ext cx="1351472" cy="10357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43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6"/>
        <p:cNvGrpSpPr/>
        <p:nvPr/>
      </p:nvGrpSpPr>
      <p:grpSpPr>
        <a:xfrm>
          <a:off x="0" y="0"/>
          <a:ext cx="0" cy="0"/>
          <a:chOff x="0" y="0"/>
          <a:chExt cx="0" cy="0"/>
        </a:xfrm>
      </p:grpSpPr>
      <p:pic>
        <p:nvPicPr>
          <p:cNvPr id="107" name="Google Shape;107;p17"/>
          <p:cNvPicPr preferRelativeResize="0"/>
          <p:nvPr/>
        </p:nvPicPr>
        <p:blipFill rotWithShape="1">
          <a:blip r:embed="rId3">
            <a:alphaModFix/>
          </a:blip>
          <a:srcRect/>
          <a:stretch/>
        </p:blipFill>
        <p:spPr>
          <a:xfrm rot="5400000">
            <a:off x="2667000" y="-2667000"/>
            <a:ext cx="6858000" cy="12192000"/>
          </a:xfrm>
          <a:prstGeom prst="rect">
            <a:avLst/>
          </a:prstGeom>
          <a:noFill/>
          <a:ln>
            <a:noFill/>
          </a:ln>
        </p:spPr>
      </p:pic>
      <p:grpSp>
        <p:nvGrpSpPr>
          <p:cNvPr id="2" name="Google Shape;108;p17"/>
          <p:cNvGrpSpPr/>
          <p:nvPr/>
        </p:nvGrpSpPr>
        <p:grpSpPr>
          <a:xfrm>
            <a:off x="361988" y="146881"/>
            <a:ext cx="11468024" cy="1062071"/>
            <a:chOff x="361988" y="291743"/>
            <a:chExt cx="11468024" cy="1062071"/>
          </a:xfrm>
        </p:grpSpPr>
        <p:sp>
          <p:nvSpPr>
            <p:cNvPr id="109" name="Google Shape;109;p17"/>
            <p:cNvSpPr/>
            <p:nvPr/>
          </p:nvSpPr>
          <p:spPr>
            <a:xfrm>
              <a:off x="361988" y="535236"/>
              <a:ext cx="11468024" cy="818578"/>
            </a:xfrm>
            <a:prstGeom prst="roundRect">
              <a:avLst>
                <a:gd name="adj" fmla="val 15140"/>
              </a:avLst>
            </a:prstGeom>
            <a:solidFill>
              <a:srgbClr val="47984B"/>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0" name="Google Shape;110;p17"/>
            <p:cNvSpPr/>
            <p:nvPr/>
          </p:nvSpPr>
          <p:spPr>
            <a:xfrm>
              <a:off x="1308881"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1" name="Google Shape;111;p17"/>
            <p:cNvSpPr/>
            <p:nvPr/>
          </p:nvSpPr>
          <p:spPr>
            <a:xfrm>
              <a:off x="2659990"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2" name="Google Shape;112;p17"/>
            <p:cNvSpPr/>
            <p:nvPr/>
          </p:nvSpPr>
          <p:spPr>
            <a:xfrm>
              <a:off x="4011099"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3" name="Google Shape;113;p17"/>
            <p:cNvSpPr/>
            <p:nvPr/>
          </p:nvSpPr>
          <p:spPr>
            <a:xfrm>
              <a:off x="5362208"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4" name="Google Shape;114;p17"/>
            <p:cNvSpPr/>
            <p:nvPr/>
          </p:nvSpPr>
          <p:spPr>
            <a:xfrm>
              <a:off x="8064426"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5" name="Google Shape;115;p17"/>
            <p:cNvSpPr/>
            <p:nvPr/>
          </p:nvSpPr>
          <p:spPr>
            <a:xfrm>
              <a:off x="6713317"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6" name="Google Shape;116;p17"/>
            <p:cNvSpPr/>
            <p:nvPr/>
          </p:nvSpPr>
          <p:spPr>
            <a:xfrm>
              <a:off x="9415535"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17" name="Google Shape;117;p17"/>
            <p:cNvSpPr/>
            <p:nvPr/>
          </p:nvSpPr>
          <p:spPr>
            <a:xfrm>
              <a:off x="10766642" y="291743"/>
              <a:ext cx="214124" cy="527916"/>
            </a:xfrm>
            <a:prstGeom prst="roundRect">
              <a:avLst>
                <a:gd name="adj" fmla="val 50000"/>
              </a:avLst>
            </a:prstGeom>
            <a:solidFill>
              <a:srgbClr val="59D36A"/>
            </a:solid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grpSp>
      <p:pic>
        <p:nvPicPr>
          <p:cNvPr id="123" name="Google Shape;123;p17"/>
          <p:cNvPicPr preferRelativeResize="0"/>
          <p:nvPr/>
        </p:nvPicPr>
        <p:blipFill rotWithShape="1">
          <a:blip r:embed="rId4">
            <a:alphaModFix/>
          </a:blip>
          <a:srcRect/>
          <a:stretch/>
        </p:blipFill>
        <p:spPr>
          <a:xfrm>
            <a:off x="10948378" y="146881"/>
            <a:ext cx="1707800" cy="1492291"/>
          </a:xfrm>
          <a:prstGeom prst="rect">
            <a:avLst/>
          </a:prstGeom>
          <a:noFill/>
          <a:ln>
            <a:noFill/>
          </a:ln>
        </p:spPr>
      </p:pic>
      <p:pic>
        <p:nvPicPr>
          <p:cNvPr id="124" name="Google Shape;124;p17"/>
          <p:cNvPicPr preferRelativeResize="0"/>
          <p:nvPr/>
        </p:nvPicPr>
        <p:blipFill rotWithShape="1">
          <a:blip r:embed="rId5">
            <a:alphaModFix/>
          </a:blip>
          <a:srcRect/>
          <a:stretch/>
        </p:blipFill>
        <p:spPr>
          <a:xfrm>
            <a:off x="9206906" y="-31144"/>
            <a:ext cx="2346350" cy="1478833"/>
          </a:xfrm>
          <a:prstGeom prst="rect">
            <a:avLst/>
          </a:prstGeom>
          <a:noFill/>
          <a:ln>
            <a:noFill/>
          </a:ln>
        </p:spPr>
      </p:pic>
      <p:sp>
        <p:nvSpPr>
          <p:cNvPr id="34" name="TextBox 33"/>
          <p:cNvSpPr txBox="1"/>
          <p:nvPr/>
        </p:nvSpPr>
        <p:spPr>
          <a:xfrm>
            <a:off x="3375400" y="680962"/>
            <a:ext cx="5707103" cy="584775"/>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Hoàn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thành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phiếu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số</a:t>
            </a:r>
            <a:r>
              <a:rPr lang="en-US" sz="3200" b="1" dirty="0">
                <a:solidFill>
                  <a:srgbClr val="FFFF00"/>
                </a:solidFill>
                <a:latin typeface="Times New Roman" panose="02020603050405020304" pitchFamily="18" charset="0"/>
                <a:cs typeface="Times New Roman" panose="02020603050405020304" pitchFamily="18" charset="0"/>
              </a:rPr>
              <a:t> 2</a:t>
            </a:r>
          </a:p>
        </p:txBody>
      </p:sp>
      <p:graphicFrame>
        <p:nvGraphicFramePr>
          <p:cNvPr id="3" name="Table 2"/>
          <p:cNvGraphicFramePr>
            <a:graphicFrameLocks noGrp="1"/>
          </p:cNvGraphicFramePr>
          <p:nvPr>
            <p:extLst>
              <p:ext uri="{D42A27DB-BD31-4B8C-83A1-F6EECF244321}">
                <p14:modId xmlns:p14="http://schemas.microsoft.com/office/powerpoint/2010/main" val="3167980786"/>
              </p:ext>
            </p:extLst>
          </p:nvPr>
        </p:nvGraphicFramePr>
        <p:xfrm>
          <a:off x="458159" y="1208954"/>
          <a:ext cx="11352912" cy="4844769"/>
        </p:xfrm>
        <a:graphic>
          <a:graphicData uri="http://schemas.openxmlformats.org/drawingml/2006/table">
            <a:tbl>
              <a:tblPr firstRow="1" firstCol="1" bandRow="1">
                <a:tableStyleId>{5C22544A-7EE6-4342-B048-85BDC9FD1C3A}</a:tableStyleId>
              </a:tblPr>
              <a:tblGrid>
                <a:gridCol w="5675861">
                  <a:extLst>
                    <a:ext uri="{9D8B030D-6E8A-4147-A177-3AD203B41FA5}">
                      <a16:colId xmlns:a16="http://schemas.microsoft.com/office/drawing/2014/main" xmlns="" val="20000"/>
                    </a:ext>
                  </a:extLst>
                </a:gridCol>
                <a:gridCol w="5677051">
                  <a:extLst>
                    <a:ext uri="{9D8B030D-6E8A-4147-A177-3AD203B41FA5}">
                      <a16:colId xmlns:a16="http://schemas.microsoft.com/office/drawing/2014/main" xmlns="" val="20001"/>
                    </a:ext>
                  </a:extLst>
                </a:gridCol>
              </a:tblGrid>
              <a:tr h="495243">
                <a:tc gridSpan="2">
                  <a:txBody>
                    <a:bodyPr/>
                    <a:lstStyle/>
                    <a:p>
                      <a:pPr algn="ctr">
                        <a:lnSpc>
                          <a:spcPct val="115000"/>
                        </a:lnSpc>
                        <a:spcAft>
                          <a:spcPts val="0"/>
                        </a:spcAft>
                      </a:pPr>
                      <a:r>
                        <a:rPr lang="en-US" sz="3200" dirty="0">
                          <a:effectLst/>
                          <a:latin typeface="Times New Roman" panose="02020603050405020304" pitchFamily="18" charset="0"/>
                          <a:cs typeface="Times New Roman" panose="02020603050405020304" pitchFamily="18" charset="0"/>
                        </a:rPr>
                        <a:t>PHIẾU HỌC TẬP SỐ 2</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10000"/>
                  </a:ext>
                </a:extLst>
              </a:tr>
              <a:tr h="904410">
                <a:tc>
                  <a:txBody>
                    <a:bodyPr/>
                    <a:lstStyle/>
                    <a:p>
                      <a:pPr algn="ctr">
                        <a:lnSpc>
                          <a:spcPct val="115000"/>
                        </a:lnSpc>
                        <a:spcAft>
                          <a:spcPts val="0"/>
                        </a:spcAft>
                      </a:pP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trọt</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b="1" dirty="0" err="1">
                          <a:effectLst/>
                          <a:latin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trưởng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phát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triển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nuôi</a:t>
                      </a:r>
                      <a:r>
                        <a:rPr lang="en-US" sz="2800" b="1" dirty="0">
                          <a:effectLst/>
                          <a:latin typeface="Times New Roman" panose="02020603050405020304" pitchFamily="18" charset="0"/>
                          <a:cs typeface="Times New Roman" panose="02020603050405020304" pitchFamily="18" charset="0"/>
                        </a:rPr>
                        <a:t> ở </a:t>
                      </a:r>
                      <a:r>
                        <a:rPr lang="en-US" sz="2800" b="1" dirty="0" err="1">
                          <a:effectLst/>
                          <a:latin typeface="Times New Roman" panose="02020603050405020304" pitchFamily="18" charset="0"/>
                          <a:cs typeface="Times New Roman" panose="02020603050405020304" pitchFamily="18" charset="0"/>
                        </a:rPr>
                        <a:t>địa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em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386809">
                <a:tc>
                  <a:txBody>
                    <a:bodyPr/>
                    <a:lstStyle/>
                    <a:p>
                      <a:pPr>
                        <a:lnSpc>
                          <a:spcPct val="115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a:t>
                      </a:r>
                    </a:p>
                  </a:txBody>
                  <a:tcPr marL="68580" marR="68580" marT="0" marB="0"/>
                </a:tc>
                <a:extLst>
                  <a:ext uri="{0D108BD9-81ED-4DB2-BD59-A6C34878D82A}">
                    <a16:rowId xmlns:a16="http://schemas.microsoft.com/office/drawing/2014/main" xmlns="" val="10002"/>
                  </a:ext>
                </a:extLst>
              </a:tr>
            </a:tbl>
          </a:graphicData>
        </a:graphic>
      </p:graphicFrame>
      <p:sp>
        <p:nvSpPr>
          <p:cNvPr id="11" name="TextBox 10"/>
          <p:cNvSpPr txBox="1"/>
          <p:nvPr/>
        </p:nvSpPr>
        <p:spPr>
          <a:xfrm>
            <a:off x="474823" y="2702208"/>
            <a:ext cx="5707103" cy="3693319"/>
          </a:xfrm>
          <a:prstGeom prst="rect">
            <a:avLst/>
          </a:prstGeom>
        </p:spPr>
        <p:style>
          <a:lnRef idx="2">
            <a:schemeClr val="dk1"/>
          </a:lnRef>
          <a:fillRef idx="1001">
            <a:schemeClr val="lt2"/>
          </a:fillRef>
          <a:effectRef idx="0">
            <a:schemeClr val="dk1"/>
          </a:effectRef>
          <a:fontRef idx="minor">
            <a:schemeClr val="dk1"/>
          </a:fontRef>
        </p:style>
        <p:txBody>
          <a:bodyPr wrap="square" rtlCol="0">
            <a:spAutoFit/>
          </a:bodyPr>
          <a:lstStyle/>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Trong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nghiệp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giberilin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thúc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đẩy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nẩy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mầm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sớm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chúng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đang</a:t>
            </a:r>
            <a:r>
              <a:rPr lang="en-US" sz="2600" dirty="0">
                <a:solidFill>
                  <a:schemeClr val="tx1"/>
                </a:solidFill>
                <a:latin typeface="Times New Roman" panose="02020603050405020304" pitchFamily="18" charset="0"/>
                <a:cs typeface="Times New Roman" panose="02020603050405020304" pitchFamily="18" charset="0"/>
              </a:rPr>
              <a:t> ở </a:t>
            </a:r>
            <a:r>
              <a:rPr lang="en-US" sz="2600" dirty="0" err="1">
                <a:solidFill>
                  <a:schemeClr val="tx1"/>
                </a:solidFill>
                <a:latin typeface="Times New Roman" panose="02020603050405020304" pitchFamily="18" charset="0"/>
                <a:cs typeface="Times New Roman" panose="02020603050405020304" pitchFamily="18" charset="0"/>
              </a:rPr>
              <a:t>trạng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ngủ</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a:solidFill>
                  <a:schemeClr val="tx1"/>
                </a:solidFill>
                <a:latin typeface="Times New Roman" panose="02020603050405020304" pitchFamily="18" charset="0"/>
                <a:cs typeface="Times New Roman" panose="02020603050405020304" pitchFamily="18" charset="0"/>
              </a:rPr>
              <a:t>Xen </a:t>
            </a:r>
            <a:r>
              <a:rPr lang="en-US" sz="2600" dirty="0" err="1">
                <a:solidFill>
                  <a:schemeClr val="tx1"/>
                </a:solidFill>
                <a:latin typeface="Times New Roman" panose="02020603050405020304" pitchFamily="18" charset="0"/>
                <a:cs typeface="Times New Roman" panose="02020603050405020304" pitchFamily="18" charset="0"/>
              </a:rPr>
              <a:t>canh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ưa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ưa</a:t>
            </a:r>
            <a:r>
              <a:rPr lang="en-US" sz="2600" dirty="0">
                <a:solidFill>
                  <a:schemeClr val="tx1"/>
                </a:solidFill>
                <a:latin typeface="Times New Roman" panose="02020603050405020304" pitchFamily="18" charset="0"/>
                <a:cs typeface="Times New Roman" panose="02020603050405020304" pitchFamily="18" charset="0"/>
              </a:rPr>
              <a:t> sang.</a:t>
            </a:r>
          </a:p>
          <a:p>
            <a:endParaRPr lang="en-US" sz="26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Điều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Nuôi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cấy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mô</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quả</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hạt</a:t>
            </a:r>
            <a:r>
              <a:rPr lang="en-US" sz="2600" dirty="0">
                <a:solidFill>
                  <a:schemeClr val="tx1"/>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6119446" y="2702208"/>
            <a:ext cx="5644623" cy="3693319"/>
          </a:xfrm>
          <a:prstGeom prst="rect">
            <a:avLst/>
          </a:prstGeom>
        </p:spPr>
        <p:style>
          <a:lnRef idx="2">
            <a:schemeClr val="dk1"/>
          </a:lnRef>
          <a:fillRef idx="1001">
            <a:schemeClr val="lt2"/>
          </a:fillRef>
          <a:effectRef idx="0">
            <a:schemeClr val="dk1"/>
          </a:effectRef>
          <a:fontRef idx="minor">
            <a:schemeClr val="dk1"/>
          </a:fontRef>
        </p:style>
        <p:txBody>
          <a:bodyPr wrap="square" rtlCol="0">
            <a:spAutoFit/>
          </a:bodyPr>
          <a:lstStyle/>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Huấn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luyện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tính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mình</a:t>
            </a:r>
            <a:r>
              <a:rPr lang="en-US" sz="2600" dirty="0">
                <a:solidFill>
                  <a:schemeClr val="tx1"/>
                </a:solidFill>
                <a:latin typeface="Times New Roman" panose="02020603050405020304" pitchFamily="18" charset="0"/>
                <a:cs typeface="Times New Roman" panose="02020603050405020304" pitchFamily="18" charset="0"/>
              </a:rPr>
              <a:t> ( </a:t>
            </a: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mèo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vệ</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đúng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chỗ</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phản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xạ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kiện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lớn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thấy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lạ</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Thụ</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theo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muốn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600" dirty="0" err="1">
                <a:solidFill>
                  <a:schemeClr val="tx1"/>
                </a:solidFill>
                <a:latin typeface="Times New Roman" panose="02020603050405020304" pitchFamily="18" charset="0"/>
                <a:cs typeface="Times New Roman" panose="02020603050405020304" pitchFamily="18" charset="0"/>
              </a:rPr>
              <a:t>Thụ</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tạo</a:t>
            </a:r>
            <a:r>
              <a:rPr lang="en-US" sz="2600" dirty="0">
                <a:solidFill>
                  <a:schemeClr val="tx1"/>
                </a:solidFill>
                <a:latin typeface="Times New Roman" panose="02020603050405020304" pitchFamily="18" charset="0"/>
                <a:cs typeface="Times New Roman" panose="02020603050405020304" pitchFamily="18" charset="0"/>
              </a:rPr>
              <a:t> ở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a:p>
            <a:endParaRPr lang="en-US" sz="2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01"/>
        <p:cNvGrpSpPr/>
        <p:nvPr/>
      </p:nvGrpSpPr>
      <p:grpSpPr>
        <a:xfrm>
          <a:off x="0" y="0"/>
          <a:ext cx="0" cy="0"/>
          <a:chOff x="0" y="0"/>
          <a:chExt cx="0" cy="0"/>
        </a:xfrm>
      </p:grpSpPr>
      <p:pic>
        <p:nvPicPr>
          <p:cNvPr id="53" name="Google Shape;213;p24"/>
          <p:cNvPicPr preferRelativeResize="0"/>
          <p:nvPr/>
        </p:nvPicPr>
        <p:blipFill rotWithShape="1">
          <a:blip r:embed="rId3">
            <a:alphaModFix/>
          </a:blip>
          <a:srcRect/>
          <a:stretch/>
        </p:blipFill>
        <p:spPr>
          <a:xfrm>
            <a:off x="9410226" y="386876"/>
            <a:ext cx="2346350" cy="1478833"/>
          </a:xfrm>
          <a:prstGeom prst="rect">
            <a:avLst/>
          </a:prstGeom>
          <a:noFill/>
          <a:ln>
            <a:noFill/>
          </a:ln>
        </p:spPr>
      </p:pic>
      <p:pic>
        <p:nvPicPr>
          <p:cNvPr id="54" name="Google Shape;214;p24"/>
          <p:cNvPicPr preferRelativeResize="0"/>
          <p:nvPr/>
        </p:nvPicPr>
        <p:blipFill rotWithShape="1">
          <a:blip r:embed="rId3">
            <a:alphaModFix/>
          </a:blip>
          <a:srcRect/>
          <a:stretch/>
        </p:blipFill>
        <p:spPr>
          <a:xfrm>
            <a:off x="323581" y="320101"/>
            <a:ext cx="2346350" cy="1478833"/>
          </a:xfrm>
          <a:prstGeom prst="rect">
            <a:avLst/>
          </a:prstGeom>
          <a:noFill/>
          <a:ln>
            <a:noFill/>
          </a:ln>
        </p:spPr>
      </p:pic>
      <p:pic>
        <p:nvPicPr>
          <p:cNvPr id="55" name="Google Shape;293;p31"/>
          <p:cNvPicPr preferRelativeResize="0"/>
          <p:nvPr/>
        </p:nvPicPr>
        <p:blipFill rotWithShape="1">
          <a:blip r:embed="rId4">
            <a:alphaModFix/>
          </a:blip>
          <a:srcRect/>
          <a:stretch/>
        </p:blipFill>
        <p:spPr>
          <a:xfrm rot="-2135960">
            <a:off x="9790114" y="2091111"/>
            <a:ext cx="4403466" cy="5388916"/>
          </a:xfrm>
          <a:prstGeom prst="rect">
            <a:avLst/>
          </a:prstGeom>
          <a:noFill/>
          <a:ln>
            <a:noFill/>
          </a:ln>
        </p:spPr>
      </p:pic>
      <p:pic>
        <p:nvPicPr>
          <p:cNvPr id="56" name="Google Shape;384;p39"/>
          <p:cNvPicPr preferRelativeResize="0"/>
          <p:nvPr/>
        </p:nvPicPr>
        <p:blipFill rotWithShape="1">
          <a:blip r:embed="rId5">
            <a:alphaModFix/>
          </a:blip>
          <a:srcRect/>
          <a:stretch/>
        </p:blipFill>
        <p:spPr>
          <a:xfrm>
            <a:off x="1509791" y="0"/>
            <a:ext cx="1755924" cy="1625600"/>
          </a:xfrm>
          <a:prstGeom prst="rect">
            <a:avLst/>
          </a:prstGeom>
          <a:noFill/>
          <a:ln>
            <a:noFill/>
          </a:ln>
        </p:spPr>
      </p:pic>
      <p:grpSp>
        <p:nvGrpSpPr>
          <p:cNvPr id="57" name="Google Shape;602;p29"/>
          <p:cNvGrpSpPr/>
          <p:nvPr/>
        </p:nvGrpSpPr>
        <p:grpSpPr>
          <a:xfrm>
            <a:off x="0" y="4020131"/>
            <a:ext cx="2228532" cy="2811940"/>
            <a:chOff x="4823608" y="2237050"/>
            <a:chExt cx="2653553" cy="3348228"/>
          </a:xfrm>
        </p:grpSpPr>
        <p:grpSp>
          <p:nvGrpSpPr>
            <p:cNvPr id="58" name="Google Shape;603;p29"/>
            <p:cNvGrpSpPr/>
            <p:nvPr/>
          </p:nvGrpSpPr>
          <p:grpSpPr>
            <a:xfrm>
              <a:off x="5237164" y="2740144"/>
              <a:ext cx="1779794" cy="2273539"/>
              <a:chOff x="3855015" y="1605266"/>
              <a:chExt cx="1406556" cy="1858968"/>
            </a:xfrm>
          </p:grpSpPr>
          <p:sp>
            <p:nvSpPr>
              <p:cNvPr id="75" name="Google Shape;604;p29"/>
              <p:cNvSpPr/>
              <p:nvPr/>
            </p:nvSpPr>
            <p:spPr>
              <a:xfrm>
                <a:off x="3855015" y="1605266"/>
                <a:ext cx="1393801" cy="1824952"/>
              </a:xfrm>
              <a:custGeom>
                <a:avLst/>
                <a:gdLst/>
                <a:ahLst/>
                <a:cxnLst/>
                <a:rect l="l" t="t" r="r" b="b"/>
                <a:pathLst>
                  <a:path w="325" h="426" extrusionOk="0">
                    <a:moveTo>
                      <a:pt x="60" y="58"/>
                    </a:moveTo>
                    <a:cubicBezTo>
                      <a:pt x="60" y="58"/>
                      <a:pt x="104" y="15"/>
                      <a:pt x="163" y="11"/>
                    </a:cubicBezTo>
                    <a:cubicBezTo>
                      <a:pt x="163" y="11"/>
                      <a:pt x="263" y="0"/>
                      <a:pt x="315" y="105"/>
                    </a:cubicBezTo>
                    <a:cubicBezTo>
                      <a:pt x="315" y="105"/>
                      <a:pt x="325" y="179"/>
                      <a:pt x="315" y="215"/>
                    </a:cubicBezTo>
                    <a:cubicBezTo>
                      <a:pt x="315" y="215"/>
                      <a:pt x="271" y="302"/>
                      <a:pt x="272" y="310"/>
                    </a:cubicBezTo>
                    <a:cubicBezTo>
                      <a:pt x="244" y="389"/>
                      <a:pt x="244" y="389"/>
                      <a:pt x="244" y="389"/>
                    </a:cubicBezTo>
                    <a:cubicBezTo>
                      <a:pt x="244" y="389"/>
                      <a:pt x="241" y="426"/>
                      <a:pt x="226" y="426"/>
                    </a:cubicBezTo>
                    <a:cubicBezTo>
                      <a:pt x="116" y="426"/>
                      <a:pt x="116" y="426"/>
                      <a:pt x="116" y="426"/>
                    </a:cubicBezTo>
                    <a:cubicBezTo>
                      <a:pt x="116" y="426"/>
                      <a:pt x="96" y="426"/>
                      <a:pt x="96" y="396"/>
                    </a:cubicBezTo>
                    <a:cubicBezTo>
                      <a:pt x="96" y="396"/>
                      <a:pt x="74" y="318"/>
                      <a:pt x="60" y="297"/>
                    </a:cubicBezTo>
                    <a:cubicBezTo>
                      <a:pt x="60" y="297"/>
                      <a:pt x="18" y="207"/>
                      <a:pt x="18" y="178"/>
                    </a:cubicBezTo>
                    <a:cubicBezTo>
                      <a:pt x="18" y="178"/>
                      <a:pt x="0" y="125"/>
                      <a:pt x="60" y="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6" name="Google Shape;605;p29"/>
              <p:cNvSpPr/>
              <p:nvPr/>
            </p:nvSpPr>
            <p:spPr>
              <a:xfrm>
                <a:off x="3885629" y="1626526"/>
                <a:ext cx="1375942" cy="1837708"/>
              </a:xfrm>
              <a:custGeom>
                <a:avLst/>
                <a:gdLst/>
                <a:ahLst/>
                <a:cxnLst/>
                <a:rect l="l" t="t" r="r" b="b"/>
                <a:pathLst>
                  <a:path w="321" h="429" extrusionOk="0">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59" name="Google Shape;606;p29"/>
            <p:cNvSpPr/>
            <p:nvPr/>
          </p:nvSpPr>
          <p:spPr>
            <a:xfrm>
              <a:off x="5773762" y="5013683"/>
              <a:ext cx="754314" cy="108681"/>
            </a:xfrm>
            <a:custGeom>
              <a:avLst/>
              <a:gdLst/>
              <a:ahLst/>
              <a:cxnLst/>
              <a:rect l="l" t="t" r="r" b="b"/>
              <a:pathLst>
                <a:path w="139" h="23" extrusionOk="0">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0" name="Google Shape;607;p29"/>
            <p:cNvSpPr/>
            <p:nvPr/>
          </p:nvSpPr>
          <p:spPr>
            <a:xfrm>
              <a:off x="5795282" y="5170787"/>
              <a:ext cx="710196" cy="119442"/>
            </a:xfrm>
            <a:custGeom>
              <a:avLst/>
              <a:gdLst/>
              <a:ahLst/>
              <a:cxnLst/>
              <a:rect l="l" t="t" r="r" b="b"/>
              <a:pathLst>
                <a:path w="131" h="24" extrusionOk="0">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1" name="Google Shape;608;p29"/>
            <p:cNvSpPr/>
            <p:nvPr/>
          </p:nvSpPr>
          <p:spPr>
            <a:xfrm>
              <a:off x="5838325" y="5333271"/>
              <a:ext cx="624112" cy="100283"/>
            </a:xfrm>
            <a:custGeom>
              <a:avLst/>
              <a:gdLst/>
              <a:ahLst/>
              <a:cxnLst/>
              <a:rect l="l" t="t" r="r" b="b"/>
              <a:pathLst>
                <a:path w="115" h="23" extrusionOk="0">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2" name="Google Shape;609;p29"/>
            <p:cNvSpPr/>
            <p:nvPr/>
          </p:nvSpPr>
          <p:spPr>
            <a:xfrm>
              <a:off x="5952386" y="5476597"/>
              <a:ext cx="395988" cy="108681"/>
            </a:xfrm>
            <a:custGeom>
              <a:avLst/>
              <a:gdLst/>
              <a:ahLst/>
              <a:cxnLst/>
              <a:rect l="l" t="t" r="r" b="b"/>
              <a:pathLst>
                <a:path w="73" h="20" extrusionOk="0">
                  <a:moveTo>
                    <a:pt x="0" y="0"/>
                  </a:moveTo>
                  <a:cubicBezTo>
                    <a:pt x="73" y="0"/>
                    <a:pt x="73" y="0"/>
                    <a:pt x="73" y="0"/>
                  </a:cubicBezTo>
                  <a:cubicBezTo>
                    <a:pt x="73" y="12"/>
                    <a:pt x="54" y="20"/>
                    <a:pt x="36" y="20"/>
                  </a:cubicBezTo>
                  <a:cubicBezTo>
                    <a:pt x="19" y="20"/>
                    <a:pt x="0" y="12"/>
                    <a:pt x="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3" name="Google Shape;610;p29"/>
            <p:cNvSpPr/>
            <p:nvPr/>
          </p:nvSpPr>
          <p:spPr>
            <a:xfrm>
              <a:off x="5740404" y="3781799"/>
              <a:ext cx="841475" cy="1133086"/>
            </a:xfrm>
            <a:custGeom>
              <a:avLst/>
              <a:gdLst/>
              <a:ahLst/>
              <a:cxnLst/>
              <a:rect l="l" t="t" r="r" b="b"/>
              <a:pathLst>
                <a:path w="155" h="209" extrusionOk="0">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solidFill>
              <a:srgbClr val="3F3F3F">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nvGrpSpPr>
            <p:cNvPr id="64" name="Google Shape;611;p29"/>
            <p:cNvGrpSpPr/>
            <p:nvPr/>
          </p:nvGrpSpPr>
          <p:grpSpPr>
            <a:xfrm>
              <a:off x="4823608" y="2237050"/>
              <a:ext cx="2653553" cy="2000393"/>
              <a:chOff x="3525061" y="1210682"/>
              <a:chExt cx="2097079" cy="1580888"/>
            </a:xfrm>
          </p:grpSpPr>
          <p:sp>
            <p:nvSpPr>
              <p:cNvPr id="66" name="Google Shape;612;p29"/>
              <p:cNvSpPr/>
              <p:nvPr/>
            </p:nvSpPr>
            <p:spPr>
              <a:xfrm>
                <a:off x="5347462" y="2255820"/>
                <a:ext cx="274678" cy="47622"/>
              </a:xfrm>
              <a:custGeom>
                <a:avLst/>
                <a:gdLst/>
                <a:ahLst/>
                <a:cxnLst/>
                <a:rect l="l" t="t" r="r" b="b"/>
                <a:pathLst>
                  <a:path w="64" h="11" extrusionOk="0">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7" name="Google Shape;613;p29"/>
              <p:cNvSpPr/>
              <p:nvPr/>
            </p:nvSpPr>
            <p:spPr>
              <a:xfrm>
                <a:off x="5275178" y="1763440"/>
                <a:ext cx="248316" cy="167528"/>
              </a:xfrm>
              <a:custGeom>
                <a:avLst/>
                <a:gdLst/>
                <a:ahLst/>
                <a:cxnLst/>
                <a:rect l="l" t="t" r="r" b="b"/>
                <a:pathLst>
                  <a:path w="58" h="39" extrusionOk="0">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8" name="Google Shape;614;p29"/>
              <p:cNvSpPr/>
              <p:nvPr/>
            </p:nvSpPr>
            <p:spPr>
              <a:xfrm>
                <a:off x="4979240" y="1351848"/>
                <a:ext cx="166678" cy="249166"/>
              </a:xfrm>
              <a:custGeom>
                <a:avLst/>
                <a:gdLst/>
                <a:ahLst/>
                <a:cxnLst/>
                <a:rect l="l" t="t" r="r" b="b"/>
                <a:pathLst>
                  <a:path w="39" h="58" extrusionOk="0">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9" name="Google Shape;615;p29"/>
              <p:cNvSpPr/>
              <p:nvPr/>
            </p:nvSpPr>
            <p:spPr>
              <a:xfrm>
                <a:off x="3576935" y="1742180"/>
                <a:ext cx="252568" cy="166678"/>
              </a:xfrm>
              <a:custGeom>
                <a:avLst/>
                <a:gdLst/>
                <a:ahLst/>
                <a:cxnLst/>
                <a:rect l="l" t="t" r="r" b="b"/>
                <a:pathLst>
                  <a:path w="59" h="39" extrusionOk="0">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0" name="Google Shape;616;p29"/>
              <p:cNvSpPr/>
              <p:nvPr/>
            </p:nvSpPr>
            <p:spPr>
              <a:xfrm>
                <a:off x="5275178" y="2603632"/>
                <a:ext cx="248316" cy="166678"/>
              </a:xfrm>
              <a:custGeom>
                <a:avLst/>
                <a:gdLst/>
                <a:ahLst/>
                <a:cxnLst/>
                <a:rect l="l" t="t" r="r" b="b"/>
                <a:pathLst>
                  <a:path w="58" h="39" extrusionOk="0">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1" name="Google Shape;617;p29"/>
              <p:cNvSpPr/>
              <p:nvPr/>
            </p:nvSpPr>
            <p:spPr>
              <a:xfrm>
                <a:off x="3576935" y="2629144"/>
                <a:ext cx="252568" cy="162426"/>
              </a:xfrm>
              <a:custGeom>
                <a:avLst/>
                <a:gdLst/>
                <a:ahLst/>
                <a:cxnLst/>
                <a:rect l="l" t="t" r="r" b="b"/>
                <a:pathLst>
                  <a:path w="59" h="38" extrusionOk="0">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2" name="Google Shape;618;p29"/>
              <p:cNvSpPr/>
              <p:nvPr/>
            </p:nvSpPr>
            <p:spPr>
              <a:xfrm>
                <a:off x="3953661" y="1330588"/>
                <a:ext cx="171780" cy="244064"/>
              </a:xfrm>
              <a:custGeom>
                <a:avLst/>
                <a:gdLst/>
                <a:ahLst/>
                <a:cxnLst/>
                <a:rect l="l" t="t" r="r" b="b"/>
                <a:pathLst>
                  <a:path w="40" h="57" extrusionOk="0">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3" name="Google Shape;619;p29"/>
              <p:cNvSpPr/>
              <p:nvPr/>
            </p:nvSpPr>
            <p:spPr>
              <a:xfrm>
                <a:off x="4537033" y="1210682"/>
                <a:ext cx="47622" cy="274678"/>
              </a:xfrm>
              <a:custGeom>
                <a:avLst/>
                <a:gdLst/>
                <a:ahLst/>
                <a:cxnLst/>
                <a:rect l="l" t="t" r="r" b="b"/>
                <a:pathLst>
                  <a:path w="11" h="64" extrusionOk="0">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4" name="Google Shape;620;p29"/>
              <p:cNvSpPr/>
              <p:nvPr/>
            </p:nvSpPr>
            <p:spPr>
              <a:xfrm>
                <a:off x="3525061" y="2255820"/>
                <a:ext cx="274678" cy="47622"/>
              </a:xfrm>
              <a:custGeom>
                <a:avLst/>
                <a:gdLst/>
                <a:ahLst/>
                <a:cxnLst/>
                <a:rect l="l" t="t" r="r" b="b"/>
                <a:pathLst>
                  <a:path w="64" h="11" extrusionOk="0">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65" name="Google Shape;621;p29"/>
            <p:cNvSpPr/>
            <p:nvPr/>
          </p:nvSpPr>
          <p:spPr>
            <a:xfrm>
              <a:off x="5353024" y="3209502"/>
              <a:ext cx="314208" cy="744655"/>
            </a:xfrm>
            <a:custGeom>
              <a:avLst/>
              <a:gdLst/>
              <a:ahLst/>
              <a:cxnLst/>
              <a:rect l="l" t="t" r="r" b="b"/>
              <a:pathLst>
                <a:path w="58" h="108" extrusionOk="0">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grpSp>
        <p:nvGrpSpPr>
          <p:cNvPr id="82" name="Group 81"/>
          <p:cNvGrpSpPr/>
          <p:nvPr/>
        </p:nvGrpSpPr>
        <p:grpSpPr>
          <a:xfrm>
            <a:off x="183399" y="1778934"/>
            <a:ext cx="680202" cy="680202"/>
            <a:chOff x="2966058" y="2165944"/>
            <a:chExt cx="680202" cy="680202"/>
          </a:xfrm>
        </p:grpSpPr>
        <p:sp>
          <p:nvSpPr>
            <p:cNvPr id="77" name="Google Shape;628;p29"/>
            <p:cNvSpPr/>
            <p:nvPr/>
          </p:nvSpPr>
          <p:spPr>
            <a:xfrm>
              <a:off x="2966058" y="2165944"/>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78" name="Google Shape;629;p29"/>
            <p:cNvSpPr/>
            <p:nvPr/>
          </p:nvSpPr>
          <p:spPr>
            <a:xfrm>
              <a:off x="3154852" y="2369457"/>
              <a:ext cx="302613" cy="300828"/>
            </a:xfrm>
            <a:custGeom>
              <a:avLst/>
              <a:gdLst/>
              <a:ahLst/>
              <a:cxnLst/>
              <a:rect l="l" t="t" r="r" b="b"/>
              <a:pathLst>
                <a:path w="186" h="185" extrusionOk="0">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81" name="Google Shape;645;p29"/>
          <p:cNvSpPr/>
          <p:nvPr/>
        </p:nvSpPr>
        <p:spPr>
          <a:xfrm>
            <a:off x="1132768" y="1377560"/>
            <a:ext cx="10734624" cy="544115"/>
          </a:xfrm>
          <a:prstGeom prst="rect">
            <a:avLst/>
          </a:prstGeom>
          <a:noFill/>
          <a:ln>
            <a:noFill/>
          </a:ln>
        </p:spPr>
        <p:txBody>
          <a:bodyPr spcFirstLastPara="1" wrap="square" lIns="91425" tIns="45700" rIns="91425" bIns="45700" anchor="t" anchorCtr="0">
            <a:noAutofit/>
          </a:bodyPr>
          <a:lstStyle/>
          <a:p>
            <a:pPr marL="0" marR="0" lvl="0" indent="0" algn="r" rtl="0">
              <a:lnSpc>
                <a:spcPct val="120000"/>
              </a:lnSpc>
              <a:spcBef>
                <a:spcPts val="0"/>
              </a:spcBef>
              <a:spcAft>
                <a:spcPts val="0"/>
              </a:spcAft>
              <a:buNone/>
            </a:pPr>
            <a:r>
              <a:rPr lang="en-US" sz="2800" b="1" dirty="0">
                <a:solidFill>
                  <a:schemeClr val="tx1"/>
                </a:solidFill>
                <a:latin typeface="Times New Roman" panose="02020603050405020304" pitchFamily="18" charset="0"/>
                <a:cs typeface="Times New Roman" panose="02020603050405020304" pitchFamily="18" charset="0"/>
                <a:sym typeface="Arial"/>
              </a:rPr>
              <a:t>I. </a:t>
            </a:r>
            <a:r>
              <a:rPr lang="en-US" sz="2800" b="1" dirty="0" err="1">
                <a:solidFill>
                  <a:schemeClr val="tx1"/>
                </a:solidFill>
                <a:latin typeface="Times New Roman" panose="02020603050405020304" pitchFamily="18" charset="0"/>
                <a:cs typeface="Times New Roman" panose="02020603050405020304" pitchFamily="18" charset="0"/>
                <a:sym typeface="Arial"/>
              </a:rPr>
              <a:t>Các</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nhân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tố</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ảnh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hưởng</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đến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sinh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trưởng</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và</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phát</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triển</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của</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sinh</a:t>
            </a:r>
            <a:r>
              <a:rPr lang="en-US" sz="2800" b="1" dirty="0">
                <a:solidFill>
                  <a:schemeClr val="tx1"/>
                </a:solidFill>
                <a:latin typeface="Times New Roman" panose="02020603050405020304" pitchFamily="18" charset="0"/>
                <a:cs typeface="Times New Roman" panose="02020603050405020304" pitchFamily="18" charset="0"/>
                <a:sym typeface="Arial"/>
              </a:rPr>
              <a:t> </a:t>
            </a:r>
            <a:r>
              <a:rPr lang="en-US" sz="2800" b="1" dirty="0" err="1">
                <a:solidFill>
                  <a:schemeClr val="tx1"/>
                </a:solidFill>
                <a:latin typeface="Times New Roman" panose="02020603050405020304" pitchFamily="18" charset="0"/>
                <a:cs typeface="Times New Roman" panose="02020603050405020304" pitchFamily="18" charset="0"/>
                <a:sym typeface="Arial"/>
              </a:rPr>
              <a:t>vật</a:t>
            </a:r>
            <a:endParaRPr sz="2800" b="1"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grpSp>
        <p:nvGrpSpPr>
          <p:cNvPr id="83" name="Google Shape;565;p27"/>
          <p:cNvGrpSpPr/>
          <p:nvPr/>
        </p:nvGrpSpPr>
        <p:grpSpPr>
          <a:xfrm>
            <a:off x="4340614" y="452777"/>
            <a:ext cx="3498799" cy="766419"/>
            <a:chOff x="7795014" y="1686495"/>
            <a:chExt cx="3498799" cy="1325719"/>
          </a:xfrm>
        </p:grpSpPr>
        <p:sp>
          <p:nvSpPr>
            <p:cNvPr id="84" name="Google Shape;566;p27"/>
            <p:cNvSpPr/>
            <p:nvPr/>
          </p:nvSpPr>
          <p:spPr>
            <a:xfrm>
              <a:off x="7795014" y="1686495"/>
              <a:ext cx="3498799" cy="1325719"/>
            </a:xfrm>
            <a:prstGeom prst="rect">
              <a:avLst/>
            </a:prstGeom>
            <a:noFill/>
            <a:ln w="12700"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87" name="Google Shape;569;p27"/>
            <p:cNvSpPr/>
            <p:nvPr/>
          </p:nvSpPr>
          <p:spPr>
            <a:xfrm>
              <a:off x="7941067" y="1827340"/>
              <a:ext cx="3234933" cy="609398"/>
            </a:xfrm>
            <a:prstGeom prst="rect">
              <a:avLst/>
            </a:prstGeom>
            <a:noFill/>
            <a:ln>
              <a:solidFill>
                <a:schemeClr val="bg1"/>
              </a:solid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84C035"/>
                </a:buClr>
                <a:buSzPts val="2800"/>
                <a:buFont typeface="Georgia"/>
                <a:buNone/>
              </a:pPr>
              <a:r>
                <a:rPr lang="en-US" sz="2800" b="1" i="0" u="none" strike="noStrike" cap="none" dirty="0" err="1">
                  <a:solidFill>
                    <a:srgbClr val="00B0F0"/>
                  </a:solidFill>
                  <a:latin typeface="Georgia"/>
                  <a:ea typeface="Georgia"/>
                  <a:cs typeface="Georgia"/>
                  <a:sym typeface="Georgia"/>
                </a:rPr>
                <a:t>Nội</a:t>
              </a:r>
              <a:r>
                <a:rPr lang="en-US" sz="2800" b="1" i="0" u="none" strike="noStrike" cap="none" dirty="0">
                  <a:solidFill>
                    <a:srgbClr val="00B0F0"/>
                  </a:solidFill>
                  <a:latin typeface="Georgia"/>
                  <a:ea typeface="Georgia"/>
                  <a:cs typeface="Georgia"/>
                  <a:sym typeface="Georgia"/>
                </a:rPr>
                <a:t> dung </a:t>
              </a:r>
              <a:r>
                <a:rPr lang="en-US" sz="2800" b="1" i="0" u="none" strike="noStrike" cap="none" dirty="0" err="1">
                  <a:solidFill>
                    <a:srgbClr val="00B0F0"/>
                  </a:solidFill>
                  <a:latin typeface="Georgia"/>
                  <a:ea typeface="Georgia"/>
                  <a:cs typeface="Georgia"/>
                  <a:sym typeface="Georgia"/>
                </a:rPr>
                <a:t>bài</a:t>
              </a:r>
              <a:r>
                <a:rPr lang="en-US" sz="2800" b="1" i="0" u="none" strike="noStrike" cap="none" dirty="0">
                  <a:solidFill>
                    <a:srgbClr val="00B0F0"/>
                  </a:solidFill>
                  <a:latin typeface="Georgia"/>
                  <a:ea typeface="Georgia"/>
                  <a:cs typeface="Georgia"/>
                  <a:sym typeface="Georgia"/>
                </a:rPr>
                <a:t> </a:t>
              </a:r>
              <a:r>
                <a:rPr lang="en-US" sz="2800" b="1" i="0" u="none" strike="noStrike" cap="none" dirty="0" err="1">
                  <a:solidFill>
                    <a:srgbClr val="00B0F0"/>
                  </a:solidFill>
                  <a:latin typeface="Georgia"/>
                  <a:ea typeface="Georgia"/>
                  <a:cs typeface="Georgia"/>
                  <a:sym typeface="Georgia"/>
                </a:rPr>
                <a:t>học</a:t>
              </a:r>
              <a:endParaRPr sz="2800" b="1" i="0" u="none" strike="noStrike" cap="none" dirty="0">
                <a:solidFill>
                  <a:srgbClr val="00B0F0"/>
                </a:solidFill>
                <a:latin typeface="Georgia"/>
                <a:ea typeface="Georgia"/>
                <a:cs typeface="Georgia"/>
                <a:sym typeface="Georgia"/>
              </a:endParaRPr>
            </a:p>
          </p:txBody>
        </p:sp>
      </p:grpSp>
      <p:grpSp>
        <p:nvGrpSpPr>
          <p:cNvPr id="93" name="Group 92"/>
          <p:cNvGrpSpPr/>
          <p:nvPr/>
        </p:nvGrpSpPr>
        <p:grpSpPr>
          <a:xfrm>
            <a:off x="7205770" y="2977072"/>
            <a:ext cx="680202" cy="680202"/>
            <a:chOff x="8314335" y="2003898"/>
            <a:chExt cx="680202" cy="680202"/>
          </a:xfrm>
        </p:grpSpPr>
        <p:sp>
          <p:nvSpPr>
            <p:cNvPr id="88" name="Google Shape;632;p29"/>
            <p:cNvSpPr/>
            <p:nvPr/>
          </p:nvSpPr>
          <p:spPr>
            <a:xfrm>
              <a:off x="8314335" y="2003898"/>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sp>
          <p:nvSpPr>
            <p:cNvPr id="89" name="Google Shape;633;p29"/>
            <p:cNvSpPr/>
            <p:nvPr/>
          </p:nvSpPr>
          <p:spPr>
            <a:xfrm>
              <a:off x="8558475" y="2194215"/>
              <a:ext cx="191923" cy="299935"/>
            </a:xfrm>
            <a:custGeom>
              <a:avLst/>
              <a:gdLst/>
              <a:ahLst/>
              <a:cxnLst/>
              <a:rect l="l" t="t" r="r" b="b"/>
              <a:pathLst>
                <a:path w="118" h="185" extrusionOk="0">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sp>
        <p:nvSpPr>
          <p:cNvPr id="92" name="Google Shape;648;p29"/>
          <p:cNvSpPr/>
          <p:nvPr/>
        </p:nvSpPr>
        <p:spPr>
          <a:xfrm>
            <a:off x="1397290" y="4226759"/>
            <a:ext cx="8573527" cy="593342"/>
          </a:xfrm>
          <a:prstGeom prst="rect">
            <a:avLst/>
          </a:prstGeom>
          <a:noFill/>
          <a:ln>
            <a:noFill/>
          </a:ln>
        </p:spPr>
        <p:txBody>
          <a:bodyPr spcFirstLastPara="1" wrap="square" lIns="91425" tIns="45700" rIns="91425" bIns="45700" anchor="t" anchorCtr="0">
            <a:noAutofit/>
          </a:bodyPr>
          <a:lstStyle/>
          <a:p>
            <a:pPr lvl="0" algn="ctr">
              <a:lnSpc>
                <a:spcPct val="120000"/>
              </a:lnSpc>
              <a:buClr>
                <a:srgbClr val="595959"/>
              </a:buClr>
              <a:buSzPts val="1800"/>
            </a:pPr>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tiễn</a:t>
            </a:r>
            <a:endParaRPr sz="2800" b="1" dirty="0">
              <a:latin typeface="Times New Roman" panose="02020603050405020304" pitchFamily="18" charset="0"/>
              <a:cs typeface="Times New Roman" panose="02020603050405020304" pitchFamily="18" charset="0"/>
            </a:endParaRPr>
          </a:p>
        </p:txBody>
      </p:sp>
      <p:cxnSp>
        <p:nvCxnSpPr>
          <p:cNvPr id="95" name="Straight Connector 94"/>
          <p:cNvCxnSpPr/>
          <p:nvPr/>
        </p:nvCxnSpPr>
        <p:spPr>
          <a:xfrm>
            <a:off x="1809986" y="2088336"/>
            <a:ext cx="1027" cy="193179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811013" y="2440477"/>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818420" y="3010733"/>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11013" y="3476346"/>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818420" y="4011411"/>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2787386" y="2126705"/>
            <a:ext cx="2459479"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5" name="TextBox 104"/>
          <p:cNvSpPr txBox="1"/>
          <p:nvPr/>
        </p:nvSpPr>
        <p:spPr>
          <a:xfrm>
            <a:off x="2776656" y="2670549"/>
            <a:ext cx="2470210"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6" name="TextBox 105"/>
          <p:cNvSpPr txBox="1"/>
          <p:nvPr/>
        </p:nvSpPr>
        <p:spPr>
          <a:xfrm>
            <a:off x="2787387" y="3157657"/>
            <a:ext cx="2459480"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0" name="TextBox 109"/>
          <p:cNvSpPr txBox="1"/>
          <p:nvPr/>
        </p:nvSpPr>
        <p:spPr>
          <a:xfrm>
            <a:off x="2775286" y="3690707"/>
            <a:ext cx="2463654" cy="523220"/>
          </a:xfrm>
          <a:prstGeom prst="rect">
            <a:avLst/>
          </a:prstGeom>
          <a:noFill/>
          <a:ln w="28575">
            <a:noFill/>
            <a:prstDash val="dashDot"/>
          </a:ln>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 </a:t>
            </a:r>
            <a:r>
              <a:rPr lang="en-US" sz="2800" dirty="0" err="1">
                <a:solidFill>
                  <a:srgbClr val="FF0000"/>
                </a:solidFill>
                <a:latin typeface="Times New Roman" panose="02020603050405020304" pitchFamily="18" charset="0"/>
                <a:cs typeface="Times New Roman" panose="02020603050405020304" pitchFamily="18" charset="0"/>
              </a:rPr>
              <a:t>Dinh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dưỡng</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48" name="Straight Connector 47"/>
          <p:cNvCxnSpPr/>
          <p:nvPr/>
        </p:nvCxnSpPr>
        <p:spPr>
          <a:xfrm flipH="1">
            <a:off x="2304148" y="5130785"/>
            <a:ext cx="5004" cy="113389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80121" y="6264678"/>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294639" y="5515955"/>
            <a:ext cx="949802" cy="875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29565" y="5086380"/>
            <a:ext cx="6579939"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1. </a:t>
            </a:r>
            <a:r>
              <a:rPr lang="de-DE" sz="2800" dirty="0">
                <a:solidFill>
                  <a:srgbClr val="FF0000"/>
                </a:solidFill>
                <a:latin typeface="Times New Roman" panose="02020603050405020304" pitchFamily="18" charset="0"/>
                <a:cs typeface="Times New Roman" panose="02020603050405020304" pitchFamily="18" charset="0"/>
              </a:rPr>
              <a:t>Ứng dụng sinh trưởng và phát triển trong trồng trọt và chăn nuôi.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09228" y="5936530"/>
            <a:ext cx="6442493" cy="954107"/>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de-DE" sz="2800" dirty="0">
                <a:solidFill>
                  <a:srgbClr val="FF0000"/>
                </a:solidFill>
                <a:latin typeface="Times New Roman" panose="02020603050405020304" pitchFamily="18" charset="0"/>
                <a:cs typeface="Times New Roman" panose="02020603050405020304" pitchFamily="18" charset="0"/>
              </a:rPr>
              <a:t>Vận dụng sinh trưởng và phát triển trong phòng trừ côn trùng, sâu hại.</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ppt_w</p:attrName>
                                        </p:attrNameLst>
                                      </p:cBhvr>
                                      <p:tavLst>
                                        <p:tav tm="0">
                                          <p:val>
                                            <p:strVal val="0"/>
                                          </p:val>
                                        </p:tav>
                                        <p:tav tm="100000">
                                          <p:val>
                                            <p:strVal val="#ppt_w"/>
                                          </p:val>
                                        </p:tav>
                                      </p:tavLst>
                                    </p:anim>
                                    <p:anim calcmode="lin" valueType="num">
                                      <p:cBhvr additive="base">
                                        <p:cTn id="8" dur="500"/>
                                        <p:tgtEl>
                                          <p:spTgt spid="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ppt_w</p:attrName>
                                        </p:attrNameLst>
                                      </p:cBhvr>
                                      <p:tavLst>
                                        <p:tav tm="0">
                                          <p:val>
                                            <p:strVal val="0"/>
                                          </p:val>
                                        </p:tav>
                                        <p:tav tm="100000">
                                          <p:val>
                                            <p:strVal val="#ppt_w"/>
                                          </p:val>
                                        </p:tav>
                                      </p:tavLst>
                                    </p:anim>
                                    <p:anim calcmode="lin" valueType="num">
                                      <p:cBhvr additive="base">
                                        <p:cTn id="12" dur="500"/>
                                        <p:tgtEl>
                                          <p:spTgt spid="5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p:tgtEl>
                                          <p:spTgt spid="55"/>
                                        </p:tgtEl>
                                        <p:attrNameLst>
                                          <p:attrName>ppt_w</p:attrName>
                                        </p:attrNameLst>
                                      </p:cBhvr>
                                      <p:tavLst>
                                        <p:tav tm="0">
                                          <p:val>
                                            <p:strVal val="0"/>
                                          </p:val>
                                        </p:tav>
                                        <p:tav tm="100000">
                                          <p:val>
                                            <p:strVal val="#ppt_w"/>
                                          </p:val>
                                        </p:tav>
                                      </p:tavLst>
                                    </p:anim>
                                    <p:anim calcmode="lin" valueType="num">
                                      <p:cBhvr additive="base">
                                        <p:cTn id="16" dur="500"/>
                                        <p:tgtEl>
                                          <p:spTgt spid="5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p:tgtEl>
                                          <p:spTgt spid="56"/>
                                        </p:tgtEl>
                                        <p:attrNameLst>
                                          <p:attrName>ppt_w</p:attrName>
                                        </p:attrNameLst>
                                      </p:cBhvr>
                                      <p:tavLst>
                                        <p:tav tm="0">
                                          <p:val>
                                            <p:strVal val="0"/>
                                          </p:val>
                                        </p:tav>
                                        <p:tav tm="100000">
                                          <p:val>
                                            <p:strVal val="#ppt_w"/>
                                          </p:val>
                                        </p:tav>
                                      </p:tavLst>
                                    </p:anim>
                                    <p:anim calcmode="lin" valueType="num">
                                      <p:cBhvr additive="base">
                                        <p:cTn id="20" dur="500"/>
                                        <p:tgtEl>
                                          <p:spTgt spid="56"/>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1000"/>
                                        <p:tgtEl>
                                          <p:spTgt spid="5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additive="base">
                                        <p:cTn id="32" dur="500" fill="hold"/>
                                        <p:tgtEl>
                                          <p:spTgt spid="82"/>
                                        </p:tgtEl>
                                        <p:attrNameLst>
                                          <p:attrName>ppt_x</p:attrName>
                                        </p:attrNameLst>
                                      </p:cBhvr>
                                      <p:tavLst>
                                        <p:tav tm="0">
                                          <p:val>
                                            <p:strVal val="#ppt_x"/>
                                          </p:val>
                                        </p:tav>
                                        <p:tav tm="100000">
                                          <p:val>
                                            <p:strVal val="#ppt_x"/>
                                          </p:val>
                                        </p:tav>
                                      </p:tavLst>
                                    </p:anim>
                                    <p:anim calcmode="lin" valueType="num">
                                      <p:cBhvr additive="base">
                                        <p:cTn id="33" dur="500" fill="hold"/>
                                        <p:tgtEl>
                                          <p:spTgt spid="8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 calcmode="lin" valueType="num">
                                      <p:cBhvr additive="base">
                                        <p:cTn id="36" dur="500" fill="hold"/>
                                        <p:tgtEl>
                                          <p:spTgt spid="81"/>
                                        </p:tgtEl>
                                        <p:attrNameLst>
                                          <p:attrName>ppt_x</p:attrName>
                                        </p:attrNameLst>
                                      </p:cBhvr>
                                      <p:tavLst>
                                        <p:tav tm="0">
                                          <p:val>
                                            <p:strVal val="#ppt_x"/>
                                          </p:val>
                                        </p:tav>
                                        <p:tav tm="100000">
                                          <p:val>
                                            <p:strVal val="#ppt_x"/>
                                          </p:val>
                                        </p:tav>
                                      </p:tavLst>
                                    </p:anim>
                                    <p:anim calcmode="lin" valueType="num">
                                      <p:cBhvr additive="base">
                                        <p:cTn id="37"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 calcmode="lin" valueType="num">
                                      <p:cBhvr additive="base">
                                        <p:cTn id="42" dur="500" fill="hold"/>
                                        <p:tgtEl>
                                          <p:spTgt spid="93"/>
                                        </p:tgtEl>
                                        <p:attrNameLst>
                                          <p:attrName>ppt_x</p:attrName>
                                        </p:attrNameLst>
                                      </p:cBhvr>
                                      <p:tavLst>
                                        <p:tav tm="0">
                                          <p:val>
                                            <p:strVal val="#ppt_x"/>
                                          </p:val>
                                        </p:tav>
                                        <p:tav tm="100000">
                                          <p:val>
                                            <p:strVal val="#ppt_x"/>
                                          </p:val>
                                        </p:tav>
                                      </p:tavLst>
                                    </p:anim>
                                    <p:anim calcmode="lin" valueType="num">
                                      <p:cBhvr additive="base">
                                        <p:cTn id="43" dur="500" fill="hold"/>
                                        <p:tgtEl>
                                          <p:spTgt spid="9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additive="base">
                                        <p:cTn id="46" dur="500" fill="hold"/>
                                        <p:tgtEl>
                                          <p:spTgt spid="92"/>
                                        </p:tgtEl>
                                        <p:attrNameLst>
                                          <p:attrName>ppt_x</p:attrName>
                                        </p:attrNameLst>
                                      </p:cBhvr>
                                      <p:tavLst>
                                        <p:tav tm="0">
                                          <p:val>
                                            <p:strVal val="#ppt_x"/>
                                          </p:val>
                                        </p:tav>
                                        <p:tav tm="100000">
                                          <p:val>
                                            <p:strVal val="#ppt_x"/>
                                          </p:val>
                                        </p:tav>
                                      </p:tavLst>
                                    </p:anim>
                                    <p:anim calcmode="lin" valueType="num">
                                      <p:cBhvr additive="base">
                                        <p:cTn id="47"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up)">
                                      <p:cBhvr>
                                        <p:cTn id="52" dur="500"/>
                                        <p:tgtEl>
                                          <p:spTgt spid="9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left)">
                                      <p:cBhvr>
                                        <p:cTn id="57" dur="500"/>
                                        <p:tgtEl>
                                          <p:spTgt spid="9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wipe(left)">
                                      <p:cBhvr>
                                        <p:cTn id="60" dur="500"/>
                                        <p:tgtEl>
                                          <p:spTgt spid="10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wipe(left)">
                                      <p:cBhvr>
                                        <p:cTn id="65" dur="500"/>
                                        <p:tgtEl>
                                          <p:spTgt spid="10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5"/>
                                        </p:tgtEl>
                                        <p:attrNameLst>
                                          <p:attrName>style.visibility</p:attrName>
                                        </p:attrNameLst>
                                      </p:cBhvr>
                                      <p:to>
                                        <p:strVal val="visible"/>
                                      </p:to>
                                    </p:set>
                                    <p:animEffect transition="in" filter="wipe(left)">
                                      <p:cBhvr>
                                        <p:cTn id="68" dur="500"/>
                                        <p:tgtEl>
                                          <p:spTgt spid="10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left)">
                                      <p:cBhvr>
                                        <p:cTn id="73" dur="500"/>
                                        <p:tgtEl>
                                          <p:spTgt spid="10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06"/>
                                        </p:tgtEl>
                                        <p:attrNameLst>
                                          <p:attrName>style.visibility</p:attrName>
                                        </p:attrNameLst>
                                      </p:cBhvr>
                                      <p:to>
                                        <p:strVal val="visible"/>
                                      </p:to>
                                    </p:set>
                                    <p:animEffect transition="in" filter="wipe(left)">
                                      <p:cBhvr>
                                        <p:cTn id="76" dur="500"/>
                                        <p:tgtEl>
                                          <p:spTgt spid="10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wipe(left)">
                                      <p:cBhvr>
                                        <p:cTn id="81" dur="500"/>
                                        <p:tgtEl>
                                          <p:spTgt spid="10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wipe(left)">
                                      <p:cBhvr>
                                        <p:cTn id="84" dur="500"/>
                                        <p:tgtEl>
                                          <p:spTgt spid="1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up)">
                                      <p:cBhvr>
                                        <p:cTn id="89" dur="500"/>
                                        <p:tgtEl>
                                          <p:spTgt spid="4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left)">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left)">
                                      <p:cBhvr>
                                        <p:cTn id="99" dur="500"/>
                                        <p:tgtEl>
                                          <p:spTgt spid="5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92" grpId="0"/>
      <p:bldP spid="104" grpId="0"/>
      <p:bldP spid="105" grpId="0"/>
      <p:bldP spid="106" grpId="0"/>
      <p:bldP spid="110"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0" name="Google Shape;240;p26"/>
          <p:cNvSpPr/>
          <p:nvPr/>
        </p:nvSpPr>
        <p:spPr>
          <a:xfrm>
            <a:off x="1418700" y="1887951"/>
            <a:ext cx="9994035" cy="2504404"/>
          </a:xfrm>
          <a:prstGeom prst="roundRect">
            <a:avLst>
              <a:gd name="adj" fmla="val 50000"/>
            </a:avLst>
          </a:prstGeom>
          <a:solidFill>
            <a:schemeClr val="accent6">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Garamond"/>
              <a:ea typeface="Garamond"/>
              <a:cs typeface="Garamond"/>
              <a:sym typeface="Garamond"/>
            </a:endParaRPr>
          </a:p>
        </p:txBody>
      </p:sp>
      <p:pic>
        <p:nvPicPr>
          <p:cNvPr id="241" name="Google Shape;241;p26"/>
          <p:cNvPicPr preferRelativeResize="0"/>
          <p:nvPr/>
        </p:nvPicPr>
        <p:blipFill rotWithShape="1">
          <a:blip r:embed="rId3">
            <a:alphaModFix/>
          </a:blip>
          <a:srcRect/>
          <a:stretch/>
        </p:blipFill>
        <p:spPr>
          <a:xfrm>
            <a:off x="166725" y="336565"/>
            <a:ext cx="1664985" cy="1533243"/>
          </a:xfrm>
          <a:prstGeom prst="rect">
            <a:avLst/>
          </a:prstGeom>
          <a:noFill/>
          <a:ln>
            <a:noFill/>
          </a:ln>
        </p:spPr>
      </p:pic>
      <p:sp>
        <p:nvSpPr>
          <p:cNvPr id="11" name="Google Shape;237;p26"/>
          <p:cNvSpPr/>
          <p:nvPr/>
        </p:nvSpPr>
        <p:spPr>
          <a:xfrm>
            <a:off x="1858469" y="2261568"/>
            <a:ext cx="9355178" cy="1193127"/>
          </a:xfrm>
          <a:prstGeom prst="rect">
            <a:avLst/>
          </a:prstGeom>
          <a:noFill/>
          <a:ln>
            <a:noFill/>
          </a:ln>
        </p:spPr>
        <p:txBody>
          <a:bodyPr spcFirstLastPara="1" wrap="square" lIns="91425" tIns="45700" rIns="91425" bIns="45700" anchor="t" anchorCtr="0">
            <a:noAutofit/>
          </a:bodyPr>
          <a:lstStyle/>
          <a:p>
            <a:pPr lvl="0"/>
            <a:r>
              <a:rPr lang="de-DE" sz="4400" b="1" i="1" dirty="0">
                <a:latin typeface="Times New Roman" panose="02020603050405020304" pitchFamily="18" charset="0"/>
                <a:cs typeface="Times New Roman" panose="02020603050405020304" pitchFamily="18" charset="0"/>
              </a:rPr>
              <a:t>2. Vận dụng sinh trưởng và phát triển trong phòng trừ côn trùng, sâu hại.</a:t>
            </a:r>
            <a:endParaRPr sz="4400" dirty="0">
              <a:solidFill>
                <a:schemeClr val="bg1"/>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xmlns="" id="{3045DAB0-B9FA-4E9E-959F-00CF1DE0BE38}"/>
              </a:ext>
            </a:extLst>
          </p:cNvPr>
          <p:cNvGrpSpPr/>
          <p:nvPr/>
        </p:nvGrpSpPr>
        <p:grpSpPr>
          <a:xfrm>
            <a:off x="287576" y="5133565"/>
            <a:ext cx="1633708" cy="1724435"/>
            <a:chOff x="8940491" y="-586766"/>
            <a:chExt cx="1633708" cy="1724435"/>
          </a:xfrm>
        </p:grpSpPr>
        <p:sp>
          <p:nvSpPr>
            <p:cNvPr id="13" name="Freeform: Shape 14">
              <a:extLst>
                <a:ext uri="{FF2B5EF4-FFF2-40B4-BE49-F238E27FC236}">
                  <a16:creationId xmlns:a16="http://schemas.microsoft.com/office/drawing/2014/main" xmlns="" id="{9683FB5F-B3E7-49A7-A1BF-E909E8789E46}"/>
                </a:ext>
              </a:extLst>
            </p:cNvPr>
            <p:cNvSpPr/>
            <p:nvPr/>
          </p:nvSpPr>
          <p:spPr>
            <a:xfrm rot="7633885">
              <a:off x="8960121" y="-485480"/>
              <a:ext cx="1715363" cy="1512792"/>
            </a:xfrm>
            <a:custGeom>
              <a:avLst/>
              <a:gdLst>
                <a:gd name="connsiteX0" fmla="*/ 19637 w 1715363"/>
                <a:gd name="connsiteY0" fmla="*/ 1061299 h 1512792"/>
                <a:gd name="connsiteX1" fmla="*/ 0 w 1715363"/>
                <a:gd name="connsiteY1" fmla="*/ 990174 h 1512792"/>
                <a:gd name="connsiteX2" fmla="*/ 110165 w 1715363"/>
                <a:gd name="connsiteY2" fmla="*/ 838656 h 1512792"/>
                <a:gd name="connsiteX3" fmla="*/ 119299 w 1715363"/>
                <a:gd name="connsiteY3" fmla="*/ 835031 h 1512792"/>
                <a:gd name="connsiteX4" fmla="*/ 133164 w 1715363"/>
                <a:gd name="connsiteY4" fmla="*/ 826774 h 1512792"/>
                <a:gd name="connsiteX5" fmla="*/ 144558 w 1715363"/>
                <a:gd name="connsiteY5" fmla="*/ 825005 h 1512792"/>
                <a:gd name="connsiteX6" fmla="*/ 152607 w 1715363"/>
                <a:gd name="connsiteY6" fmla="*/ 821810 h 1512792"/>
                <a:gd name="connsiteX7" fmla="*/ 249856 w 1715363"/>
                <a:gd name="connsiteY7" fmla="*/ 807452 h 1512792"/>
                <a:gd name="connsiteX8" fmla="*/ 596394 w 1715363"/>
                <a:gd name="connsiteY8" fmla="*/ 807452 h 1512792"/>
                <a:gd name="connsiteX9" fmla="*/ 317909 w 1715363"/>
                <a:gd name="connsiteY9" fmla="*/ 689100 h 1512792"/>
                <a:gd name="connsiteX10" fmla="*/ 177976 w 1715363"/>
                <a:gd name="connsiteY10" fmla="*/ 582234 h 1512792"/>
                <a:gd name="connsiteX11" fmla="*/ 154132 w 1715363"/>
                <a:gd name="connsiteY11" fmla="*/ 457669 h 1512792"/>
                <a:gd name="connsiteX12" fmla="*/ 170384 w 1715363"/>
                <a:gd name="connsiteY12" fmla="*/ 431961 h 1512792"/>
                <a:gd name="connsiteX13" fmla="*/ 171765 w 1715363"/>
                <a:gd name="connsiteY13" fmla="*/ 430790 h 1512792"/>
                <a:gd name="connsiteX14" fmla="*/ 173668 w 1715363"/>
                <a:gd name="connsiteY14" fmla="*/ 426296 h 1512792"/>
                <a:gd name="connsiteX15" fmla="*/ 403353 w 1715363"/>
                <a:gd name="connsiteY15" fmla="*/ 314701 h 1512792"/>
                <a:gd name="connsiteX16" fmla="*/ 824467 w 1715363"/>
                <a:gd name="connsiteY16" fmla="*/ 314701 h 1512792"/>
                <a:gd name="connsiteX17" fmla="*/ 772263 w 1715363"/>
                <a:gd name="connsiteY17" fmla="*/ 292515 h 1512792"/>
                <a:gd name="connsiteX18" fmla="*/ 663023 w 1715363"/>
                <a:gd name="connsiteY18" fmla="*/ 83686 h 1512792"/>
                <a:gd name="connsiteX19" fmla="*/ 889184 w 1715363"/>
                <a:gd name="connsiteY19" fmla="*/ 17397 h 1512792"/>
                <a:gd name="connsiteX20" fmla="*/ 1596178 w 1715363"/>
                <a:gd name="connsiteY20" fmla="*/ 317859 h 1512792"/>
                <a:gd name="connsiteX21" fmla="*/ 1705418 w 1715363"/>
                <a:gd name="connsiteY21" fmla="*/ 526688 h 1512792"/>
                <a:gd name="connsiteX22" fmla="*/ 1696798 w 1715363"/>
                <a:gd name="connsiteY22" fmla="*/ 538187 h 1512792"/>
                <a:gd name="connsiteX23" fmla="*/ 1683940 w 1715363"/>
                <a:gd name="connsiteY23" fmla="*/ 568549 h 1512792"/>
                <a:gd name="connsiteX24" fmla="*/ 1454255 w 1715363"/>
                <a:gd name="connsiteY24" fmla="*/ 680144 h 1512792"/>
                <a:gd name="connsiteX25" fmla="*/ 1058406 w 1715363"/>
                <a:gd name="connsiteY25" fmla="*/ 680144 h 1512792"/>
                <a:gd name="connsiteX26" fmla="*/ 1370456 w 1715363"/>
                <a:gd name="connsiteY26" fmla="*/ 812760 h 1512792"/>
                <a:gd name="connsiteX27" fmla="*/ 1381134 w 1715363"/>
                <a:gd name="connsiteY27" fmla="*/ 818957 h 1512792"/>
                <a:gd name="connsiteX28" fmla="*/ 1400459 w 1715363"/>
                <a:gd name="connsiteY28" fmla="*/ 821810 h 1512792"/>
                <a:gd name="connsiteX29" fmla="*/ 1553066 w 1715363"/>
                <a:gd name="connsiteY29" fmla="*/ 990173 h 1512792"/>
                <a:gd name="connsiteX30" fmla="*/ 1303209 w 1715363"/>
                <a:gd name="connsiteY30" fmla="*/ 1172895 h 1512792"/>
                <a:gd name="connsiteX31" fmla="*/ 1073001 w 1715363"/>
                <a:gd name="connsiteY31" fmla="*/ 1172896 h 1512792"/>
                <a:gd name="connsiteX32" fmla="*/ 1118072 w 1715363"/>
                <a:gd name="connsiteY32" fmla="*/ 1202797 h 1512792"/>
                <a:gd name="connsiteX33" fmla="*/ 1163702 w 1715363"/>
                <a:gd name="connsiteY33" fmla="*/ 1405125 h 1512792"/>
                <a:gd name="connsiteX34" fmla="*/ 909710 w 1715363"/>
                <a:gd name="connsiteY34" fmla="*/ 1495721 h 1512792"/>
                <a:gd name="connsiteX35" fmla="*/ 140221 w 1715363"/>
                <a:gd name="connsiteY35" fmla="*/ 1168700 h 1512792"/>
                <a:gd name="connsiteX36" fmla="*/ 74794 w 1715363"/>
                <a:gd name="connsiteY36" fmla="*/ 1125293 h 1512792"/>
                <a:gd name="connsiteX37" fmla="*/ 54540 w 1715363"/>
                <a:gd name="connsiteY37" fmla="*/ 1099155 h 15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5363" h="1512792">
                  <a:moveTo>
                    <a:pt x="19637" y="1061299"/>
                  </a:moveTo>
                  <a:cubicBezTo>
                    <a:pt x="6992" y="1039438"/>
                    <a:pt x="0" y="1015404"/>
                    <a:pt x="0" y="990174"/>
                  </a:cubicBezTo>
                  <a:cubicBezTo>
                    <a:pt x="0" y="927099"/>
                    <a:pt x="43703" y="871492"/>
                    <a:pt x="110165" y="838656"/>
                  </a:cubicBezTo>
                  <a:lnTo>
                    <a:pt x="119299" y="835031"/>
                  </a:lnTo>
                  <a:lnTo>
                    <a:pt x="133164" y="826774"/>
                  </a:lnTo>
                  <a:lnTo>
                    <a:pt x="144558" y="825005"/>
                  </a:lnTo>
                  <a:lnTo>
                    <a:pt x="152607" y="821810"/>
                  </a:lnTo>
                  <a:cubicBezTo>
                    <a:pt x="182499" y="812564"/>
                    <a:pt x="215362" y="807452"/>
                    <a:pt x="249856" y="807452"/>
                  </a:cubicBezTo>
                  <a:lnTo>
                    <a:pt x="596394" y="807452"/>
                  </a:lnTo>
                  <a:lnTo>
                    <a:pt x="317909" y="689100"/>
                  </a:lnTo>
                  <a:cubicBezTo>
                    <a:pt x="256604" y="663046"/>
                    <a:pt x="207615" y="624115"/>
                    <a:pt x="177976" y="582234"/>
                  </a:cubicBezTo>
                  <a:cubicBezTo>
                    <a:pt x="148336" y="540353"/>
                    <a:pt x="138044" y="495522"/>
                    <a:pt x="154132" y="457669"/>
                  </a:cubicBezTo>
                  <a:cubicBezTo>
                    <a:pt x="158154" y="448206"/>
                    <a:pt x="163634" y="439627"/>
                    <a:pt x="170384" y="431961"/>
                  </a:cubicBezTo>
                  <a:lnTo>
                    <a:pt x="171765" y="430790"/>
                  </a:lnTo>
                  <a:lnTo>
                    <a:pt x="173668" y="426296"/>
                  </a:lnTo>
                  <a:cubicBezTo>
                    <a:pt x="211514" y="360714"/>
                    <a:pt x="300110" y="314701"/>
                    <a:pt x="403353" y="314701"/>
                  </a:cubicBezTo>
                  <a:lnTo>
                    <a:pt x="824467" y="314701"/>
                  </a:lnTo>
                  <a:lnTo>
                    <a:pt x="772263" y="292515"/>
                  </a:lnTo>
                  <a:cubicBezTo>
                    <a:pt x="679654" y="253158"/>
                    <a:pt x="630735" y="159662"/>
                    <a:pt x="663023" y="83686"/>
                  </a:cubicBezTo>
                  <a:cubicBezTo>
                    <a:pt x="695312" y="7710"/>
                    <a:pt x="796575" y="-21960"/>
                    <a:pt x="889184" y="17397"/>
                  </a:cubicBezTo>
                  <a:lnTo>
                    <a:pt x="1596178" y="317859"/>
                  </a:lnTo>
                  <a:cubicBezTo>
                    <a:pt x="1688787" y="357216"/>
                    <a:pt x="1737706" y="450712"/>
                    <a:pt x="1705418" y="526688"/>
                  </a:cubicBezTo>
                  <a:lnTo>
                    <a:pt x="1696798" y="538187"/>
                  </a:lnTo>
                  <a:lnTo>
                    <a:pt x="1683940" y="568549"/>
                  </a:lnTo>
                  <a:cubicBezTo>
                    <a:pt x="1646094" y="634130"/>
                    <a:pt x="1557498" y="680144"/>
                    <a:pt x="1454255" y="680144"/>
                  </a:cubicBezTo>
                  <a:lnTo>
                    <a:pt x="1058406" y="680144"/>
                  </a:lnTo>
                  <a:lnTo>
                    <a:pt x="1370456" y="812760"/>
                  </a:lnTo>
                  <a:lnTo>
                    <a:pt x="1381134" y="818957"/>
                  </a:lnTo>
                  <a:lnTo>
                    <a:pt x="1400459" y="821810"/>
                  </a:lnTo>
                  <a:cubicBezTo>
                    <a:pt x="1490134" y="849547"/>
                    <a:pt x="1553066" y="914484"/>
                    <a:pt x="1553066" y="990173"/>
                  </a:cubicBezTo>
                  <a:cubicBezTo>
                    <a:pt x="1553066" y="1091093"/>
                    <a:pt x="1441187" y="1172895"/>
                    <a:pt x="1303209" y="1172895"/>
                  </a:cubicBezTo>
                  <a:lnTo>
                    <a:pt x="1073001" y="1172896"/>
                  </a:lnTo>
                  <a:lnTo>
                    <a:pt x="1118072" y="1202797"/>
                  </a:lnTo>
                  <a:cubicBezTo>
                    <a:pt x="1172732" y="1256165"/>
                    <a:pt x="1193306" y="1335466"/>
                    <a:pt x="1163702" y="1405125"/>
                  </a:cubicBezTo>
                  <a:cubicBezTo>
                    <a:pt x="1124229" y="1498006"/>
                    <a:pt x="1010505" y="1538557"/>
                    <a:pt x="909710" y="1495721"/>
                  </a:cubicBezTo>
                  <a:lnTo>
                    <a:pt x="140221" y="1168700"/>
                  </a:lnTo>
                  <a:cubicBezTo>
                    <a:pt x="115022" y="1157991"/>
                    <a:pt x="93014" y="1143083"/>
                    <a:pt x="74794" y="1125293"/>
                  </a:cubicBezTo>
                  <a:lnTo>
                    <a:pt x="54540" y="1099155"/>
                  </a:ln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14" name="Freeform: Shape 13">
              <a:extLst>
                <a:ext uri="{FF2B5EF4-FFF2-40B4-BE49-F238E27FC236}">
                  <a16:creationId xmlns:a16="http://schemas.microsoft.com/office/drawing/2014/main" xmlns="" id="{4650F6F2-8A02-46F8-A974-D6F3DD408C6E}"/>
                </a:ext>
              </a:extLst>
            </p:cNvPr>
            <p:cNvSpPr/>
            <p:nvPr/>
          </p:nvSpPr>
          <p:spPr>
            <a:xfrm rot="7633885">
              <a:off x="8839205" y="-476408"/>
              <a:ext cx="1715363" cy="1512792"/>
            </a:xfrm>
            <a:custGeom>
              <a:avLst/>
              <a:gdLst>
                <a:gd name="connsiteX0" fmla="*/ 19637 w 1715363"/>
                <a:gd name="connsiteY0" fmla="*/ 1061299 h 1512792"/>
                <a:gd name="connsiteX1" fmla="*/ 0 w 1715363"/>
                <a:gd name="connsiteY1" fmla="*/ 990174 h 1512792"/>
                <a:gd name="connsiteX2" fmla="*/ 110165 w 1715363"/>
                <a:gd name="connsiteY2" fmla="*/ 838656 h 1512792"/>
                <a:gd name="connsiteX3" fmla="*/ 119299 w 1715363"/>
                <a:gd name="connsiteY3" fmla="*/ 835031 h 1512792"/>
                <a:gd name="connsiteX4" fmla="*/ 133164 w 1715363"/>
                <a:gd name="connsiteY4" fmla="*/ 826774 h 1512792"/>
                <a:gd name="connsiteX5" fmla="*/ 144558 w 1715363"/>
                <a:gd name="connsiteY5" fmla="*/ 825005 h 1512792"/>
                <a:gd name="connsiteX6" fmla="*/ 152607 w 1715363"/>
                <a:gd name="connsiteY6" fmla="*/ 821810 h 1512792"/>
                <a:gd name="connsiteX7" fmla="*/ 249856 w 1715363"/>
                <a:gd name="connsiteY7" fmla="*/ 807452 h 1512792"/>
                <a:gd name="connsiteX8" fmla="*/ 596394 w 1715363"/>
                <a:gd name="connsiteY8" fmla="*/ 807452 h 1512792"/>
                <a:gd name="connsiteX9" fmla="*/ 317909 w 1715363"/>
                <a:gd name="connsiteY9" fmla="*/ 689100 h 1512792"/>
                <a:gd name="connsiteX10" fmla="*/ 177976 w 1715363"/>
                <a:gd name="connsiteY10" fmla="*/ 582234 h 1512792"/>
                <a:gd name="connsiteX11" fmla="*/ 154132 w 1715363"/>
                <a:gd name="connsiteY11" fmla="*/ 457669 h 1512792"/>
                <a:gd name="connsiteX12" fmla="*/ 170384 w 1715363"/>
                <a:gd name="connsiteY12" fmla="*/ 431961 h 1512792"/>
                <a:gd name="connsiteX13" fmla="*/ 171765 w 1715363"/>
                <a:gd name="connsiteY13" fmla="*/ 430790 h 1512792"/>
                <a:gd name="connsiteX14" fmla="*/ 173668 w 1715363"/>
                <a:gd name="connsiteY14" fmla="*/ 426296 h 1512792"/>
                <a:gd name="connsiteX15" fmla="*/ 403353 w 1715363"/>
                <a:gd name="connsiteY15" fmla="*/ 314701 h 1512792"/>
                <a:gd name="connsiteX16" fmla="*/ 824467 w 1715363"/>
                <a:gd name="connsiteY16" fmla="*/ 314701 h 1512792"/>
                <a:gd name="connsiteX17" fmla="*/ 772263 w 1715363"/>
                <a:gd name="connsiteY17" fmla="*/ 292515 h 1512792"/>
                <a:gd name="connsiteX18" fmla="*/ 663023 w 1715363"/>
                <a:gd name="connsiteY18" fmla="*/ 83686 h 1512792"/>
                <a:gd name="connsiteX19" fmla="*/ 889184 w 1715363"/>
                <a:gd name="connsiteY19" fmla="*/ 17397 h 1512792"/>
                <a:gd name="connsiteX20" fmla="*/ 1596178 w 1715363"/>
                <a:gd name="connsiteY20" fmla="*/ 317859 h 1512792"/>
                <a:gd name="connsiteX21" fmla="*/ 1705418 w 1715363"/>
                <a:gd name="connsiteY21" fmla="*/ 526688 h 1512792"/>
                <a:gd name="connsiteX22" fmla="*/ 1696798 w 1715363"/>
                <a:gd name="connsiteY22" fmla="*/ 538187 h 1512792"/>
                <a:gd name="connsiteX23" fmla="*/ 1683940 w 1715363"/>
                <a:gd name="connsiteY23" fmla="*/ 568549 h 1512792"/>
                <a:gd name="connsiteX24" fmla="*/ 1454255 w 1715363"/>
                <a:gd name="connsiteY24" fmla="*/ 680144 h 1512792"/>
                <a:gd name="connsiteX25" fmla="*/ 1058406 w 1715363"/>
                <a:gd name="connsiteY25" fmla="*/ 680144 h 1512792"/>
                <a:gd name="connsiteX26" fmla="*/ 1370456 w 1715363"/>
                <a:gd name="connsiteY26" fmla="*/ 812760 h 1512792"/>
                <a:gd name="connsiteX27" fmla="*/ 1381134 w 1715363"/>
                <a:gd name="connsiteY27" fmla="*/ 818957 h 1512792"/>
                <a:gd name="connsiteX28" fmla="*/ 1400459 w 1715363"/>
                <a:gd name="connsiteY28" fmla="*/ 821810 h 1512792"/>
                <a:gd name="connsiteX29" fmla="*/ 1553066 w 1715363"/>
                <a:gd name="connsiteY29" fmla="*/ 990173 h 1512792"/>
                <a:gd name="connsiteX30" fmla="*/ 1303209 w 1715363"/>
                <a:gd name="connsiteY30" fmla="*/ 1172895 h 1512792"/>
                <a:gd name="connsiteX31" fmla="*/ 1073001 w 1715363"/>
                <a:gd name="connsiteY31" fmla="*/ 1172896 h 1512792"/>
                <a:gd name="connsiteX32" fmla="*/ 1118072 w 1715363"/>
                <a:gd name="connsiteY32" fmla="*/ 1202797 h 1512792"/>
                <a:gd name="connsiteX33" fmla="*/ 1163702 w 1715363"/>
                <a:gd name="connsiteY33" fmla="*/ 1405125 h 1512792"/>
                <a:gd name="connsiteX34" fmla="*/ 909710 w 1715363"/>
                <a:gd name="connsiteY34" fmla="*/ 1495721 h 1512792"/>
                <a:gd name="connsiteX35" fmla="*/ 140221 w 1715363"/>
                <a:gd name="connsiteY35" fmla="*/ 1168700 h 1512792"/>
                <a:gd name="connsiteX36" fmla="*/ 74794 w 1715363"/>
                <a:gd name="connsiteY36" fmla="*/ 1125293 h 1512792"/>
                <a:gd name="connsiteX37" fmla="*/ 54540 w 1715363"/>
                <a:gd name="connsiteY37" fmla="*/ 1099155 h 15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5363" h="1512792">
                  <a:moveTo>
                    <a:pt x="19637" y="1061299"/>
                  </a:moveTo>
                  <a:cubicBezTo>
                    <a:pt x="6992" y="1039438"/>
                    <a:pt x="0" y="1015404"/>
                    <a:pt x="0" y="990174"/>
                  </a:cubicBezTo>
                  <a:cubicBezTo>
                    <a:pt x="0" y="927099"/>
                    <a:pt x="43703" y="871492"/>
                    <a:pt x="110165" y="838656"/>
                  </a:cubicBezTo>
                  <a:lnTo>
                    <a:pt x="119299" y="835031"/>
                  </a:lnTo>
                  <a:lnTo>
                    <a:pt x="133164" y="826774"/>
                  </a:lnTo>
                  <a:lnTo>
                    <a:pt x="144558" y="825005"/>
                  </a:lnTo>
                  <a:lnTo>
                    <a:pt x="152607" y="821810"/>
                  </a:lnTo>
                  <a:cubicBezTo>
                    <a:pt x="182499" y="812564"/>
                    <a:pt x="215362" y="807452"/>
                    <a:pt x="249856" y="807452"/>
                  </a:cubicBezTo>
                  <a:lnTo>
                    <a:pt x="596394" y="807452"/>
                  </a:lnTo>
                  <a:lnTo>
                    <a:pt x="317909" y="689100"/>
                  </a:lnTo>
                  <a:cubicBezTo>
                    <a:pt x="256604" y="663046"/>
                    <a:pt x="207615" y="624115"/>
                    <a:pt x="177976" y="582234"/>
                  </a:cubicBezTo>
                  <a:cubicBezTo>
                    <a:pt x="148336" y="540353"/>
                    <a:pt x="138044" y="495522"/>
                    <a:pt x="154132" y="457669"/>
                  </a:cubicBezTo>
                  <a:cubicBezTo>
                    <a:pt x="158154" y="448206"/>
                    <a:pt x="163634" y="439627"/>
                    <a:pt x="170384" y="431961"/>
                  </a:cubicBezTo>
                  <a:lnTo>
                    <a:pt x="171765" y="430790"/>
                  </a:lnTo>
                  <a:lnTo>
                    <a:pt x="173668" y="426296"/>
                  </a:lnTo>
                  <a:cubicBezTo>
                    <a:pt x="211514" y="360714"/>
                    <a:pt x="300110" y="314701"/>
                    <a:pt x="403353" y="314701"/>
                  </a:cubicBezTo>
                  <a:lnTo>
                    <a:pt x="824467" y="314701"/>
                  </a:lnTo>
                  <a:lnTo>
                    <a:pt x="772263" y="292515"/>
                  </a:lnTo>
                  <a:cubicBezTo>
                    <a:pt x="679654" y="253158"/>
                    <a:pt x="630735" y="159662"/>
                    <a:pt x="663023" y="83686"/>
                  </a:cubicBezTo>
                  <a:cubicBezTo>
                    <a:pt x="695312" y="7710"/>
                    <a:pt x="796575" y="-21960"/>
                    <a:pt x="889184" y="17397"/>
                  </a:cubicBezTo>
                  <a:lnTo>
                    <a:pt x="1596178" y="317859"/>
                  </a:lnTo>
                  <a:cubicBezTo>
                    <a:pt x="1688787" y="357216"/>
                    <a:pt x="1737706" y="450712"/>
                    <a:pt x="1705418" y="526688"/>
                  </a:cubicBezTo>
                  <a:lnTo>
                    <a:pt x="1696798" y="538187"/>
                  </a:lnTo>
                  <a:lnTo>
                    <a:pt x="1683940" y="568549"/>
                  </a:lnTo>
                  <a:cubicBezTo>
                    <a:pt x="1646094" y="634130"/>
                    <a:pt x="1557498" y="680144"/>
                    <a:pt x="1454255" y="680144"/>
                  </a:cubicBezTo>
                  <a:lnTo>
                    <a:pt x="1058406" y="680144"/>
                  </a:lnTo>
                  <a:lnTo>
                    <a:pt x="1370456" y="812760"/>
                  </a:lnTo>
                  <a:lnTo>
                    <a:pt x="1381134" y="818957"/>
                  </a:lnTo>
                  <a:lnTo>
                    <a:pt x="1400459" y="821810"/>
                  </a:lnTo>
                  <a:cubicBezTo>
                    <a:pt x="1490134" y="849547"/>
                    <a:pt x="1553066" y="914484"/>
                    <a:pt x="1553066" y="990173"/>
                  </a:cubicBezTo>
                  <a:cubicBezTo>
                    <a:pt x="1553066" y="1091093"/>
                    <a:pt x="1441187" y="1172895"/>
                    <a:pt x="1303209" y="1172895"/>
                  </a:cubicBezTo>
                  <a:lnTo>
                    <a:pt x="1073001" y="1172896"/>
                  </a:lnTo>
                  <a:lnTo>
                    <a:pt x="1118072" y="1202797"/>
                  </a:lnTo>
                  <a:cubicBezTo>
                    <a:pt x="1172732" y="1256165"/>
                    <a:pt x="1193306" y="1335466"/>
                    <a:pt x="1163702" y="1405125"/>
                  </a:cubicBezTo>
                  <a:cubicBezTo>
                    <a:pt x="1124229" y="1498006"/>
                    <a:pt x="1010505" y="1538557"/>
                    <a:pt x="909710" y="1495721"/>
                  </a:cubicBezTo>
                  <a:lnTo>
                    <a:pt x="140221" y="1168700"/>
                  </a:lnTo>
                  <a:cubicBezTo>
                    <a:pt x="115022" y="1157991"/>
                    <a:pt x="93014" y="1143083"/>
                    <a:pt x="74794" y="1125293"/>
                  </a:cubicBezTo>
                  <a:lnTo>
                    <a:pt x="54540" y="1099155"/>
                  </a:lnTo>
                  <a:close/>
                </a:path>
              </a:pathLst>
            </a:custGeom>
            <a:solidFill>
              <a:srgbClr val="FD9FD3"/>
            </a:solid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grpSp>
        <p:nvGrpSpPr>
          <p:cNvPr id="15" name="Group 14">
            <a:extLst>
              <a:ext uri="{FF2B5EF4-FFF2-40B4-BE49-F238E27FC236}">
                <a16:creationId xmlns:a16="http://schemas.microsoft.com/office/drawing/2014/main" xmlns="" id="{28776A79-E485-41E1-BB94-8DA7E48F0526}"/>
              </a:ext>
            </a:extLst>
          </p:cNvPr>
          <p:cNvGrpSpPr/>
          <p:nvPr/>
        </p:nvGrpSpPr>
        <p:grpSpPr>
          <a:xfrm>
            <a:off x="10749084" y="-553420"/>
            <a:ext cx="2069430" cy="2497260"/>
            <a:chOff x="10749084" y="-553420"/>
            <a:chExt cx="2069430" cy="2497260"/>
          </a:xfrm>
        </p:grpSpPr>
        <p:sp>
          <p:nvSpPr>
            <p:cNvPr id="16" name="Oval 15">
              <a:extLst>
                <a:ext uri="{FF2B5EF4-FFF2-40B4-BE49-F238E27FC236}">
                  <a16:creationId xmlns:a16="http://schemas.microsoft.com/office/drawing/2014/main" xmlns="" id="{E488E4ED-92E3-4EB6-A1A0-803AB0479522}"/>
                </a:ext>
              </a:extLst>
            </p:cNvPr>
            <p:cNvSpPr/>
            <p:nvPr/>
          </p:nvSpPr>
          <p:spPr>
            <a:xfrm>
              <a:off x="10827599" y="-553420"/>
              <a:ext cx="1944914" cy="211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Oval 16">
              <a:extLst>
                <a:ext uri="{FF2B5EF4-FFF2-40B4-BE49-F238E27FC236}">
                  <a16:creationId xmlns:a16="http://schemas.microsoft.com/office/drawing/2014/main" xmlns="" id="{2538A75B-00F6-4660-BB25-C1F63252E100}"/>
                </a:ext>
              </a:extLst>
            </p:cNvPr>
            <p:cNvSpPr/>
            <p:nvPr/>
          </p:nvSpPr>
          <p:spPr>
            <a:xfrm>
              <a:off x="10749084" y="-333638"/>
              <a:ext cx="1944914" cy="1679523"/>
            </a:xfrm>
            <a:prstGeom prst="ellipse">
              <a:avLst/>
            </a:prstGeom>
            <a:solidFill>
              <a:srgbClr val="01C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Oval 17">
              <a:extLst>
                <a:ext uri="{FF2B5EF4-FFF2-40B4-BE49-F238E27FC236}">
                  <a16:creationId xmlns:a16="http://schemas.microsoft.com/office/drawing/2014/main" xmlns="" id="{94D30D1D-84DC-48A4-A7CA-BC8F693EF036}"/>
                </a:ext>
              </a:extLst>
            </p:cNvPr>
            <p:cNvSpPr/>
            <p:nvPr/>
          </p:nvSpPr>
          <p:spPr>
            <a:xfrm>
              <a:off x="10873600" y="-457256"/>
              <a:ext cx="1944914" cy="1868704"/>
            </a:xfrm>
            <a:prstGeom prst="ellipse">
              <a:avLst/>
            </a:prstGeom>
            <a:solidFill>
              <a:srgbClr val="01C6BF"/>
            </a:solid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Heart 18">
              <a:extLst>
                <a:ext uri="{FF2B5EF4-FFF2-40B4-BE49-F238E27FC236}">
                  <a16:creationId xmlns:a16="http://schemas.microsoft.com/office/drawing/2014/main" xmlns="" id="{51B84417-0CF6-479A-9DE7-3EBE4ECF005D}"/>
                </a:ext>
              </a:extLst>
            </p:cNvPr>
            <p:cNvSpPr/>
            <p:nvPr/>
          </p:nvSpPr>
          <p:spPr>
            <a:xfrm flipV="1">
              <a:off x="11412735" y="895993"/>
              <a:ext cx="1151299" cy="1047847"/>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Heart 19">
              <a:extLst>
                <a:ext uri="{FF2B5EF4-FFF2-40B4-BE49-F238E27FC236}">
                  <a16:creationId xmlns:a16="http://schemas.microsoft.com/office/drawing/2014/main" xmlns="" id="{A06EA5A5-BD7F-4975-9414-13BBF1A4C767}"/>
                </a:ext>
              </a:extLst>
            </p:cNvPr>
            <p:cNvSpPr/>
            <p:nvPr/>
          </p:nvSpPr>
          <p:spPr>
            <a:xfrm flipV="1">
              <a:off x="11364101" y="821961"/>
              <a:ext cx="1151299" cy="1047847"/>
            </a:xfrm>
            <a:prstGeom prst="heart">
              <a:avLst/>
            </a:prstGeom>
            <a:solidFill>
              <a:srgbClr val="FEE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Heart 20">
              <a:extLst>
                <a:ext uri="{FF2B5EF4-FFF2-40B4-BE49-F238E27FC236}">
                  <a16:creationId xmlns:a16="http://schemas.microsoft.com/office/drawing/2014/main" xmlns="" id="{30345B89-A743-4A12-BFF0-F896D3CA9F7C}"/>
                </a:ext>
              </a:extLst>
            </p:cNvPr>
            <p:cNvSpPr/>
            <p:nvPr/>
          </p:nvSpPr>
          <p:spPr>
            <a:xfrm flipV="1">
              <a:off x="11392690" y="912503"/>
              <a:ext cx="1093350" cy="1002243"/>
            </a:xfrm>
            <a:prstGeom prst="heart">
              <a:avLst/>
            </a:prstGeom>
            <a:noFill/>
            <a:ln w="3810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2" name="Group 21">
            <a:extLst>
              <a:ext uri="{FF2B5EF4-FFF2-40B4-BE49-F238E27FC236}">
                <a16:creationId xmlns:a16="http://schemas.microsoft.com/office/drawing/2014/main" xmlns="" id="{F74E48A0-9271-4D85-980B-69122A10D38E}"/>
              </a:ext>
            </a:extLst>
          </p:cNvPr>
          <p:cNvGrpSpPr/>
          <p:nvPr/>
        </p:nvGrpSpPr>
        <p:grpSpPr>
          <a:xfrm>
            <a:off x="8419599" y="5904602"/>
            <a:ext cx="975750" cy="953398"/>
            <a:chOff x="10295695" y="5059484"/>
            <a:chExt cx="975750" cy="953398"/>
          </a:xfrm>
        </p:grpSpPr>
        <p:sp>
          <p:nvSpPr>
            <p:cNvPr id="23" name="Freeform: Shape 29">
              <a:extLst>
                <a:ext uri="{FF2B5EF4-FFF2-40B4-BE49-F238E27FC236}">
                  <a16:creationId xmlns:a16="http://schemas.microsoft.com/office/drawing/2014/main" xmlns="" id="{6173317B-B13D-4411-9350-1CB89AAD31FE}"/>
                </a:ext>
              </a:extLst>
            </p:cNvPr>
            <p:cNvSpPr/>
            <p:nvPr/>
          </p:nvSpPr>
          <p:spPr>
            <a:xfrm flipV="1">
              <a:off x="10364667" y="5059484"/>
              <a:ext cx="906778" cy="935255"/>
            </a:xfrm>
            <a:custGeom>
              <a:avLst/>
              <a:gdLst>
                <a:gd name="connsiteX0" fmla="*/ 433662 w 906778"/>
                <a:gd name="connsiteY0" fmla="*/ 935255 h 935255"/>
                <a:gd name="connsiteX1" fmla="*/ 560713 w 906778"/>
                <a:gd name="connsiteY1" fmla="*/ 771646 h 935255"/>
                <a:gd name="connsiteX2" fmla="*/ 615815 w 906778"/>
                <a:gd name="connsiteY2" fmla="*/ 624387 h 935255"/>
                <a:gd name="connsiteX3" fmla="*/ 686794 w 906778"/>
                <a:gd name="connsiteY3" fmla="*/ 603876 h 935255"/>
                <a:gd name="connsiteX4" fmla="*/ 906778 w 906778"/>
                <a:gd name="connsiteY4" fmla="*/ 478295 h 935255"/>
                <a:gd name="connsiteX5" fmla="*/ 671499 w 906778"/>
                <a:gd name="connsiteY5" fmla="*/ 323646 h 935255"/>
                <a:gd name="connsiteX6" fmla="*/ 626179 w 906778"/>
                <a:gd name="connsiteY6" fmla="*/ 307152 h 935255"/>
                <a:gd name="connsiteX7" fmla="*/ 572468 w 906778"/>
                <a:gd name="connsiteY7" fmla="*/ 163610 h 935255"/>
                <a:gd name="connsiteX8" fmla="*/ 445417 w 906778"/>
                <a:gd name="connsiteY8" fmla="*/ 0 h 935255"/>
                <a:gd name="connsiteX9" fmla="*/ 297403 w 906778"/>
                <a:gd name="connsiteY9" fmla="*/ 297613 h 935255"/>
                <a:gd name="connsiteX10" fmla="*/ 296190 w 906778"/>
                <a:gd name="connsiteY10" fmla="*/ 301477 h 935255"/>
                <a:gd name="connsiteX11" fmla="*/ 235279 w 906778"/>
                <a:gd name="connsiteY11" fmla="*/ 323646 h 935255"/>
                <a:gd name="connsiteX12" fmla="*/ 0 w 906778"/>
                <a:gd name="connsiteY12" fmla="*/ 478295 h 935255"/>
                <a:gd name="connsiteX13" fmla="*/ 219984 w 906778"/>
                <a:gd name="connsiteY13" fmla="*/ 603876 h 935255"/>
                <a:gd name="connsiteX14" fmla="*/ 280542 w 906778"/>
                <a:gd name="connsiteY14" fmla="*/ 621376 h 935255"/>
                <a:gd name="connsiteX15" fmla="*/ 285648 w 906778"/>
                <a:gd name="connsiteY15" fmla="*/ 637642 h 935255"/>
                <a:gd name="connsiteX16" fmla="*/ 433662 w 906778"/>
                <a:gd name="connsiteY16" fmla="*/ 935255 h 9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78" h="935255">
                  <a:moveTo>
                    <a:pt x="433662" y="935255"/>
                  </a:moveTo>
                  <a:cubicBezTo>
                    <a:pt x="484566" y="930513"/>
                    <a:pt x="523626" y="862396"/>
                    <a:pt x="560713" y="771646"/>
                  </a:cubicBezTo>
                  <a:lnTo>
                    <a:pt x="615815" y="624387"/>
                  </a:lnTo>
                  <a:lnTo>
                    <a:pt x="686794" y="603876"/>
                  </a:lnTo>
                  <a:cubicBezTo>
                    <a:pt x="809339" y="567927"/>
                    <a:pt x="895193" y="536991"/>
                    <a:pt x="906778" y="478295"/>
                  </a:cubicBezTo>
                  <a:cubicBezTo>
                    <a:pt x="900851" y="414665"/>
                    <a:pt x="795900" y="369541"/>
                    <a:pt x="671499" y="323646"/>
                  </a:cubicBezTo>
                  <a:lnTo>
                    <a:pt x="626179" y="307152"/>
                  </a:lnTo>
                  <a:lnTo>
                    <a:pt x="572468" y="163610"/>
                  </a:lnTo>
                  <a:cubicBezTo>
                    <a:pt x="535381" y="72859"/>
                    <a:pt x="496321" y="4742"/>
                    <a:pt x="445417" y="0"/>
                  </a:cubicBezTo>
                  <a:cubicBezTo>
                    <a:pt x="374983" y="13902"/>
                    <a:pt x="344521" y="134751"/>
                    <a:pt x="297403" y="297613"/>
                  </a:cubicBezTo>
                  <a:lnTo>
                    <a:pt x="296190" y="301477"/>
                  </a:lnTo>
                  <a:lnTo>
                    <a:pt x="235279" y="323646"/>
                  </a:lnTo>
                  <a:cubicBezTo>
                    <a:pt x="110878" y="369541"/>
                    <a:pt x="5928" y="414665"/>
                    <a:pt x="0" y="478295"/>
                  </a:cubicBezTo>
                  <a:cubicBezTo>
                    <a:pt x="11585" y="536991"/>
                    <a:pt x="97439" y="567927"/>
                    <a:pt x="219984" y="603876"/>
                  </a:cubicBezTo>
                  <a:lnTo>
                    <a:pt x="280542" y="621376"/>
                  </a:lnTo>
                  <a:lnTo>
                    <a:pt x="285648" y="637642"/>
                  </a:lnTo>
                  <a:cubicBezTo>
                    <a:pt x="332766" y="800504"/>
                    <a:pt x="363228" y="921353"/>
                    <a:pt x="433662" y="935255"/>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24" name="Freeform: Shape 28">
              <a:extLst>
                <a:ext uri="{FF2B5EF4-FFF2-40B4-BE49-F238E27FC236}">
                  <a16:creationId xmlns:a16="http://schemas.microsoft.com/office/drawing/2014/main" xmlns="" id="{54EFA012-FE47-4BB8-8E10-F817B7033C87}"/>
                </a:ext>
              </a:extLst>
            </p:cNvPr>
            <p:cNvSpPr/>
            <p:nvPr/>
          </p:nvSpPr>
          <p:spPr>
            <a:xfrm flipV="1">
              <a:off x="10295695" y="5077627"/>
              <a:ext cx="906778" cy="935255"/>
            </a:xfrm>
            <a:custGeom>
              <a:avLst/>
              <a:gdLst>
                <a:gd name="connsiteX0" fmla="*/ 433662 w 906778"/>
                <a:gd name="connsiteY0" fmla="*/ 935255 h 935255"/>
                <a:gd name="connsiteX1" fmla="*/ 560713 w 906778"/>
                <a:gd name="connsiteY1" fmla="*/ 771646 h 935255"/>
                <a:gd name="connsiteX2" fmla="*/ 615815 w 906778"/>
                <a:gd name="connsiteY2" fmla="*/ 624387 h 935255"/>
                <a:gd name="connsiteX3" fmla="*/ 686794 w 906778"/>
                <a:gd name="connsiteY3" fmla="*/ 603876 h 935255"/>
                <a:gd name="connsiteX4" fmla="*/ 906778 w 906778"/>
                <a:gd name="connsiteY4" fmla="*/ 478295 h 935255"/>
                <a:gd name="connsiteX5" fmla="*/ 671499 w 906778"/>
                <a:gd name="connsiteY5" fmla="*/ 323646 h 935255"/>
                <a:gd name="connsiteX6" fmla="*/ 626179 w 906778"/>
                <a:gd name="connsiteY6" fmla="*/ 307152 h 935255"/>
                <a:gd name="connsiteX7" fmla="*/ 572468 w 906778"/>
                <a:gd name="connsiteY7" fmla="*/ 163610 h 935255"/>
                <a:gd name="connsiteX8" fmla="*/ 445417 w 906778"/>
                <a:gd name="connsiteY8" fmla="*/ 0 h 935255"/>
                <a:gd name="connsiteX9" fmla="*/ 297403 w 906778"/>
                <a:gd name="connsiteY9" fmla="*/ 297613 h 935255"/>
                <a:gd name="connsiteX10" fmla="*/ 296190 w 906778"/>
                <a:gd name="connsiteY10" fmla="*/ 301477 h 935255"/>
                <a:gd name="connsiteX11" fmla="*/ 235279 w 906778"/>
                <a:gd name="connsiteY11" fmla="*/ 323646 h 935255"/>
                <a:gd name="connsiteX12" fmla="*/ 0 w 906778"/>
                <a:gd name="connsiteY12" fmla="*/ 478295 h 935255"/>
                <a:gd name="connsiteX13" fmla="*/ 219984 w 906778"/>
                <a:gd name="connsiteY13" fmla="*/ 603876 h 935255"/>
                <a:gd name="connsiteX14" fmla="*/ 280542 w 906778"/>
                <a:gd name="connsiteY14" fmla="*/ 621376 h 935255"/>
                <a:gd name="connsiteX15" fmla="*/ 285648 w 906778"/>
                <a:gd name="connsiteY15" fmla="*/ 637642 h 935255"/>
                <a:gd name="connsiteX16" fmla="*/ 433662 w 906778"/>
                <a:gd name="connsiteY16" fmla="*/ 935255 h 9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78" h="935255">
                  <a:moveTo>
                    <a:pt x="433662" y="935255"/>
                  </a:moveTo>
                  <a:cubicBezTo>
                    <a:pt x="484566" y="930513"/>
                    <a:pt x="523626" y="862396"/>
                    <a:pt x="560713" y="771646"/>
                  </a:cubicBezTo>
                  <a:lnTo>
                    <a:pt x="615815" y="624387"/>
                  </a:lnTo>
                  <a:lnTo>
                    <a:pt x="686794" y="603876"/>
                  </a:lnTo>
                  <a:cubicBezTo>
                    <a:pt x="809339" y="567927"/>
                    <a:pt x="895193" y="536991"/>
                    <a:pt x="906778" y="478295"/>
                  </a:cubicBezTo>
                  <a:cubicBezTo>
                    <a:pt x="900851" y="414665"/>
                    <a:pt x="795900" y="369541"/>
                    <a:pt x="671499" y="323646"/>
                  </a:cubicBezTo>
                  <a:lnTo>
                    <a:pt x="626179" y="307152"/>
                  </a:lnTo>
                  <a:lnTo>
                    <a:pt x="572468" y="163610"/>
                  </a:lnTo>
                  <a:cubicBezTo>
                    <a:pt x="535381" y="72859"/>
                    <a:pt x="496321" y="4742"/>
                    <a:pt x="445417" y="0"/>
                  </a:cubicBezTo>
                  <a:cubicBezTo>
                    <a:pt x="374983" y="13902"/>
                    <a:pt x="344521" y="134751"/>
                    <a:pt x="297403" y="297613"/>
                  </a:cubicBezTo>
                  <a:lnTo>
                    <a:pt x="296190" y="301477"/>
                  </a:lnTo>
                  <a:lnTo>
                    <a:pt x="235279" y="323646"/>
                  </a:lnTo>
                  <a:cubicBezTo>
                    <a:pt x="110878" y="369541"/>
                    <a:pt x="5928" y="414665"/>
                    <a:pt x="0" y="478295"/>
                  </a:cubicBezTo>
                  <a:cubicBezTo>
                    <a:pt x="11585" y="536991"/>
                    <a:pt x="97439" y="567927"/>
                    <a:pt x="219984" y="603876"/>
                  </a:cubicBezTo>
                  <a:lnTo>
                    <a:pt x="280542" y="621376"/>
                  </a:lnTo>
                  <a:lnTo>
                    <a:pt x="285648" y="637642"/>
                  </a:lnTo>
                  <a:cubicBezTo>
                    <a:pt x="332766" y="800504"/>
                    <a:pt x="363228" y="921353"/>
                    <a:pt x="433662" y="935255"/>
                  </a:cubicBezTo>
                  <a:close/>
                </a:path>
              </a:pathLst>
            </a:custGeom>
            <a:solidFill>
              <a:srgbClr val="029DDF"/>
            </a:solidFill>
            <a:ln w="28575">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grpSp>
        <p:nvGrpSpPr>
          <p:cNvPr id="33" name="Group 32">
            <a:extLst>
              <a:ext uri="{FF2B5EF4-FFF2-40B4-BE49-F238E27FC236}">
                <a16:creationId xmlns:a16="http://schemas.microsoft.com/office/drawing/2014/main" xmlns="" id="{6C76BEF5-BD10-49BA-B67B-CED29AB32B70}"/>
              </a:ext>
            </a:extLst>
          </p:cNvPr>
          <p:cNvGrpSpPr/>
          <p:nvPr/>
        </p:nvGrpSpPr>
        <p:grpSpPr>
          <a:xfrm>
            <a:off x="10195175" y="5122598"/>
            <a:ext cx="1744190" cy="1564007"/>
            <a:chOff x="-545163" y="650270"/>
            <a:chExt cx="1744190" cy="1564007"/>
          </a:xfrm>
        </p:grpSpPr>
        <p:sp>
          <p:nvSpPr>
            <p:cNvPr id="34" name="Freeform: Shape 63">
              <a:extLst>
                <a:ext uri="{FF2B5EF4-FFF2-40B4-BE49-F238E27FC236}">
                  <a16:creationId xmlns:a16="http://schemas.microsoft.com/office/drawing/2014/main" xmlns="" id="{AD07850D-672F-4B3C-984A-9CDC3B6B1CA0}"/>
                </a:ext>
              </a:extLst>
            </p:cNvPr>
            <p:cNvSpPr/>
            <p:nvPr/>
          </p:nvSpPr>
          <p:spPr>
            <a:xfrm>
              <a:off x="-372034" y="650270"/>
              <a:ext cx="1571061" cy="1539292"/>
            </a:xfrm>
            <a:custGeom>
              <a:avLst/>
              <a:gdLst>
                <a:gd name="connsiteX0" fmla="*/ 790562 w 1571061"/>
                <a:gd name="connsiteY0" fmla="*/ 0 h 1539292"/>
                <a:gd name="connsiteX1" fmla="*/ 986519 w 1571061"/>
                <a:gd name="connsiteY1" fmla="*/ 124749 h 1539292"/>
                <a:gd name="connsiteX2" fmla="*/ 1034455 w 1571061"/>
                <a:gd name="connsiteY2" fmla="*/ 173827 h 1539292"/>
                <a:gd name="connsiteX3" fmla="*/ 1053360 w 1571061"/>
                <a:gd name="connsiteY3" fmla="*/ 172103 h 1539292"/>
                <a:gd name="connsiteX4" fmla="*/ 1375992 w 1571061"/>
                <a:gd name="connsiteY4" fmla="*/ 236848 h 1539292"/>
                <a:gd name="connsiteX5" fmla="*/ 1390241 w 1571061"/>
                <a:gd name="connsiteY5" fmla="*/ 468707 h 1539292"/>
                <a:gd name="connsiteX6" fmla="*/ 1380858 w 1571061"/>
                <a:gd name="connsiteY6" fmla="*/ 523745 h 1539292"/>
                <a:gd name="connsiteX7" fmla="*/ 1451094 w 1571061"/>
                <a:gd name="connsiteY7" fmla="*/ 580314 h 1539292"/>
                <a:gd name="connsiteX8" fmla="*/ 1571061 w 1571061"/>
                <a:gd name="connsiteY8" fmla="*/ 769938 h 1539292"/>
                <a:gd name="connsiteX9" fmla="*/ 1432236 w 1571061"/>
                <a:gd name="connsiteY9" fmla="*/ 956188 h 1539292"/>
                <a:gd name="connsiteX10" fmla="*/ 1393435 w 1571061"/>
                <a:gd name="connsiteY10" fmla="*/ 988871 h 1539292"/>
                <a:gd name="connsiteX11" fmla="*/ 1396053 w 1571061"/>
                <a:gd name="connsiteY11" fmla="*/ 1021056 h 1539292"/>
                <a:gd name="connsiteX12" fmla="*/ 1328162 w 1571061"/>
                <a:gd name="connsiteY12" fmla="*/ 1343041 h 1539292"/>
                <a:gd name="connsiteX13" fmla="*/ 1096176 w 1571061"/>
                <a:gd name="connsiteY13" fmla="*/ 1355027 h 1539292"/>
                <a:gd name="connsiteX14" fmla="*/ 1050192 w 1571061"/>
                <a:gd name="connsiteY14" fmla="*/ 1346724 h 1539292"/>
                <a:gd name="connsiteX15" fmla="*/ 1009460 w 1571061"/>
                <a:gd name="connsiteY15" fmla="*/ 1405702 h 1539292"/>
                <a:gd name="connsiteX16" fmla="*/ 829174 w 1571061"/>
                <a:gd name="connsiteY16" fmla="*/ 1539292 h 1539292"/>
                <a:gd name="connsiteX17" fmla="*/ 575945 w 1571061"/>
                <a:gd name="connsiteY17" fmla="*/ 1357206 h 1539292"/>
                <a:gd name="connsiteX18" fmla="*/ 567274 w 1571061"/>
                <a:gd name="connsiteY18" fmla="*/ 1347368 h 1539292"/>
                <a:gd name="connsiteX19" fmla="*/ 524849 w 1571061"/>
                <a:gd name="connsiteY19" fmla="*/ 1355028 h 1539292"/>
                <a:gd name="connsiteX20" fmla="*/ 292863 w 1571061"/>
                <a:gd name="connsiteY20" fmla="*/ 1343042 h 1539292"/>
                <a:gd name="connsiteX21" fmla="*/ 224972 w 1571061"/>
                <a:gd name="connsiteY21" fmla="*/ 1021057 h 1539292"/>
                <a:gd name="connsiteX22" fmla="*/ 227225 w 1571061"/>
                <a:gd name="connsiteY22" fmla="*/ 993363 h 1539292"/>
                <a:gd name="connsiteX23" fmla="*/ 200219 w 1571061"/>
                <a:gd name="connsiteY23" fmla="*/ 973683 h 1539292"/>
                <a:gd name="connsiteX24" fmla="*/ 0 w 1571061"/>
                <a:gd name="connsiteY24" fmla="*/ 734534 h 1539292"/>
                <a:gd name="connsiteX25" fmla="*/ 119967 w 1571061"/>
                <a:gd name="connsiteY25" fmla="*/ 544910 h 1539292"/>
                <a:gd name="connsiteX26" fmla="*/ 148257 w 1571061"/>
                <a:gd name="connsiteY26" fmla="*/ 521609 h 1539292"/>
                <a:gd name="connsiteX27" fmla="*/ 135915 w 1571061"/>
                <a:gd name="connsiteY27" fmla="*/ 449221 h 1539292"/>
                <a:gd name="connsiteX28" fmla="*/ 150164 w 1571061"/>
                <a:gd name="connsiteY28" fmla="*/ 217362 h 1539292"/>
                <a:gd name="connsiteX29" fmla="*/ 472796 w 1571061"/>
                <a:gd name="connsiteY29" fmla="*/ 152617 h 1539292"/>
                <a:gd name="connsiteX30" fmla="*/ 589769 w 1571061"/>
                <a:gd name="connsiteY30" fmla="*/ 163284 h 1539292"/>
                <a:gd name="connsiteX31" fmla="*/ 610276 w 1571061"/>
                <a:gd name="connsiteY31" fmla="*/ 133590 h 1539292"/>
                <a:gd name="connsiteX32" fmla="*/ 790562 w 1571061"/>
                <a:gd name="connsiteY32" fmla="*/ 0 h 153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061" h="1539292">
                  <a:moveTo>
                    <a:pt x="790562" y="0"/>
                  </a:moveTo>
                  <a:cubicBezTo>
                    <a:pt x="844545" y="12928"/>
                    <a:pt x="911865" y="55121"/>
                    <a:pt x="986519" y="124749"/>
                  </a:cubicBezTo>
                  <a:lnTo>
                    <a:pt x="1034455" y="173827"/>
                  </a:lnTo>
                  <a:lnTo>
                    <a:pt x="1053360" y="172103"/>
                  </a:lnTo>
                  <a:cubicBezTo>
                    <a:pt x="1209529" y="162266"/>
                    <a:pt x="1321182" y="175979"/>
                    <a:pt x="1375992" y="236848"/>
                  </a:cubicBezTo>
                  <a:cubicBezTo>
                    <a:pt x="1397262" y="288121"/>
                    <a:pt x="1402694" y="367384"/>
                    <a:pt x="1390241" y="468707"/>
                  </a:cubicBezTo>
                  <a:lnTo>
                    <a:pt x="1380858" y="523745"/>
                  </a:lnTo>
                  <a:lnTo>
                    <a:pt x="1451094" y="580314"/>
                  </a:lnTo>
                  <a:cubicBezTo>
                    <a:pt x="1525691" y="646743"/>
                    <a:pt x="1569147" y="708535"/>
                    <a:pt x="1571061" y="769938"/>
                  </a:cubicBezTo>
                  <a:cubicBezTo>
                    <a:pt x="1554198" y="822824"/>
                    <a:pt x="1507167" y="886857"/>
                    <a:pt x="1432236" y="956188"/>
                  </a:cubicBezTo>
                  <a:lnTo>
                    <a:pt x="1393435" y="988871"/>
                  </a:lnTo>
                  <a:lnTo>
                    <a:pt x="1396053" y="1021056"/>
                  </a:lnTo>
                  <a:cubicBezTo>
                    <a:pt x="1404366" y="1177314"/>
                    <a:pt x="1389564" y="1288827"/>
                    <a:pt x="1328162" y="1343041"/>
                  </a:cubicBezTo>
                  <a:cubicBezTo>
                    <a:pt x="1276685" y="1363810"/>
                    <a:pt x="1197372" y="1368468"/>
                    <a:pt x="1096176" y="1355027"/>
                  </a:cubicBezTo>
                  <a:lnTo>
                    <a:pt x="1050192" y="1346724"/>
                  </a:lnTo>
                  <a:lnTo>
                    <a:pt x="1009460" y="1405702"/>
                  </a:lnTo>
                  <a:cubicBezTo>
                    <a:pt x="948698" y="1484984"/>
                    <a:pt x="890269" y="1532867"/>
                    <a:pt x="829174" y="1539292"/>
                  </a:cubicBezTo>
                  <a:cubicBezTo>
                    <a:pt x="761695" y="1523132"/>
                    <a:pt x="673378" y="1461246"/>
                    <a:pt x="575945" y="1357206"/>
                  </a:cubicBezTo>
                  <a:lnTo>
                    <a:pt x="567274" y="1347368"/>
                  </a:lnTo>
                  <a:lnTo>
                    <a:pt x="524849" y="1355028"/>
                  </a:lnTo>
                  <a:cubicBezTo>
                    <a:pt x="423653" y="1368469"/>
                    <a:pt x="344341" y="1363811"/>
                    <a:pt x="292863" y="1343042"/>
                  </a:cubicBezTo>
                  <a:cubicBezTo>
                    <a:pt x="231461" y="1288828"/>
                    <a:pt x="216659" y="1177315"/>
                    <a:pt x="224972" y="1021057"/>
                  </a:cubicBezTo>
                  <a:lnTo>
                    <a:pt x="227225" y="993363"/>
                  </a:lnTo>
                  <a:lnTo>
                    <a:pt x="200219" y="973683"/>
                  </a:lnTo>
                  <a:cubicBezTo>
                    <a:pt x="89294" y="884167"/>
                    <a:pt x="21079" y="800642"/>
                    <a:pt x="0" y="734534"/>
                  </a:cubicBezTo>
                  <a:cubicBezTo>
                    <a:pt x="1914" y="673131"/>
                    <a:pt x="45370" y="611339"/>
                    <a:pt x="119967" y="544910"/>
                  </a:cubicBezTo>
                  <a:lnTo>
                    <a:pt x="148257" y="521609"/>
                  </a:lnTo>
                  <a:lnTo>
                    <a:pt x="135915" y="449221"/>
                  </a:lnTo>
                  <a:cubicBezTo>
                    <a:pt x="123462" y="347898"/>
                    <a:pt x="128894" y="268635"/>
                    <a:pt x="150164" y="217362"/>
                  </a:cubicBezTo>
                  <a:cubicBezTo>
                    <a:pt x="204974" y="156493"/>
                    <a:pt x="316627" y="142780"/>
                    <a:pt x="472796" y="152617"/>
                  </a:cubicBezTo>
                  <a:lnTo>
                    <a:pt x="589769" y="163284"/>
                  </a:lnTo>
                  <a:lnTo>
                    <a:pt x="610276" y="133590"/>
                  </a:lnTo>
                  <a:cubicBezTo>
                    <a:pt x="671038" y="54308"/>
                    <a:pt x="729467" y="6425"/>
                    <a:pt x="7905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5" name="Freeform: Shape 64">
              <a:extLst>
                <a:ext uri="{FF2B5EF4-FFF2-40B4-BE49-F238E27FC236}">
                  <a16:creationId xmlns:a16="http://schemas.microsoft.com/office/drawing/2014/main" xmlns="" id="{579673F5-539F-4F10-A67B-C581245811FB}"/>
                </a:ext>
              </a:extLst>
            </p:cNvPr>
            <p:cNvSpPr/>
            <p:nvPr/>
          </p:nvSpPr>
          <p:spPr>
            <a:xfrm>
              <a:off x="-545163" y="674985"/>
              <a:ext cx="1571061" cy="1539292"/>
            </a:xfrm>
            <a:custGeom>
              <a:avLst/>
              <a:gdLst>
                <a:gd name="connsiteX0" fmla="*/ 790562 w 1571061"/>
                <a:gd name="connsiteY0" fmla="*/ 0 h 1539292"/>
                <a:gd name="connsiteX1" fmla="*/ 986519 w 1571061"/>
                <a:gd name="connsiteY1" fmla="*/ 124749 h 1539292"/>
                <a:gd name="connsiteX2" fmla="*/ 1034455 w 1571061"/>
                <a:gd name="connsiteY2" fmla="*/ 173827 h 1539292"/>
                <a:gd name="connsiteX3" fmla="*/ 1053360 w 1571061"/>
                <a:gd name="connsiteY3" fmla="*/ 172103 h 1539292"/>
                <a:gd name="connsiteX4" fmla="*/ 1375992 w 1571061"/>
                <a:gd name="connsiteY4" fmla="*/ 236848 h 1539292"/>
                <a:gd name="connsiteX5" fmla="*/ 1390241 w 1571061"/>
                <a:gd name="connsiteY5" fmla="*/ 468707 h 1539292"/>
                <a:gd name="connsiteX6" fmla="*/ 1380858 w 1571061"/>
                <a:gd name="connsiteY6" fmla="*/ 523745 h 1539292"/>
                <a:gd name="connsiteX7" fmla="*/ 1451094 w 1571061"/>
                <a:gd name="connsiteY7" fmla="*/ 580314 h 1539292"/>
                <a:gd name="connsiteX8" fmla="*/ 1571061 w 1571061"/>
                <a:gd name="connsiteY8" fmla="*/ 769938 h 1539292"/>
                <a:gd name="connsiteX9" fmla="*/ 1432236 w 1571061"/>
                <a:gd name="connsiteY9" fmla="*/ 956188 h 1539292"/>
                <a:gd name="connsiteX10" fmla="*/ 1393435 w 1571061"/>
                <a:gd name="connsiteY10" fmla="*/ 988871 h 1539292"/>
                <a:gd name="connsiteX11" fmla="*/ 1396053 w 1571061"/>
                <a:gd name="connsiteY11" fmla="*/ 1021056 h 1539292"/>
                <a:gd name="connsiteX12" fmla="*/ 1328162 w 1571061"/>
                <a:gd name="connsiteY12" fmla="*/ 1343041 h 1539292"/>
                <a:gd name="connsiteX13" fmla="*/ 1096176 w 1571061"/>
                <a:gd name="connsiteY13" fmla="*/ 1355027 h 1539292"/>
                <a:gd name="connsiteX14" fmla="*/ 1050192 w 1571061"/>
                <a:gd name="connsiteY14" fmla="*/ 1346724 h 1539292"/>
                <a:gd name="connsiteX15" fmla="*/ 1009460 w 1571061"/>
                <a:gd name="connsiteY15" fmla="*/ 1405702 h 1539292"/>
                <a:gd name="connsiteX16" fmla="*/ 829174 w 1571061"/>
                <a:gd name="connsiteY16" fmla="*/ 1539292 h 1539292"/>
                <a:gd name="connsiteX17" fmla="*/ 575945 w 1571061"/>
                <a:gd name="connsiteY17" fmla="*/ 1357206 h 1539292"/>
                <a:gd name="connsiteX18" fmla="*/ 567274 w 1571061"/>
                <a:gd name="connsiteY18" fmla="*/ 1347368 h 1539292"/>
                <a:gd name="connsiteX19" fmla="*/ 524849 w 1571061"/>
                <a:gd name="connsiteY19" fmla="*/ 1355028 h 1539292"/>
                <a:gd name="connsiteX20" fmla="*/ 292863 w 1571061"/>
                <a:gd name="connsiteY20" fmla="*/ 1343042 h 1539292"/>
                <a:gd name="connsiteX21" fmla="*/ 224972 w 1571061"/>
                <a:gd name="connsiteY21" fmla="*/ 1021057 h 1539292"/>
                <a:gd name="connsiteX22" fmla="*/ 227225 w 1571061"/>
                <a:gd name="connsiteY22" fmla="*/ 993363 h 1539292"/>
                <a:gd name="connsiteX23" fmla="*/ 200219 w 1571061"/>
                <a:gd name="connsiteY23" fmla="*/ 973683 h 1539292"/>
                <a:gd name="connsiteX24" fmla="*/ 0 w 1571061"/>
                <a:gd name="connsiteY24" fmla="*/ 734534 h 1539292"/>
                <a:gd name="connsiteX25" fmla="*/ 119967 w 1571061"/>
                <a:gd name="connsiteY25" fmla="*/ 544910 h 1539292"/>
                <a:gd name="connsiteX26" fmla="*/ 148257 w 1571061"/>
                <a:gd name="connsiteY26" fmla="*/ 521609 h 1539292"/>
                <a:gd name="connsiteX27" fmla="*/ 135915 w 1571061"/>
                <a:gd name="connsiteY27" fmla="*/ 449221 h 1539292"/>
                <a:gd name="connsiteX28" fmla="*/ 150164 w 1571061"/>
                <a:gd name="connsiteY28" fmla="*/ 217362 h 1539292"/>
                <a:gd name="connsiteX29" fmla="*/ 472796 w 1571061"/>
                <a:gd name="connsiteY29" fmla="*/ 152617 h 1539292"/>
                <a:gd name="connsiteX30" fmla="*/ 589769 w 1571061"/>
                <a:gd name="connsiteY30" fmla="*/ 163284 h 1539292"/>
                <a:gd name="connsiteX31" fmla="*/ 610276 w 1571061"/>
                <a:gd name="connsiteY31" fmla="*/ 133590 h 1539292"/>
                <a:gd name="connsiteX32" fmla="*/ 790562 w 1571061"/>
                <a:gd name="connsiteY32" fmla="*/ 0 h 153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71061" h="1539292">
                  <a:moveTo>
                    <a:pt x="790562" y="0"/>
                  </a:moveTo>
                  <a:cubicBezTo>
                    <a:pt x="844545" y="12928"/>
                    <a:pt x="911865" y="55121"/>
                    <a:pt x="986519" y="124749"/>
                  </a:cubicBezTo>
                  <a:lnTo>
                    <a:pt x="1034455" y="173827"/>
                  </a:lnTo>
                  <a:lnTo>
                    <a:pt x="1053360" y="172103"/>
                  </a:lnTo>
                  <a:cubicBezTo>
                    <a:pt x="1209529" y="162266"/>
                    <a:pt x="1321182" y="175979"/>
                    <a:pt x="1375992" y="236848"/>
                  </a:cubicBezTo>
                  <a:cubicBezTo>
                    <a:pt x="1397262" y="288121"/>
                    <a:pt x="1402694" y="367384"/>
                    <a:pt x="1390241" y="468707"/>
                  </a:cubicBezTo>
                  <a:lnTo>
                    <a:pt x="1380858" y="523745"/>
                  </a:lnTo>
                  <a:lnTo>
                    <a:pt x="1451094" y="580314"/>
                  </a:lnTo>
                  <a:cubicBezTo>
                    <a:pt x="1525691" y="646743"/>
                    <a:pt x="1569147" y="708535"/>
                    <a:pt x="1571061" y="769938"/>
                  </a:cubicBezTo>
                  <a:cubicBezTo>
                    <a:pt x="1554198" y="822824"/>
                    <a:pt x="1507167" y="886857"/>
                    <a:pt x="1432236" y="956188"/>
                  </a:cubicBezTo>
                  <a:lnTo>
                    <a:pt x="1393435" y="988871"/>
                  </a:lnTo>
                  <a:lnTo>
                    <a:pt x="1396053" y="1021056"/>
                  </a:lnTo>
                  <a:cubicBezTo>
                    <a:pt x="1404366" y="1177314"/>
                    <a:pt x="1389564" y="1288827"/>
                    <a:pt x="1328162" y="1343041"/>
                  </a:cubicBezTo>
                  <a:cubicBezTo>
                    <a:pt x="1276685" y="1363810"/>
                    <a:pt x="1197372" y="1368468"/>
                    <a:pt x="1096176" y="1355027"/>
                  </a:cubicBezTo>
                  <a:lnTo>
                    <a:pt x="1050192" y="1346724"/>
                  </a:lnTo>
                  <a:lnTo>
                    <a:pt x="1009460" y="1405702"/>
                  </a:lnTo>
                  <a:cubicBezTo>
                    <a:pt x="948698" y="1484984"/>
                    <a:pt x="890269" y="1532867"/>
                    <a:pt x="829174" y="1539292"/>
                  </a:cubicBezTo>
                  <a:cubicBezTo>
                    <a:pt x="761695" y="1523132"/>
                    <a:pt x="673378" y="1461246"/>
                    <a:pt x="575945" y="1357206"/>
                  </a:cubicBezTo>
                  <a:lnTo>
                    <a:pt x="567274" y="1347368"/>
                  </a:lnTo>
                  <a:lnTo>
                    <a:pt x="524849" y="1355028"/>
                  </a:lnTo>
                  <a:cubicBezTo>
                    <a:pt x="423653" y="1368469"/>
                    <a:pt x="344341" y="1363811"/>
                    <a:pt x="292863" y="1343042"/>
                  </a:cubicBezTo>
                  <a:cubicBezTo>
                    <a:pt x="231461" y="1288828"/>
                    <a:pt x="216659" y="1177315"/>
                    <a:pt x="224972" y="1021057"/>
                  </a:cubicBezTo>
                  <a:lnTo>
                    <a:pt x="227225" y="993363"/>
                  </a:lnTo>
                  <a:lnTo>
                    <a:pt x="200219" y="973683"/>
                  </a:lnTo>
                  <a:cubicBezTo>
                    <a:pt x="89294" y="884167"/>
                    <a:pt x="21079" y="800642"/>
                    <a:pt x="0" y="734534"/>
                  </a:cubicBezTo>
                  <a:cubicBezTo>
                    <a:pt x="1914" y="673131"/>
                    <a:pt x="45370" y="611339"/>
                    <a:pt x="119967" y="544910"/>
                  </a:cubicBezTo>
                  <a:lnTo>
                    <a:pt x="148257" y="521609"/>
                  </a:lnTo>
                  <a:lnTo>
                    <a:pt x="135915" y="449221"/>
                  </a:lnTo>
                  <a:cubicBezTo>
                    <a:pt x="123462" y="347898"/>
                    <a:pt x="128894" y="268635"/>
                    <a:pt x="150164" y="217362"/>
                  </a:cubicBezTo>
                  <a:cubicBezTo>
                    <a:pt x="204974" y="156493"/>
                    <a:pt x="316627" y="142780"/>
                    <a:pt x="472796" y="152617"/>
                  </a:cubicBezTo>
                  <a:lnTo>
                    <a:pt x="589769" y="163284"/>
                  </a:lnTo>
                  <a:lnTo>
                    <a:pt x="610276" y="133590"/>
                  </a:lnTo>
                  <a:cubicBezTo>
                    <a:pt x="671038" y="54308"/>
                    <a:pt x="729467" y="6425"/>
                    <a:pt x="790562" y="0"/>
                  </a:cubicBezTo>
                  <a:close/>
                </a:path>
              </a:pathLst>
            </a:custGeom>
            <a:solidFill>
              <a:srgbClr val="C75AB2"/>
            </a:solid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spTree>
    <p:extLst>
      <p:ext uri="{BB962C8B-B14F-4D97-AF65-F5344CB8AC3E}">
        <p14:creationId xmlns:p14="http://schemas.microsoft.com/office/powerpoint/2010/main" val="367573093"/>
      </p:ext>
    </p:extLst>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ppt_x"/>
                                          </p:val>
                                        </p:tav>
                                        <p:tav tm="100000">
                                          <p:val>
                                            <p:strVal val="#ppt_x"/>
                                          </p:val>
                                        </p:tav>
                                      </p:tavLst>
                                    </p:anim>
                                    <p:anim calcmode="lin" valueType="num">
                                      <p:cBhvr additive="base">
                                        <p:cTn id="8" dur="500" fill="hold"/>
                                        <p:tgtEl>
                                          <p:spTgt spid="2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1"/>
                                        </p:tgtEl>
                                        <p:attrNameLst>
                                          <p:attrName>style.visibility</p:attrName>
                                        </p:attrNameLst>
                                      </p:cBhvr>
                                      <p:to>
                                        <p:strVal val="visible"/>
                                      </p:to>
                                    </p:set>
                                    <p:anim calcmode="lin" valueType="num">
                                      <p:cBhvr additive="base">
                                        <p:cTn id="11" dur="500" fill="hold"/>
                                        <p:tgtEl>
                                          <p:spTgt spid="241"/>
                                        </p:tgtEl>
                                        <p:attrNameLst>
                                          <p:attrName>ppt_x</p:attrName>
                                        </p:attrNameLst>
                                      </p:cBhvr>
                                      <p:tavLst>
                                        <p:tav tm="0">
                                          <p:val>
                                            <p:strVal val="#ppt_x"/>
                                          </p:val>
                                        </p:tav>
                                        <p:tav tm="100000">
                                          <p:val>
                                            <p:strVal val="#ppt_x"/>
                                          </p:val>
                                        </p:tav>
                                      </p:tavLst>
                                    </p:anim>
                                    <p:anim calcmode="lin" valueType="num">
                                      <p:cBhvr additive="base">
                                        <p:cTn id="12" dur="500" fill="hold"/>
                                        <p:tgtEl>
                                          <p:spTgt spid="241"/>
                                        </p:tgtEl>
                                        <p:attrNameLst>
                                          <p:attrName>ppt_y</p:attrName>
                                        </p:attrNameLst>
                                      </p:cBhvr>
                                      <p:tavLst>
                                        <p:tav tm="0">
                                          <p:val>
                                            <p:strVal val="1+#ppt_h/2"/>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20000" fill="hold"/>
                                        <p:tgtEl>
                                          <p:spTgt spid="33"/>
                                        </p:tgtEl>
                                        <p:attrNameLst>
                                          <p:attrName>r</p:attrName>
                                        </p:attrNameLst>
                                      </p:cBhvr>
                                    </p:animRot>
                                  </p:childTnLst>
                                </p:cTn>
                              </p:par>
                              <p:par>
                                <p:cTn id="15" presetID="42" presetClass="path" presetSubtype="0" repeatCount="indefinite" autoRev="1" fill="hold" nodeType="withEffect">
                                  <p:stCondLst>
                                    <p:cond delay="0"/>
                                  </p:stCondLst>
                                  <p:childTnLst>
                                    <p:animMotion origin="layout" path="M 2.08333E-6 4.07407E-6 L 2.08333E-6 -0.04005 " pathEditMode="relative" rAng="0" ptsTypes="AA">
                                      <p:cBhvr>
                                        <p:cTn id="16" dur="2350" fill="hold"/>
                                        <p:tgtEl>
                                          <p:spTgt spid="22"/>
                                        </p:tgtEl>
                                        <p:attrNameLst>
                                          <p:attrName>ppt_x</p:attrName>
                                          <p:attrName>ppt_y</p:attrName>
                                        </p:attrNameLst>
                                      </p:cBhvr>
                                      <p:rCtr x="0" y="-2014"/>
                                    </p:animMotion>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5"/>
                                        </p:tgtEl>
                                        <p:attrNameLst>
                                          <p:attrName>r</p:attrName>
                                        </p:attrNameLst>
                                      </p:cBhvr>
                                    </p:animRot>
                                    <p:animRot by="-240000">
                                      <p:cBhvr>
                                        <p:cTn id="19" dur="600" fill="hold">
                                          <p:stCondLst>
                                            <p:cond delay="600"/>
                                          </p:stCondLst>
                                        </p:cTn>
                                        <p:tgtEl>
                                          <p:spTgt spid="15"/>
                                        </p:tgtEl>
                                        <p:attrNameLst>
                                          <p:attrName>r</p:attrName>
                                        </p:attrNameLst>
                                      </p:cBhvr>
                                    </p:animRot>
                                    <p:animRot by="240000">
                                      <p:cBhvr>
                                        <p:cTn id="20" dur="600" fill="hold">
                                          <p:stCondLst>
                                            <p:cond delay="1200"/>
                                          </p:stCondLst>
                                        </p:cTn>
                                        <p:tgtEl>
                                          <p:spTgt spid="15"/>
                                        </p:tgtEl>
                                        <p:attrNameLst>
                                          <p:attrName>r</p:attrName>
                                        </p:attrNameLst>
                                      </p:cBhvr>
                                    </p:animRot>
                                    <p:animRot by="-240000">
                                      <p:cBhvr>
                                        <p:cTn id="21" dur="600" fill="hold">
                                          <p:stCondLst>
                                            <p:cond delay="1800"/>
                                          </p:stCondLst>
                                        </p:cTn>
                                        <p:tgtEl>
                                          <p:spTgt spid="15"/>
                                        </p:tgtEl>
                                        <p:attrNameLst>
                                          <p:attrName>r</p:attrName>
                                        </p:attrNameLst>
                                      </p:cBhvr>
                                    </p:animRot>
                                    <p:animRot by="120000">
                                      <p:cBhvr>
                                        <p:cTn id="22" dur="600" fill="hold">
                                          <p:stCondLst>
                                            <p:cond delay="2400"/>
                                          </p:stCondLst>
                                        </p:cTn>
                                        <p:tgtEl>
                                          <p:spTgt spid="15"/>
                                        </p:tgtEl>
                                        <p:attrNameLst>
                                          <p:attrName>r</p:attrName>
                                        </p:attrNameLst>
                                      </p:cBhvr>
                                    </p:animRot>
                                  </p:childTnLst>
                                </p:cTn>
                              </p:par>
                              <p:par>
                                <p:cTn id="23" presetID="42" presetClass="path" presetSubtype="0" repeatCount="indefinite" autoRev="1" fill="hold" nodeType="withEffect">
                                  <p:stCondLst>
                                    <p:cond delay="0"/>
                                  </p:stCondLst>
                                  <p:childTnLst>
                                    <p:animMotion origin="layout" path="M 2.08333E-6 4.07407E-6 L 2.08333E-6 -0.04005 " pathEditMode="relative" rAng="0" ptsTypes="AA">
                                      <p:cBhvr>
                                        <p:cTn id="24" dur="2350" fill="hold"/>
                                        <p:tgtEl>
                                          <p:spTgt spid="12"/>
                                        </p:tgtEl>
                                        <p:attrNameLst>
                                          <p:attrName>ppt_x</p:attrName>
                                          <p:attrName>ppt_y</p:attrName>
                                        </p:attrNameLst>
                                      </p:cBhvr>
                                      <p:rCtr x="0" y="-2014"/>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9"/>
          <p:cNvSpPr>
            <a:spLocks noChangeArrowheads="1"/>
          </p:cNvSpPr>
          <p:nvPr/>
        </p:nvSpPr>
        <p:spPr bwMode="auto">
          <a:xfrm>
            <a:off x="207945" y="402670"/>
            <a:ext cx="11877710" cy="1569660"/>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vi-VN" sz="4800" b="1" dirty="0">
                <a:latin typeface="Times New Roman" panose="02020603050405020304" pitchFamily="18" charset="0"/>
                <a:cs typeface="Times New Roman" panose="02020603050405020304" pitchFamily="18" charset="0"/>
              </a:rPr>
              <a:t>2</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Tìm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hiểu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ứng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dụng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sinh</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trưởng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triển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chăn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nuôi</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8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9" name="Title 3"/>
          <p:cNvSpPr txBox="1">
            <a:spLocks/>
          </p:cNvSpPr>
          <p:nvPr/>
        </p:nvSpPr>
        <p:spPr bwMode="auto">
          <a:xfrm>
            <a:off x="0" y="0"/>
            <a:ext cx="2364378" cy="5486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sz="3200" b="1" dirty="0">
                <a:solidFill>
                  <a:srgbClr val="0000CC"/>
                </a:solidFill>
                <a:latin typeface="Times New Roman" panose="02020603050405020304" pitchFamily="18" charset="0"/>
                <a:cs typeface="Times New Roman" panose="02020603050405020304" pitchFamily="18" charset="0"/>
              </a:rPr>
              <a:t>NHÓM 3+4</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1036"/>
            <a:ext cx="12056012" cy="6044084"/>
          </a:xfrm>
          <a:prstGeom prst="rect">
            <a:avLst/>
          </a:prstGeom>
        </p:spPr>
      </p:pic>
    </p:spTree>
    <p:extLst>
      <p:ext uri="{BB962C8B-B14F-4D97-AF65-F5344CB8AC3E}">
        <p14:creationId xmlns:p14="http://schemas.microsoft.com/office/powerpoint/2010/main" val="42501803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4229" cy="4153989"/>
          </a:xfrm>
          <a:prstGeom prst="rect">
            <a:avLst/>
          </a:prstGeom>
        </p:spPr>
      </p:pic>
      <p:sp>
        <p:nvSpPr>
          <p:cNvPr id="3" name="Rectangle 2"/>
          <p:cNvSpPr/>
          <p:nvPr/>
        </p:nvSpPr>
        <p:spPr>
          <a:xfrm>
            <a:off x="156754" y="4194954"/>
            <a:ext cx="5865223" cy="1323439"/>
          </a:xfrm>
          <a:prstGeom prst="rect">
            <a:avLst/>
          </a:prstGeom>
        </p:spPr>
        <p:txBody>
          <a:bodyPr wrap="square">
            <a:spAutoFit/>
          </a:bodyPr>
          <a:lstStyle/>
          <a:p>
            <a:r>
              <a:rPr lang="en-US" sz="4000" dirty="0" err="1" smtClean="0">
                <a:latin typeface="Times New Roman" panose="02020603050405020304" pitchFamily="18" charset="0"/>
                <a:cs typeface="Times New Roman" panose="02020603050405020304" pitchFamily="18" charset="0"/>
              </a:rPr>
              <a:t>Nuôi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khép</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kín</a:t>
            </a:r>
            <a:r>
              <a:rPr lang="en-US" sz="40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109" y="0"/>
            <a:ext cx="5934891" cy="4193178"/>
          </a:xfrm>
          <a:prstGeom prst="rect">
            <a:avLst/>
          </a:prstGeom>
        </p:spPr>
      </p:pic>
      <p:sp>
        <p:nvSpPr>
          <p:cNvPr id="5" name="Rectangle 4"/>
          <p:cNvSpPr/>
          <p:nvPr/>
        </p:nvSpPr>
        <p:spPr>
          <a:xfrm>
            <a:off x="6579325" y="4491045"/>
            <a:ext cx="5399315" cy="707886"/>
          </a:xfrm>
          <a:prstGeom prst="rect">
            <a:avLst/>
          </a:prstGeom>
        </p:spPr>
        <p:txBody>
          <a:bodyPr wrap="square">
            <a:spAutoFit/>
          </a:bodyPr>
          <a:lstStyle/>
          <a:p>
            <a:r>
              <a:rPr lang="en-US" sz="4000" dirty="0" err="1" smtClean="0">
                <a:latin typeface="Times New Roman" panose="02020603050405020304" pitchFamily="18" charset="0"/>
                <a:cs typeface="Times New Roman" panose="02020603050405020304" pitchFamily="18" charset="0"/>
              </a:rPr>
              <a:t>Chống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nuôi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59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 - 2022\BAI 35\HINH BAI 35\14.jpg"/>
          <p:cNvPicPr/>
          <p:nvPr/>
        </p:nvPicPr>
        <p:blipFill>
          <a:blip r:embed="rId2">
            <a:extLst>
              <a:ext uri="{28A0092B-C50C-407E-A947-70E740481C1C}">
                <a14:useLocalDpi xmlns:a14="http://schemas.microsoft.com/office/drawing/2010/main" val="0"/>
              </a:ext>
            </a:extLst>
          </a:blip>
          <a:srcRect/>
          <a:stretch>
            <a:fillRect/>
          </a:stretch>
        </p:blipFill>
        <p:spPr bwMode="auto">
          <a:xfrm>
            <a:off x="0" y="600892"/>
            <a:ext cx="5871754" cy="4558937"/>
          </a:xfrm>
          <a:prstGeom prst="rect">
            <a:avLst/>
          </a:prstGeom>
          <a:noFill/>
          <a:ln>
            <a:noFill/>
          </a:ln>
        </p:spPr>
      </p:pic>
      <p:pic>
        <p:nvPicPr>
          <p:cNvPr id="3" name="Picture 2" descr="E:\KHOA HOC TU NHIEN 7 - 2022\BAI 35\HINH BAI 35\15.jpg"/>
          <p:cNvPicPr/>
          <p:nvPr/>
        </p:nvPicPr>
        <p:blipFill>
          <a:blip r:embed="rId3">
            <a:extLst>
              <a:ext uri="{28A0092B-C50C-407E-A947-70E740481C1C}">
                <a14:useLocalDpi xmlns:a14="http://schemas.microsoft.com/office/drawing/2010/main" val="0"/>
              </a:ext>
            </a:extLst>
          </a:blip>
          <a:srcRect/>
          <a:stretch>
            <a:fillRect/>
          </a:stretch>
        </p:blipFill>
        <p:spPr bwMode="auto">
          <a:xfrm>
            <a:off x="5747656" y="600890"/>
            <a:ext cx="6196149" cy="4532813"/>
          </a:xfrm>
          <a:prstGeom prst="rect">
            <a:avLst/>
          </a:prstGeom>
          <a:noFill/>
          <a:ln>
            <a:noFill/>
          </a:ln>
        </p:spPr>
      </p:pic>
    </p:spTree>
    <p:extLst>
      <p:ext uri="{BB962C8B-B14F-4D97-AF65-F5344CB8AC3E}">
        <p14:creationId xmlns:p14="http://schemas.microsoft.com/office/powerpoint/2010/main" val="21895567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KHOA HOC TU NHIEN 7 - 2022\BAI 35\HINH BAI 35\16.jpg"/>
          <p:cNvPicPr/>
          <p:nvPr/>
        </p:nvPicPr>
        <p:blipFill>
          <a:blip r:embed="rId3">
            <a:extLst>
              <a:ext uri="{28A0092B-C50C-407E-A947-70E740481C1C}">
                <a14:useLocalDpi xmlns:a14="http://schemas.microsoft.com/office/drawing/2010/main" val="0"/>
              </a:ext>
            </a:extLst>
          </a:blip>
          <a:srcRect/>
          <a:stretch>
            <a:fillRect/>
          </a:stretch>
        </p:blipFill>
        <p:spPr bwMode="auto">
          <a:xfrm>
            <a:off x="4375051" y="787791"/>
            <a:ext cx="7642777" cy="6070209"/>
          </a:xfrm>
          <a:prstGeom prst="rect">
            <a:avLst/>
          </a:prstGeom>
          <a:noFill/>
          <a:ln>
            <a:noFill/>
          </a:ln>
        </p:spPr>
      </p:pic>
      <p:sp>
        <p:nvSpPr>
          <p:cNvPr id="12" name="Rectangle 89"/>
          <p:cNvSpPr>
            <a:spLocks noChangeArrowheads="1"/>
          </p:cNvSpPr>
          <p:nvPr/>
        </p:nvSpPr>
        <p:spPr bwMode="auto">
          <a:xfrm>
            <a:off x="0" y="-140677"/>
            <a:ext cx="12192000" cy="1323439"/>
          </a:xfrm>
          <a:prstGeom prst="rect">
            <a:avLst/>
          </a:prstGeom>
          <a:noFill/>
          <a:ln w="9525">
            <a:noFill/>
            <a:miter lim="800000"/>
            <a:headEnd/>
            <a:tailEnd/>
          </a:ln>
        </p:spPr>
        <p:txBody>
          <a:bodyPr wrap="square" anchor="ctr">
            <a:spAutoFit/>
          </a:bodyPr>
          <a:lstStyle/>
          <a:p>
            <a:pPr fontAlgn="auto">
              <a:spcBef>
                <a:spcPts val="0"/>
              </a:spcBef>
              <a:spcAft>
                <a:spcPts val="0"/>
              </a:spcAft>
              <a:defRPr/>
            </a:pPr>
            <a:r>
              <a:rPr lang="vi-VN" sz="4000" b="1" dirty="0">
                <a:latin typeface="Times New Roman" panose="02020603050405020304" pitchFamily="18" charset="0"/>
                <a:cs typeface="Times New Roman" panose="02020603050405020304" pitchFamily="18" charset="0"/>
              </a:rPr>
              <a:t>3</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dụng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sinh</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trưởng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phòng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trừ</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côn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trùng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sâu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hại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685647"/>
      </p:ext>
    </p:extLst>
  </p:cSld>
  <p:clrMapOvr>
    <a:masterClrMapping/>
  </p:clrMapOvr>
  <mc:AlternateContent xmlns:mc="http://schemas.openxmlformats.org/markup-compatibility/2006">
    <mc:Choice xmlns:p14="http://schemas.microsoft.com/office/powerpoint/2010/main" Requires="p14">
      <p:transition p14:dur="0" advClick="0" advTm="2000"/>
    </mc:Choice>
    <mc:Fallback>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NG DOI CUA M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905" y="776874"/>
            <a:ext cx="7874000" cy="5905500"/>
          </a:xfrm>
          <a:prstGeom prst="rect">
            <a:avLst/>
          </a:prstGeom>
        </p:spPr>
      </p:pic>
      <p:sp>
        <p:nvSpPr>
          <p:cNvPr id="16" name="Rectangle 15"/>
          <p:cNvSpPr/>
          <p:nvPr/>
        </p:nvSpPr>
        <p:spPr>
          <a:xfrm>
            <a:off x="268941" y="0"/>
            <a:ext cx="7641770" cy="584775"/>
          </a:xfrm>
          <a:prstGeom prst="rect">
            <a:avLst/>
          </a:prstGeom>
          <a:solidFill>
            <a:schemeClr val="bg1"/>
          </a:solidFill>
        </p:spPr>
        <p:txBody>
          <a:bodyPr wrap="square">
            <a:spAutoFit/>
          </a:bodyPr>
          <a:lstStyle/>
          <a:p>
            <a:pPr algn="ct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HS XEM VIDEO VÒNG ĐỜI CỦA MUỖI</a:t>
            </a:r>
          </a:p>
        </p:txBody>
      </p:sp>
      <p:sp>
        <p:nvSpPr>
          <p:cNvPr id="17" name="Rectangle 16"/>
          <p:cNvSpPr/>
          <p:nvPr/>
        </p:nvSpPr>
        <p:spPr>
          <a:xfrm>
            <a:off x="8377518" y="0"/>
            <a:ext cx="2944905" cy="1754326"/>
          </a:xfrm>
          <a:prstGeom prst="rect">
            <a:avLst/>
          </a:prstGeom>
        </p:spPr>
        <p:txBody>
          <a:bodyPr wrap="square">
            <a:spAutoFit/>
          </a:bodyPr>
          <a:lstStyle/>
          <a:p>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 LỜI CÂU HỎI 12 SGK</a:t>
            </a:r>
          </a:p>
        </p:txBody>
      </p:sp>
      <p:sp>
        <p:nvSpPr>
          <p:cNvPr id="18" name="Rectangle 17"/>
          <p:cNvSpPr/>
          <p:nvPr/>
        </p:nvSpPr>
        <p:spPr>
          <a:xfrm>
            <a:off x="8301946" y="1834619"/>
            <a:ext cx="3585253" cy="2862322"/>
          </a:xfrm>
          <a:prstGeom prst="rect">
            <a:avLst/>
          </a:prstGeom>
        </p:spPr>
        <p:txBody>
          <a:bodyPr wrap="square">
            <a:spAutoFit/>
          </a:bodyPr>
          <a:lstStyle/>
          <a:p>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H.35.14,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chỉ</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muỗi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95627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6"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37</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37</a:t>
            </a:fld>
            <a:endParaRPr lang="en-US"/>
          </a:p>
        </p:txBody>
      </p:sp>
      <p:sp>
        <p:nvSpPr>
          <p:cNvPr id="5" name="TextBox 4"/>
          <p:cNvSpPr txBox="1"/>
          <p:nvPr/>
        </p:nvSpPr>
        <p:spPr>
          <a:xfrm>
            <a:off x="753979" y="2330472"/>
            <a:ext cx="11004884" cy="2862322"/>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Trong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nâng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khoẻ</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3A0FA33-C7F3-FC07-EC1A-C501CF3545ED}"/>
              </a:ext>
            </a:extLst>
          </p:cNvPr>
          <p:cNvSpPr txBox="1"/>
          <p:nvPr/>
        </p:nvSpPr>
        <p:spPr>
          <a:xfrm>
            <a:off x="224590" y="1194875"/>
            <a:ext cx="11859636" cy="646331"/>
          </a:xfrm>
          <a:prstGeom prst="rect">
            <a:avLst/>
          </a:prstGeom>
          <a:noFill/>
        </p:spPr>
        <p:txBody>
          <a:bodyPr wrap="square">
            <a:spAutoFit/>
          </a:bodyPr>
          <a:lstStyle/>
          <a:p>
            <a:r>
              <a:rPr lang="en-US" sz="3600" b="1" dirty="0">
                <a:solidFill>
                  <a:srgbClr val="0070C0"/>
                </a:solidFill>
                <a:latin typeface="Times New Roman" panose="02020603050405020304" pitchFamily="18" charset="0"/>
                <a:cs typeface="Times New Roman" panose="02020603050405020304" pitchFamily="18" charset="0"/>
              </a:rPr>
              <a:t>II. </a:t>
            </a:r>
            <a:r>
              <a:rPr lang="en-US" sz="3600" b="1" dirty="0" err="1">
                <a:solidFill>
                  <a:srgbClr val="0070C0"/>
                </a:solidFill>
                <a:latin typeface="Times New Roman" panose="02020603050405020304" pitchFamily="18" charset="0"/>
                <a:cs typeface="Times New Roman" panose="02020603050405020304" pitchFamily="18" charset="0"/>
              </a:rPr>
              <a:t>Ứng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dụng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sinh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trưởng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triển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tiễn</a:t>
            </a:r>
            <a:r>
              <a:rPr lang="en-US" sz="3600" b="1" dirty="0">
                <a:solidFill>
                  <a:srgbClr val="0070C0"/>
                </a:solidFill>
                <a:latin typeface="Times New Roman" panose="02020603050405020304" pitchFamily="18" charset="0"/>
                <a:cs typeface="Times New Roman" panose="02020603050405020304" pitchFamily="18" charset="0"/>
              </a:rPr>
              <a:t>:</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8" name="Picture 21" descr="Tay viÕt ">
            <a:extLst>
              <a:ext uri="{FF2B5EF4-FFF2-40B4-BE49-F238E27FC236}">
                <a16:creationId xmlns:a16="http://schemas.microsoft.com/office/drawing/2014/main" xmlns="" id="{EAE0D472-E8E0-A238-581B-26651602CE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12380" y="198438"/>
            <a:ext cx="1271846" cy="84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1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11"/>
          <p:cNvGrpSpPr/>
          <p:nvPr/>
        </p:nvGrpSpPr>
        <p:grpSpPr>
          <a:xfrm>
            <a:off x="0" y="71755"/>
            <a:ext cx="12192000" cy="6858000"/>
            <a:chOff x="-15766" y="15766"/>
            <a:chExt cx="12192000" cy="6858000"/>
          </a:xfrm>
        </p:grpSpPr>
        <p:pic>
          <p:nvPicPr>
            <p:cNvPr id="6" name="Google Shape;107;p17"/>
            <p:cNvPicPr preferRelativeResize="0"/>
            <p:nvPr/>
          </p:nvPicPr>
          <p:blipFill rotWithShape="1">
            <a:blip r:embed="rId2">
              <a:alphaModFix/>
            </a:blip>
            <a:srcRect/>
            <a:stretch/>
          </p:blipFill>
          <p:spPr>
            <a:xfrm rot="5400000">
              <a:off x="2651234" y="-2651234"/>
              <a:ext cx="6858000" cy="12192000"/>
            </a:xfrm>
            <a:prstGeom prst="rect">
              <a:avLst/>
            </a:prstGeom>
            <a:noFill/>
            <a:ln>
              <a:noFill/>
            </a:ln>
          </p:spPr>
        </p:pic>
        <p:sp>
          <p:nvSpPr>
            <p:cNvPr id="7" name="Rounded Rectangle 6"/>
            <p:cNvSpPr/>
            <p:nvPr/>
          </p:nvSpPr>
          <p:spPr>
            <a:xfrm>
              <a:off x="394138" y="472966"/>
              <a:ext cx="11366938" cy="6101255"/>
            </a:xfrm>
            <a:prstGeom prst="roundRect">
              <a:avLst/>
            </a:prstGeom>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2" name="Slide Number Placeholder 1"/>
          <p:cNvSpPr>
            <a:spLocks noGrp="1"/>
          </p:cNvSpPr>
          <p:nvPr>
            <p:ph type="sldNum" idx="12"/>
          </p:nvPr>
        </p:nvSpPr>
        <p:spPr>
          <a:xfrm>
            <a:off x="10970500" y="2069269"/>
            <a:ext cx="508000" cy="365125"/>
          </a:xfrm>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38</a:t>
            </a:fld>
            <a:endParaRPr lang="en-US"/>
          </a:p>
        </p:txBody>
      </p:sp>
      <p:pic>
        <p:nvPicPr>
          <p:cNvPr id="3" name="Google Shape;175;p20"/>
          <p:cNvPicPr preferRelativeResize="0"/>
          <p:nvPr/>
        </p:nvPicPr>
        <p:blipFill rotWithShape="1">
          <a:blip r:embed="rId3">
            <a:alphaModFix/>
          </a:blip>
          <a:srcRect/>
          <a:stretch/>
        </p:blipFill>
        <p:spPr>
          <a:xfrm>
            <a:off x="9681638" y="4525268"/>
            <a:ext cx="2346350" cy="1478833"/>
          </a:xfrm>
          <a:prstGeom prst="rect">
            <a:avLst/>
          </a:prstGeom>
          <a:noFill/>
          <a:ln>
            <a:noFill/>
          </a:ln>
        </p:spPr>
      </p:pic>
      <p:pic>
        <p:nvPicPr>
          <p:cNvPr id="11" name="Google Shape;194;p22"/>
          <p:cNvPicPr preferRelativeResize="0"/>
          <p:nvPr/>
        </p:nvPicPr>
        <p:blipFill rotWithShape="1">
          <a:blip r:embed="rId4">
            <a:alphaModFix/>
          </a:blip>
          <a:srcRect/>
          <a:stretch/>
        </p:blipFill>
        <p:spPr>
          <a:xfrm>
            <a:off x="115716" y="-168563"/>
            <a:ext cx="1551797" cy="1305550"/>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02" y="1206875"/>
            <a:ext cx="5394629" cy="502054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807" y="1475544"/>
            <a:ext cx="5072693" cy="263222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8625" y="4376435"/>
            <a:ext cx="1408378" cy="10269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31" name="Rectangle 30"/>
          <p:cNvSpPr/>
          <p:nvPr/>
        </p:nvSpPr>
        <p:spPr>
          <a:xfrm rot="16200000">
            <a:off x="2374789" y="-850213"/>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Google Shape;247;p20"/>
          <p:cNvSpPr txBox="1">
            <a:spLocks noGrp="1"/>
          </p:cNvSpPr>
          <p:nvPr>
            <p:ph type="sldNum" idx="12"/>
          </p:nvPr>
        </p:nvSpPr>
        <p:spPr>
          <a:xfrm>
            <a:off x="9110109"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a:latin typeface="Georgia"/>
                <a:ea typeface="Georgia"/>
                <a:cs typeface="Georgia"/>
                <a:sym typeface="Georgia"/>
              </a:rPr>
              <a:pPr marL="0" lvl="0" indent="0" algn="ctr" rtl="0">
                <a:spcBef>
                  <a:spcPts val="0"/>
                </a:spcBef>
                <a:spcAft>
                  <a:spcPts val="0"/>
                </a:spcAft>
                <a:buNone/>
              </a:pPr>
              <a:t>39</a:t>
            </a:fld>
            <a:endParaRPr>
              <a:latin typeface="Georgia"/>
              <a:ea typeface="Georgia"/>
              <a:cs typeface="Georgia"/>
              <a:sym typeface="Georgia"/>
            </a:endParaRPr>
          </a:p>
        </p:txBody>
      </p:sp>
      <p:grpSp>
        <p:nvGrpSpPr>
          <p:cNvPr id="20" name="Google Shape;547;p27"/>
          <p:cNvGrpSpPr/>
          <p:nvPr/>
        </p:nvGrpSpPr>
        <p:grpSpPr>
          <a:xfrm>
            <a:off x="178943" y="3925645"/>
            <a:ext cx="1975928" cy="2876633"/>
            <a:chOff x="0" y="-1"/>
            <a:chExt cx="4241992" cy="6286672"/>
          </a:xfrm>
        </p:grpSpPr>
        <p:sp>
          <p:nvSpPr>
            <p:cNvPr id="24"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5"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6"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7"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8"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9"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0"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3"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6"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7"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8"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9"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40"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41"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41" y="88588"/>
            <a:ext cx="4109400" cy="38244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824" y="4060915"/>
            <a:ext cx="4996907" cy="2592897"/>
          </a:xfrm>
          <a:prstGeom prst="rect">
            <a:avLst/>
          </a:prstGeom>
        </p:spPr>
      </p:pic>
      <p:sp>
        <p:nvSpPr>
          <p:cNvPr id="4" name="TextBox 3"/>
          <p:cNvSpPr txBox="1"/>
          <p:nvPr/>
        </p:nvSpPr>
        <p:spPr>
          <a:xfrm>
            <a:off x="4496973" y="454232"/>
            <a:ext cx="7695027" cy="1292662"/>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a:t>
            </a:r>
          </a:p>
          <a:p>
            <a:endParaRPr lang="en-US" dirty="0"/>
          </a:p>
        </p:txBody>
      </p:sp>
      <p:sp>
        <p:nvSpPr>
          <p:cNvPr id="5" name="Right Arrow 4"/>
          <p:cNvSpPr/>
          <p:nvPr/>
        </p:nvSpPr>
        <p:spPr>
          <a:xfrm>
            <a:off x="3910818" y="889402"/>
            <a:ext cx="545430" cy="176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2172" y="1717932"/>
            <a:ext cx="8046056"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nhộng</a:t>
            </a:r>
            <a:r>
              <a:rPr lang="en-US" sz="2800" dirty="0">
                <a:latin typeface="Times New Roman" panose="02020603050405020304" pitchFamily="18" charset="0"/>
                <a:cs typeface="Times New Roman" panose="02020603050405020304" pitchFamily="18" charset="0"/>
              </a:rPr>
              <a:t>.</a:t>
            </a:r>
          </a:p>
        </p:txBody>
      </p:sp>
      <p:sp>
        <p:nvSpPr>
          <p:cNvPr id="7" name="Right Arrow 6"/>
          <p:cNvSpPr/>
          <p:nvPr/>
        </p:nvSpPr>
        <p:spPr>
          <a:xfrm rot="16200000">
            <a:off x="5028894" y="3667964"/>
            <a:ext cx="462343" cy="323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56924" y="1718432"/>
            <a:ext cx="8046056" cy="18801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96973" y="236473"/>
            <a:ext cx="7606007" cy="1264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a:t>
            </a:fld>
            <a:endParaRPr lang="en-US"/>
          </a:p>
        </p:txBody>
      </p:sp>
      <p:sp>
        <p:nvSpPr>
          <p:cNvPr id="3" name="TextBox 2"/>
          <p:cNvSpPr txBox="1"/>
          <p:nvPr/>
        </p:nvSpPr>
        <p:spPr>
          <a:xfrm>
            <a:off x="149027" y="49255"/>
            <a:ext cx="10780230" cy="1446550"/>
          </a:xfrm>
          <a:prstGeom prst="rect">
            <a:avLst/>
          </a:prstGeom>
          <a:noFill/>
        </p:spPr>
        <p:txBody>
          <a:bodyPr wrap="square" rtlCol="0">
            <a:spAutoFit/>
          </a:bodyPr>
          <a:lstStyle/>
          <a:p>
            <a:pPr lvl="0"/>
            <a:r>
              <a:rPr lang="en-US" sz="4400" b="1" dirty="0">
                <a:solidFill>
                  <a:srgbClr val="002060"/>
                </a:solidFill>
                <a:latin typeface="Times New Roman" panose="02020603050405020304" pitchFamily="18" charset="0"/>
                <a:cs typeface="Times New Roman" panose="02020603050405020304" pitchFamily="18" charset="0"/>
              </a:rPr>
              <a:t>I. </a:t>
            </a:r>
            <a:r>
              <a:rPr lang="vi-VN" sz="4400" b="1" dirty="0">
                <a:solidFill>
                  <a:srgbClr val="002060"/>
                </a:solidFill>
                <a:latin typeface="Times New Roman" panose="02020603050405020304" pitchFamily="18" charset="0"/>
                <a:cs typeface="Times New Roman" panose="02020603050405020304" pitchFamily="18" charset="0"/>
              </a:rPr>
              <a:t>Các nhân tố ảnh hưởng đến sinh trưởng và phát triển của sinh vật</a:t>
            </a:r>
            <a:r>
              <a:rPr lang="en-US" sz="4400" b="1"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323872" y="1703070"/>
            <a:ext cx="6282668" cy="707886"/>
          </a:xfrm>
          <a:prstGeom prst="rect">
            <a:avLst/>
          </a:prstGeom>
        </p:spPr>
        <p:txBody>
          <a:bodyPr wrap="square">
            <a:spAutoFit/>
          </a:bodyPr>
          <a:lstStyle/>
          <a:p>
            <a:r>
              <a:rPr lang="vi-VN" sz="4000" b="1" dirty="0" smtClean="0">
                <a:solidFill>
                  <a:srgbClr val="0066FF"/>
                </a:solidFill>
                <a:latin typeface="Times New Roman" panose="02020603050405020304" pitchFamily="18" charset="0"/>
                <a:cs typeface="Times New Roman" panose="02020603050405020304" pitchFamily="18" charset="0"/>
              </a:rPr>
              <a:t>1. Ảnh hưởng của nhiệt độ</a:t>
            </a:r>
            <a:endParaRPr lang="en-US" sz="4000" dirty="0">
              <a:solidFill>
                <a:srgbClr val="0066FF"/>
              </a:solidFill>
            </a:endParaRPr>
          </a:p>
        </p:txBody>
      </p:sp>
    </p:spTree>
    <p:extLst>
      <p:ext uri="{BB962C8B-B14F-4D97-AF65-F5344CB8AC3E}">
        <p14:creationId xmlns:p14="http://schemas.microsoft.com/office/powerpoint/2010/main" val="3839538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18"/>
        <p:cNvGrpSpPr/>
        <p:nvPr/>
      </p:nvGrpSpPr>
      <p:grpSpPr>
        <a:xfrm>
          <a:off x="0" y="0"/>
          <a:ext cx="0" cy="0"/>
          <a:chOff x="0" y="0"/>
          <a:chExt cx="0" cy="0"/>
        </a:xfrm>
      </p:grpSpPr>
      <p:sp>
        <p:nvSpPr>
          <p:cNvPr id="31" name="Rectangle 30"/>
          <p:cNvSpPr/>
          <p:nvPr/>
        </p:nvSpPr>
        <p:spPr>
          <a:xfrm rot="16200000">
            <a:off x="1742098" y="-1048414"/>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oogle Shape;547;p27"/>
          <p:cNvGrpSpPr/>
          <p:nvPr/>
        </p:nvGrpSpPr>
        <p:grpSpPr>
          <a:xfrm>
            <a:off x="178943" y="3925645"/>
            <a:ext cx="1975928" cy="2876633"/>
            <a:chOff x="0" y="-1"/>
            <a:chExt cx="4241992" cy="6286672"/>
          </a:xfrm>
        </p:grpSpPr>
        <p:sp>
          <p:nvSpPr>
            <p:cNvPr id="15"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6"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7"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8"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9"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2"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3"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4"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5"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6"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7"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8"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29"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30"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5"/>
            <a:ext cx="12192000" cy="68472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407" y="5186894"/>
            <a:ext cx="1678745" cy="1678745"/>
          </a:xfrm>
          <a:prstGeom prst="rect">
            <a:avLst/>
          </a:prstGeom>
        </p:spPr>
      </p:pic>
      <p:sp>
        <p:nvSpPr>
          <p:cNvPr id="7" name="Oval 6"/>
          <p:cNvSpPr/>
          <p:nvPr/>
        </p:nvSpPr>
        <p:spPr>
          <a:xfrm>
            <a:off x="234539" y="1828794"/>
            <a:ext cx="11774343" cy="3791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Hai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muỗi</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muỗi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giai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hại</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cả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vấn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46" y="3044977"/>
            <a:ext cx="1304281" cy="1304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41</a:t>
            </a:fld>
            <a:endParaRPr lang="en-US"/>
          </a:p>
        </p:txBody>
      </p:sp>
      <p:sp>
        <p:nvSpPr>
          <p:cNvPr id="3" name="Rectangle 2"/>
          <p:cNvSpPr/>
          <p:nvPr/>
        </p:nvSpPr>
        <p:spPr>
          <a:xfrm rot="16200000">
            <a:off x="1742098" y="-935873"/>
            <a:ext cx="1481958" cy="42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547;p27"/>
          <p:cNvGrpSpPr/>
          <p:nvPr/>
        </p:nvGrpSpPr>
        <p:grpSpPr>
          <a:xfrm>
            <a:off x="178943" y="4038186"/>
            <a:ext cx="1975928" cy="2876633"/>
            <a:chOff x="0" y="-1"/>
            <a:chExt cx="4241992" cy="6286672"/>
          </a:xfrm>
        </p:grpSpPr>
        <p:sp>
          <p:nvSpPr>
            <p:cNvPr id="5" name="Google Shape;548;p27"/>
            <p:cNvSpPr/>
            <p:nvPr/>
          </p:nvSpPr>
          <p:spPr>
            <a:xfrm rot="244451">
              <a:off x="2121689" y="1954825"/>
              <a:ext cx="1106645" cy="118958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549;p27"/>
            <p:cNvSpPr/>
            <p:nvPr/>
          </p:nvSpPr>
          <p:spPr>
            <a:xfrm>
              <a:off x="1676276" y="1149982"/>
              <a:ext cx="642040" cy="5136689"/>
            </a:xfrm>
            <a:custGeom>
              <a:avLst/>
              <a:gdLst/>
              <a:ahLst/>
              <a:cxnLst/>
              <a:rect l="l" t="t" r="r" b="b"/>
              <a:pathLst>
                <a:path w="18640" h="21600" extrusionOk="0">
                  <a:moveTo>
                    <a:pt x="542" y="21599"/>
                  </a:moveTo>
                  <a:lnTo>
                    <a:pt x="18640" y="21599"/>
                  </a:lnTo>
                  <a:cubicBezTo>
                    <a:pt x="18640" y="21599"/>
                    <a:pt x="8131" y="16958"/>
                    <a:pt x="9883" y="11603"/>
                  </a:cubicBezTo>
                  <a:cubicBezTo>
                    <a:pt x="11634" y="6247"/>
                    <a:pt x="11634" y="0"/>
                    <a:pt x="11634" y="0"/>
                  </a:cubicBezTo>
                  <a:cubicBezTo>
                    <a:pt x="11634" y="0"/>
                    <a:pt x="-2960" y="13031"/>
                    <a:pt x="542" y="21599"/>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550;p27"/>
            <p:cNvSpPr/>
            <p:nvPr/>
          </p:nvSpPr>
          <p:spPr>
            <a:xfrm rot="-213962" flipH="1">
              <a:off x="1173446" y="1155162"/>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551;p27"/>
            <p:cNvSpPr/>
            <p:nvPr/>
          </p:nvSpPr>
          <p:spPr>
            <a:xfrm rot="1544698">
              <a:off x="2427808" y="3240364"/>
              <a:ext cx="1532633" cy="16466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552;p27"/>
            <p:cNvSpPr/>
            <p:nvPr/>
          </p:nvSpPr>
          <p:spPr>
            <a:xfrm rot="-237121" flipH="1">
              <a:off x="881886" y="2785764"/>
              <a:ext cx="869862" cy="942418"/>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553;p27"/>
            <p:cNvSpPr/>
            <p:nvPr/>
          </p:nvSpPr>
          <p:spPr>
            <a:xfrm rot="-1631837" flipH="1">
              <a:off x="227058" y="3912960"/>
              <a:ext cx="1201254" cy="128415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3"/>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554;p27"/>
            <p:cNvSpPr/>
            <p:nvPr/>
          </p:nvSpPr>
          <p:spPr>
            <a:xfrm rot="-1264666" flipH="1">
              <a:off x="1488083" y="5285798"/>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863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555;p27"/>
            <p:cNvSpPr/>
            <p:nvPr/>
          </p:nvSpPr>
          <p:spPr>
            <a:xfrm rot="-1264666" flipH="1">
              <a:off x="1650935" y="2417755"/>
              <a:ext cx="165690" cy="994189"/>
            </a:xfrm>
            <a:custGeom>
              <a:avLst/>
              <a:gdLst/>
              <a:ahLst/>
              <a:cxnLst/>
              <a:rect l="l" t="t" r="r" b="b"/>
              <a:pathLst>
                <a:path w="18640" h="21600" extrusionOk="0">
                  <a:moveTo>
                    <a:pt x="542" y="21600"/>
                  </a:moveTo>
                  <a:lnTo>
                    <a:pt x="18640" y="21600"/>
                  </a:lnTo>
                  <a:cubicBezTo>
                    <a:pt x="18640" y="21600"/>
                    <a:pt x="8131" y="16958"/>
                    <a:pt x="9883" y="11603"/>
                  </a:cubicBezTo>
                  <a:cubicBezTo>
                    <a:pt x="11634" y="6247"/>
                    <a:pt x="11634" y="0"/>
                    <a:pt x="11634" y="0"/>
                  </a:cubicBezTo>
                  <a:cubicBezTo>
                    <a:pt x="11634" y="0"/>
                    <a:pt x="-2960" y="13031"/>
                    <a:pt x="542" y="21600"/>
                  </a:cubicBezTo>
                  <a:close/>
                </a:path>
              </a:pathLst>
            </a:custGeom>
            <a:solidFill>
              <a:srgbClr val="5481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3" name="Google Shape;556;p27"/>
            <p:cNvSpPr/>
            <p:nvPr/>
          </p:nvSpPr>
          <p:spPr>
            <a:xfrm rot="-213962" flipH="1">
              <a:off x="581606" y="1626461"/>
              <a:ext cx="778816" cy="834006"/>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4" name="Google Shape;557;p27"/>
            <p:cNvSpPr/>
            <p:nvPr/>
          </p:nvSpPr>
          <p:spPr>
            <a:xfrm rot="-1407346" flipH="1">
              <a:off x="250228" y="3314532"/>
              <a:ext cx="778825" cy="83399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5" name="Google Shape;558;p27"/>
            <p:cNvSpPr/>
            <p:nvPr/>
          </p:nvSpPr>
          <p:spPr>
            <a:xfrm rot="437481">
              <a:off x="3139408" y="2641372"/>
              <a:ext cx="778817"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600"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6" name="Google Shape;559;p27"/>
            <p:cNvSpPr/>
            <p:nvPr/>
          </p:nvSpPr>
          <p:spPr>
            <a:xfrm rot="-213962">
              <a:off x="2279906" y="1108650"/>
              <a:ext cx="778816" cy="834005"/>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2"/>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7" name="Google Shape;560;p27"/>
            <p:cNvSpPr/>
            <p:nvPr/>
          </p:nvSpPr>
          <p:spPr>
            <a:xfrm rot="-2005142">
              <a:off x="1710345" y="145530"/>
              <a:ext cx="778833" cy="833987"/>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599"/>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sp>
          <p:nvSpPr>
            <p:cNvPr id="18" name="Google Shape;561;p27"/>
            <p:cNvSpPr/>
            <p:nvPr/>
          </p:nvSpPr>
          <p:spPr>
            <a:xfrm rot="708393" flipH="1">
              <a:off x="84540" y="2237481"/>
              <a:ext cx="778818" cy="834003"/>
            </a:xfrm>
            <a:custGeom>
              <a:avLst/>
              <a:gdLst/>
              <a:ahLst/>
              <a:cxnLst/>
              <a:rect l="l" t="t" r="r" b="b"/>
              <a:pathLst>
                <a:path w="20017" h="21177" extrusionOk="0">
                  <a:moveTo>
                    <a:pt x="687" y="16497"/>
                  </a:moveTo>
                  <a:cubicBezTo>
                    <a:pt x="687" y="16497"/>
                    <a:pt x="85" y="7313"/>
                    <a:pt x="7817" y="5527"/>
                  </a:cubicBezTo>
                  <a:cubicBezTo>
                    <a:pt x="15550" y="3741"/>
                    <a:pt x="16666" y="3061"/>
                    <a:pt x="16666" y="3061"/>
                  </a:cubicBezTo>
                  <a:cubicBezTo>
                    <a:pt x="16666" y="3061"/>
                    <a:pt x="14433" y="6463"/>
                    <a:pt x="13745" y="6803"/>
                  </a:cubicBezTo>
                  <a:cubicBezTo>
                    <a:pt x="13058" y="7143"/>
                    <a:pt x="16323" y="6037"/>
                    <a:pt x="18127" y="2466"/>
                  </a:cubicBezTo>
                  <a:cubicBezTo>
                    <a:pt x="19090" y="560"/>
                    <a:pt x="19244" y="0"/>
                    <a:pt x="19244" y="0"/>
                  </a:cubicBezTo>
                  <a:cubicBezTo>
                    <a:pt x="19244" y="0"/>
                    <a:pt x="21599" y="9198"/>
                    <a:pt x="18086" y="14641"/>
                  </a:cubicBezTo>
                  <a:cubicBezTo>
                    <a:pt x="16256" y="17476"/>
                    <a:pt x="13831" y="19559"/>
                    <a:pt x="8677" y="20579"/>
                  </a:cubicBezTo>
                  <a:cubicBezTo>
                    <a:pt x="3522" y="21600"/>
                    <a:pt x="0" y="21004"/>
                    <a:pt x="0" y="21004"/>
                  </a:cubicBezTo>
                  <a:cubicBezTo>
                    <a:pt x="0" y="21004"/>
                    <a:pt x="515" y="19474"/>
                    <a:pt x="687" y="16497"/>
                  </a:cubicBezTo>
                  <a:close/>
                </a:path>
              </a:pathLst>
            </a:custGeom>
            <a:solidFill>
              <a:srgbClr val="ABCE5A"/>
            </a:solidFill>
            <a:ln w="25400" cap="flat" cmpd="sng">
              <a:solidFill>
                <a:srgbClr val="000000">
                  <a:alpha val="0"/>
                </a:srgbClr>
              </a:solidFill>
              <a:prstDash val="solid"/>
              <a:miter lim="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Georgia"/>
                <a:ea typeface="Georgia"/>
                <a:cs typeface="Georgia"/>
                <a:sym typeface="Georgia"/>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256"/>
            <a:ext cx="12192000" cy="6847285"/>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407" y="5299435"/>
            <a:ext cx="1678745" cy="1678745"/>
          </a:xfrm>
          <a:prstGeom prst="rect">
            <a:avLst/>
          </a:prstGeom>
        </p:spPr>
      </p:pic>
      <p:sp>
        <p:nvSpPr>
          <p:cNvPr id="21" name="Oval 20"/>
          <p:cNvSpPr/>
          <p:nvPr/>
        </p:nvSpPr>
        <p:spPr>
          <a:xfrm>
            <a:off x="346848" y="720923"/>
            <a:ext cx="11406813" cy="47822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rPr>
              <a:t>   </a:t>
            </a:r>
            <a:r>
              <a:rPr lang="en-US" sz="3200" dirty="0" err="1">
                <a:solidFill>
                  <a:srgbClr val="FF0000"/>
                </a:solidFill>
                <a:latin typeface="Times New Roman" panose="02020603050405020304" pitchFamily="18" charset="0"/>
                <a:cs typeface="Times New Roman" panose="02020603050405020304" pitchFamily="18" charset="0"/>
              </a:rPr>
              <a:t>Nên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muỗi</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tất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nâng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năng</a:t>
            </a:r>
            <a:r>
              <a:rPr lang="en-US" sz="3200" dirty="0">
                <a:solidFill>
                  <a:srgbClr val="FF0000"/>
                </a:solidFill>
                <a:latin typeface="Times New Roman" panose="02020603050405020304" pitchFamily="18" charset="0"/>
                <a:cs typeface="Times New Roman" panose="02020603050405020304" pitchFamily="18" charset="0"/>
              </a:rPr>
              <a:t> di </a:t>
            </a:r>
            <a:r>
              <a:rPr lang="en-US" sz="3200" dirty="0" err="1">
                <a:solidFill>
                  <a:srgbClr val="FF0000"/>
                </a:solidFill>
                <a:latin typeface="Times New Roman" panose="02020603050405020304" pitchFamily="18" charset="0"/>
                <a:cs typeface="Times New Roman" panose="02020603050405020304" pitchFamily="18" charset="0"/>
              </a:rPr>
              <a:t>chuyển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nhanhneen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hơn</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nhộng</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2255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42</a:t>
            </a:fld>
            <a:endParaRPr lang="en-US"/>
          </a:p>
        </p:txBody>
      </p:sp>
      <p:sp>
        <p:nvSpPr>
          <p:cNvPr id="3"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4" name="Google Shape;74;p15"/>
          <p:cNvGrpSpPr/>
          <p:nvPr/>
        </p:nvGrpSpPr>
        <p:grpSpPr>
          <a:xfrm>
            <a:off x="3315730" y="302406"/>
            <a:ext cx="1046139" cy="520550"/>
            <a:chOff x="3112" y="1697"/>
            <a:chExt cx="1453" cy="723"/>
          </a:xfrm>
        </p:grpSpPr>
        <p:sp>
          <p:nvSpPr>
            <p:cNvPr id="5"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6"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7"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1;p15"/>
          <p:cNvSpPr/>
          <p:nvPr/>
        </p:nvSpPr>
        <p:spPr>
          <a:xfrm>
            <a:off x="104666" y="628317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42</a:t>
            </a:fld>
            <a:endParaRPr lang="en-US"/>
          </a:p>
        </p:txBody>
      </p:sp>
      <p:pic>
        <p:nvPicPr>
          <p:cNvPr id="12"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3"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
        <p:nvSpPr>
          <p:cNvPr id="14" name="Google Shape;84;p15"/>
          <p:cNvSpPr/>
          <p:nvPr/>
        </p:nvSpPr>
        <p:spPr>
          <a:xfrm>
            <a:off x="2137421" y="937313"/>
            <a:ext cx="7987401"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 y="937313"/>
            <a:ext cx="2131858" cy="1554480"/>
          </a:xfrm>
          <a:prstGeom prst="rect">
            <a:avLst/>
          </a:prstGeom>
        </p:spPr>
      </p:pic>
      <p:sp>
        <p:nvSpPr>
          <p:cNvPr id="17" name="TextBox 16"/>
          <p:cNvSpPr txBox="1"/>
          <p:nvPr/>
        </p:nvSpPr>
        <p:spPr>
          <a:xfrm>
            <a:off x="2314980" y="1156856"/>
            <a:ext cx="7289414"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nuôi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2/3 </a:t>
            </a:r>
            <a:r>
              <a:rPr lang="en-US" sz="2800" dirty="0" err="1">
                <a:solidFill>
                  <a:srgbClr val="FF0000"/>
                </a:solidFill>
                <a:latin typeface="Times New Roman" panose="02020603050405020304" pitchFamily="18" charset="0"/>
                <a:cs typeface="Times New Roman" panose="02020603050405020304" pitchFamily="18" charset="0"/>
              </a:rPr>
              <a:t>lượng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1/3 </a:t>
            </a:r>
            <a:r>
              <a:rPr lang="en-US" sz="2800" dirty="0" err="1">
                <a:solidFill>
                  <a:srgbClr val="FF0000"/>
                </a:solidFill>
                <a:latin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bể</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29674"/>
            <a:ext cx="5753686" cy="3594013"/>
          </a:xfrm>
          <a:prstGeom prst="rect">
            <a:avLst/>
          </a:prstGeom>
        </p:spPr>
      </p:pic>
      <p:sp>
        <p:nvSpPr>
          <p:cNvPr id="19" name="TextBox 18"/>
          <p:cNvSpPr txBox="1"/>
          <p:nvPr/>
        </p:nvSpPr>
        <p:spPr>
          <a:xfrm>
            <a:off x="6463147" y="2785522"/>
            <a:ext cx="5536348"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Khi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p>
        </p:txBody>
      </p:sp>
      <p:sp>
        <p:nvSpPr>
          <p:cNvPr id="20" name="Right Arrow 19"/>
          <p:cNvSpPr/>
          <p:nvPr/>
        </p:nvSpPr>
        <p:spPr>
          <a:xfrm>
            <a:off x="5855091" y="3136111"/>
            <a:ext cx="506651" cy="25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29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 presetClass="entr" presetSubtype="8"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ppt_w</p:attrName>
                                        </p:attrNameLst>
                                      </p:cBhvr>
                                      <p:tavLst>
                                        <p:tav tm="0">
                                          <p:val>
                                            <p:strVal val="0"/>
                                          </p:val>
                                        </p:tav>
                                        <p:tav tm="100000">
                                          <p:val>
                                            <p:strVal val="#ppt_w"/>
                                          </p:val>
                                        </p:tav>
                                      </p:tavLst>
                                    </p:anim>
                                    <p:anim calcmode="lin" valueType="num">
                                      <p:cBhvr additive="base">
                                        <p:cTn id="31" dur="500"/>
                                        <p:tgtEl>
                                          <p:spTgt spid="13"/>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1000"/>
                                        <p:tgtEl>
                                          <p:spTgt spid="19">
                                            <p:txEl>
                                              <p:pRg st="0" end="0"/>
                                            </p:txEl>
                                          </p:spTgt>
                                        </p:tgtEl>
                                      </p:cBhvr>
                                    </p:animEffect>
                                    <p:anim calcmode="lin" valueType="num">
                                      <p:cBhvr>
                                        <p:cTn id="5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43</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43</a:t>
            </a:fld>
            <a:endParaRPr lang="en-US"/>
          </a:p>
        </p:txBody>
      </p:sp>
      <p:sp>
        <p:nvSpPr>
          <p:cNvPr id="4" name="Google Shape;73;p15"/>
          <p:cNvSpPr/>
          <p:nvPr/>
        </p:nvSpPr>
        <p:spPr>
          <a:xfrm>
            <a:off x="10912972" y="-266934"/>
            <a:ext cx="1558703" cy="151938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5" name="Google Shape;74;p15"/>
          <p:cNvGrpSpPr/>
          <p:nvPr/>
        </p:nvGrpSpPr>
        <p:grpSpPr>
          <a:xfrm>
            <a:off x="3315730" y="302406"/>
            <a:ext cx="1046139" cy="520550"/>
            <a:chOff x="3112" y="1697"/>
            <a:chExt cx="1453" cy="723"/>
          </a:xfrm>
        </p:grpSpPr>
        <p:sp>
          <p:nvSpPr>
            <p:cNvPr id="6" name="Google Shape;75;p15"/>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7" name="Google Shape;76;p15"/>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sp>
        <p:nvSpPr>
          <p:cNvPr id="8" name="Google Shape;78;p15"/>
          <p:cNvSpPr/>
          <p:nvPr/>
        </p:nvSpPr>
        <p:spPr>
          <a:xfrm>
            <a:off x="3266" y="-13367"/>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9" name="Google Shape;79;p15"/>
          <p:cNvSpPr/>
          <p:nvPr/>
        </p:nvSpPr>
        <p:spPr>
          <a:xfrm flipH="1">
            <a:off x="6513127" y="97323"/>
            <a:ext cx="2588275" cy="59818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0" name="Google Shape;80;p15"/>
          <p:cNvSpPr/>
          <p:nvPr/>
        </p:nvSpPr>
        <p:spPr>
          <a:xfrm>
            <a:off x="10315423" y="1037304"/>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1" name="Google Shape;81;p15"/>
          <p:cNvSpPr/>
          <p:nvPr/>
        </p:nvSpPr>
        <p:spPr>
          <a:xfrm>
            <a:off x="104666" y="6283177"/>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12" name="Google Shape;86;p15"/>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43</a:t>
            </a:fld>
            <a:endParaRPr lang="en-US"/>
          </a:p>
        </p:txBody>
      </p:sp>
      <p:pic>
        <p:nvPicPr>
          <p:cNvPr id="13" name="Google Shape;93;p16"/>
          <p:cNvPicPr preferRelativeResize="0"/>
          <p:nvPr/>
        </p:nvPicPr>
        <p:blipFill rotWithShape="1">
          <a:blip r:embed="rId2">
            <a:alphaModFix/>
          </a:blip>
          <a:srcRect/>
          <a:stretch/>
        </p:blipFill>
        <p:spPr>
          <a:xfrm>
            <a:off x="7180687" y="4892895"/>
            <a:ext cx="5011313" cy="1965105"/>
          </a:xfrm>
          <a:prstGeom prst="rect">
            <a:avLst/>
          </a:prstGeom>
          <a:noFill/>
          <a:ln>
            <a:noFill/>
          </a:ln>
        </p:spPr>
      </p:pic>
      <p:pic>
        <p:nvPicPr>
          <p:cNvPr id="14" name="Google Shape;92;p16"/>
          <p:cNvPicPr preferRelativeResize="0"/>
          <p:nvPr/>
        </p:nvPicPr>
        <p:blipFill rotWithShape="1">
          <a:blip r:embed="rId3">
            <a:alphaModFix/>
          </a:blip>
          <a:srcRect/>
          <a:stretch/>
        </p:blipFill>
        <p:spPr>
          <a:xfrm>
            <a:off x="9678558" y="0"/>
            <a:ext cx="1376901" cy="867819"/>
          </a:xfrm>
          <a:prstGeom prst="rect">
            <a:avLst/>
          </a:prstGeom>
          <a:noFill/>
          <a:ln>
            <a:noFill/>
          </a:ln>
        </p:spPr>
      </p:pic>
      <p:sp>
        <p:nvSpPr>
          <p:cNvPr id="15" name="Google Shape;84;p15"/>
          <p:cNvSpPr/>
          <p:nvPr/>
        </p:nvSpPr>
        <p:spPr>
          <a:xfrm>
            <a:off x="2196607" y="896381"/>
            <a:ext cx="8858852" cy="1672373"/>
          </a:xfrm>
          <a:prstGeom prst="roundRect">
            <a:avLst>
              <a:gd name="adj" fmla="val 50000"/>
            </a:avLst>
          </a:prstGeom>
          <a:noFill/>
          <a:ln w="12700" cap="flat" cmpd="sng">
            <a:solidFill>
              <a:srgbClr val="8BC73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eorgia"/>
              <a:ea typeface="Georgia"/>
              <a:cs typeface="Georgia"/>
              <a:sym typeface="Georgia"/>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 y="937313"/>
            <a:ext cx="2131858" cy="1554480"/>
          </a:xfrm>
          <a:prstGeom prst="rect">
            <a:avLst/>
          </a:prstGeom>
        </p:spPr>
      </p:pic>
      <p:sp>
        <p:nvSpPr>
          <p:cNvPr id="17" name="TextBox 16"/>
          <p:cNvSpPr txBox="1"/>
          <p:nvPr/>
        </p:nvSpPr>
        <p:spPr>
          <a:xfrm>
            <a:off x="2324730" y="1013572"/>
            <a:ext cx="8716447"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thanh</a:t>
            </a:r>
            <a:r>
              <a:rPr lang="en-US" sz="2800" dirty="0">
                <a:solidFill>
                  <a:srgbClr val="FF0000"/>
                </a:solidFill>
                <a:latin typeface="Times New Roman" panose="02020603050405020304" pitchFamily="18" charset="0"/>
                <a:cs typeface="Times New Roman" panose="02020603050405020304" pitchFamily="18" charset="0"/>
              </a:rPr>
              <a:t> long,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chiếu</a:t>
            </a:r>
            <a:r>
              <a:rPr lang="en-US" sz="2800" dirty="0">
                <a:solidFill>
                  <a:srgbClr val="FF0000"/>
                </a:solidFill>
                <a:latin typeface="Times New Roman" panose="02020603050405020304" pitchFamily="18" charset="0"/>
                <a:cs typeface="Times New Roman" panose="02020603050405020304" pitchFamily="18" charset="0"/>
              </a:rPr>
              <a:t> sang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ban </a:t>
            </a:r>
            <a:r>
              <a:rPr lang="en-US" sz="2800" dirty="0" err="1">
                <a:solidFill>
                  <a:srgbClr val="FF0000"/>
                </a:solidFill>
                <a:latin typeface="Times New Roman" panose="02020603050405020304" pitchFamily="18" charset="0"/>
                <a:cs typeface="Times New Roman" panose="02020603050405020304" pitchFamily="18" charset="0"/>
              </a:rPr>
              <a:t>đêm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này</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6513127" y="2881774"/>
            <a:ext cx="5416276"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Thanh long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=&gt; Thu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=&gt;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p:txBody>
      </p:sp>
      <p:sp>
        <p:nvSpPr>
          <p:cNvPr id="20" name="Right Arrow 19"/>
          <p:cNvSpPr/>
          <p:nvPr/>
        </p:nvSpPr>
        <p:spPr>
          <a:xfrm>
            <a:off x="5855091" y="3136111"/>
            <a:ext cx="506651" cy="25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47" y="2629673"/>
            <a:ext cx="5632051" cy="4218602"/>
          </a:xfrm>
          <a:prstGeom prst="rect">
            <a:avLst/>
          </a:prstGeom>
        </p:spPr>
      </p:pic>
    </p:spTree>
    <p:extLst>
      <p:ext uri="{BB962C8B-B14F-4D97-AF65-F5344CB8AC3E}">
        <p14:creationId xmlns:p14="http://schemas.microsoft.com/office/powerpoint/2010/main" val="63771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75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2" presetClass="entr" presetSubtype="8"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ppt_x</p:attrName>
                                        </p:attrNameLst>
                                      </p:cBhvr>
                                      <p:tavLst>
                                        <p:tav tm="0">
                                          <p:val>
                                            <p:strVal val="#ppt_x-1"/>
                                          </p:val>
                                        </p:tav>
                                        <p:tav tm="100000">
                                          <p:val>
                                            <p:strVal val="#ppt_x"/>
                                          </p:val>
                                        </p:tav>
                                      </p:tavLst>
                                    </p:anim>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par>
                                <p:cTn id="28" presetID="2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ppt_w</p:attrName>
                                        </p:attrNameLst>
                                      </p:cBhvr>
                                      <p:tavLst>
                                        <p:tav tm="0">
                                          <p:val>
                                            <p:strVal val="0"/>
                                          </p:val>
                                        </p:tav>
                                        <p:tav tm="100000">
                                          <p:val>
                                            <p:strVal val="#ppt_w"/>
                                          </p:val>
                                        </p:tav>
                                      </p:tavLst>
                                    </p:anim>
                                    <p:anim calcmode="lin" valueType="num">
                                      <p:cBhvr additive="base">
                                        <p:cTn id="31" dur="500"/>
                                        <p:tgtEl>
                                          <p:spTgt spid="1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fade">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1000"/>
                                        <p:tgtEl>
                                          <p:spTgt spid="19">
                                            <p:txEl>
                                              <p:pRg st="0" end="0"/>
                                            </p:txEl>
                                          </p:spTgt>
                                        </p:tgtEl>
                                      </p:cBhvr>
                                    </p:animEffect>
                                    <p:anim calcmode="lin" valueType="num">
                                      <p:cBhvr>
                                        <p:cTn id="5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9">
                                            <p:txEl>
                                              <p:pRg st="1" end="1"/>
                                            </p:txEl>
                                          </p:spTgt>
                                        </p:tgtEl>
                                        <p:attrNameLst>
                                          <p:attrName>style.visibility</p:attrName>
                                        </p:attrNameLst>
                                      </p:cBhvr>
                                      <p:to>
                                        <p:strVal val="visible"/>
                                      </p:to>
                                    </p:set>
                                    <p:animEffect transition="in" filter="fade">
                                      <p:cBhvr>
                                        <p:cTn id="62" dur="1000"/>
                                        <p:tgtEl>
                                          <p:spTgt spid="19">
                                            <p:txEl>
                                              <p:pRg st="1" end="1"/>
                                            </p:txEl>
                                          </p:spTgt>
                                        </p:tgtEl>
                                      </p:cBhvr>
                                    </p:animEffect>
                                    <p:anim calcmode="lin" valueType="num">
                                      <p:cBhvr>
                                        <p:cTn id="6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64"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91"/>
        <p:cNvGrpSpPr/>
        <p:nvPr/>
      </p:nvGrpSpPr>
      <p:grpSpPr>
        <a:xfrm>
          <a:off x="0" y="0"/>
          <a:ext cx="0" cy="0"/>
          <a:chOff x="0" y="0"/>
          <a:chExt cx="0" cy="0"/>
        </a:xfrm>
      </p:grpSpPr>
      <p:sp>
        <p:nvSpPr>
          <p:cNvPr id="44" name="Oval 43"/>
          <p:cNvSpPr/>
          <p:nvPr/>
        </p:nvSpPr>
        <p:spPr>
          <a:xfrm>
            <a:off x="315310" y="15766"/>
            <a:ext cx="4225159" cy="1418894"/>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93218" y="378370"/>
            <a:ext cx="2963919" cy="584775"/>
          </a:xfrm>
          <a:prstGeom prst="rect">
            <a:avLst/>
          </a:prstGeom>
          <a:noFill/>
        </p:spPr>
        <p:txBody>
          <a:bodyPr wrap="square" rtlCol="0">
            <a:spAutoFit/>
          </a:bodyPr>
          <a:lstStyle/>
          <a:p>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Tóm</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09A72925-E4C2-4BE9-9339-CE34D8B11F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flipH="1">
            <a:off x="-152373" y="4461167"/>
            <a:ext cx="2554493" cy="2554493"/>
          </a:xfrm>
          <a:prstGeom prst="rect">
            <a:avLst/>
          </a:prstGeom>
        </p:spPr>
      </p:pic>
      <p:grpSp>
        <p:nvGrpSpPr>
          <p:cNvPr id="6" name="Group 5">
            <a:extLst>
              <a:ext uri="{FF2B5EF4-FFF2-40B4-BE49-F238E27FC236}">
                <a16:creationId xmlns:a16="http://schemas.microsoft.com/office/drawing/2014/main" xmlns="" id="{61E2D375-6490-473E-BEEE-520F182CB736}"/>
              </a:ext>
            </a:extLst>
          </p:cNvPr>
          <p:cNvGrpSpPr/>
          <p:nvPr/>
        </p:nvGrpSpPr>
        <p:grpSpPr>
          <a:xfrm>
            <a:off x="10404125" y="-676788"/>
            <a:ext cx="2213544" cy="2474495"/>
            <a:chOff x="-416193" y="5077627"/>
            <a:chExt cx="2213544" cy="2474495"/>
          </a:xfrm>
        </p:grpSpPr>
        <p:sp>
          <p:nvSpPr>
            <p:cNvPr id="7" name="Freeform: Shape 48">
              <a:extLst>
                <a:ext uri="{FF2B5EF4-FFF2-40B4-BE49-F238E27FC236}">
                  <a16:creationId xmlns:a16="http://schemas.microsoft.com/office/drawing/2014/main" xmlns="" id="{7857259D-8C6A-466B-A29E-30FEEFD21041}"/>
                </a:ext>
              </a:extLst>
            </p:cNvPr>
            <p:cNvSpPr/>
            <p:nvPr/>
          </p:nvSpPr>
          <p:spPr>
            <a:xfrm>
              <a:off x="-238822" y="5077627"/>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8" name="Freeform: Shape 49">
              <a:extLst>
                <a:ext uri="{FF2B5EF4-FFF2-40B4-BE49-F238E27FC236}">
                  <a16:creationId xmlns:a16="http://schemas.microsoft.com/office/drawing/2014/main" xmlns="" id="{A2AEC2C4-351F-4699-9559-99DE9C121ABD}"/>
                </a:ext>
              </a:extLst>
            </p:cNvPr>
            <p:cNvSpPr/>
            <p:nvPr/>
          </p:nvSpPr>
          <p:spPr>
            <a:xfrm>
              <a:off x="-416193" y="5204630"/>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rgbClr val="FDE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Shape 51">
              <a:extLst>
                <a:ext uri="{FF2B5EF4-FFF2-40B4-BE49-F238E27FC236}">
                  <a16:creationId xmlns:a16="http://schemas.microsoft.com/office/drawing/2014/main" xmlns="" id="{3AEAE9D5-E48E-49D2-8D81-343646E7C7C3}"/>
                </a:ext>
              </a:extLst>
            </p:cNvPr>
            <p:cNvSpPr/>
            <p:nvPr/>
          </p:nvSpPr>
          <p:spPr>
            <a:xfrm>
              <a:off x="-294715" y="5106132"/>
              <a:ext cx="2032797" cy="2445990"/>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no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sp>
        <p:nvSpPr>
          <p:cNvPr id="2" name="Oval 1"/>
          <p:cNvSpPr/>
          <p:nvPr/>
        </p:nvSpPr>
        <p:spPr>
          <a:xfrm>
            <a:off x="0" y="1824990"/>
            <a:ext cx="2785403" cy="240897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endParaRPr lang="en-US" sz="2800" dirty="0">
              <a:latin typeface="Times New Roman" panose="02020603050405020304" pitchFamily="18" charset="0"/>
              <a:cs typeface="Times New Roman" panose="02020603050405020304" pitchFamily="18" charset="0"/>
            </a:endParaRPr>
          </a:p>
        </p:txBody>
      </p:sp>
      <p:sp>
        <p:nvSpPr>
          <p:cNvPr id="3" name="Line Callout 1 2"/>
          <p:cNvSpPr/>
          <p:nvPr/>
        </p:nvSpPr>
        <p:spPr>
          <a:xfrm>
            <a:off x="3699803" y="1797264"/>
            <a:ext cx="2363372" cy="91779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endParaRPr lang="en-US" sz="2800" dirty="0">
              <a:latin typeface="Times New Roman" panose="02020603050405020304" pitchFamily="18" charset="0"/>
              <a:cs typeface="Times New Roman" panose="02020603050405020304" pitchFamily="18" charset="0"/>
            </a:endParaRPr>
          </a:p>
        </p:txBody>
      </p:sp>
      <p:sp>
        <p:nvSpPr>
          <p:cNvPr id="12" name="Line Callout 1 11"/>
          <p:cNvSpPr/>
          <p:nvPr/>
        </p:nvSpPr>
        <p:spPr>
          <a:xfrm>
            <a:off x="6981529" y="653655"/>
            <a:ext cx="2363372" cy="618979"/>
          </a:xfrm>
          <a:prstGeom prst="borderCallout1">
            <a:avLst>
              <a:gd name="adj1" fmla="val 46023"/>
              <a:gd name="adj2" fmla="val 596"/>
              <a:gd name="adj3" fmla="val 235227"/>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t>Nhiệt</a:t>
            </a:r>
            <a:r>
              <a:rPr lang="en-US" sz="2800" dirty="0"/>
              <a:t> </a:t>
            </a:r>
            <a:r>
              <a:rPr lang="en-US" sz="2800" dirty="0" err="1"/>
              <a:t>độ</a:t>
            </a:r>
            <a:endParaRPr lang="en-US" sz="2800" dirty="0"/>
          </a:p>
        </p:txBody>
      </p:sp>
      <p:sp>
        <p:nvSpPr>
          <p:cNvPr id="13" name="Line Callout 1 12"/>
          <p:cNvSpPr/>
          <p:nvPr/>
        </p:nvSpPr>
        <p:spPr>
          <a:xfrm>
            <a:off x="6981529" y="3029478"/>
            <a:ext cx="2363372" cy="618979"/>
          </a:xfrm>
          <a:prstGeom prst="borderCallout1">
            <a:avLst>
              <a:gd name="adj1" fmla="val 46023"/>
              <a:gd name="adj2" fmla="val 596"/>
              <a:gd name="adj3" fmla="val -144318"/>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endParaRPr lang="en-US" sz="2800" dirty="0">
              <a:latin typeface="Times New Roman" panose="02020603050405020304" pitchFamily="18" charset="0"/>
              <a:cs typeface="Times New Roman" panose="02020603050405020304" pitchFamily="18" charset="0"/>
            </a:endParaRPr>
          </a:p>
        </p:txBody>
      </p:sp>
      <p:sp>
        <p:nvSpPr>
          <p:cNvPr id="14" name="Line Callout 1 13"/>
          <p:cNvSpPr/>
          <p:nvPr/>
        </p:nvSpPr>
        <p:spPr>
          <a:xfrm>
            <a:off x="6981529" y="2215665"/>
            <a:ext cx="2363372" cy="618979"/>
          </a:xfrm>
          <a:prstGeom prst="borderCallout1">
            <a:avLst>
              <a:gd name="adj1" fmla="val 46023"/>
              <a:gd name="adj2" fmla="val 596"/>
              <a:gd name="adj3" fmla="val -14773"/>
              <a:gd name="adj4" fmla="val -3952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5" name="Line Callout 1 14"/>
          <p:cNvSpPr/>
          <p:nvPr/>
        </p:nvSpPr>
        <p:spPr>
          <a:xfrm>
            <a:off x="6981529" y="1434660"/>
            <a:ext cx="2363372" cy="61897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p:txBody>
      </p:sp>
      <p:sp>
        <p:nvSpPr>
          <p:cNvPr id="16" name="Line Callout 1 15"/>
          <p:cNvSpPr/>
          <p:nvPr/>
        </p:nvSpPr>
        <p:spPr>
          <a:xfrm>
            <a:off x="3695849" y="4461167"/>
            <a:ext cx="2363372" cy="813537"/>
          </a:xfrm>
          <a:prstGeom prst="borderCallout1">
            <a:avLst>
              <a:gd name="adj1" fmla="val 46023"/>
              <a:gd name="adj2" fmla="val 596"/>
              <a:gd name="adj3" fmla="val -111018"/>
              <a:gd name="adj4" fmla="val -454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endParaRPr lang="en-US" sz="2800" dirty="0">
              <a:latin typeface="Times New Roman" panose="02020603050405020304" pitchFamily="18" charset="0"/>
              <a:cs typeface="Times New Roman" panose="02020603050405020304" pitchFamily="18" charset="0"/>
            </a:endParaRPr>
          </a:p>
        </p:txBody>
      </p:sp>
      <p:sp>
        <p:nvSpPr>
          <p:cNvPr id="17" name="Line Callout 1 16"/>
          <p:cNvSpPr/>
          <p:nvPr/>
        </p:nvSpPr>
        <p:spPr>
          <a:xfrm>
            <a:off x="6981529" y="5274704"/>
            <a:ext cx="2363372" cy="618979"/>
          </a:xfrm>
          <a:prstGeom prst="borderCallout1">
            <a:avLst>
              <a:gd name="adj1" fmla="val 46023"/>
              <a:gd name="adj2" fmla="val 596"/>
              <a:gd name="adj3" fmla="val -39773"/>
              <a:gd name="adj4" fmla="val -4011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Di </a:t>
            </a:r>
            <a:r>
              <a:rPr lang="en-US" sz="2800" dirty="0" err="1">
                <a:latin typeface="Times New Roman" panose="02020603050405020304" pitchFamily="18" charset="0"/>
                <a:cs typeface="Times New Roman" panose="02020603050405020304" pitchFamily="18" charset="0"/>
              </a:rPr>
              <a:t>truyền</a:t>
            </a:r>
            <a:endParaRPr lang="en-US" sz="2800" dirty="0">
              <a:latin typeface="Times New Roman" panose="02020603050405020304" pitchFamily="18" charset="0"/>
              <a:cs typeface="Times New Roman" panose="02020603050405020304" pitchFamily="18" charset="0"/>
            </a:endParaRPr>
          </a:p>
        </p:txBody>
      </p:sp>
      <p:sp>
        <p:nvSpPr>
          <p:cNvPr id="18" name="Line Callout 1 17"/>
          <p:cNvSpPr/>
          <p:nvPr/>
        </p:nvSpPr>
        <p:spPr>
          <a:xfrm>
            <a:off x="6967461" y="4325813"/>
            <a:ext cx="2363372" cy="618979"/>
          </a:xfrm>
          <a:prstGeom prst="borderCallout1">
            <a:avLst>
              <a:gd name="adj1" fmla="val 46023"/>
              <a:gd name="adj2" fmla="val 596"/>
              <a:gd name="adj3" fmla="val 112500"/>
              <a:gd name="adj4" fmla="val -383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Hoocmone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45</a:t>
            </a:fld>
            <a:endParaRPr lang="en-US"/>
          </a:p>
        </p:txBody>
      </p:sp>
      <p:sp>
        <p:nvSpPr>
          <p:cNvPr id="3" name="Oval 2"/>
          <p:cNvSpPr/>
          <p:nvPr/>
        </p:nvSpPr>
        <p:spPr>
          <a:xfrm>
            <a:off x="315310" y="15766"/>
            <a:ext cx="4225159" cy="1418894"/>
          </a:xfrm>
          <a:prstGeom prst="ellipse">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24873" y="282324"/>
            <a:ext cx="2963919" cy="584775"/>
          </a:xfrm>
          <a:prstGeom prst="rect">
            <a:avLst/>
          </a:prstGeom>
          <a:noFill/>
        </p:spPr>
        <p:txBody>
          <a:bodyPr wrap="square" rtlCol="0">
            <a:spAutoFit/>
          </a:bodyPr>
          <a:lstStyle/>
          <a:p>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Tóm</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tắt</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học</a:t>
            </a:r>
            <a:endParaRPr lang="en-US" sz="3200" b="1" dirty="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09A72925-E4C2-4BE9-9339-CE34D8B11F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flipH="1">
            <a:off x="-152373" y="4461167"/>
            <a:ext cx="2554493" cy="2554493"/>
          </a:xfrm>
          <a:prstGeom prst="rect">
            <a:avLst/>
          </a:prstGeom>
        </p:spPr>
      </p:pic>
      <p:grpSp>
        <p:nvGrpSpPr>
          <p:cNvPr id="6" name="Group 5">
            <a:extLst>
              <a:ext uri="{FF2B5EF4-FFF2-40B4-BE49-F238E27FC236}">
                <a16:creationId xmlns:a16="http://schemas.microsoft.com/office/drawing/2014/main" xmlns="" id="{61E2D375-6490-473E-BEEE-520F182CB736}"/>
              </a:ext>
            </a:extLst>
          </p:cNvPr>
          <p:cNvGrpSpPr/>
          <p:nvPr/>
        </p:nvGrpSpPr>
        <p:grpSpPr>
          <a:xfrm>
            <a:off x="10404125" y="-676788"/>
            <a:ext cx="2213544" cy="2474495"/>
            <a:chOff x="-416193" y="5077627"/>
            <a:chExt cx="2213544" cy="2474495"/>
          </a:xfrm>
        </p:grpSpPr>
        <p:sp>
          <p:nvSpPr>
            <p:cNvPr id="7" name="Freeform: Shape 48">
              <a:extLst>
                <a:ext uri="{FF2B5EF4-FFF2-40B4-BE49-F238E27FC236}">
                  <a16:creationId xmlns:a16="http://schemas.microsoft.com/office/drawing/2014/main" xmlns="" id="{7857259D-8C6A-466B-A29E-30FEEFD21041}"/>
                </a:ext>
              </a:extLst>
            </p:cNvPr>
            <p:cNvSpPr/>
            <p:nvPr/>
          </p:nvSpPr>
          <p:spPr>
            <a:xfrm>
              <a:off x="-238822" y="5077627"/>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8" name="Freeform: Shape 49">
              <a:extLst>
                <a:ext uri="{FF2B5EF4-FFF2-40B4-BE49-F238E27FC236}">
                  <a16:creationId xmlns:a16="http://schemas.microsoft.com/office/drawing/2014/main" xmlns="" id="{A2AEC2C4-351F-4699-9559-99DE9C121ABD}"/>
                </a:ext>
              </a:extLst>
            </p:cNvPr>
            <p:cNvSpPr/>
            <p:nvPr/>
          </p:nvSpPr>
          <p:spPr>
            <a:xfrm>
              <a:off x="-416193" y="5204630"/>
              <a:ext cx="2036173" cy="2178989"/>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solidFill>
              <a:srgbClr val="FDE5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9" name="Freeform: Shape 51">
              <a:extLst>
                <a:ext uri="{FF2B5EF4-FFF2-40B4-BE49-F238E27FC236}">
                  <a16:creationId xmlns:a16="http://schemas.microsoft.com/office/drawing/2014/main" xmlns="" id="{3AEAE9D5-E48E-49D2-8D81-343646E7C7C3}"/>
                </a:ext>
              </a:extLst>
            </p:cNvPr>
            <p:cNvSpPr/>
            <p:nvPr/>
          </p:nvSpPr>
          <p:spPr>
            <a:xfrm>
              <a:off x="-294715" y="5106132"/>
              <a:ext cx="2032797" cy="2445990"/>
            </a:xfrm>
            <a:custGeom>
              <a:avLst/>
              <a:gdLst>
                <a:gd name="connsiteX0" fmla="*/ 1156889 w 2036173"/>
                <a:gd name="connsiteY0" fmla="*/ 1626339 h 2178989"/>
                <a:gd name="connsiteX1" fmla="*/ 1156512 w 2036173"/>
                <a:gd name="connsiteY1" fmla="*/ 1626475 h 2178989"/>
                <a:gd name="connsiteX2" fmla="*/ 1156873 w 2036173"/>
                <a:gd name="connsiteY2" fmla="*/ 1627124 h 2178989"/>
                <a:gd name="connsiteX3" fmla="*/ 982321 w 2036173"/>
                <a:gd name="connsiteY3" fmla="*/ 0 h 2178989"/>
                <a:gd name="connsiteX4" fmla="*/ 1224430 w 2036173"/>
                <a:gd name="connsiteY4" fmla="*/ 218780 h 2178989"/>
                <a:gd name="connsiteX5" fmla="*/ 1232892 w 2036173"/>
                <a:gd name="connsiteY5" fmla="*/ 338068 h 2178989"/>
                <a:gd name="connsiteX6" fmla="*/ 1319973 w 2036173"/>
                <a:gd name="connsiteY6" fmla="*/ 248034 h 2178989"/>
                <a:gd name="connsiteX7" fmla="*/ 1646554 w 2036173"/>
                <a:gd name="connsiteY7" fmla="*/ 236341 h 2178989"/>
                <a:gd name="connsiteX8" fmla="*/ 1654701 w 2036173"/>
                <a:gd name="connsiteY8" fmla="*/ 616417 h 2178989"/>
                <a:gd name="connsiteX9" fmla="*/ 1650186 w 2036173"/>
                <a:gd name="connsiteY9" fmla="*/ 622154 h 2178989"/>
                <a:gd name="connsiteX10" fmla="*/ 1665693 w 2036173"/>
                <a:gd name="connsiteY10" fmla="*/ 617167 h 2178989"/>
                <a:gd name="connsiteX11" fmla="*/ 2016988 w 2036173"/>
                <a:gd name="connsiteY11" fmla="*/ 758976 h 2178989"/>
                <a:gd name="connsiteX12" fmla="*/ 1834677 w 2036173"/>
                <a:gd name="connsiteY12" fmla="*/ 1091061 h 2178989"/>
                <a:gd name="connsiteX13" fmla="*/ 1821451 w 2036173"/>
                <a:gd name="connsiteY13" fmla="*/ 1096250 h 2178989"/>
                <a:gd name="connsiteX14" fmla="*/ 1873088 w 2036173"/>
                <a:gd name="connsiteY14" fmla="*/ 1129373 h 2178989"/>
                <a:gd name="connsiteX15" fmla="*/ 1990179 w 2036173"/>
                <a:gd name="connsiteY15" fmla="*/ 1490597 h 2178989"/>
                <a:gd name="connsiteX16" fmla="*/ 1678102 w 2036173"/>
                <a:gd name="connsiteY16" fmla="*/ 1585934 h 2178989"/>
                <a:gd name="connsiteX17" fmla="*/ 1655752 w 2036173"/>
                <a:gd name="connsiteY17" fmla="*/ 1574619 h 2178989"/>
                <a:gd name="connsiteX18" fmla="*/ 1670878 w 2036173"/>
                <a:gd name="connsiteY18" fmla="*/ 1605371 h 2178989"/>
                <a:gd name="connsiteX19" fmla="*/ 1584354 w 2036173"/>
                <a:gd name="connsiteY19" fmla="*/ 1975110 h 2178989"/>
                <a:gd name="connsiteX20" fmla="*/ 1267931 w 2036173"/>
                <a:gd name="connsiteY20" fmla="*/ 1895374 h 2178989"/>
                <a:gd name="connsiteX21" fmla="*/ 1218387 w 2036173"/>
                <a:gd name="connsiteY21" fmla="*/ 1816136 h 2178989"/>
                <a:gd name="connsiteX22" fmla="*/ 1218943 w 2036173"/>
                <a:gd name="connsiteY22" fmla="*/ 1820777 h 2178989"/>
                <a:gd name="connsiteX23" fmla="*/ 966943 w 2036173"/>
                <a:gd name="connsiteY23" fmla="*/ 2178989 h 2178989"/>
                <a:gd name="connsiteX24" fmla="*/ 724834 w 2036173"/>
                <a:gd name="connsiteY24" fmla="*/ 1960210 h 2178989"/>
                <a:gd name="connsiteX25" fmla="*/ 722942 w 2036173"/>
                <a:gd name="connsiteY25" fmla="*/ 1933547 h 2178989"/>
                <a:gd name="connsiteX26" fmla="*/ 697953 w 2036173"/>
                <a:gd name="connsiteY26" fmla="*/ 1956769 h 2178989"/>
                <a:gd name="connsiteX27" fmla="*/ 371750 w 2036173"/>
                <a:gd name="connsiteY27" fmla="*/ 1965335 h 2178989"/>
                <a:gd name="connsiteX28" fmla="*/ 368227 w 2036173"/>
                <a:gd name="connsiteY28" fmla="*/ 1585624 h 2178989"/>
                <a:gd name="connsiteX29" fmla="*/ 374996 w 2036173"/>
                <a:gd name="connsiteY29" fmla="*/ 1577214 h 2178989"/>
                <a:gd name="connsiteX30" fmla="*/ 289091 w 2036173"/>
                <a:gd name="connsiteY30" fmla="*/ 1586055 h 2178989"/>
                <a:gd name="connsiteX31" fmla="*/ 31825 w 2036173"/>
                <a:gd name="connsiteY31" fmla="*/ 1385318 h 2178989"/>
                <a:gd name="connsiteX32" fmla="*/ 205558 w 2036173"/>
                <a:gd name="connsiteY32" fmla="*/ 1109096 h 2178989"/>
                <a:gd name="connsiteX33" fmla="*/ 235453 w 2036173"/>
                <a:gd name="connsiteY33" fmla="*/ 1101647 h 2178989"/>
                <a:gd name="connsiteX34" fmla="*/ 172469 w 2036173"/>
                <a:gd name="connsiteY34" fmla="*/ 1066354 h 2178989"/>
                <a:gd name="connsiteX35" fmla="*/ 34072 w 2036173"/>
                <a:gd name="connsiteY35" fmla="*/ 712745 h 2178989"/>
                <a:gd name="connsiteX36" fmla="*/ 279221 w 2036173"/>
                <a:gd name="connsiteY36" fmla="*/ 583814 h 2178989"/>
                <a:gd name="connsiteX37" fmla="*/ 322746 w 2036173"/>
                <a:gd name="connsiteY37" fmla="*/ 594697 h 2178989"/>
                <a:gd name="connsiteX38" fmla="*/ 306849 w 2036173"/>
                <a:gd name="connsiteY38" fmla="*/ 572046 h 2178989"/>
                <a:gd name="connsiteX39" fmla="*/ 335324 w 2036173"/>
                <a:gd name="connsiteY39" fmla="*/ 193387 h 2178989"/>
                <a:gd name="connsiteX40" fmla="*/ 706696 w 2036173"/>
                <a:gd name="connsiteY40" fmla="*/ 272603 h 2178989"/>
                <a:gd name="connsiteX41" fmla="*/ 733970 w 2036173"/>
                <a:gd name="connsiteY41" fmla="*/ 306772 h 2178989"/>
                <a:gd name="connsiteX42" fmla="*/ 740212 w 2036173"/>
                <a:gd name="connsiteY42" fmla="*/ 218780 h 2178989"/>
                <a:gd name="connsiteX43" fmla="*/ 982321 w 2036173"/>
                <a:gd name="connsiteY43" fmla="*/ 0 h 217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36173" h="2178989">
                  <a:moveTo>
                    <a:pt x="1156889" y="1626339"/>
                  </a:moveTo>
                  <a:lnTo>
                    <a:pt x="1156512" y="1626475"/>
                  </a:lnTo>
                  <a:lnTo>
                    <a:pt x="1156873" y="1627124"/>
                  </a:lnTo>
                  <a:close/>
                  <a:moveTo>
                    <a:pt x="982321" y="0"/>
                  </a:moveTo>
                  <a:cubicBezTo>
                    <a:pt x="1139571" y="0"/>
                    <a:pt x="1202696" y="90212"/>
                    <a:pt x="1224430" y="218780"/>
                  </a:cubicBezTo>
                  <a:lnTo>
                    <a:pt x="1232892" y="338068"/>
                  </a:lnTo>
                  <a:lnTo>
                    <a:pt x="1319973" y="248034"/>
                  </a:lnTo>
                  <a:cubicBezTo>
                    <a:pt x="1419274" y="163512"/>
                    <a:pt x="1525734" y="135045"/>
                    <a:pt x="1646554" y="236341"/>
                  </a:cubicBezTo>
                  <a:cubicBezTo>
                    <a:pt x="1787511" y="354520"/>
                    <a:pt x="1751145" y="484265"/>
                    <a:pt x="1654701" y="616417"/>
                  </a:cubicBezTo>
                  <a:lnTo>
                    <a:pt x="1650186" y="622154"/>
                  </a:lnTo>
                  <a:lnTo>
                    <a:pt x="1665693" y="617167"/>
                  </a:lnTo>
                  <a:cubicBezTo>
                    <a:pt x="1821668" y="573278"/>
                    <a:pt x="1954929" y="584937"/>
                    <a:pt x="2016988" y="758976"/>
                  </a:cubicBezTo>
                  <a:cubicBezTo>
                    <a:pt x="2079048" y="933015"/>
                    <a:pt x="1983230" y="1026360"/>
                    <a:pt x="1834677" y="1091061"/>
                  </a:cubicBezTo>
                  <a:lnTo>
                    <a:pt x="1821451" y="1096250"/>
                  </a:lnTo>
                  <a:lnTo>
                    <a:pt x="1873088" y="1129373"/>
                  </a:lnTo>
                  <a:cubicBezTo>
                    <a:pt x="2007501" y="1222635"/>
                    <a:pt x="2084421" y="1333194"/>
                    <a:pt x="1990179" y="1490597"/>
                  </a:cubicBezTo>
                  <a:cubicBezTo>
                    <a:pt x="1909401" y="1625513"/>
                    <a:pt x="1799575" y="1633331"/>
                    <a:pt x="1678102" y="1585934"/>
                  </a:cubicBezTo>
                  <a:lnTo>
                    <a:pt x="1655752" y="1574619"/>
                  </a:lnTo>
                  <a:lnTo>
                    <a:pt x="1670878" y="1605371"/>
                  </a:lnTo>
                  <a:cubicBezTo>
                    <a:pt x="1737717" y="1754694"/>
                    <a:pt x="1746400" y="1889099"/>
                    <a:pt x="1584354" y="1975110"/>
                  </a:cubicBezTo>
                  <a:cubicBezTo>
                    <a:pt x="1445457" y="2048834"/>
                    <a:pt x="1347405" y="1998746"/>
                    <a:pt x="1267931" y="1895374"/>
                  </a:cubicBezTo>
                  <a:lnTo>
                    <a:pt x="1218387" y="1816136"/>
                  </a:lnTo>
                  <a:lnTo>
                    <a:pt x="1218943" y="1820777"/>
                  </a:lnTo>
                  <a:cubicBezTo>
                    <a:pt x="1218943" y="2018612"/>
                    <a:pt x="1176610" y="2178989"/>
                    <a:pt x="966943" y="2178989"/>
                  </a:cubicBezTo>
                  <a:cubicBezTo>
                    <a:pt x="809693" y="2178989"/>
                    <a:pt x="746568" y="2088777"/>
                    <a:pt x="724834" y="1960210"/>
                  </a:cubicBezTo>
                  <a:lnTo>
                    <a:pt x="722942" y="1933547"/>
                  </a:lnTo>
                  <a:lnTo>
                    <a:pt x="697953" y="1956769"/>
                  </a:lnTo>
                  <a:cubicBezTo>
                    <a:pt x="597785" y="2040246"/>
                    <a:pt x="491149" y="2067665"/>
                    <a:pt x="371750" y="1965335"/>
                  </a:cubicBezTo>
                  <a:cubicBezTo>
                    <a:pt x="232451" y="1845950"/>
                    <a:pt x="270334" y="1716702"/>
                    <a:pt x="368227" y="1585624"/>
                  </a:cubicBezTo>
                  <a:lnTo>
                    <a:pt x="374996" y="1577214"/>
                  </a:lnTo>
                  <a:lnTo>
                    <a:pt x="289091" y="1586055"/>
                  </a:lnTo>
                  <a:cubicBezTo>
                    <a:pt x="158701" y="1586826"/>
                    <a:pt x="58952" y="1540210"/>
                    <a:pt x="31825" y="1385318"/>
                  </a:cubicBezTo>
                  <a:cubicBezTo>
                    <a:pt x="4697" y="1230426"/>
                    <a:pt x="82667" y="1152684"/>
                    <a:pt x="205558" y="1109096"/>
                  </a:cubicBezTo>
                  <a:lnTo>
                    <a:pt x="235453" y="1101647"/>
                  </a:lnTo>
                  <a:lnTo>
                    <a:pt x="172469" y="1066354"/>
                  </a:lnTo>
                  <a:cubicBezTo>
                    <a:pt x="32740" y="981263"/>
                    <a:pt x="-50628" y="875481"/>
                    <a:pt x="34072" y="712745"/>
                  </a:cubicBezTo>
                  <a:cubicBezTo>
                    <a:pt x="94572" y="596506"/>
                    <a:pt x="180465" y="567170"/>
                    <a:pt x="279221" y="583814"/>
                  </a:cubicBezTo>
                  <a:lnTo>
                    <a:pt x="322746" y="594697"/>
                  </a:lnTo>
                  <a:lnTo>
                    <a:pt x="306849" y="572046"/>
                  </a:lnTo>
                  <a:cubicBezTo>
                    <a:pt x="217784" y="434815"/>
                    <a:pt x="188479" y="303357"/>
                    <a:pt x="335324" y="193387"/>
                  </a:cubicBezTo>
                  <a:cubicBezTo>
                    <a:pt x="482168" y="83416"/>
                    <a:pt x="600070" y="148524"/>
                    <a:pt x="706696" y="272603"/>
                  </a:cubicBezTo>
                  <a:lnTo>
                    <a:pt x="733970" y="306772"/>
                  </a:lnTo>
                  <a:lnTo>
                    <a:pt x="740212" y="218780"/>
                  </a:lnTo>
                  <a:cubicBezTo>
                    <a:pt x="761946" y="90212"/>
                    <a:pt x="825071" y="0"/>
                    <a:pt x="982321" y="0"/>
                  </a:cubicBezTo>
                  <a:close/>
                </a:path>
              </a:pathLst>
            </a:custGeom>
            <a:noFill/>
            <a:ln w="57150">
              <a:solidFill>
                <a:srgbClr val="15000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sp>
        <p:nvSpPr>
          <p:cNvPr id="10" name="Oval 9"/>
          <p:cNvSpPr/>
          <p:nvPr/>
        </p:nvSpPr>
        <p:spPr>
          <a:xfrm>
            <a:off x="2124222" y="2547003"/>
            <a:ext cx="2785403" cy="112500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11" name="Line Callout 1 10"/>
          <p:cNvSpPr/>
          <p:nvPr/>
        </p:nvSpPr>
        <p:spPr>
          <a:xfrm>
            <a:off x="6919805" y="1584353"/>
            <a:ext cx="2721499" cy="917799"/>
          </a:xfrm>
          <a:prstGeom prst="borderCallout1">
            <a:avLst>
              <a:gd name="adj1" fmla="val 46023"/>
              <a:gd name="adj2" fmla="val 596"/>
              <a:gd name="adj3" fmla="val 152352"/>
              <a:gd name="adj4" fmla="val -8595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endParaRPr lang="en-US" sz="2800" dirty="0">
              <a:latin typeface="Times New Roman" panose="02020603050405020304" pitchFamily="18" charset="0"/>
              <a:cs typeface="Times New Roman" panose="02020603050405020304" pitchFamily="18" charset="0"/>
            </a:endParaRPr>
          </a:p>
        </p:txBody>
      </p:sp>
      <p:sp>
        <p:nvSpPr>
          <p:cNvPr id="16" name="Line Callout 1 15"/>
          <p:cNvSpPr/>
          <p:nvPr/>
        </p:nvSpPr>
        <p:spPr>
          <a:xfrm>
            <a:off x="7512148" y="3265239"/>
            <a:ext cx="2785402" cy="813537"/>
          </a:xfrm>
          <a:prstGeom prst="borderCallout1">
            <a:avLst>
              <a:gd name="adj1" fmla="val 46023"/>
              <a:gd name="adj2" fmla="val 596"/>
              <a:gd name="adj3" fmla="val -8995"/>
              <a:gd name="adj4" fmla="val -11154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p:txBody>
      </p:sp>
      <p:sp>
        <p:nvSpPr>
          <p:cNvPr id="19" name="Line Callout 1 18"/>
          <p:cNvSpPr/>
          <p:nvPr/>
        </p:nvSpPr>
        <p:spPr>
          <a:xfrm>
            <a:off x="6919805" y="4841863"/>
            <a:ext cx="3661691" cy="813537"/>
          </a:xfrm>
          <a:prstGeom prst="borderCallout1">
            <a:avLst>
              <a:gd name="adj1" fmla="val 46023"/>
              <a:gd name="adj2" fmla="val 596"/>
              <a:gd name="adj3" fmla="val -169810"/>
              <a:gd name="adj4" fmla="val -6542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5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35891" y="783133"/>
            <a:ext cx="11017250" cy="5693866"/>
          </a:xfrm>
          <a:prstGeom prst="rect">
            <a:avLst/>
          </a:prstGeom>
          <a:noFill/>
        </p:spPr>
        <p:txBody>
          <a:bodyPr wrap="square" rtlCol="0">
            <a:spAutoFit/>
          </a:bodyPr>
          <a:lstStyle/>
          <a:p>
            <a:pPr>
              <a:lnSpc>
                <a:spcPct val="150000"/>
              </a:lnSpc>
            </a:pPr>
            <a:r>
              <a:rPr lang="en-US" sz="2800" dirty="0"/>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vi-VN" sz="3200" b="1" dirty="0">
                <a:solidFill>
                  <a:srgbClr val="FF0000"/>
                </a:solidFill>
                <a:latin typeface="Times New Roman" panose="02020603050405020304" pitchFamily="18" charset="0"/>
                <a:cs typeface="Times New Roman" panose="02020603050405020304" pitchFamily="18" charset="0"/>
              </a:rPr>
              <a:t>Khi nào các yếu tố của môi trường như đất, nước, không khí, sinh vật đóng vai trò của một nhân tố sinh thái?</a:t>
            </a:r>
          </a:p>
          <a:p>
            <a:pPr>
              <a:lnSpc>
                <a:spcPct val="150000"/>
              </a:lnSpc>
            </a:pPr>
            <a:r>
              <a:rPr lang="vi-VN" sz="3200" b="1" dirty="0">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các yếu tố của môi trường không ảnh hưởng lên đời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sống sinh vật.</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Khi sinh vật có ảnh hưởng trực tiếp đến môi trường.</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Khi các yếu tố của môi trường tác động lên đời sống sinh vật.</a:t>
            </a:r>
            <a:br>
              <a:rPr lang="vi-VN"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D</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Khi sinh vật có ảnh hưởng gián tiếp đến môi trường</a:t>
            </a:r>
          </a:p>
          <a:p>
            <a:endParaRPr lang="en-US" sz="2800" b="1" dirty="0"/>
          </a:p>
        </p:txBody>
      </p:sp>
      <p:sp>
        <p:nvSpPr>
          <p:cNvPr id="5" name="TextBox 4"/>
          <p:cNvSpPr txBox="1"/>
          <p:nvPr/>
        </p:nvSpPr>
        <p:spPr>
          <a:xfrm>
            <a:off x="4302880" y="198358"/>
            <a:ext cx="3283271" cy="584775"/>
          </a:xfrm>
          <a:prstGeom prst="rect">
            <a:avLst/>
          </a:prstGeom>
          <a:noFill/>
        </p:spPr>
        <p:txBody>
          <a:bodyPr wrap="none" rtlCol="0">
            <a:spAutoFit/>
          </a:bodyPr>
          <a:lstStyle/>
          <a:p>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Bài</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tập</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vận</a:t>
            </a:r>
            <a:r>
              <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32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dụng</a:t>
            </a:r>
            <a:endParaRPr lang="en-US" sz="32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6" name="Oval 5"/>
          <p:cNvSpPr/>
          <p:nvPr/>
        </p:nvSpPr>
        <p:spPr>
          <a:xfrm>
            <a:off x="421725" y="3842603"/>
            <a:ext cx="634267" cy="575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2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47</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07539" y="612844"/>
            <a:ext cx="11176922" cy="5632311"/>
          </a:xfrm>
          <a:prstGeom prst="rect">
            <a:avLst/>
          </a:prstGeom>
          <a:noFill/>
        </p:spPr>
        <p:txBody>
          <a:bodyPr wrap="square" rtlCol="0">
            <a:spAutoFit/>
          </a:bodyPr>
          <a:lstStyle/>
          <a:p>
            <a:pPr>
              <a:lnSpc>
                <a:spcPct val="150000"/>
              </a:lnSpc>
            </a:pPr>
            <a:r>
              <a:rPr lang="en-US" sz="24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i="1" dirty="0" err="1">
                <a:solidFill>
                  <a:srgbClr val="FF0000"/>
                </a:solidFill>
                <a:latin typeface="Times New Roman" panose="02020603050405020304" pitchFamily="18" charset="0"/>
                <a:cs typeface="Times New Roman" panose="02020603050405020304" pitchFamily="18" charset="0"/>
              </a:rPr>
              <a:t>Cá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chép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chịu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về</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nhiệt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2</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đến</a:t>
            </a:r>
            <a:r>
              <a:rPr lang="en-US" sz="2800" i="1" dirty="0">
                <a:solidFill>
                  <a:srgbClr val="FF0000"/>
                </a:solidFill>
                <a:latin typeface="Times New Roman" panose="02020603050405020304" pitchFamily="18" charset="0"/>
                <a:cs typeface="Times New Roman" panose="02020603050405020304" pitchFamily="18" charset="0"/>
              </a:rPr>
              <a:t> 44</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điểm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thuận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28</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Cá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rô</a:t>
            </a:r>
            <a:r>
              <a:rPr lang="en-US" sz="2800" i="1" dirty="0">
                <a:solidFill>
                  <a:srgbClr val="FF0000"/>
                </a:solidFill>
                <a:latin typeface="Times New Roman" panose="02020603050405020304" pitchFamily="18" charset="0"/>
                <a:cs typeface="Times New Roman" panose="02020603050405020304" pitchFamily="18" charset="0"/>
              </a:rPr>
              <a:t> phi </a:t>
            </a:r>
            <a:r>
              <a:rPr lang="en-US" sz="2800" i="1" dirty="0" err="1">
                <a:solidFill>
                  <a:srgbClr val="FF0000"/>
                </a:solidFill>
                <a:latin typeface="Times New Roman" panose="02020603050405020304" pitchFamily="18" charset="0"/>
                <a:cs typeface="Times New Roman" panose="02020603050405020304" pitchFamily="18" charset="0"/>
              </a:rPr>
              <a:t>có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hạn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chịu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đựng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về</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nhiệt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độ</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5</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đến</a:t>
            </a:r>
            <a:r>
              <a:rPr lang="en-US" sz="2800" i="1" dirty="0">
                <a:solidFill>
                  <a:srgbClr val="FF0000"/>
                </a:solidFill>
                <a:latin typeface="Times New Roman" panose="02020603050405020304" pitchFamily="18" charset="0"/>
                <a:cs typeface="Times New Roman" panose="02020603050405020304" pitchFamily="18" charset="0"/>
              </a:rPr>
              <a:t> 42</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điểm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thuận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30</a:t>
            </a:r>
            <a:r>
              <a:rPr lang="en-US" sz="2800" i="1" baseline="30000" dirty="0">
                <a:solidFill>
                  <a:srgbClr val="FF0000"/>
                </a:solidFill>
                <a:latin typeface="Times New Roman" panose="02020603050405020304" pitchFamily="18" charset="0"/>
                <a:cs typeface="Times New Roman" panose="02020603050405020304" pitchFamily="18" charset="0"/>
              </a:rPr>
              <a:t>0</a:t>
            </a:r>
            <a:r>
              <a:rPr lang="en-US" sz="2800" i="1" dirty="0">
                <a:solidFill>
                  <a:srgbClr val="FF0000"/>
                </a:solidFill>
                <a:latin typeface="Times New Roman" panose="02020603050405020304" pitchFamily="18" charset="0"/>
                <a:cs typeface="Times New Roman" panose="02020603050405020304" pitchFamily="18" charset="0"/>
              </a:rPr>
              <a:t>C. </a:t>
            </a:r>
            <a:r>
              <a:rPr lang="en-US" sz="2800" i="1" dirty="0" err="1">
                <a:solidFill>
                  <a:srgbClr val="FF0000"/>
                </a:solidFill>
                <a:latin typeface="Times New Roman" panose="02020603050405020304" pitchFamily="18" charset="0"/>
                <a:cs typeface="Times New Roman" panose="02020603050405020304" pitchFamily="18" charset="0"/>
              </a:rPr>
              <a:t>Nhận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định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nào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sau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đây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đúng</a:t>
            </a:r>
            <a:r>
              <a:rPr lang="en-US" sz="2800"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Vùng phân bố cá chép hẹp hơn cá rô phi vì có điểm cực thuận thấp hơn.</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Vùng phân bố cá chép hẹp hơn cá rô phi vì có điểm cực thuận thấp hơn.</a:t>
            </a:r>
            <a:endParaRPr lang="en-US" sz="2800" dirty="0">
              <a:latin typeface="Times New Roman" panose="02020603050405020304" pitchFamily="18" charset="0"/>
              <a:cs typeface="Times New Roman" panose="02020603050405020304" pitchFamily="18" charset="0"/>
            </a:endParaRPr>
          </a:p>
          <a:p>
            <a:pPr>
              <a:lnSpc>
                <a:spcPct val="150000"/>
              </a:lnSpc>
            </a:pPr>
            <a:r>
              <a:rPr lang="vi-VN" sz="2800" b="1"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 chép có vùng phân bố rộng hơn cá rô phi vì có giới hạn chịu nhiệt rộng hơn.</a:t>
            </a:r>
            <a:br>
              <a:rPr lang="vi-VN" sz="2800" dirty="0">
                <a:latin typeface="Times New Roman" panose="02020603050405020304" pitchFamily="18" charset="0"/>
                <a:cs typeface="Times New Roman" panose="02020603050405020304" pitchFamily="18" charset="0"/>
              </a:rPr>
            </a:b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Cá chép có vùng phân bố rộng hơn cá rô phi vì có giới hạn dưới thấp hơn.</a:t>
            </a:r>
          </a:p>
          <a:p>
            <a:endParaRPr lang="en-US" sz="2400" b="1" dirty="0"/>
          </a:p>
        </p:txBody>
      </p:sp>
      <p:sp>
        <p:nvSpPr>
          <p:cNvPr id="7" name="Oval 6"/>
          <p:cNvSpPr/>
          <p:nvPr/>
        </p:nvSpPr>
        <p:spPr>
          <a:xfrm>
            <a:off x="449698" y="3979479"/>
            <a:ext cx="544914" cy="4962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48</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48</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464775" y="1610020"/>
            <a:ext cx="7615057" cy="3246081"/>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3. </a:t>
            </a:r>
            <a:r>
              <a:rPr lang="vi-VN" sz="2800" dirty="0">
                <a:latin typeface="Times New Roman" panose="02020603050405020304" pitchFamily="18" charset="0"/>
                <a:cs typeface="Times New Roman" panose="02020603050405020304" pitchFamily="18" charset="0"/>
              </a:rPr>
              <a:t>Cây ưa sáng thường sống nơi nào?</a:t>
            </a:r>
          </a:p>
          <a:p>
            <a:pPr>
              <a:lnSpc>
                <a:spcPct val="150000"/>
              </a:lnSpc>
            </a:pPr>
            <a:r>
              <a:rPr lang="vi-VN" sz="2800" dirty="0">
                <a:latin typeface="Times New Roman" panose="02020603050405020304" pitchFamily="18" charset="0"/>
                <a:cs typeface="Times New Roman" panose="02020603050405020304" pitchFamily="18" charset="0"/>
              </a:rPr>
              <a:t>A. Nơi nhiều ánh sáng tán xạ.</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 Nơi có cường độ chiếu sáng trung bình.</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 Nơi </a:t>
            </a:r>
            <a:r>
              <a:rPr lang="en-US" sz="2800" dirty="0" err="1">
                <a:latin typeface="Times New Roman" panose="02020603050405020304" pitchFamily="18" charset="0"/>
                <a:cs typeface="Times New Roman" panose="02020603050405020304" pitchFamily="18" charset="0"/>
              </a:rPr>
              <a:t>kho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vi-VN" sz="2800" dirty="0">
                <a:latin typeface="Times New Roman" panose="02020603050405020304" pitchFamily="18" charset="0"/>
                <a:cs typeface="Times New Roman" panose="02020603050405020304" pitchFamily="18" charset="0"/>
              </a:rPr>
              <a:t>.</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D. Nơi quang đãng.</a:t>
            </a:r>
            <a:endParaRPr lang="vi-VN" sz="2800" dirty="0"/>
          </a:p>
        </p:txBody>
      </p:sp>
      <p:sp>
        <p:nvSpPr>
          <p:cNvPr id="7" name="Oval 6"/>
          <p:cNvSpPr/>
          <p:nvPr/>
        </p:nvSpPr>
        <p:spPr>
          <a:xfrm>
            <a:off x="1464775" y="4363454"/>
            <a:ext cx="491386" cy="4605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06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49</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49</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49</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49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68"/>
            <a:ext cx="12192000" cy="6858000"/>
          </a:xfrm>
          <a:prstGeom prst="rect">
            <a:avLst/>
          </a:prstGeom>
        </p:spPr>
      </p:pic>
      <p:sp>
        <p:nvSpPr>
          <p:cNvPr id="7" name="TextBox 6"/>
          <p:cNvSpPr txBox="1"/>
          <p:nvPr/>
        </p:nvSpPr>
        <p:spPr>
          <a:xfrm>
            <a:off x="801227" y="549665"/>
            <a:ext cx="9494172" cy="4539191"/>
          </a:xfrm>
          <a:prstGeom prst="rect">
            <a:avLst/>
          </a:prstGeom>
          <a:noFill/>
        </p:spPr>
        <p:txBody>
          <a:bodyPr wrap="square" rtlCol="0">
            <a:spAutoFit/>
          </a:bodyPr>
          <a:lstStyle/>
          <a:p>
            <a:pPr>
              <a:lnSpc>
                <a:spcPct val="150000"/>
              </a:lnSpc>
            </a:pPr>
            <a:r>
              <a:rPr lang="en-US" sz="28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 </a:t>
            </a:r>
            <a:r>
              <a:rPr lang="vi-VN" sz="2800" dirty="0">
                <a:solidFill>
                  <a:srgbClr val="FF0000"/>
                </a:solidFill>
                <a:latin typeface="Times New Roman" panose="02020603050405020304" pitchFamily="18" charset="0"/>
                <a:cs typeface="Times New Roman" panose="02020603050405020304" pitchFamily="18" charset="0"/>
              </a:rPr>
              <a:t>Cây thông mọc riêng rẽ nơi quang đãng thường có tán rộng hơn cây thông mọc xen nhau trong rừng vì</a:t>
            </a:r>
          </a:p>
          <a:p>
            <a:pPr>
              <a:lnSpc>
                <a:spcPct val="150000"/>
              </a:lnSpc>
            </a:pPr>
            <a:r>
              <a:rPr lang="vi-VN" sz="2800" dirty="0">
                <a:latin typeface="Times New Roman" panose="02020603050405020304" pitchFamily="18" charset="0"/>
                <a:cs typeface="Times New Roman" panose="02020603050405020304" pitchFamily="18" charset="0"/>
              </a:rPr>
              <a:t>A. Ánh sáng mặt trời tập trung chiếu vào cành cây phía trên.</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B. Cây có nhiều chất dinh dưỡng.</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 Ánh sáng mặt trời chiếu được đến các phía của cây.</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D. Cây có nhiều chất dinh dưỡng và phần ngọn của cây nhận nhiều ánh sáng.</a:t>
            </a:r>
          </a:p>
        </p:txBody>
      </p:sp>
      <p:sp>
        <p:nvSpPr>
          <p:cNvPr id="8" name="Oval 7"/>
          <p:cNvSpPr/>
          <p:nvPr/>
        </p:nvSpPr>
        <p:spPr>
          <a:xfrm>
            <a:off x="801227" y="3882188"/>
            <a:ext cx="493753" cy="513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3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894294"/>
            <a:ext cx="10058400" cy="1323439"/>
          </a:xfrm>
          <a:prstGeom prst="rect">
            <a:avLst/>
          </a:prstGeom>
          <a:solidFill>
            <a:schemeClr val="bg1"/>
          </a:solidFill>
        </p:spPr>
        <p:txBody>
          <a:bodyPr wrap="square">
            <a:spAutoFit/>
          </a:bodyPr>
          <a:lstStyle/>
          <a:p>
            <a:pPr>
              <a:tabLst>
                <a:tab pos="180340" algn="l"/>
                <a:tab pos="450215" algn="l"/>
              </a:tabLst>
            </a:pPr>
            <a:r>
              <a:rPr lang="en-US" sz="40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H.35.1,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Giới</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hạn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phi ở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Nam</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0" y="5336684"/>
            <a:ext cx="13194406" cy="1323439"/>
          </a:xfrm>
          <a:prstGeom prst="rect">
            <a:avLst/>
          </a:prstGeom>
          <a:solidFill>
            <a:schemeClr val="bg1"/>
          </a:solidFill>
        </p:spPr>
        <p:txBody>
          <a:bodyPr wrap="square">
            <a:spAutoFit/>
          </a:bodyPr>
          <a:lstStyle/>
          <a:p>
            <a:pPr algn="just">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Khoảng</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180340" algn="l"/>
                <a:tab pos="450215" algn="l"/>
              </a:tabLst>
            </a:pPr>
            <a:r>
              <a:rPr lang="en-US" sz="4000" b="1" dirty="0" err="1" smtClean="0">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rô</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phi </a:t>
            </a:r>
          </a:p>
        </p:txBody>
      </p:sp>
      <p:pic>
        <p:nvPicPr>
          <p:cNvPr id="5" name="Picture 4" descr="E:\KHOA HOC TU NHIEN 7\BAI 35\HINH BAI 35\2.jpg"/>
          <p:cNvPicPr/>
          <p:nvPr/>
        </p:nvPicPr>
        <p:blipFill>
          <a:blip r:embed="rId2">
            <a:extLst>
              <a:ext uri="{28A0092B-C50C-407E-A947-70E740481C1C}">
                <a14:useLocalDpi xmlns:a14="http://schemas.microsoft.com/office/drawing/2010/main" val="0"/>
              </a:ext>
            </a:extLst>
          </a:blip>
          <a:srcRect/>
          <a:stretch>
            <a:fillRect/>
          </a:stretch>
        </p:blipFill>
        <p:spPr bwMode="auto">
          <a:xfrm>
            <a:off x="1069145" y="76201"/>
            <a:ext cx="10297549" cy="3764279"/>
          </a:xfrm>
          <a:prstGeom prst="rect">
            <a:avLst/>
          </a:prstGeom>
          <a:noFill/>
          <a:ln>
            <a:noFill/>
          </a:ln>
        </p:spPr>
      </p:pic>
      <p:sp>
        <p:nvSpPr>
          <p:cNvPr id="4" name="Rectangle 3"/>
          <p:cNvSpPr/>
          <p:nvPr/>
        </p:nvSpPr>
        <p:spPr>
          <a:xfrm>
            <a:off x="9541625" y="4484294"/>
            <a:ext cx="2521844" cy="707886"/>
          </a:xfrm>
          <a:prstGeom prst="rect">
            <a:avLst/>
          </a:prstGeom>
        </p:spPr>
        <p:txBody>
          <a:bodyPr wrap="none">
            <a:spAutoFit/>
          </a:bodyPr>
          <a:lstStyle/>
          <a:p>
            <a:pPr algn="just">
              <a:tabLst>
                <a:tab pos="180340" algn="l"/>
                <a:tab pos="450215" algn="l"/>
              </a:tabLst>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5,6 – 42</a:t>
            </a:r>
            <a:r>
              <a:rPr lang="en-US" sz="4000" b="1" baseline="300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069293" y="5961867"/>
            <a:ext cx="2521844" cy="707886"/>
          </a:xfrm>
          <a:prstGeom prst="rect">
            <a:avLst/>
          </a:prstGeom>
        </p:spPr>
        <p:txBody>
          <a:bodyPr wrap="none">
            <a:spAutoFit/>
          </a:bodyPr>
          <a:lstStyle/>
          <a:p>
            <a:pPr algn="just">
              <a:tabLst>
                <a:tab pos="180340" algn="l"/>
                <a:tab pos="450215" algn="l"/>
              </a:tabLst>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23 – 37</a:t>
            </a:r>
            <a:r>
              <a:rPr lang="en-US" sz="4000" b="1" baseline="30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p>
        </p:txBody>
      </p:sp>
      <p:sp>
        <p:nvSpPr>
          <p:cNvPr id="7" name="Rectangle 6"/>
          <p:cNvSpPr/>
          <p:nvPr/>
        </p:nvSpPr>
        <p:spPr>
          <a:xfrm>
            <a:off x="-2647928" y="1108710"/>
            <a:ext cx="3717073" cy="707886"/>
          </a:xfrm>
          <a:prstGeom prst="rect">
            <a:avLst/>
          </a:prstGeom>
        </p:spPr>
        <p:txBody>
          <a:bodyPr wrap="square">
            <a:spAutoFit/>
          </a:bodyPr>
          <a:lstStyle/>
          <a:p>
            <a:r>
              <a:rPr lang="vi-VN" sz="4000" b="1" dirty="0" smtClean="0">
                <a:solidFill>
                  <a:srgbClr val="0066FF"/>
                </a:solidFill>
                <a:latin typeface="Times New Roman" panose="02020603050405020304" pitchFamily="18" charset="0"/>
                <a:cs typeface="Times New Roman" panose="02020603050405020304" pitchFamily="18" charset="0"/>
              </a:rPr>
              <a:t>NHIỆT ĐỘ</a:t>
            </a:r>
            <a:endParaRPr lang="en-US" sz="4000" dirty="0">
              <a:solidFill>
                <a:srgbClr val="0066FF"/>
              </a:solidFill>
            </a:endParaRPr>
          </a:p>
        </p:txBody>
      </p:sp>
    </p:spTree>
    <p:extLst>
      <p:ext uri="{BB962C8B-B14F-4D97-AF65-F5344CB8AC3E}">
        <p14:creationId xmlns:p14="http://schemas.microsoft.com/office/powerpoint/2010/main" val="1850026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50</a:t>
            </a:fld>
            <a:endParaRPr lang="en-US"/>
          </a:p>
        </p:txBody>
      </p:sp>
      <p:sp>
        <p:nvSpPr>
          <p:cNvPr id="3"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50</a:t>
            </a:fld>
            <a:endParaRPr lang="en-US"/>
          </a:p>
        </p:txBody>
      </p:sp>
      <p:sp>
        <p:nvSpPr>
          <p:cNvPr id="4"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50</a:t>
            </a:fld>
            <a:endParaRPr lang="en-US"/>
          </a:p>
        </p:txBody>
      </p:sp>
      <p:sp>
        <p:nvSpPr>
          <p:cNvPr id="5" name="Slide Number Placeholder 1"/>
          <p:cNvSpPr txBox="1">
            <a:spLocks/>
          </p:cNvSpPr>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Georgia"/>
                <a:ea typeface="Georgia"/>
                <a:cs typeface="Georgia"/>
                <a:sym typeface="Georgia"/>
              </a:defRPr>
            </a:lvl9pPr>
          </a:lstStyle>
          <a:p>
            <a:fld id="{00000000-1234-1234-1234-123412341234}" type="slidenum">
              <a:rPr lang="en-US" smtClean="0"/>
              <a:pPr/>
              <a:t>50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038397" y="1653989"/>
            <a:ext cx="10139850" cy="3244158"/>
          </a:xfrm>
          <a:prstGeom prst="rect">
            <a:avLst/>
          </a:prstGeom>
          <a:noFill/>
        </p:spPr>
        <p:txBody>
          <a:bodyPr wrap="square" rtlCol="0">
            <a:spAutoFit/>
          </a:bodyPr>
          <a:lstStyle/>
          <a:p>
            <a:pPr>
              <a:lnSpc>
                <a:spcPct val="150000"/>
              </a:lnSpc>
            </a:pPr>
            <a:r>
              <a:rPr lang="en-US" sz="2800" dirty="0"/>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5. </a:t>
            </a:r>
            <a:r>
              <a:rPr lang="vi-VN" sz="2800" b="1" dirty="0">
                <a:latin typeface="Times New Roman" panose="02020603050405020304" pitchFamily="18" charset="0"/>
                <a:cs typeface="Times New Roman" panose="02020603050405020304" pitchFamily="18" charset="0"/>
              </a:rPr>
              <a:t>Các loài thú sau đây hoạt động vào ban đêm là:</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A. Chồn, dê, cừu</a:t>
            </a:r>
          </a:p>
          <a:p>
            <a:pPr>
              <a:lnSpc>
                <a:spcPct val="150000"/>
              </a:lnSpc>
            </a:pPr>
            <a:r>
              <a:rPr lang="vi-VN" sz="2800" dirty="0">
                <a:latin typeface="Times New Roman" panose="02020603050405020304" pitchFamily="18" charset="0"/>
                <a:cs typeface="Times New Roman" panose="02020603050405020304" pitchFamily="18" charset="0"/>
              </a:rPr>
              <a:t>B. Trâu, bò, dơi</a:t>
            </a:r>
          </a:p>
          <a:p>
            <a:pPr>
              <a:lnSpc>
                <a:spcPct val="150000"/>
              </a:lnSpc>
            </a:pPr>
            <a:r>
              <a:rPr lang="vi-VN" sz="2800" dirty="0">
                <a:latin typeface="Times New Roman" panose="02020603050405020304" pitchFamily="18" charset="0"/>
                <a:cs typeface="Times New Roman" panose="02020603050405020304" pitchFamily="18" charset="0"/>
              </a:rPr>
              <a:t>C. Cáo, sóc, dê</a:t>
            </a:r>
          </a:p>
          <a:p>
            <a:pPr>
              <a:lnSpc>
                <a:spcPct val="150000"/>
              </a:lnSpc>
            </a:pPr>
            <a:r>
              <a:rPr lang="vi-VN" sz="2800" dirty="0">
                <a:latin typeface="Times New Roman" panose="02020603050405020304" pitchFamily="18" charset="0"/>
                <a:cs typeface="Times New Roman" panose="02020603050405020304" pitchFamily="18" charset="0"/>
              </a:rPr>
              <a:t>D. Dơi, chồn, sóc</a:t>
            </a:r>
          </a:p>
        </p:txBody>
      </p:sp>
      <p:sp>
        <p:nvSpPr>
          <p:cNvPr id="8" name="Oval 7"/>
          <p:cNvSpPr/>
          <p:nvPr/>
        </p:nvSpPr>
        <p:spPr>
          <a:xfrm>
            <a:off x="1013753" y="4395537"/>
            <a:ext cx="478174" cy="502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8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EE4C94-B5EB-45DA-80B4-68AA48C319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51</a:t>
            </a:fld>
            <a:endParaRPr lang="en-US"/>
          </a:p>
        </p:txBody>
      </p:sp>
      <p:sp>
        <p:nvSpPr>
          <p:cNvPr id="3" name="TextBox 2">
            <a:extLst>
              <a:ext uri="{FF2B5EF4-FFF2-40B4-BE49-F238E27FC236}">
                <a16:creationId xmlns:a16="http://schemas.microsoft.com/office/drawing/2014/main" xmlns="" id="{3AC1A6E4-CE2C-145A-59C2-CF2FA9E3DBD4}"/>
              </a:ext>
            </a:extLst>
          </p:cNvPr>
          <p:cNvSpPr txBox="1"/>
          <p:nvPr/>
        </p:nvSpPr>
        <p:spPr>
          <a:xfrm>
            <a:off x="377408" y="1106905"/>
            <a:ext cx="10719217" cy="1815882"/>
          </a:xfrm>
          <a:prstGeom prst="rect">
            <a:avLst/>
          </a:prstGeom>
          <a:noFill/>
        </p:spPr>
        <p:txBody>
          <a:bodyPr wrap="square" rtlCol="0">
            <a:spAutoFit/>
          </a:bodyPr>
          <a:lstStyle/>
          <a:p>
            <a:r>
              <a:rPr lang="vi-VN" sz="2800" dirty="0">
                <a:solidFill>
                  <a:srgbClr val="FF0000"/>
                </a:solidFill>
                <a:latin typeface="Times New Roman" panose="02020603050405020304" pitchFamily="18" charset="0"/>
                <a:cs typeface="Times New Roman" panose="02020603050405020304" pitchFamily="18" charset="0"/>
              </a:rPr>
              <a:t>Quan sát Hình 35.11, trả lời các yêu cầu sau: </a:t>
            </a:r>
            <a:r>
              <a:rPr lang="en-US" sz="2800" dirty="0">
                <a:solidFill>
                  <a:srgbClr val="FF0000"/>
                </a:solidFill>
                <a:latin typeface="Times New Roman" panose="02020603050405020304" pitchFamily="18" charset="0"/>
                <a:cs typeface="Times New Roman" panose="02020603050405020304" pitchFamily="18" charset="0"/>
              </a:rPr>
              <a:t>9. </a:t>
            </a:r>
            <a:r>
              <a:rPr lang="vi-VN" sz="2800" dirty="0">
                <a:solidFill>
                  <a:srgbClr val="FF0000"/>
                </a:solidFill>
                <a:latin typeface="Times New Roman" panose="02020603050405020304" pitchFamily="18" charset="0"/>
                <a:cs typeface="Times New Roman" panose="02020603050405020304" pitchFamily="18" charset="0"/>
              </a:rPr>
              <a:t>Mô hình xen canh có ý nghĩa gì đối với người nông dân?</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10.</a:t>
            </a:r>
            <a:r>
              <a:rPr lang="vi-VN" sz="2800" dirty="0">
                <a:solidFill>
                  <a:srgbClr val="FF0000"/>
                </a:solidFill>
                <a:latin typeface="Times New Roman" panose="02020603050405020304" pitchFamily="18" charset="0"/>
                <a:cs typeface="Times New Roman" panose="02020603050405020304" pitchFamily="18" charset="0"/>
              </a:rPr>
              <a:t> Hãy cho biết ý kiến của em về việc sử dụng các chất kích thích trong điều hòa sinh trưởng và phát triển ở sinh vật</a:t>
            </a:r>
            <a:r>
              <a:rPr lang="vi-VN" dirty="0"/>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xmlns="" id="{3A94CF86-8743-72CC-A18E-750094E6E9E9}"/>
              </a:ext>
            </a:extLst>
          </p:cNvPr>
          <p:cNvSpPr>
            <a:spLocks noChangeArrowheads="1"/>
          </p:cNvSpPr>
          <p:nvPr/>
        </p:nvSpPr>
        <p:spPr bwMode="auto">
          <a:xfrm>
            <a:off x="240632" y="2922787"/>
            <a:ext cx="1195136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 Ý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nghĩa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xen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xen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giúp</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tận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dụng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tối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nguồn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yếu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tô</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trường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của</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loài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khác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nâng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suất</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cùng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một</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đơn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vị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diện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tích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vẫn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chi phí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tư</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chăm</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sóc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ban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Nhơ</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biện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pháp</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này</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đem</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lại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được</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hiệu</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kinh</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tê</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cao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hơn</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người</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trồng</a:t>
            </a:r>
            <a:r>
              <a:rPr kumimoji="0" lang="en-US" altLang="en-US" sz="2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C3AE290-FA38-E118-77EE-4C8E0836E1B6}"/>
              </a:ext>
            </a:extLst>
          </p:cNvPr>
          <p:cNvSpPr txBox="1"/>
          <p:nvPr/>
        </p:nvSpPr>
        <p:spPr>
          <a:xfrm>
            <a:off x="240632" y="4615558"/>
            <a:ext cx="11710736" cy="2092881"/>
          </a:xfrm>
          <a:prstGeom prst="rect">
            <a:avLst/>
          </a:prstGeom>
          <a:noFill/>
        </p:spPr>
        <p:txBody>
          <a:bodyPr wrap="square">
            <a:spAutoFit/>
          </a:bodyPr>
          <a:lstStyle/>
          <a:p>
            <a:r>
              <a:rPr lang="en-US" sz="2600" b="0" i="0" dirty="0">
                <a:solidFill>
                  <a:srgbClr val="000000"/>
                </a:solidFill>
                <a:effectLst/>
                <a:latin typeface="Times New Roman" panose="02020603050405020304" pitchFamily="18" charset="0"/>
                <a:cs typeface="Times New Roman" panose="02020603050405020304" pitchFamily="18" charset="0"/>
              </a:rPr>
              <a:t>10. </a:t>
            </a:r>
            <a:r>
              <a:rPr lang="vi-VN" sz="2600" b="0" i="0" dirty="0">
                <a:solidFill>
                  <a:srgbClr val="000000"/>
                </a:solidFill>
                <a:effectLst/>
                <a:latin typeface="Times New Roman" panose="02020603050405020304" pitchFamily="18" charset="0"/>
                <a:cs typeface="Times New Roman" panose="02020603050405020304" pitchFamily="18" charset="0"/>
              </a:rPr>
              <a:t>Việc sử dụng các chất kích thích trong điều hòa sinh trưởng và phát triển ở sinh vật sẽ giúp nâng cao năng suất nhưng không nên quá lạm dụng. Khi sử dụng chất kích thích cần được tư vấn và tuân thủ đúng quy trình kĩ thuật của nhà sản xuất và các chuyên gia về nông nghiệp để đảm bảo vệ sinh an toàn thực phẩm và phát triển bền vững, tránh gây ô nhiễm môi trường và biến đổi khí hậu.</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77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692441" y="2474233"/>
            <a:ext cx="10018295" cy="1909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200" dirty="0">
                <a:solidFill>
                  <a:srgbClr val="FF0000"/>
                </a:solidFill>
                <a:latin typeface="Times New Roman" pitchFamily="18" charset="0"/>
              </a:rPr>
              <a:t>- </a:t>
            </a:r>
            <a:r>
              <a:rPr lang="vi-VN" altLang="en-US" sz="3200" dirty="0">
                <a:solidFill>
                  <a:srgbClr val="FF0000"/>
                </a:solidFill>
                <a:latin typeface="Times New Roman" pitchFamily="18" charset="0"/>
              </a:rPr>
              <a:t>Làm </a:t>
            </a:r>
            <a:r>
              <a:rPr lang="en-US" altLang="en-US" sz="3200" dirty="0" err="1">
                <a:solidFill>
                  <a:srgbClr val="FF0000"/>
                </a:solidFill>
                <a:latin typeface="Times New Roman" pitchFamily="18" charset="0"/>
              </a:rPr>
              <a:t>bài</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tập</a:t>
            </a:r>
            <a:r>
              <a:rPr lang="en-US" altLang="en-US" sz="3200" dirty="0">
                <a:solidFill>
                  <a:srgbClr val="FF0000"/>
                </a:solidFill>
                <a:latin typeface="Times New Roman" pitchFamily="18" charset="0"/>
              </a:rPr>
              <a:t> ở SBT. </a:t>
            </a:r>
            <a:r>
              <a:rPr lang="en-US" altLang="en-US" sz="3200" dirty="0" err="1">
                <a:solidFill>
                  <a:srgbClr val="FF0000"/>
                </a:solidFill>
                <a:latin typeface="Times New Roman" pitchFamily="18" charset="0"/>
              </a:rPr>
              <a:t>Học</a:t>
            </a:r>
            <a:r>
              <a:rPr lang="en-US" altLang="en-US" sz="3200" dirty="0">
                <a:solidFill>
                  <a:srgbClr val="FF0000"/>
                </a:solidFill>
                <a:latin typeface="Times New Roman" pitchFamily="18" charset="0"/>
              </a:rPr>
              <a:t> </a:t>
            </a:r>
            <a:r>
              <a:rPr lang="en-US" altLang="en-US" sz="3200" dirty="0" err="1">
                <a:solidFill>
                  <a:srgbClr val="FF0000"/>
                </a:solidFill>
                <a:latin typeface="Times New Roman" pitchFamily="18" charset="0"/>
              </a:rPr>
              <a:t>bài</a:t>
            </a:r>
            <a:r>
              <a:rPr lang="en-US" altLang="en-US" sz="3200" dirty="0">
                <a:solidFill>
                  <a:srgbClr val="FF0000"/>
                </a:solidFill>
                <a:latin typeface="Times New Roman" pitchFamily="18" charset="0"/>
              </a:rPr>
              <a:t>.</a:t>
            </a:r>
          </a:p>
          <a:p>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Chuẩn</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bị</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bài</a:t>
            </a:r>
            <a:r>
              <a:rPr lang="en-US" altLang="en-US" sz="3200" dirty="0">
                <a:solidFill>
                  <a:srgbClr val="FF0000"/>
                </a:solidFill>
                <a:latin typeface="Times New Roman" pitchFamily="18" charset="0"/>
                <a:cs typeface="Times New Roman" pitchFamily="18" charset="0"/>
              </a:rPr>
              <a:t> 36. </a:t>
            </a:r>
            <a:r>
              <a:rPr lang="vi-VN" sz="3200" dirty="0">
                <a:solidFill>
                  <a:srgbClr val="FF0000"/>
                </a:solidFill>
                <a:latin typeface="Times New Roman" pitchFamily="18" charset="0"/>
                <a:cs typeface="Times New Roman" pitchFamily="18" charset="0"/>
              </a:rPr>
              <a:t>Thực hành chứng minh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vi-VN" sz="3200"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p</a:t>
            </a:r>
            <a:r>
              <a:rPr lang="vi-VN" sz="3200" dirty="0">
                <a:solidFill>
                  <a:srgbClr val="FF0000"/>
                </a:solidFill>
                <a:latin typeface="Times New Roman" pitchFamily="18" charset="0"/>
                <a:cs typeface="Times New Roman" pitchFamily="18" charset="0"/>
              </a:rPr>
              <a:t>h</a:t>
            </a:r>
            <a:r>
              <a:rPr lang="en-US" sz="3200" dirty="0" err="1">
                <a:solidFill>
                  <a:srgbClr val="FF0000"/>
                </a:solidFill>
                <a:latin typeface="Times New Roman" pitchFamily="18" charset="0"/>
                <a:cs typeface="Times New Roman" pitchFamily="18" charset="0"/>
              </a:rPr>
              <a:t>át</a:t>
            </a:r>
            <a:r>
              <a:rPr lang="en-US" sz="3200" dirty="0">
                <a:solidFill>
                  <a:srgbClr val="FF0000"/>
                </a:solidFill>
                <a:latin typeface="Times New Roman" pitchFamily="18" charset="0"/>
                <a:cs typeface="Times New Roman" pitchFamily="18" charset="0"/>
              </a:rPr>
              <a:t> tri</a:t>
            </a:r>
            <a:r>
              <a:rPr lang="vi-VN" sz="3200" dirty="0">
                <a:solidFill>
                  <a:srgbClr val="FF0000"/>
                </a:solidFill>
                <a:latin typeface="Times New Roman" pitchFamily="18" charset="0"/>
                <a:cs typeface="Times New Roman" pitchFamily="18" charset="0"/>
              </a:rPr>
              <a:t>ển </a:t>
            </a:r>
            <a:r>
              <a:rPr lang="en-US" sz="3200" dirty="0">
                <a:solidFill>
                  <a:srgbClr val="FF0000"/>
                </a:solidFill>
                <a:latin typeface="Times New Roman" pitchFamily="18" charset="0"/>
                <a:cs typeface="Times New Roman" pitchFamily="18" charset="0"/>
              </a:rPr>
              <a:t>ở </a:t>
            </a:r>
            <a:r>
              <a:rPr lang="en-US" sz="3200" dirty="0" err="1">
                <a:solidFill>
                  <a:srgbClr val="FF0000"/>
                </a:solidFill>
                <a:latin typeface="Times New Roman" pitchFamily="18" charset="0"/>
                <a:cs typeface="Times New Roman" pitchFamily="18" charset="0"/>
              </a:rPr>
              <a:t>thực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vật</a:t>
            </a:r>
            <a:r>
              <a:rPr lang="en-US" sz="3200" dirty="0">
                <a:solidFill>
                  <a:srgbClr val="FF0000"/>
                </a:solidFill>
                <a:latin typeface="Times New Roman" pitchFamily="18" charset="0"/>
                <a:cs typeface="Times New Roman" pitchFamily="18" charset="0"/>
              </a:rPr>
              <a:t>.</a:t>
            </a:r>
            <a:endParaRPr lang="en-US" altLang="en-US" sz="3200" dirty="0">
              <a:solidFill>
                <a:srgbClr val="FF0000"/>
              </a:solidFill>
              <a:latin typeface="Times New Roman" pitchFamily="18" charset="0"/>
              <a:cs typeface="Times New Roman" pitchFamily="18" charset="0"/>
            </a:endParaRPr>
          </a:p>
        </p:txBody>
      </p:sp>
      <p:sp>
        <p:nvSpPr>
          <p:cNvPr id="7" name="WordArt 7"/>
          <p:cNvSpPr>
            <a:spLocks noChangeArrowheads="1" noChangeShapeType="1" noTextEdit="1"/>
          </p:cNvSpPr>
          <p:nvPr/>
        </p:nvSpPr>
        <p:spPr bwMode="auto">
          <a:xfrm>
            <a:off x="3462337" y="1423475"/>
            <a:ext cx="5697705"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vi-VN" sz="2400" b="1" kern="10" dirty="0">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Hướng dẫn học tập ở nh</a:t>
            </a:r>
            <a:r>
              <a:rPr lang="vi-VN" sz="2400" b="1" kern="10" dirty="0">
                <a:solidFill>
                  <a:srgbClr val="FF0000"/>
                </a:solidFill>
                <a:effectLst>
                  <a:outerShdw dist="35921" dir="2700000" algn="ctr" rotWithShape="0">
                    <a:srgbClr val="C0C0C0">
                      <a:alpha val="79999"/>
                    </a:srgbClr>
                  </a:outerShdw>
                </a:effectLst>
                <a:latin typeface="Arial" panose="020B0604020202020204" pitchFamily="34" charset="0"/>
                <a:cs typeface="Times New Roman" panose="02020603050405020304" pitchFamily="18" charset="0"/>
              </a:rPr>
              <a:t>à</a:t>
            </a:r>
            <a:endParaRPr lang="en-US" sz="2400" b="1" kern="10" dirty="0">
              <a:solidFill>
                <a:srgbClr val="FF0000"/>
              </a:solidFill>
              <a:effectLst>
                <a:outerShdw dist="35921" dir="2700000" algn="ctr" rotWithShape="0">
                  <a:srgbClr val="C0C0C0">
                    <a:alpha val="79999"/>
                  </a:srgbClr>
                </a:outerShdw>
              </a:effectLst>
              <a:latin typeface="Arial" panose="020B0604020202020204" pitchFamily="34" charset="0"/>
              <a:cs typeface="Times New Roman" panose="02020603050405020304" pitchFamily="18" charset="0"/>
            </a:endParaRPr>
          </a:p>
        </p:txBody>
      </p:sp>
      <p:sp>
        <p:nvSpPr>
          <p:cNvPr id="9" name="Rectangle 8"/>
          <p:cNvSpPr/>
          <p:nvPr/>
        </p:nvSpPr>
        <p:spPr>
          <a:xfrm>
            <a:off x="8915400" y="4800600"/>
            <a:ext cx="1479550" cy="18415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rgbClr val="FF0000"/>
              </a:solidFill>
            </a:endParaRPr>
          </a:p>
        </p:txBody>
      </p:sp>
    </p:spTree>
    <p:extLst>
      <p:ext uri="{BB962C8B-B14F-4D97-AF65-F5344CB8AC3E}">
        <p14:creationId xmlns:p14="http://schemas.microsoft.com/office/powerpoint/2010/main" val="1363674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KHOA HOC TU NHIEN 7\BAI 35\HINH BAI 35\3.jpg"/>
          <p:cNvPicPr/>
          <p:nvPr/>
        </p:nvPicPr>
        <p:blipFill>
          <a:blip r:embed="rId2">
            <a:extLst>
              <a:ext uri="{28A0092B-C50C-407E-A947-70E740481C1C}">
                <a14:useLocalDpi xmlns:a14="http://schemas.microsoft.com/office/drawing/2010/main" val="0"/>
              </a:ext>
            </a:extLst>
          </a:blip>
          <a:srcRect/>
          <a:stretch>
            <a:fillRect/>
          </a:stretch>
        </p:blipFill>
        <p:spPr bwMode="auto">
          <a:xfrm>
            <a:off x="0" y="69270"/>
            <a:ext cx="11774658" cy="2673930"/>
          </a:xfrm>
          <a:prstGeom prst="rect">
            <a:avLst/>
          </a:prstGeom>
          <a:noFill/>
          <a:ln>
            <a:noFill/>
          </a:ln>
        </p:spPr>
      </p:pic>
      <p:sp>
        <p:nvSpPr>
          <p:cNvPr id="3" name="Rectangle 2"/>
          <p:cNvSpPr/>
          <p:nvPr/>
        </p:nvSpPr>
        <p:spPr>
          <a:xfrm>
            <a:off x="0" y="2853397"/>
            <a:ext cx="12084148" cy="1323439"/>
          </a:xfrm>
          <a:prstGeom prst="rect">
            <a:avLst/>
          </a:prstGeom>
          <a:solidFill>
            <a:schemeClr val="bg1"/>
          </a:solidFill>
        </p:spPr>
        <p:txBody>
          <a:bodyPr wrap="square">
            <a:spAutoFit/>
          </a:bodyPr>
          <a:lstStyle/>
          <a:p>
            <a:pPr>
              <a:tabLst>
                <a:tab pos="180340" algn="l"/>
                <a:tab pos="450215" algn="l"/>
              </a:tabLst>
            </a:pPr>
            <a:r>
              <a:rPr lang="en-US" sz="4000" b="1" dirty="0" err="1">
                <a:solidFill>
                  <a:srgbClr val="0000CC"/>
                </a:solidFill>
                <a:latin typeface="Times New Roman" panose="02020603050405020304" pitchFamily="18" charset="0"/>
                <a:ea typeface="Times New Roman" panose="02020603050405020304" pitchFamily="18" charset="0"/>
              </a:rPr>
              <a:t>Câu</a:t>
            </a:r>
            <a:r>
              <a:rPr lang="en-US" sz="4000" b="1" dirty="0">
                <a:solidFill>
                  <a:srgbClr val="0000CC"/>
                </a:solidFill>
                <a:latin typeface="Times New Roman" panose="02020603050405020304" pitchFamily="18" charset="0"/>
                <a:ea typeface="Times New Roman" panose="02020603050405020304" pitchFamily="18" charset="0"/>
              </a:rPr>
              <a:t> 2. </a:t>
            </a:r>
            <a:r>
              <a:rPr lang="en-US" sz="4000" b="1" dirty="0" err="1">
                <a:latin typeface="Times New Roman" panose="02020603050405020304" pitchFamily="18" charset="0"/>
                <a:ea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bảng</a:t>
            </a:r>
            <a:r>
              <a:rPr lang="en-US" sz="4000" b="1" dirty="0">
                <a:latin typeface="Times New Roman" panose="02020603050405020304" pitchFamily="18" charset="0"/>
                <a:ea typeface="Times New Roman" panose="02020603050405020304" pitchFamily="18" charset="0"/>
              </a:rPr>
              <a:t> 35.1, </a:t>
            </a:r>
            <a:r>
              <a:rPr lang="en-US" sz="4000" b="1" dirty="0" err="1">
                <a:latin typeface="Times New Roman" panose="02020603050405020304" pitchFamily="18" charset="0"/>
                <a:ea typeface="Times New Roman" panose="02020603050405020304" pitchFamily="18" charset="0"/>
              </a:rPr>
              <a:t>nêu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ảnh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hưởng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nhiệt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đến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sự</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số</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lá</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dài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bề</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rộng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lá</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cây</a:t>
            </a:r>
            <a:r>
              <a:rPr lang="en-US" sz="4000" b="1" dirty="0">
                <a:latin typeface="Times New Roman" panose="02020603050405020304" pitchFamily="18" charset="0"/>
                <a:ea typeface="Times New Roman" panose="02020603050405020304" pitchFamily="18" charset="0"/>
              </a:rPr>
              <a:t> Lan </a:t>
            </a:r>
            <a:r>
              <a:rPr lang="en-US" sz="4000" b="1" dirty="0" err="1">
                <a:latin typeface="Times New Roman" panose="02020603050405020304" pitchFamily="18" charset="0"/>
                <a:ea typeface="Times New Roman" panose="02020603050405020304" pitchFamily="18" charset="0"/>
              </a:rPr>
              <a:t>Hồ</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Điệp</a:t>
            </a:r>
            <a:r>
              <a:rPr lang="en-US" sz="4000" b="1" dirty="0">
                <a:latin typeface="Times New Roman" panose="02020603050405020304" pitchFamily="18" charset="0"/>
                <a:ea typeface="Times New Roman" panose="02020603050405020304" pitchFamily="18" charset="0"/>
              </a:rPr>
              <a:t>?</a:t>
            </a:r>
            <a:endParaRPr lang="en-US" sz="4000" b="1" dirty="0">
              <a:ea typeface="Calibri" panose="020F0502020204030204" pitchFamily="34" charset="0"/>
            </a:endParaRPr>
          </a:p>
        </p:txBody>
      </p:sp>
      <p:sp>
        <p:nvSpPr>
          <p:cNvPr id="4" name="Rectangle 3"/>
          <p:cNvSpPr/>
          <p:nvPr/>
        </p:nvSpPr>
        <p:spPr>
          <a:xfrm>
            <a:off x="0" y="4303455"/>
            <a:ext cx="12192000" cy="2554545"/>
          </a:xfrm>
          <a:prstGeom prst="rect">
            <a:avLst/>
          </a:prstGeom>
          <a:solidFill>
            <a:schemeClr val="bg1"/>
          </a:solidFill>
          <a:ln>
            <a:noFill/>
          </a:ln>
        </p:spPr>
        <p:txBody>
          <a:bodyPr wrap="square">
            <a:spAutoFit/>
          </a:bodyPr>
          <a:lstStyle/>
          <a:p>
            <a:pPr>
              <a:tabLst>
                <a:tab pos="180340" algn="l"/>
                <a:tab pos="450215" algn="l"/>
              </a:tabLst>
            </a:pPr>
            <a:r>
              <a:rPr lang="en-US" sz="4000" dirty="0" smtClean="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bảng</a:t>
            </a:r>
            <a:r>
              <a:rPr lang="en-US" sz="4000" dirty="0">
                <a:latin typeface="Times New Roman" panose="02020603050405020304" pitchFamily="18" charset="0"/>
                <a:ea typeface="Times New Roman" panose="02020603050405020304" pitchFamily="18" charset="0"/>
              </a:rPr>
              <a:t> 35.1 </a:t>
            </a:r>
            <a:r>
              <a:rPr lang="en-US" sz="4000" dirty="0" err="1">
                <a:latin typeface="Times New Roman" panose="02020603050405020304" pitchFamily="18" charset="0"/>
                <a:ea typeface="Times New Roman" panose="02020603050405020304" pitchFamily="18" charset="0"/>
              </a:rPr>
              <a:t>cho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thấy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khoảng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rPr>
              <a:t> </a:t>
            </a:r>
            <a:r>
              <a:rPr lang="en-US" sz="4000" b="1" dirty="0">
                <a:solidFill>
                  <a:srgbClr val="FF0000"/>
                </a:solidFill>
                <a:latin typeface="Times New Roman" panose="02020603050405020304" pitchFamily="18" charset="0"/>
                <a:ea typeface="Times New Roman" panose="02020603050405020304" pitchFamily="18" charset="0"/>
              </a:rPr>
              <a:t>25 </a:t>
            </a:r>
            <a:r>
              <a:rPr lang="en-US" sz="4000" b="1" dirty="0" smtClean="0">
                <a:solidFill>
                  <a:srgbClr val="FF0000"/>
                </a:solidFill>
                <a:latin typeface="Times New Roman" panose="02020603050405020304" pitchFamily="18" charset="0"/>
                <a:ea typeface="Times New Roman" panose="02020603050405020304" pitchFamily="18" charset="0"/>
              </a:rPr>
              <a:t>- 31</a:t>
            </a:r>
            <a:r>
              <a:rPr lang="en-US" sz="4000" b="1" baseline="30000" dirty="0" smtClean="0">
                <a:solidFill>
                  <a:srgbClr val="FF0000"/>
                </a:solidFill>
                <a:latin typeface="Times New Roman" panose="02020603050405020304" pitchFamily="18" charset="0"/>
                <a:ea typeface="Times New Roman" panose="02020603050405020304" pitchFamily="18" charset="0"/>
              </a:rPr>
              <a:t>o</a:t>
            </a:r>
            <a:r>
              <a:rPr lang="en-US" sz="4000" b="1" dirty="0" smtClean="0">
                <a:solidFill>
                  <a:srgbClr val="FF0000"/>
                </a:solidFill>
                <a:latin typeface="Times New Roman" panose="02020603050405020304" pitchFamily="18" charset="0"/>
                <a:ea typeface="Times New Roman" panose="02020603050405020304" pitchFamily="18" charset="0"/>
              </a:rPr>
              <a:t>C </a:t>
            </a:r>
            <a:r>
              <a:rPr lang="en-US" sz="4000" dirty="0" err="1">
                <a:latin typeface="Times New Roman" panose="02020603050405020304" pitchFamily="18" charset="0"/>
                <a:ea typeface="Times New Roman" panose="02020603050405020304" pitchFamily="18" charset="0"/>
              </a:rPr>
              <a:t>là</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khoảng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mà</a:t>
            </a:r>
            <a:r>
              <a:rPr lang="en-US" sz="4000" dirty="0">
                <a:latin typeface="Times New Roman" panose="02020603050405020304" pitchFamily="18" charset="0"/>
                <a:ea typeface="Times New Roman" panose="02020603050405020304" pitchFamily="18" charset="0"/>
              </a:rPr>
              <a:t> Lan </a:t>
            </a:r>
            <a:r>
              <a:rPr lang="en-US" sz="4000" dirty="0" err="1">
                <a:latin typeface="Times New Roman" panose="02020603050405020304" pitchFamily="18" charset="0"/>
                <a:ea typeface="Times New Roman" panose="02020603050405020304" pitchFamily="18" charset="0"/>
              </a:rPr>
              <a:t>Hồ</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Điệp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tỉ</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lệ</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sống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cao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cây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số</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nhiều</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chiều</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dài</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của</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dài</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bề</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rộng</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của</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lá</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lớn</a:t>
            </a:r>
            <a:r>
              <a:rPr lang="en-US" sz="4000" b="1" i="1" dirty="0">
                <a:latin typeface="Times New Roman" panose="02020603050405020304" pitchFamily="18" charset="0"/>
                <a:ea typeface="Times New Roman" panose="02020603050405020304" pitchFamily="18" charset="0"/>
              </a:rPr>
              <a:t> </a:t>
            </a:r>
            <a:r>
              <a:rPr lang="en-US" sz="4000" b="1" i="1" dirty="0" err="1">
                <a:latin typeface="Times New Roman" panose="02020603050405020304" pitchFamily="18" charset="0"/>
                <a:ea typeface="Times New Roman" panose="02020603050405020304" pitchFamily="18" charset="0"/>
              </a:rPr>
              <a:t>nhất</a:t>
            </a:r>
            <a:r>
              <a:rPr lang="en-US" sz="4000" dirty="0">
                <a:latin typeface="Times New Roman" panose="02020603050405020304" pitchFamily="18" charset="0"/>
                <a:ea typeface="Times New Roman" panose="02020603050405020304" pitchFamily="18" charset="0"/>
              </a:rPr>
              <a:t>. </a:t>
            </a:r>
            <a:endParaRPr lang="en-US" sz="4000" dirty="0">
              <a:ea typeface="Calibri" panose="020F0502020204030204" pitchFamily="34" charset="0"/>
            </a:endParaRPr>
          </a:p>
        </p:txBody>
      </p:sp>
      <p:sp>
        <p:nvSpPr>
          <p:cNvPr id="5" name="Rectangle 4"/>
          <p:cNvSpPr/>
          <p:nvPr/>
        </p:nvSpPr>
        <p:spPr>
          <a:xfrm>
            <a:off x="559189" y="1871003"/>
            <a:ext cx="10920047"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458472" y="0"/>
            <a:ext cx="2300925" cy="400110"/>
          </a:xfrm>
          <a:prstGeom prst="rect">
            <a:avLst/>
          </a:prstGeom>
        </p:spPr>
        <p:txBody>
          <a:bodyPr wrap="square">
            <a:spAutoFit/>
          </a:bodyPr>
          <a:lstStyle/>
          <a:p>
            <a:r>
              <a:rPr lang="en-US" sz="2000" b="1" dirty="0">
                <a:solidFill>
                  <a:srgbClr val="0066FF"/>
                </a:solidFill>
                <a:latin typeface="Times New Roman" panose="02020603050405020304" pitchFamily="18" charset="0"/>
                <a:cs typeface="Times New Roman" panose="02020603050405020304" pitchFamily="18" charset="0"/>
              </a:rPr>
              <a:t>NHIỆM VỤ </a:t>
            </a:r>
            <a:r>
              <a:rPr lang="en-US" sz="2000" b="1" dirty="0" smtClean="0">
                <a:solidFill>
                  <a:srgbClr val="0066FF"/>
                </a:solidFill>
                <a:latin typeface="Times New Roman" panose="02020603050405020304" pitchFamily="18" charset="0"/>
                <a:cs typeface="Times New Roman" panose="02020603050405020304" pitchFamily="18" charset="0"/>
              </a:rPr>
              <a:t>1</a:t>
            </a:r>
            <a:endParaRPr lang="en-US" sz="2000" dirty="0">
              <a:solidFill>
                <a:srgbClr val="0066FF"/>
              </a:solidFill>
            </a:endParaRPr>
          </a:p>
        </p:txBody>
      </p:sp>
    </p:spTree>
    <p:extLst>
      <p:ext uri="{BB962C8B-B14F-4D97-AF65-F5344CB8AC3E}">
        <p14:creationId xmlns:p14="http://schemas.microsoft.com/office/powerpoint/2010/main" val="2828967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7"/>
        <p:cNvGrpSpPr/>
        <p:nvPr/>
      </p:nvGrpSpPr>
      <p:grpSpPr>
        <a:xfrm>
          <a:off x="0" y="0"/>
          <a:ext cx="0" cy="0"/>
          <a:chOff x="0" y="0"/>
          <a:chExt cx="0" cy="0"/>
        </a:xfrm>
      </p:grpSpPr>
      <p:sp>
        <p:nvSpPr>
          <p:cNvPr id="138" name="Google Shape;138;p17"/>
          <p:cNvSpPr/>
          <p:nvPr/>
        </p:nvSpPr>
        <p:spPr>
          <a:xfrm>
            <a:off x="0" y="439652"/>
            <a:ext cx="1681274" cy="677948"/>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39" name="Google Shape;139;p17"/>
          <p:cNvSpPr/>
          <p:nvPr/>
        </p:nvSpPr>
        <p:spPr>
          <a:xfrm flipH="1">
            <a:off x="2414241" y="949328"/>
            <a:ext cx="1889597" cy="465355"/>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0" name="Google Shape;140;p17"/>
          <p:cNvSpPr/>
          <p:nvPr/>
        </p:nvSpPr>
        <p:spPr>
          <a:xfrm>
            <a:off x="10543092" y="289110"/>
            <a:ext cx="1648908" cy="71419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sp>
        <p:nvSpPr>
          <p:cNvPr id="141" name="Google Shape;141;p17"/>
          <p:cNvSpPr/>
          <p:nvPr/>
        </p:nvSpPr>
        <p:spPr>
          <a:xfrm>
            <a:off x="6409831" y="646205"/>
            <a:ext cx="2461696" cy="60624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Georgia"/>
              <a:ea typeface="Georgia"/>
              <a:cs typeface="Georgia"/>
              <a:sym typeface="Georgia"/>
            </a:endParaRPr>
          </a:p>
        </p:txBody>
      </p:sp>
      <p:pic>
        <p:nvPicPr>
          <p:cNvPr id="142" name="Google Shape;142;p17"/>
          <p:cNvPicPr preferRelativeResize="0"/>
          <p:nvPr/>
        </p:nvPicPr>
        <p:blipFill rotWithShape="1">
          <a:blip r:embed="rId3">
            <a:alphaModFix/>
          </a:blip>
          <a:srcRect/>
          <a:stretch/>
        </p:blipFill>
        <p:spPr>
          <a:xfrm>
            <a:off x="0" y="4098535"/>
            <a:ext cx="12192000" cy="2759465"/>
          </a:xfrm>
          <a:prstGeom prst="rect">
            <a:avLst/>
          </a:prstGeom>
          <a:noFill/>
          <a:ln>
            <a:noFill/>
          </a:ln>
        </p:spPr>
      </p:pic>
      <p:sp>
        <p:nvSpPr>
          <p:cNvPr id="146" name="Google Shape;146;p17"/>
          <p:cNvSpPr txBox="1"/>
          <p:nvPr/>
        </p:nvSpPr>
        <p:spPr>
          <a:xfrm>
            <a:off x="276945" y="2181931"/>
            <a:ext cx="11090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2.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Ảnh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hưởng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của</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nhân</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tố</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ánh</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 </a:t>
            </a:r>
            <a:r>
              <a:rPr lang="en-US" sz="4800" b="1" dirty="0" err="1">
                <a:solidFill>
                  <a:srgbClr val="002060"/>
                </a:solidFill>
                <a:latin typeface="Times New Roman" panose="02020603050405020304" pitchFamily="18" charset="0"/>
                <a:ea typeface="Georgia"/>
                <a:cs typeface="Times New Roman" panose="02020603050405020304" pitchFamily="18" charset="0"/>
                <a:sym typeface="Georgia"/>
              </a:rPr>
              <a:t>sáng</a:t>
            </a:r>
            <a:r>
              <a:rPr lang="en-US" sz="4800" b="1" dirty="0">
                <a:solidFill>
                  <a:srgbClr val="002060"/>
                </a:solidFill>
                <a:latin typeface="Times New Roman" panose="02020603050405020304" pitchFamily="18" charset="0"/>
                <a:ea typeface="Georgia"/>
                <a:cs typeface="Times New Roman" panose="02020603050405020304" pitchFamily="18" charset="0"/>
                <a:sym typeface="Georgia"/>
              </a:rPr>
              <a:t>:</a:t>
            </a:r>
            <a:endParaRPr sz="4800" b="1" dirty="0">
              <a:solidFill>
                <a:srgbClr val="002060"/>
              </a:solidFill>
              <a:latin typeface="Times New Roman" panose="02020603050405020304" pitchFamily="18" charset="0"/>
              <a:ea typeface="Georgia"/>
              <a:cs typeface="Times New Roman" panose="02020603050405020304" pitchFamily="18" charset="0"/>
              <a:sym typeface="Georgia"/>
            </a:endParaRPr>
          </a:p>
        </p:txBody>
      </p:sp>
      <p:sp>
        <p:nvSpPr>
          <p:cNvPr id="148" name="Google Shape;148;p17"/>
          <p:cNvSpPr txBox="1">
            <a:spLocks noGrp="1"/>
          </p:cNvSpPr>
          <p:nvPr>
            <p:ph type="sldNum" idx="12"/>
          </p:nvPr>
        </p:nvSpPr>
        <p:spPr>
          <a:xfrm>
            <a:off x="11096625" y="6294437"/>
            <a:ext cx="508000" cy="3651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fld id="{00000000-1234-1234-1234-123412341234}" type="slidenum">
              <a:rPr lang="en-US" b="1">
                <a:latin typeface="Georgia"/>
                <a:ea typeface="Georgia"/>
                <a:cs typeface="Georgia"/>
                <a:sym typeface="Georgia"/>
              </a:rPr>
              <a:pPr marL="0" lvl="0" indent="0" algn="ctr" rtl="0">
                <a:spcBef>
                  <a:spcPts val="0"/>
                </a:spcBef>
                <a:spcAft>
                  <a:spcPts val="0"/>
                </a:spcAft>
                <a:buNone/>
              </a:pPr>
              <a:t>7</a:t>
            </a:fld>
            <a:endParaRPr b="1">
              <a:latin typeface="Georgia"/>
              <a:ea typeface="Georgia"/>
              <a:cs typeface="Georgia"/>
              <a:sym typeface="Georgia"/>
            </a:endParaRPr>
          </a:p>
        </p:txBody>
      </p:sp>
      <p:pic>
        <p:nvPicPr>
          <p:cNvPr id="11" name="Google Shape;241;p26"/>
          <p:cNvPicPr preferRelativeResize="0"/>
          <p:nvPr/>
        </p:nvPicPr>
        <p:blipFill rotWithShape="1">
          <a:blip r:embed="rId4">
            <a:alphaModFix/>
          </a:blip>
          <a:srcRect/>
          <a:stretch/>
        </p:blipFill>
        <p:spPr>
          <a:xfrm>
            <a:off x="8627373" y="-118560"/>
            <a:ext cx="1664985" cy="15332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KHOA HOC TU NHIEN 7\BAI 35\HINH BAI 35\4.jpg"/>
          <p:cNvPicPr/>
          <p:nvPr/>
        </p:nvPicPr>
        <p:blipFill>
          <a:blip r:embed="rId2">
            <a:extLst>
              <a:ext uri="{28A0092B-C50C-407E-A947-70E740481C1C}">
                <a14:useLocalDpi xmlns:a14="http://schemas.microsoft.com/office/drawing/2010/main" val="0"/>
              </a:ext>
            </a:extLst>
          </a:blip>
          <a:srcRect/>
          <a:stretch>
            <a:fillRect/>
          </a:stretch>
        </p:blipFill>
        <p:spPr bwMode="auto">
          <a:xfrm>
            <a:off x="114885" y="984738"/>
            <a:ext cx="6187441" cy="5683348"/>
          </a:xfrm>
          <a:prstGeom prst="rect">
            <a:avLst/>
          </a:prstGeom>
          <a:noFill/>
          <a:ln>
            <a:noFill/>
          </a:ln>
        </p:spPr>
      </p:pic>
      <p:sp>
        <p:nvSpPr>
          <p:cNvPr id="3" name="Rectangle 2"/>
          <p:cNvSpPr/>
          <p:nvPr/>
        </p:nvSpPr>
        <p:spPr>
          <a:xfrm>
            <a:off x="0" y="-100818"/>
            <a:ext cx="11746523" cy="1200329"/>
          </a:xfrm>
          <a:prstGeom prst="rect">
            <a:avLst/>
          </a:prstGeom>
          <a:solidFill>
            <a:schemeClr val="bg1"/>
          </a:solidFill>
        </p:spPr>
        <p:txBody>
          <a:bodyPr wrap="square">
            <a:spAutoFit/>
          </a:bodyPr>
          <a:lstStyle/>
          <a:p>
            <a:pPr algn="just"/>
            <a:r>
              <a:rPr lang="en-US" sz="3600" b="1" dirty="0" err="1">
                <a:solidFill>
                  <a:srgbClr val="0000CC"/>
                </a:solidFill>
                <a:latin typeface="Times New Roman" panose="02020603050405020304" pitchFamily="18" charset="0"/>
                <a:ea typeface="Times New Roman" panose="02020603050405020304" pitchFamily="18" charset="0"/>
              </a:rPr>
              <a:t>Câu</a:t>
            </a:r>
            <a:r>
              <a:rPr lang="en-US" sz="3600" b="1" dirty="0">
                <a:solidFill>
                  <a:srgbClr val="0000CC"/>
                </a:solidFill>
                <a:latin typeface="Times New Roman" panose="02020603050405020304" pitchFamily="18" charset="0"/>
                <a:ea typeface="Times New Roman" panose="02020603050405020304" pitchFamily="18" charset="0"/>
              </a:rPr>
              <a:t> 3. </a:t>
            </a:r>
            <a:r>
              <a:rPr lang="en-US" sz="3600" b="1" dirty="0" err="1">
                <a:latin typeface="Times New Roman" panose="02020603050405020304" pitchFamily="18" charset="0"/>
                <a:ea typeface="Times New Roman" panose="02020603050405020304" pitchFamily="18" charset="0"/>
              </a:rPr>
              <a:t>Quan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sát</a:t>
            </a:r>
            <a:r>
              <a:rPr lang="en-US" sz="3600" b="1" dirty="0">
                <a:latin typeface="Times New Roman" panose="02020603050405020304" pitchFamily="18" charset="0"/>
                <a:ea typeface="Times New Roman" panose="02020603050405020304" pitchFamily="18" charset="0"/>
              </a:rPr>
              <a:t> H.35.2 </a:t>
            </a:r>
            <a:r>
              <a:rPr lang="en-US" sz="3600" b="1" dirty="0" err="1">
                <a:latin typeface="Times New Roman" panose="02020603050405020304" pitchFamily="18" charset="0"/>
                <a:ea typeface="Times New Roman" panose="02020603050405020304" pitchFamily="18" charset="0"/>
              </a:rPr>
              <a:t>cho</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biết</a:t>
            </a:r>
            <a:r>
              <a:rPr lang="en-US" sz="3600" b="1" dirty="0">
                <a:latin typeface="Times New Roman" panose="02020603050405020304" pitchFamily="18" charset="0"/>
                <a:ea typeface="Times New Roman" panose="02020603050405020304" pitchFamily="18" charset="0"/>
              </a:rPr>
              <a:t> ý </a:t>
            </a:r>
            <a:r>
              <a:rPr lang="en-US" sz="3600" b="1" dirty="0" err="1">
                <a:latin typeface="Times New Roman" panose="02020603050405020304" pitchFamily="18" charset="0"/>
                <a:ea typeface="Times New Roman" panose="02020603050405020304" pitchFamily="18" charset="0"/>
              </a:rPr>
              <a:t>nghĩa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sự</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phân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tầng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thực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vật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trong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rừng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mưa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nhiệt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đới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đối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với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thực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vật</a:t>
            </a:r>
            <a:r>
              <a:rPr lang="en-US" sz="3600" b="1" dirty="0">
                <a:latin typeface="Times New Roman" panose="02020603050405020304" pitchFamily="18" charset="0"/>
                <a:ea typeface="Times New Roman" panose="02020603050405020304" pitchFamily="18" charset="0"/>
              </a:rPr>
              <a:t>?</a:t>
            </a:r>
            <a:endParaRPr lang="en-US" sz="3600" b="1" dirty="0">
              <a:ea typeface="Calibri" panose="020F0502020204030204" pitchFamily="34" charset="0"/>
            </a:endParaRPr>
          </a:p>
        </p:txBody>
      </p:sp>
      <p:sp>
        <p:nvSpPr>
          <p:cNvPr id="4" name="Rectangle 3"/>
          <p:cNvSpPr/>
          <p:nvPr/>
        </p:nvSpPr>
        <p:spPr>
          <a:xfrm>
            <a:off x="6492240" y="1235452"/>
            <a:ext cx="5064369" cy="5016758"/>
          </a:xfrm>
          <a:prstGeom prst="rect">
            <a:avLst/>
          </a:prstGeom>
          <a:solidFill>
            <a:schemeClr val="bg1"/>
          </a:solidFill>
          <a:ln>
            <a:noFill/>
          </a:ln>
        </p:spPr>
        <p:txBody>
          <a:bodyPr wrap="square">
            <a:spAutoFit/>
          </a:bodyPr>
          <a:lstStyle/>
          <a:p>
            <a:pPr algn="just"/>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tầng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rừng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mưa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nhiệt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đới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được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khá</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rõ</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nét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đảm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bảo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cho</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sinh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vật</a:t>
            </a:r>
            <a:r>
              <a:rPr lang="en-US" sz="4000" dirty="0">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tận</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dụng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nguồn</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sống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như</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ánh</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sáng</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thức</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ăn</a:t>
            </a:r>
            <a:r>
              <a:rPr lang="en-US" sz="4000" dirty="0">
                <a:solidFill>
                  <a:srgbClr val="FF0000"/>
                </a:solidFill>
                <a:latin typeface="Times New Roman" panose="02020603050405020304" pitchFamily="18" charset="0"/>
                <a:ea typeface="Times New Roman" panose="02020603050405020304" pitchFamily="18" charset="0"/>
              </a:rPr>
              <a:t>, … </a:t>
            </a:r>
            <a:r>
              <a:rPr lang="en-US" sz="4000" dirty="0" err="1">
                <a:solidFill>
                  <a:srgbClr val="FF0000"/>
                </a:solidFill>
                <a:latin typeface="Times New Roman" panose="02020603050405020304" pitchFamily="18" charset="0"/>
                <a:ea typeface="Times New Roman" panose="02020603050405020304" pitchFamily="18" charset="0"/>
              </a:rPr>
              <a:t>một</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cách</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tối</a:t>
            </a:r>
            <a:r>
              <a:rPr lang="en-US" sz="4000" dirty="0">
                <a:solidFill>
                  <a:srgbClr val="FF0000"/>
                </a:solidFill>
                <a:latin typeface="Times New Roman" panose="02020603050405020304" pitchFamily="18" charset="0"/>
                <a:ea typeface="Times New Roman" panose="02020603050405020304" pitchFamily="18" charset="0"/>
              </a:rPr>
              <a:t> </a:t>
            </a:r>
            <a:r>
              <a:rPr lang="en-US" sz="4000" dirty="0" err="1">
                <a:solidFill>
                  <a:srgbClr val="FF0000"/>
                </a:solidFill>
                <a:latin typeface="Times New Roman" panose="02020603050405020304" pitchFamily="18" charset="0"/>
                <a:ea typeface="Times New Roman" panose="02020603050405020304" pitchFamily="18" charset="0"/>
              </a:rPr>
              <a:t>ưu</a:t>
            </a:r>
            <a:r>
              <a:rPr lang="en-US" sz="4000" dirty="0">
                <a:solidFill>
                  <a:srgbClr val="FF0000"/>
                </a:solidFill>
                <a:latin typeface="Times New Roman" panose="02020603050405020304" pitchFamily="18" charset="0"/>
                <a:ea typeface="Times New Roman" panose="02020603050405020304" pitchFamily="18" charset="0"/>
              </a:rPr>
              <a:t>.</a:t>
            </a:r>
            <a:endParaRPr lang="en-US" sz="4000" dirty="0">
              <a:solidFill>
                <a:srgbClr val="FF0000"/>
              </a:solidFill>
            </a:endParaRPr>
          </a:p>
        </p:txBody>
      </p:sp>
    </p:spTree>
    <p:extLst>
      <p:ext uri="{BB962C8B-B14F-4D97-AF65-F5344CB8AC3E}">
        <p14:creationId xmlns:p14="http://schemas.microsoft.com/office/powerpoint/2010/main" val="2108328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9</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48690"/>
            <a:ext cx="13878559" cy="86182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7220"/>
            <a:ext cx="6989931" cy="5577839"/>
          </a:xfrm>
          <a:prstGeom prst="rect">
            <a:avLst/>
          </a:prstGeom>
        </p:spPr>
      </p:pic>
      <p:cxnSp>
        <p:nvCxnSpPr>
          <p:cNvPr id="6" name="Straight Arrow Connector 5"/>
          <p:cNvCxnSpPr/>
          <p:nvPr/>
        </p:nvCxnSpPr>
        <p:spPr>
          <a:xfrm>
            <a:off x="6811502" y="1804182"/>
            <a:ext cx="679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6607" y="1459277"/>
            <a:ext cx="4354077"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tầng</a:t>
            </a:r>
            <a:r>
              <a:rPr lang="en-US" sz="3200" b="1" dirty="0">
                <a:solidFill>
                  <a:srgbClr val="FF0000"/>
                </a:solidFill>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6965880" y="1804182"/>
            <a:ext cx="29016" cy="3251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99862" y="2696195"/>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27945" y="2253852"/>
            <a:ext cx="4644556" cy="892552"/>
          </a:xfrm>
          <a:prstGeom prst="rect">
            <a:avLst/>
          </a:prstGeom>
          <a:noFill/>
        </p:spPr>
        <p:txBody>
          <a:bodyPr wrap="square" rtlCol="0">
            <a:spAutoFit/>
          </a:bodyPr>
          <a:lstStyle/>
          <a:p>
            <a:pPr lvl="0"/>
            <a:r>
              <a:rPr lang="en-US" sz="2600" dirty="0" err="1">
                <a:latin typeface="Times New Roman" panose="02020603050405020304" pitchFamily="18" charset="0"/>
                <a:cs typeface="Times New Roman" panose="02020603050405020304" pitchFamily="18" charset="0"/>
              </a:rPr>
              <a:t>Đáp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a:t>
            </a:r>
          </a:p>
        </p:txBody>
      </p:sp>
      <p:cxnSp>
        <p:nvCxnSpPr>
          <p:cNvPr id="15" name="Straight Arrow Connector 14"/>
          <p:cNvCxnSpPr/>
          <p:nvPr/>
        </p:nvCxnSpPr>
        <p:spPr>
          <a:xfrm>
            <a:off x="6988240" y="5041923"/>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030524" y="3695644"/>
            <a:ext cx="436098" cy="14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66607" y="3385378"/>
            <a:ext cx="4583234"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endParaRPr lang="en-US" sz="2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466607" y="4799805"/>
            <a:ext cx="4583234" cy="89255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p:bldP spid="18" grpId="0"/>
    </p:bldLst>
  </p:timing>
</p:sld>
</file>

<file path=ppt/theme/theme1.xml><?xml version="1.0" encoding="utf-8"?>
<a:theme xmlns:a="http://schemas.openxmlformats.org/drawingml/2006/main" name="Eco-Friendly Presentation Template www.googleslides.org">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5164</TotalTime>
  <Words>2908</Words>
  <Application>Microsoft Office PowerPoint</Application>
  <PresentationFormat>Widescreen</PresentationFormat>
  <Paragraphs>267</Paragraphs>
  <Slides>52</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微软雅黑</vt:lpstr>
      <vt:lpstr>宋体</vt:lpstr>
      <vt:lpstr>.VnTime</vt:lpstr>
      <vt:lpstr>Arial</vt:lpstr>
      <vt:lpstr>Calibri</vt:lpstr>
      <vt:lpstr>Garamond</vt:lpstr>
      <vt:lpstr>Georgia</vt:lpstr>
      <vt:lpstr>Times New Roman</vt:lpstr>
      <vt:lpstr>Eco-Friendly Presentation Template www.googleslides.org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Admin</cp:lastModifiedBy>
  <cp:revision>190</cp:revision>
  <dcterms:modified xsi:type="dcterms:W3CDTF">2025-02-27T14:59:02Z</dcterms:modified>
</cp:coreProperties>
</file>