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85" r:id="rId2"/>
    <p:sldMasterId id="2147483734" r:id="rId3"/>
    <p:sldMasterId id="2147483784" r:id="rId4"/>
    <p:sldMasterId id="2147483796" r:id="rId5"/>
    <p:sldMasterId id="2147483809" r:id="rId6"/>
    <p:sldMasterId id="2147483823" r:id="rId7"/>
    <p:sldMasterId id="2147483835" r:id="rId8"/>
    <p:sldMasterId id="2147483855" r:id="rId9"/>
    <p:sldMasterId id="2147483861" r:id="rId10"/>
  </p:sldMasterIdLst>
  <p:notesMasterIdLst>
    <p:notesMasterId r:id="rId40"/>
  </p:notesMasterIdLst>
  <p:sldIdLst>
    <p:sldId id="3308" r:id="rId11"/>
    <p:sldId id="3305" r:id="rId12"/>
    <p:sldId id="546" r:id="rId13"/>
    <p:sldId id="3310" r:id="rId14"/>
    <p:sldId id="3285" r:id="rId15"/>
    <p:sldId id="256" r:id="rId16"/>
    <p:sldId id="261" r:id="rId17"/>
    <p:sldId id="262" r:id="rId18"/>
    <p:sldId id="260" r:id="rId19"/>
    <p:sldId id="263" r:id="rId20"/>
    <p:sldId id="3290" r:id="rId21"/>
    <p:sldId id="428" r:id="rId22"/>
    <p:sldId id="3306" r:id="rId23"/>
    <p:sldId id="270" r:id="rId24"/>
    <p:sldId id="268" r:id="rId25"/>
    <p:sldId id="269" r:id="rId26"/>
    <p:sldId id="267" r:id="rId27"/>
    <p:sldId id="272" r:id="rId28"/>
    <p:sldId id="265" r:id="rId29"/>
    <p:sldId id="3294" r:id="rId30"/>
    <p:sldId id="266" r:id="rId31"/>
    <p:sldId id="3297" r:id="rId32"/>
    <p:sldId id="3302" r:id="rId33"/>
    <p:sldId id="3299" r:id="rId34"/>
    <p:sldId id="3303" r:id="rId35"/>
    <p:sldId id="3304" r:id="rId36"/>
    <p:sldId id="3288" r:id="rId37"/>
    <p:sldId id="3296" r:id="rId38"/>
    <p:sldId id="324" r:id="rId39"/>
  </p:sldIdLst>
  <p:sldSz cx="12192000" cy="6858000"/>
  <p:notesSz cx="6858000" cy="9144000"/>
  <p:embeddedFontLst>
    <p:embeddedFont>
      <p:font typeface="#9Slide01 Noi dung ngan" panose="020B0604020202020204" charset="0"/>
      <p:regular r:id="rId41"/>
    </p:embeddedFont>
    <p:embeddedFont>
      <p:font typeface="#9Slide01 Tieu de ngan" panose="020B0604020202020204" charset="0"/>
      <p:bold r:id="rId42"/>
    </p:embeddedFont>
    <p:embeddedFont>
      <p:font typeface="#9Slide02 Noi dung rat dai" panose="020B0604020202020204" charset="0"/>
      <p:regular r:id="rId43"/>
    </p:embeddedFont>
    <p:embeddedFont>
      <p:font typeface="#9Slide03 Cabin Condensed Bold" panose="020B0604020202020204" charset="0"/>
      <p:bold r:id="rId44"/>
    </p:embeddedFont>
    <p:embeddedFont>
      <p:font typeface="#9Slide05 Claudia" panose="020B0604020202020204" charset="0"/>
      <p:regular r:id="rId45"/>
    </p:embeddedFont>
    <p:embeddedFont>
      <p:font typeface="#9Slide05 Fourth Medium" panose="020B0604020202020204" charset="0"/>
      <p:bold r:id="rId46"/>
    </p:embeddedFont>
    <p:embeddedFont>
      <p:font typeface="#9Slide05 Fourth Thin" panose="020B0604020202020204" charset="0"/>
      <p:regular r:id="rId47"/>
    </p:embeddedFont>
    <p:embeddedFont>
      <p:font typeface="#9Slide05 Lobster" panose="020B0604020202020204" charset="0"/>
      <p:regular r:id="rId48"/>
    </p:embeddedFont>
    <p:embeddedFont>
      <p:font typeface="#9Slide06 SVNKarlita" pitchFamily="2" charset="-128"/>
      <p:regular r:id="rId49"/>
    </p:embeddedFont>
    <p:embeddedFont>
      <p:font typeface="#9Slide07 Cadena" panose="020B0604020202020204" charset="0"/>
      <p:bold r:id="rId50"/>
    </p:embeddedFont>
    <p:embeddedFont>
      <p:font typeface="#9Slide07 IcielBaliho Script" pitchFamily="2" charset="0"/>
      <p:regular r:id="rId51"/>
    </p:embeddedFont>
    <p:embeddedFont>
      <p:font typeface="#9Slide07 IcielBC Cubano Normal" panose="020B0604020202020204" charset="0"/>
      <p:regular r:id="rId52"/>
    </p:embeddedFont>
    <p:embeddedFont>
      <p:font typeface="#9Slide07 Pangolin" panose="00000500000000000000" pitchFamily="2" charset="0"/>
      <p:regular r:id="rId53"/>
    </p:embeddedFont>
    <p:embeddedFont>
      <p:font typeface="#9Slide07 Pattaya" panose="00000500000000000000" pitchFamily="2" charset="-34"/>
      <p:regular r:id="rId54"/>
    </p:embeddedFont>
    <p:embeddedFont>
      <p:font typeface="#9Slide07 SVNPosterizer KG Inli" panose="02000503000000020003" pitchFamily="2" charset="0"/>
      <p:regular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Franklin Gothic Book" panose="020B0503020102020204" pitchFamily="34" charset="0"/>
      <p:regular r:id="rId62"/>
      <p:italic r:id="rId63"/>
    </p:embeddedFont>
    <p:embeddedFont>
      <p:font typeface="Gill Sans MT" panose="020B0502020104020203" pitchFamily="34" charset="0"/>
      <p:regular r:id="rId64"/>
      <p:bold r:id="rId65"/>
      <p:italic r:id="rId66"/>
      <p:boldItalic r:id="rId67"/>
    </p:embeddedFont>
    <p:embeddedFont>
      <p:font typeface="Nunito Sans" pitchFamily="2" charset="0"/>
      <p:regular r:id="rId68"/>
      <p:bold r:id="rId69"/>
      <p:italic r:id="rId70"/>
      <p:boldItalic r:id="rId71"/>
    </p:embeddedFont>
    <p:embeddedFont>
      <p:font typeface="Roboto Condensed Light" panose="02000000000000000000" pitchFamily="2" charset="0"/>
      <p:regular r:id="rId72"/>
      <p:italic r:id="rId73"/>
    </p:embeddedFont>
    <p:embeddedFont>
      <p:font typeface="Trebuchet MS" panose="020B0603020202020204" pitchFamily="34" charset="0"/>
      <p:regular r:id="rId74"/>
      <p:bold r:id="rId75"/>
      <p:italic r:id="rId76"/>
      <p:boldItalic r:id="rId7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FFFF"/>
    <a:srgbClr val="AAF000"/>
    <a:srgbClr val="16BFEF"/>
    <a:srgbClr val="FFFFC2"/>
    <a:srgbClr val="E6E6E6"/>
    <a:srgbClr val="234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Kiểu Sáng 3 - Màu chủ đề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29" autoAdjust="0"/>
    <p:restoredTop sz="94471" autoAdjust="0"/>
  </p:normalViewPr>
  <p:slideViewPr>
    <p:cSldViewPr>
      <p:cViewPr varScale="1">
        <p:scale>
          <a:sx n="67" d="100"/>
          <a:sy n="67" d="100"/>
        </p:scale>
        <p:origin x="90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4972"/>
    </p:cViewPr>
  </p:sorterViewPr>
  <p:notesViewPr>
    <p:cSldViewPr>
      <p:cViewPr varScale="1">
        <p:scale>
          <a:sx n="57" d="100"/>
          <a:sy n="57" d="100"/>
        </p:scale>
        <p:origin x="2560"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font" Target="fonts/font13.fntdata"/><Relationship Id="rId58" Type="http://schemas.openxmlformats.org/officeDocument/2006/relationships/font" Target="fonts/font18.fntdata"/><Relationship Id="rId74" Type="http://schemas.openxmlformats.org/officeDocument/2006/relationships/font" Target="fonts/font34.fntdata"/><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21.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77" Type="http://schemas.openxmlformats.org/officeDocument/2006/relationships/font" Target="fonts/font37.fntdata"/><Relationship Id="rId8" Type="http://schemas.openxmlformats.org/officeDocument/2006/relationships/slideMaster" Target="slideMasters/slideMaster8.xml"/><Relationship Id="rId51" Type="http://schemas.openxmlformats.org/officeDocument/2006/relationships/font" Target="fonts/font11.fntdata"/><Relationship Id="rId72" Type="http://schemas.openxmlformats.org/officeDocument/2006/relationships/font" Target="fonts/font32.fntdata"/><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0.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font" Target="fonts/font33.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font" Target="fonts/font36.fntdata"/><Relationship Id="rId7" Type="http://schemas.openxmlformats.org/officeDocument/2006/relationships/slideMaster" Target="slideMasters/slideMaster7.xml"/><Relationship Id="rId71" Type="http://schemas.openxmlformats.org/officeDocument/2006/relationships/font" Target="fonts/font31.fntdata"/><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notesMaster" Target="notesMasters/notesMaster1.xml"/><Relationship Id="rId45" Type="http://schemas.openxmlformats.org/officeDocument/2006/relationships/font" Target="fonts/font5.fntdata"/><Relationship Id="rId66"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272693-1BA4-4E29-AA43-2D0C02760871}" type="datetimeFigureOut">
              <a:rPr lang="en-US" smtClean="0"/>
              <a:t>1/7/2022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BDF57-27A5-4545-99EA-5523867AF2C6}" type="slidenum">
              <a:rPr lang="en-US" smtClean="0"/>
              <a:t>‹#›</a:t>
            </a:fld>
            <a:endParaRPr lang="en-US"/>
          </a:p>
        </p:txBody>
      </p:sp>
    </p:spTree>
    <p:extLst>
      <p:ext uri="{BB962C8B-B14F-4D97-AF65-F5344CB8AC3E}">
        <p14:creationId xmlns:p14="http://schemas.microsoft.com/office/powerpoint/2010/main" val="106333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815783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78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567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AD8F34-004C-4478-9F6B-B60B6E7BB9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393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19.jpg"/><Relationship Id="rId1" Type="http://schemas.openxmlformats.org/officeDocument/2006/relationships/slideMaster" Target="../slideMasters/slideMaster10.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1/7/2022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Hình ảnh 5">
            <a:extLst>
              <a:ext uri="{FF2B5EF4-FFF2-40B4-BE49-F238E27FC236}">
                <a16:creationId xmlns:a16="http://schemas.microsoft.com/office/drawing/2014/main" id="{5C96EFF8-EA6A-4FC3-925C-6CF6934C61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79102" y="6349852"/>
            <a:ext cx="596900" cy="596900"/>
          </a:xfrm>
          <a:prstGeom prst="ellipse">
            <a:avLst/>
          </a:prstGeom>
        </p:spPr>
      </p:pic>
    </p:spTree>
    <p:extLst>
      <p:ext uri="{BB962C8B-B14F-4D97-AF65-F5344CB8AC3E}">
        <p14:creationId xmlns:p14="http://schemas.microsoft.com/office/powerpoint/2010/main" val="713502330"/>
      </p:ext>
    </p:extLst>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1/7/2022</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75926734"/>
      </p:ext>
    </p:extLst>
  </p:cSld>
  <p:clrMapOvr>
    <a:masterClrMapping/>
  </p:clrMapOvr>
  <p:transition spd="slow">
    <p:wipe dir="d"/>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anual">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gs>
              <a:gs pos="100000">
                <a:schemeClr val="accent3"/>
              </a:gs>
            </a:gsLst>
            <a:lin ang="0" scaled="1"/>
            <a:tileRect/>
          </a:gradFill>
          <a:ln w="12700" cap="flat">
            <a:noFill/>
            <a:prstDash val="solid"/>
            <a:miter/>
          </a:ln>
        </p:spPr>
        <p:txBody>
          <a:bodyPr rtlCol="0" anchor="ctr"/>
          <a:lstStyle/>
          <a:p>
            <a:pPr algn="l"/>
            <a:endParaRPr lang="en-US" noProof="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HOW TO USE THIS TEMPLATE</a:t>
            </a:r>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78"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1</a:t>
            </a:r>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hasCustomPrompt="1"/>
          </p:nvPr>
        </p:nvSpPr>
        <p:spPr>
          <a:xfrm>
            <a:off x="1442535" y="1984171"/>
            <a:ext cx="3103110"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42" y="1960171"/>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2</a:t>
            </a:r>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hasCustomPrompt="1"/>
          </p:nvPr>
        </p:nvSpPr>
        <p:spPr>
          <a:xfrm>
            <a:off x="5477939" y="1984171"/>
            <a:ext cx="2243918"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55" y="1977950"/>
            <a:ext cx="882686" cy="1092200"/>
          </a:xfrm>
        </p:spPr>
        <p:txBody>
          <a:bodyPr lIns="0" tIns="0" rIns="0" bIns="0">
            <a:noAutofit/>
          </a:bodyPr>
          <a:lstStyle>
            <a:lvl1pPr marL="0" indent="0">
              <a:buNone/>
              <a:defRPr sz="8000" b="1">
                <a:solidFill>
                  <a:schemeClr val="bg2"/>
                </a:solidFill>
                <a:latin typeface="+mj-lt"/>
              </a:defRPr>
            </a:lvl1pPr>
          </a:lstStyle>
          <a:p>
            <a:pPr lvl="0"/>
            <a:r>
              <a:rPr lang="en-US" noProof="0"/>
              <a:t>3</a:t>
            </a:r>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hasCustomPrompt="1"/>
          </p:nvPr>
        </p:nvSpPr>
        <p:spPr>
          <a:xfrm>
            <a:off x="8564052" y="2001950"/>
            <a:ext cx="2959116" cy="1032355"/>
          </a:xfrm>
        </p:spPr>
        <p:txBody>
          <a:bodyPr>
            <a:noAutofit/>
          </a:bodyPr>
          <a:lstStyle>
            <a:lvl1pPr marL="0" indent="0">
              <a:lnSpc>
                <a:spcPct val="100000"/>
              </a:lnSpc>
              <a:spcBef>
                <a:spcPts val="600"/>
              </a:spcBef>
              <a:buNone/>
              <a:defRPr sz="3000" b="0">
                <a:solidFill>
                  <a:schemeClr val="bg1"/>
                </a:solidFill>
                <a:latin typeface="+mj-lt"/>
              </a:defRPr>
            </a:lvl1pPr>
          </a:lstStyle>
          <a:p>
            <a:pPr lvl="0"/>
            <a:r>
              <a:rPr lang="en-US" noProof="0"/>
              <a:t>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hasCustomPrompt="1"/>
          </p:nvPr>
        </p:nvSpPr>
        <p:spPr>
          <a:xfrm>
            <a:off x="1020059"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hasCustomPrompt="1"/>
          </p:nvPr>
        </p:nvSpPr>
        <p:spPr>
          <a:xfrm>
            <a:off x="2718684" y="3103993"/>
            <a:ext cx="1698625"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hasCustomPrompt="1"/>
          </p:nvPr>
        </p:nvSpPr>
        <p:spPr>
          <a:xfrm>
            <a:off x="4794793" y="3103993"/>
            <a:ext cx="2599197"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hasCustomPrompt="1"/>
          </p:nvPr>
        </p:nvSpPr>
        <p:spPr>
          <a:xfrm>
            <a:off x="7876955" y="3102450"/>
            <a:ext cx="3726423" cy="800100"/>
          </a:xfrm>
        </p:spPr>
        <p:txBody>
          <a:bodyPr>
            <a:normAutofit/>
          </a:bodyPr>
          <a:lstStyle>
            <a:lvl1pPr marL="0" indent="0">
              <a:buNone/>
              <a:defRPr sz="1600" b="0">
                <a:solidFill>
                  <a:schemeClr val="bg1"/>
                </a:solidFill>
                <a:latin typeface="+mn-lt"/>
              </a:defRPr>
            </a:lvl1pPr>
          </a:lstStyle>
          <a:p>
            <a:pPr lvl="0"/>
            <a:r>
              <a:rPr lang="en-US" noProof="0"/>
              <a:t>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hasCustomPrompt="1"/>
          </p:nvPr>
        </p:nvSpPr>
        <p:spPr>
          <a:xfrm>
            <a:off x="1657040" y="5751926"/>
            <a:ext cx="8877920" cy="470478"/>
          </a:xfrm>
        </p:spPr>
        <p:txBody>
          <a:bodyPr>
            <a:normAutofit/>
          </a:bodyPr>
          <a:lstStyle>
            <a:lvl1pPr marL="0" indent="0" algn="ctr">
              <a:buNone/>
              <a:defRPr sz="1600" b="0">
                <a:solidFill>
                  <a:schemeClr val="accent4"/>
                </a:solidFill>
                <a:latin typeface="+mn-lt"/>
              </a:defRPr>
            </a:lvl1pPr>
          </a:lstStyle>
          <a:p>
            <a:pPr lvl="0"/>
            <a:r>
              <a:rPr lang="en-US" noProof="0"/>
              <a:t>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hasCustomPrompt="1"/>
          </p:nvPr>
        </p:nvSpPr>
        <p:spPr>
          <a:xfrm>
            <a:off x="4794791" y="5070254"/>
            <a:ext cx="2599199"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hasCustomPrompt="1"/>
          </p:nvPr>
        </p:nvSpPr>
        <p:spPr>
          <a:xfrm>
            <a:off x="7890713" y="5070254"/>
            <a:ext cx="3712665" cy="800100"/>
          </a:xfrm>
        </p:spPr>
        <p:txBody>
          <a:bodyPr>
            <a:normAutofit/>
          </a:bodyPr>
          <a:lstStyle>
            <a:lvl1pPr marL="0" indent="0">
              <a:buNone/>
              <a:defRPr sz="1600" b="0">
                <a:solidFill>
                  <a:schemeClr val="bg2"/>
                </a:solidFill>
                <a:latin typeface="+mn-lt"/>
              </a:defRPr>
            </a:lvl1pPr>
          </a:lstStyle>
          <a:p>
            <a:pPr lvl="0"/>
            <a:r>
              <a:rPr lang="en-US" noProof="0"/>
              <a:t>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8" y="3976866"/>
            <a:ext cx="3273552" cy="1618488"/>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792" y="4041034"/>
            <a:ext cx="2599199" cy="896112"/>
          </a:xfrm>
        </p:spPr>
        <p:txBody>
          <a:bodyPr anchor="ctr" anchorCtr="0">
            <a:noAutofit/>
          </a:bodyPr>
          <a:lstStyle>
            <a:lvl1pPr marL="0" indent="0" algn="ctr">
              <a:buNone/>
              <a:defRPr sz="1400">
                <a:solidFill>
                  <a:schemeClr val="bg1"/>
                </a:solidFill>
              </a:defRPr>
            </a:lvl1pPr>
          </a:lstStyle>
          <a:p>
            <a:r>
              <a:rPr lang="en-US" noProof="0"/>
              <a:t>Click icon to add picture</a:t>
            </a:r>
            <a:endParaRPr lang="en-US" noProof="0"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400">
                <a:solidFill>
                  <a:schemeClr val="bg1"/>
                </a:solidFill>
              </a:defRPr>
            </a:lvl1pPr>
          </a:lstStyle>
          <a:p>
            <a:r>
              <a:rPr lang="en-US" noProof="0"/>
              <a:t>Click icon to add picture</a:t>
            </a:r>
            <a:endParaRPr lang="en-US" noProof="0" dirty="0"/>
          </a:p>
        </p:txBody>
      </p:sp>
    </p:spTree>
    <p:extLst>
      <p:ext uri="{BB962C8B-B14F-4D97-AF65-F5344CB8AC3E}">
        <p14:creationId xmlns:p14="http://schemas.microsoft.com/office/powerpoint/2010/main" val="11186349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F9E9"/>
          </a:solidFill>
        </p:spPr>
        <p:txBody>
          <a:bodyPr wrap="square" lIns="0" tIns="0" rIns="0" bIns="0" rtlCol="0"/>
          <a:lstStyle/>
          <a:p>
            <a:endParaRPr sz="1200"/>
          </a:p>
        </p:txBody>
      </p:sp>
      <p:sp>
        <p:nvSpPr>
          <p:cNvPr id="2" name="Holder 2"/>
          <p:cNvSpPr>
            <a:spLocks noGrp="1"/>
          </p:cNvSpPr>
          <p:nvPr>
            <p:ph type="ctrTitle"/>
          </p:nvPr>
        </p:nvSpPr>
        <p:spPr>
          <a:xfrm>
            <a:off x="973837" y="1999713"/>
            <a:ext cx="10244327" cy="374398"/>
          </a:xfrm>
          <a:prstGeom prst="rect">
            <a:avLst/>
          </a:prstGeom>
        </p:spPr>
        <p:txBody>
          <a:bodyPr wrap="square" lIns="0" tIns="0" rIns="0" bIns="0">
            <a:spAutoFit/>
          </a:bodyPr>
          <a:lstStyle>
            <a:lvl1pPr>
              <a:defRPr sz="2433" b="0" i="0">
                <a:solidFill>
                  <a:srgbClr val="493323"/>
                </a:solidFill>
                <a:latin typeface="Trebuchet MS"/>
                <a:cs typeface="Trebuchet MS"/>
              </a:defRPr>
            </a:lvl1pPr>
          </a:lstStyle>
          <a:p>
            <a:endParaRPr/>
          </a:p>
        </p:txBody>
      </p:sp>
      <p:sp>
        <p:nvSpPr>
          <p:cNvPr id="3" name="Holder 3"/>
          <p:cNvSpPr>
            <a:spLocks noGrp="1"/>
          </p:cNvSpPr>
          <p:nvPr>
            <p:ph type="subTitle" idx="4"/>
          </p:nvPr>
        </p:nvSpPr>
        <p:spPr>
          <a:xfrm>
            <a:off x="1155023" y="4712116"/>
            <a:ext cx="9881954" cy="348878"/>
          </a:xfrm>
          <a:prstGeom prst="rect">
            <a:avLst/>
          </a:prstGeom>
        </p:spPr>
        <p:txBody>
          <a:bodyPr wrap="square" lIns="0" tIns="0" rIns="0" bIns="0">
            <a:spAutoFit/>
          </a:bodyPr>
          <a:lstStyle>
            <a:lvl1pPr>
              <a:defRPr sz="2267" b="0" i="0">
                <a:solidFill>
                  <a:srgbClr val="94DDD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8350226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ABB094"/>
          </a:solidFill>
        </p:spPr>
        <p:txBody>
          <a:bodyPr wrap="square" lIns="0" tIns="0" rIns="0" bIns="0" rtlCol="0"/>
          <a:lstStyle/>
          <a:p>
            <a:endParaRPr sz="1200"/>
          </a:p>
        </p:txBody>
      </p:sp>
      <p:sp>
        <p:nvSpPr>
          <p:cNvPr id="2" name="Holder 2"/>
          <p:cNvSpPr>
            <a:spLocks noGrp="1"/>
          </p:cNvSpPr>
          <p:nvPr>
            <p:ph type="title"/>
          </p:nvPr>
        </p:nvSpPr>
        <p:spPr>
          <a:xfrm>
            <a:off x="1747861" y="2198613"/>
            <a:ext cx="8696277" cy="374398"/>
          </a:xfrm>
        </p:spPr>
        <p:txBody>
          <a:bodyPr lIns="0" tIns="0" rIns="0" bIns="0"/>
          <a:lstStyle>
            <a:lvl1pPr>
              <a:defRPr sz="2433" b="0" i="0">
                <a:solidFill>
                  <a:srgbClr val="493323"/>
                </a:solidFill>
                <a:latin typeface="Trebuchet MS"/>
                <a:cs typeface="Trebuchet MS"/>
              </a:defRPr>
            </a:lvl1pPr>
          </a:lstStyle>
          <a:p>
            <a:endParaRPr/>
          </a:p>
        </p:txBody>
      </p:sp>
      <p:sp>
        <p:nvSpPr>
          <p:cNvPr id="3" name="Holder 3"/>
          <p:cNvSpPr>
            <a:spLocks noGrp="1"/>
          </p:cNvSpPr>
          <p:nvPr>
            <p:ph type="body" idx="1"/>
          </p:nvPr>
        </p:nvSpPr>
        <p:spPr>
          <a:xfrm>
            <a:off x="1835288" y="3231656"/>
            <a:ext cx="8521423" cy="302712"/>
          </a:xfrm>
        </p:spPr>
        <p:txBody>
          <a:bodyPr lIns="0" tIns="0" rIns="0" bIns="0"/>
          <a:lstStyle>
            <a:lvl1pPr>
              <a:defRPr sz="1967" b="0" i="0">
                <a:solidFill>
                  <a:srgbClr val="493323"/>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1866393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FF9E9"/>
          </a:solidFill>
        </p:spPr>
        <p:txBody>
          <a:bodyPr wrap="square" lIns="0" tIns="0" rIns="0" bIns="0" rtlCol="0"/>
          <a:lstStyle/>
          <a:p>
            <a:endParaRPr sz="1200"/>
          </a:p>
        </p:txBody>
      </p:sp>
      <p:sp>
        <p:nvSpPr>
          <p:cNvPr id="17" name="bg object 17"/>
          <p:cNvSpPr/>
          <p:nvPr/>
        </p:nvSpPr>
        <p:spPr>
          <a:xfrm>
            <a:off x="2715135" y="3413052"/>
            <a:ext cx="501650" cy="462070"/>
          </a:xfrm>
          <a:prstGeom prst="rect">
            <a:avLst/>
          </a:prstGeom>
          <a:blipFill>
            <a:blip r:embed="rId2" cstate="print"/>
            <a:stretch>
              <a:fillRect/>
            </a:stretch>
          </a:blipFill>
        </p:spPr>
        <p:txBody>
          <a:bodyPr wrap="square" lIns="0" tIns="0" rIns="0" bIns="0" rtlCol="0"/>
          <a:lstStyle/>
          <a:p>
            <a:endParaRPr sz="1200"/>
          </a:p>
        </p:txBody>
      </p:sp>
      <p:sp>
        <p:nvSpPr>
          <p:cNvPr id="18" name="bg object 18"/>
          <p:cNvSpPr/>
          <p:nvPr/>
        </p:nvSpPr>
        <p:spPr>
          <a:xfrm>
            <a:off x="2715135" y="4107020"/>
            <a:ext cx="501650" cy="462070"/>
          </a:xfrm>
          <a:prstGeom prst="rect">
            <a:avLst/>
          </a:prstGeom>
          <a:blipFill>
            <a:blip r:embed="rId3" cstate="print"/>
            <a:stretch>
              <a:fillRect/>
            </a:stretch>
          </a:blipFill>
        </p:spPr>
        <p:txBody>
          <a:bodyPr wrap="square" lIns="0" tIns="0" rIns="0" bIns="0" rtlCol="0"/>
          <a:lstStyle/>
          <a:p>
            <a:endParaRPr sz="1200"/>
          </a:p>
        </p:txBody>
      </p:sp>
      <p:sp>
        <p:nvSpPr>
          <p:cNvPr id="2" name="Holder 2"/>
          <p:cNvSpPr>
            <a:spLocks noGrp="1"/>
          </p:cNvSpPr>
          <p:nvPr>
            <p:ph type="title"/>
          </p:nvPr>
        </p:nvSpPr>
        <p:spPr>
          <a:xfrm>
            <a:off x="1747861" y="2198613"/>
            <a:ext cx="8696277" cy="374398"/>
          </a:xfrm>
        </p:spPr>
        <p:txBody>
          <a:bodyPr lIns="0" tIns="0" rIns="0" bIns="0"/>
          <a:lstStyle>
            <a:lvl1pPr>
              <a:defRPr sz="2433" b="0" i="0">
                <a:solidFill>
                  <a:srgbClr val="493323"/>
                </a:solidFill>
                <a:latin typeface="Trebuchet MS"/>
                <a:cs typeface="Trebuchet MS"/>
              </a:defRPr>
            </a:lvl1pPr>
          </a:lstStyle>
          <a:p>
            <a:endParaRPr/>
          </a:p>
        </p:txBody>
      </p:sp>
      <p:sp>
        <p:nvSpPr>
          <p:cNvPr id="3" name="Holder 3"/>
          <p:cNvSpPr>
            <a:spLocks noGrp="1"/>
          </p:cNvSpPr>
          <p:nvPr>
            <p:ph sz="half" idx="2"/>
          </p:nvPr>
        </p:nvSpPr>
        <p:spPr>
          <a:xfrm>
            <a:off x="609600" y="1577340"/>
            <a:ext cx="5303520" cy="45397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397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0565259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
            <a:ext cx="12192000" cy="6858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solidFill>
            <a:srgbClr val="F7BE66"/>
          </a:solidFill>
        </p:spPr>
        <p:txBody>
          <a:bodyPr wrap="square" lIns="0" tIns="0" rIns="0" bIns="0" rtlCol="0"/>
          <a:lstStyle/>
          <a:p>
            <a:endParaRPr sz="1200"/>
          </a:p>
        </p:txBody>
      </p:sp>
      <p:sp>
        <p:nvSpPr>
          <p:cNvPr id="2" name="Holder 2"/>
          <p:cNvSpPr>
            <a:spLocks noGrp="1"/>
          </p:cNvSpPr>
          <p:nvPr>
            <p:ph type="title"/>
          </p:nvPr>
        </p:nvSpPr>
        <p:spPr>
          <a:xfrm>
            <a:off x="1747861" y="2198613"/>
            <a:ext cx="8696277" cy="374398"/>
          </a:xfrm>
        </p:spPr>
        <p:txBody>
          <a:bodyPr lIns="0" tIns="0" rIns="0" bIns="0"/>
          <a:lstStyle>
            <a:lvl1pPr>
              <a:defRPr sz="2433" b="0" i="0">
                <a:solidFill>
                  <a:srgbClr val="493323"/>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779682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1/7/2022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46340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6257233" y="823100"/>
            <a:ext cx="4255600" cy="37392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SzPts val="5200"/>
              <a:buFont typeface="Damion"/>
              <a:buNone/>
              <a:defRPr sz="8400">
                <a:solidFill>
                  <a:schemeClr val="dk2"/>
                </a:solidFill>
                <a:latin typeface="Neucha"/>
                <a:ea typeface="Neucha"/>
                <a:cs typeface="Neucha"/>
                <a:sym typeface="Neucha"/>
              </a:defRPr>
            </a:lvl1pPr>
            <a:lvl2pPr lvl="1" algn="ctr">
              <a:spcBef>
                <a:spcPts val="0"/>
              </a:spcBef>
              <a:spcAft>
                <a:spcPts val="0"/>
              </a:spcAft>
              <a:buSzPts val="5200"/>
              <a:buFont typeface="Damion"/>
              <a:buNone/>
              <a:defRPr sz="6933">
                <a:latin typeface="Damion"/>
                <a:ea typeface="Damion"/>
                <a:cs typeface="Damion"/>
                <a:sym typeface="Damion"/>
              </a:defRPr>
            </a:lvl2pPr>
            <a:lvl3pPr lvl="2" algn="ctr">
              <a:spcBef>
                <a:spcPts val="0"/>
              </a:spcBef>
              <a:spcAft>
                <a:spcPts val="0"/>
              </a:spcAft>
              <a:buSzPts val="5200"/>
              <a:buFont typeface="Damion"/>
              <a:buNone/>
              <a:defRPr sz="6933">
                <a:latin typeface="Damion"/>
                <a:ea typeface="Damion"/>
                <a:cs typeface="Damion"/>
                <a:sym typeface="Damion"/>
              </a:defRPr>
            </a:lvl3pPr>
            <a:lvl4pPr lvl="3" algn="ctr">
              <a:spcBef>
                <a:spcPts val="0"/>
              </a:spcBef>
              <a:spcAft>
                <a:spcPts val="0"/>
              </a:spcAft>
              <a:buSzPts val="5200"/>
              <a:buFont typeface="Damion"/>
              <a:buNone/>
              <a:defRPr sz="6933">
                <a:latin typeface="Damion"/>
                <a:ea typeface="Damion"/>
                <a:cs typeface="Damion"/>
                <a:sym typeface="Damion"/>
              </a:defRPr>
            </a:lvl4pPr>
            <a:lvl5pPr lvl="4" algn="ctr">
              <a:spcBef>
                <a:spcPts val="0"/>
              </a:spcBef>
              <a:spcAft>
                <a:spcPts val="0"/>
              </a:spcAft>
              <a:buSzPts val="5200"/>
              <a:buFont typeface="Damion"/>
              <a:buNone/>
              <a:defRPr sz="6933">
                <a:latin typeface="Damion"/>
                <a:ea typeface="Damion"/>
                <a:cs typeface="Damion"/>
                <a:sym typeface="Damion"/>
              </a:defRPr>
            </a:lvl5pPr>
            <a:lvl6pPr lvl="5" algn="ctr">
              <a:spcBef>
                <a:spcPts val="0"/>
              </a:spcBef>
              <a:spcAft>
                <a:spcPts val="0"/>
              </a:spcAft>
              <a:buSzPts val="5200"/>
              <a:buFont typeface="Damion"/>
              <a:buNone/>
              <a:defRPr sz="6933">
                <a:latin typeface="Damion"/>
                <a:ea typeface="Damion"/>
                <a:cs typeface="Damion"/>
                <a:sym typeface="Damion"/>
              </a:defRPr>
            </a:lvl6pPr>
            <a:lvl7pPr lvl="6" algn="ctr">
              <a:spcBef>
                <a:spcPts val="0"/>
              </a:spcBef>
              <a:spcAft>
                <a:spcPts val="0"/>
              </a:spcAft>
              <a:buSzPts val="5200"/>
              <a:buFont typeface="Damion"/>
              <a:buNone/>
              <a:defRPr sz="6933">
                <a:latin typeface="Damion"/>
                <a:ea typeface="Damion"/>
                <a:cs typeface="Damion"/>
                <a:sym typeface="Damion"/>
              </a:defRPr>
            </a:lvl7pPr>
            <a:lvl8pPr lvl="7" algn="ctr">
              <a:spcBef>
                <a:spcPts val="0"/>
              </a:spcBef>
              <a:spcAft>
                <a:spcPts val="0"/>
              </a:spcAft>
              <a:buSzPts val="5200"/>
              <a:buFont typeface="Damion"/>
              <a:buNone/>
              <a:defRPr sz="6933">
                <a:latin typeface="Damion"/>
                <a:ea typeface="Damion"/>
                <a:cs typeface="Damion"/>
                <a:sym typeface="Damion"/>
              </a:defRPr>
            </a:lvl8pPr>
            <a:lvl9pPr lvl="8" algn="ctr">
              <a:spcBef>
                <a:spcPts val="0"/>
              </a:spcBef>
              <a:spcAft>
                <a:spcPts val="0"/>
              </a:spcAft>
              <a:buSzPts val="5200"/>
              <a:buFont typeface="Damion"/>
              <a:buNone/>
              <a:defRPr sz="6933">
                <a:latin typeface="Damion"/>
                <a:ea typeface="Damion"/>
                <a:cs typeface="Damion"/>
                <a:sym typeface="Damion"/>
              </a:defRPr>
            </a:lvl9pPr>
          </a:lstStyle>
          <a:p>
            <a:endParaRPr/>
          </a:p>
        </p:txBody>
      </p:sp>
      <p:sp>
        <p:nvSpPr>
          <p:cNvPr id="10" name="Google Shape;10;p2"/>
          <p:cNvSpPr txBox="1">
            <a:spLocks noGrp="1"/>
          </p:cNvSpPr>
          <p:nvPr>
            <p:ph type="subTitle" idx="1"/>
          </p:nvPr>
        </p:nvSpPr>
        <p:spPr>
          <a:xfrm>
            <a:off x="6257233" y="4562300"/>
            <a:ext cx="4255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Font typeface="Nunito Sans"/>
              <a:buNone/>
              <a:defRPr sz="2933" b="1">
                <a:solidFill>
                  <a:schemeClr val="accent1"/>
                </a:solidFill>
                <a:latin typeface="Cairo"/>
                <a:ea typeface="Cairo"/>
                <a:cs typeface="Cairo"/>
                <a:sym typeface="Cairo"/>
              </a:defRPr>
            </a:lvl1pPr>
            <a:lvl2pPr lvl="1" algn="ctr">
              <a:lnSpc>
                <a:spcPct val="100000"/>
              </a:lnSpc>
              <a:spcBef>
                <a:spcPts val="0"/>
              </a:spcBef>
              <a:spcAft>
                <a:spcPts val="0"/>
              </a:spcAft>
              <a:buSzPts val="2800"/>
              <a:buFont typeface="Nunito Sans"/>
              <a:buNone/>
              <a:defRPr sz="3733">
                <a:latin typeface="Nunito Sans"/>
                <a:ea typeface="Nunito Sans"/>
                <a:cs typeface="Nunito Sans"/>
                <a:sym typeface="Nunito Sans"/>
              </a:defRPr>
            </a:lvl2pPr>
            <a:lvl3pPr lvl="2" algn="ctr">
              <a:lnSpc>
                <a:spcPct val="100000"/>
              </a:lnSpc>
              <a:spcBef>
                <a:spcPts val="0"/>
              </a:spcBef>
              <a:spcAft>
                <a:spcPts val="0"/>
              </a:spcAft>
              <a:buSzPts val="2800"/>
              <a:buFont typeface="Nunito Sans"/>
              <a:buNone/>
              <a:defRPr sz="3733">
                <a:latin typeface="Nunito Sans"/>
                <a:ea typeface="Nunito Sans"/>
                <a:cs typeface="Nunito Sans"/>
                <a:sym typeface="Nunito Sans"/>
              </a:defRPr>
            </a:lvl3pPr>
            <a:lvl4pPr lvl="3" algn="ctr">
              <a:lnSpc>
                <a:spcPct val="100000"/>
              </a:lnSpc>
              <a:spcBef>
                <a:spcPts val="0"/>
              </a:spcBef>
              <a:spcAft>
                <a:spcPts val="0"/>
              </a:spcAft>
              <a:buSzPts val="2800"/>
              <a:buFont typeface="Nunito Sans"/>
              <a:buNone/>
              <a:defRPr sz="3733">
                <a:latin typeface="Nunito Sans"/>
                <a:ea typeface="Nunito Sans"/>
                <a:cs typeface="Nunito Sans"/>
                <a:sym typeface="Nunito Sans"/>
              </a:defRPr>
            </a:lvl4pPr>
            <a:lvl5pPr lvl="4" algn="ctr">
              <a:lnSpc>
                <a:spcPct val="100000"/>
              </a:lnSpc>
              <a:spcBef>
                <a:spcPts val="0"/>
              </a:spcBef>
              <a:spcAft>
                <a:spcPts val="0"/>
              </a:spcAft>
              <a:buSzPts val="2800"/>
              <a:buFont typeface="Nunito Sans"/>
              <a:buNone/>
              <a:defRPr sz="3733">
                <a:latin typeface="Nunito Sans"/>
                <a:ea typeface="Nunito Sans"/>
                <a:cs typeface="Nunito Sans"/>
                <a:sym typeface="Nunito Sans"/>
              </a:defRPr>
            </a:lvl5pPr>
            <a:lvl6pPr lvl="5" algn="ctr">
              <a:lnSpc>
                <a:spcPct val="100000"/>
              </a:lnSpc>
              <a:spcBef>
                <a:spcPts val="0"/>
              </a:spcBef>
              <a:spcAft>
                <a:spcPts val="0"/>
              </a:spcAft>
              <a:buSzPts val="2800"/>
              <a:buFont typeface="Nunito Sans"/>
              <a:buNone/>
              <a:defRPr sz="3733">
                <a:latin typeface="Nunito Sans"/>
                <a:ea typeface="Nunito Sans"/>
                <a:cs typeface="Nunito Sans"/>
                <a:sym typeface="Nunito Sans"/>
              </a:defRPr>
            </a:lvl6pPr>
            <a:lvl7pPr lvl="6" algn="ctr">
              <a:lnSpc>
                <a:spcPct val="100000"/>
              </a:lnSpc>
              <a:spcBef>
                <a:spcPts val="0"/>
              </a:spcBef>
              <a:spcAft>
                <a:spcPts val="0"/>
              </a:spcAft>
              <a:buSzPts val="2800"/>
              <a:buFont typeface="Nunito Sans"/>
              <a:buNone/>
              <a:defRPr sz="3733">
                <a:latin typeface="Nunito Sans"/>
                <a:ea typeface="Nunito Sans"/>
                <a:cs typeface="Nunito Sans"/>
                <a:sym typeface="Nunito Sans"/>
              </a:defRPr>
            </a:lvl7pPr>
            <a:lvl8pPr lvl="7" algn="ctr">
              <a:lnSpc>
                <a:spcPct val="100000"/>
              </a:lnSpc>
              <a:spcBef>
                <a:spcPts val="0"/>
              </a:spcBef>
              <a:spcAft>
                <a:spcPts val="0"/>
              </a:spcAft>
              <a:buSzPts val="2800"/>
              <a:buFont typeface="Nunito Sans"/>
              <a:buNone/>
              <a:defRPr sz="3733">
                <a:latin typeface="Nunito Sans"/>
                <a:ea typeface="Nunito Sans"/>
                <a:cs typeface="Nunito Sans"/>
                <a:sym typeface="Nunito Sans"/>
              </a:defRPr>
            </a:lvl8pPr>
            <a:lvl9pPr lvl="8" algn="ctr">
              <a:lnSpc>
                <a:spcPct val="100000"/>
              </a:lnSpc>
              <a:spcBef>
                <a:spcPts val="0"/>
              </a:spcBef>
              <a:spcAft>
                <a:spcPts val="0"/>
              </a:spcAft>
              <a:buSzPts val="2800"/>
              <a:buFont typeface="Nunito Sans"/>
              <a:buNone/>
              <a:defRPr sz="3733">
                <a:latin typeface="Nunito Sans"/>
                <a:ea typeface="Nunito Sans"/>
                <a:cs typeface="Nunito Sans"/>
                <a:sym typeface="Nunito Sans"/>
              </a:defRPr>
            </a:lvl9pPr>
          </a:lstStyle>
          <a:p>
            <a:endParaRPr/>
          </a:p>
        </p:txBody>
      </p:sp>
    </p:spTree>
    <p:extLst>
      <p:ext uri="{BB962C8B-B14F-4D97-AF65-F5344CB8AC3E}">
        <p14:creationId xmlns:p14="http://schemas.microsoft.com/office/powerpoint/2010/main" val="41902364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4694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7" name="Google Shape;17;p4"/>
          <p:cNvSpPr txBox="1">
            <a:spLocks noGrp="1"/>
          </p:cNvSpPr>
          <p:nvPr>
            <p:ph type="body" idx="1"/>
          </p:nvPr>
        </p:nvSpPr>
        <p:spPr>
          <a:xfrm>
            <a:off x="958200" y="1481411"/>
            <a:ext cx="10275600" cy="48200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AutoNum type="arabicPeriod"/>
              <a:defRPr sz="1600"/>
            </a:lvl1pPr>
            <a:lvl2pPr marL="1219170" lvl="1" indent="-406390" rtl="0">
              <a:spcBef>
                <a:spcPts val="2133"/>
              </a:spcBef>
              <a:spcAft>
                <a:spcPts val="0"/>
              </a:spcAft>
              <a:buSzPts val="1200"/>
              <a:buFont typeface="Roboto Condensed Light"/>
              <a:buAutoNum type="alphaLcPeriod"/>
              <a:defRPr sz="1600"/>
            </a:lvl2pPr>
            <a:lvl3pPr marL="1828754" lvl="2" indent="-406390" rtl="0">
              <a:spcBef>
                <a:spcPts val="2133"/>
              </a:spcBef>
              <a:spcAft>
                <a:spcPts val="0"/>
              </a:spcAft>
              <a:buSzPts val="1200"/>
              <a:buFont typeface="Roboto Condensed Light"/>
              <a:buAutoNum type="romanLcPeriod"/>
              <a:defRPr sz="1600"/>
            </a:lvl3pPr>
            <a:lvl4pPr marL="2438339" lvl="3" indent="-406390" rtl="0">
              <a:spcBef>
                <a:spcPts val="2133"/>
              </a:spcBef>
              <a:spcAft>
                <a:spcPts val="0"/>
              </a:spcAft>
              <a:buSzPts val="1200"/>
              <a:buFont typeface="Roboto Condensed Light"/>
              <a:buAutoNum type="arabicPeriod"/>
              <a:defRPr sz="1600"/>
            </a:lvl4pPr>
            <a:lvl5pPr marL="3047924" lvl="4" indent="-406390" rtl="0">
              <a:spcBef>
                <a:spcPts val="2133"/>
              </a:spcBef>
              <a:spcAft>
                <a:spcPts val="0"/>
              </a:spcAft>
              <a:buSzPts val="1200"/>
              <a:buFont typeface="Roboto Condensed Light"/>
              <a:buAutoNum type="alphaLcPeriod"/>
              <a:defRPr sz="1600"/>
            </a:lvl5pPr>
            <a:lvl6pPr marL="3657509" lvl="5" indent="-406390" rtl="0">
              <a:spcBef>
                <a:spcPts val="2133"/>
              </a:spcBef>
              <a:spcAft>
                <a:spcPts val="0"/>
              </a:spcAft>
              <a:buSzPts val="1200"/>
              <a:buFont typeface="Roboto Condensed Light"/>
              <a:buAutoNum type="romanLcPeriod"/>
              <a:defRPr sz="1600"/>
            </a:lvl6pPr>
            <a:lvl7pPr marL="4267093" lvl="6" indent="-406390" rtl="0">
              <a:spcBef>
                <a:spcPts val="2133"/>
              </a:spcBef>
              <a:spcAft>
                <a:spcPts val="0"/>
              </a:spcAft>
              <a:buSzPts val="1200"/>
              <a:buFont typeface="Roboto Condensed Light"/>
              <a:buAutoNum type="arabicPeriod"/>
              <a:defRPr sz="1600"/>
            </a:lvl7pPr>
            <a:lvl8pPr marL="4876678" lvl="7" indent="-406390" rtl="0">
              <a:spcBef>
                <a:spcPts val="2133"/>
              </a:spcBef>
              <a:spcAft>
                <a:spcPts val="0"/>
              </a:spcAft>
              <a:buSzPts val="1200"/>
              <a:buFont typeface="Roboto Condensed Light"/>
              <a:buAutoNum type="alphaLcPeriod"/>
              <a:defRPr sz="1600"/>
            </a:lvl8pPr>
            <a:lvl9pPr marL="5486263" lvl="8" indent="-406390" rtl="0">
              <a:spcBef>
                <a:spcPts val="2133"/>
              </a:spcBef>
              <a:spcAft>
                <a:spcPts val="2133"/>
              </a:spcAft>
              <a:buSzPts val="1200"/>
              <a:buFont typeface="Roboto Condensed Light"/>
              <a:buAutoNum type="romanLcPeriod"/>
              <a:defRPr sz="1600"/>
            </a:lvl9pPr>
          </a:lstStyle>
          <a:p>
            <a:endParaRPr/>
          </a:p>
        </p:txBody>
      </p:sp>
    </p:spTree>
    <p:extLst>
      <p:ext uri="{BB962C8B-B14F-4D97-AF65-F5344CB8AC3E}">
        <p14:creationId xmlns:p14="http://schemas.microsoft.com/office/powerpoint/2010/main" val="22717227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950967" y="4694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5"/>
          <p:cNvSpPr txBox="1">
            <a:spLocks noGrp="1"/>
          </p:cNvSpPr>
          <p:nvPr>
            <p:ph type="subTitle" idx="1"/>
          </p:nvPr>
        </p:nvSpPr>
        <p:spPr>
          <a:xfrm>
            <a:off x="2636383" y="3504400"/>
            <a:ext cx="283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21" name="Google Shape;21;p5"/>
          <p:cNvSpPr txBox="1">
            <a:spLocks noGrp="1"/>
          </p:cNvSpPr>
          <p:nvPr>
            <p:ph type="subTitle" idx="2"/>
          </p:nvPr>
        </p:nvSpPr>
        <p:spPr>
          <a:xfrm>
            <a:off x="2636383" y="3931700"/>
            <a:ext cx="2839200" cy="156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chemeClr val="dk1"/>
                </a:solidFill>
              </a:defRPr>
            </a:lvl1pPr>
            <a:lvl2pPr lvl="1" algn="ctr" rtl="0">
              <a:spcBef>
                <a:spcPts val="2133"/>
              </a:spcBef>
              <a:spcAft>
                <a:spcPts val="0"/>
              </a:spcAft>
              <a:buNone/>
              <a:defRPr sz="2133">
                <a:solidFill>
                  <a:schemeClr val="dk1"/>
                </a:solidFill>
              </a:defRPr>
            </a:lvl2pPr>
            <a:lvl3pPr lvl="2" algn="ctr" rtl="0">
              <a:spcBef>
                <a:spcPts val="2133"/>
              </a:spcBef>
              <a:spcAft>
                <a:spcPts val="0"/>
              </a:spcAft>
              <a:buNone/>
              <a:defRPr sz="2133">
                <a:solidFill>
                  <a:schemeClr val="dk1"/>
                </a:solidFill>
              </a:defRPr>
            </a:lvl3pPr>
            <a:lvl4pPr lvl="3" algn="ctr" rtl="0">
              <a:spcBef>
                <a:spcPts val="2133"/>
              </a:spcBef>
              <a:spcAft>
                <a:spcPts val="0"/>
              </a:spcAft>
              <a:buNone/>
              <a:defRPr sz="2133">
                <a:solidFill>
                  <a:schemeClr val="dk1"/>
                </a:solidFill>
              </a:defRPr>
            </a:lvl4pPr>
            <a:lvl5pPr lvl="4" algn="ctr" rtl="0">
              <a:spcBef>
                <a:spcPts val="2133"/>
              </a:spcBef>
              <a:spcAft>
                <a:spcPts val="0"/>
              </a:spcAft>
              <a:buNone/>
              <a:defRPr sz="2133">
                <a:solidFill>
                  <a:schemeClr val="dk1"/>
                </a:solidFill>
              </a:defRPr>
            </a:lvl5pPr>
            <a:lvl6pPr lvl="5" algn="ctr" rtl="0">
              <a:spcBef>
                <a:spcPts val="2133"/>
              </a:spcBef>
              <a:spcAft>
                <a:spcPts val="0"/>
              </a:spcAft>
              <a:buNone/>
              <a:defRPr sz="2133">
                <a:solidFill>
                  <a:schemeClr val="dk1"/>
                </a:solidFill>
              </a:defRPr>
            </a:lvl6pPr>
            <a:lvl7pPr lvl="6" algn="ctr" rtl="0">
              <a:spcBef>
                <a:spcPts val="2133"/>
              </a:spcBef>
              <a:spcAft>
                <a:spcPts val="0"/>
              </a:spcAft>
              <a:buNone/>
              <a:defRPr sz="2133">
                <a:solidFill>
                  <a:schemeClr val="dk1"/>
                </a:solidFill>
              </a:defRPr>
            </a:lvl7pPr>
            <a:lvl8pPr lvl="7" algn="ctr" rtl="0">
              <a:spcBef>
                <a:spcPts val="2133"/>
              </a:spcBef>
              <a:spcAft>
                <a:spcPts val="0"/>
              </a:spcAft>
              <a:buNone/>
              <a:defRPr sz="2133">
                <a:solidFill>
                  <a:schemeClr val="dk1"/>
                </a:solidFill>
              </a:defRPr>
            </a:lvl8pPr>
            <a:lvl9pPr lvl="8" algn="ctr" rtl="0">
              <a:spcBef>
                <a:spcPts val="2133"/>
              </a:spcBef>
              <a:spcAft>
                <a:spcPts val="2133"/>
              </a:spcAft>
              <a:buNone/>
              <a:defRPr sz="2133">
                <a:solidFill>
                  <a:schemeClr val="dk1"/>
                </a:solidFill>
              </a:defRPr>
            </a:lvl9pPr>
          </a:lstStyle>
          <a:p>
            <a:endParaRPr/>
          </a:p>
        </p:txBody>
      </p:sp>
      <p:sp>
        <p:nvSpPr>
          <p:cNvPr id="22" name="Google Shape;22;p5"/>
          <p:cNvSpPr txBox="1">
            <a:spLocks noGrp="1"/>
          </p:cNvSpPr>
          <p:nvPr>
            <p:ph type="subTitle" idx="3"/>
          </p:nvPr>
        </p:nvSpPr>
        <p:spPr>
          <a:xfrm>
            <a:off x="6716417" y="3504400"/>
            <a:ext cx="283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23" name="Google Shape;23;p5"/>
          <p:cNvSpPr txBox="1">
            <a:spLocks noGrp="1"/>
          </p:cNvSpPr>
          <p:nvPr>
            <p:ph type="subTitle" idx="4"/>
          </p:nvPr>
        </p:nvSpPr>
        <p:spPr>
          <a:xfrm>
            <a:off x="6716417" y="3931700"/>
            <a:ext cx="2839200" cy="156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chemeClr val="dk1"/>
                </a:solidFill>
              </a:defRPr>
            </a:lvl1pPr>
            <a:lvl2pPr lvl="1" algn="ctr" rtl="0">
              <a:spcBef>
                <a:spcPts val="2133"/>
              </a:spcBef>
              <a:spcAft>
                <a:spcPts val="0"/>
              </a:spcAft>
              <a:buNone/>
              <a:defRPr sz="2133">
                <a:solidFill>
                  <a:schemeClr val="dk1"/>
                </a:solidFill>
              </a:defRPr>
            </a:lvl2pPr>
            <a:lvl3pPr lvl="2" algn="ctr" rtl="0">
              <a:spcBef>
                <a:spcPts val="2133"/>
              </a:spcBef>
              <a:spcAft>
                <a:spcPts val="0"/>
              </a:spcAft>
              <a:buNone/>
              <a:defRPr sz="2133">
                <a:solidFill>
                  <a:schemeClr val="dk1"/>
                </a:solidFill>
              </a:defRPr>
            </a:lvl3pPr>
            <a:lvl4pPr lvl="3" algn="ctr" rtl="0">
              <a:spcBef>
                <a:spcPts val="2133"/>
              </a:spcBef>
              <a:spcAft>
                <a:spcPts val="0"/>
              </a:spcAft>
              <a:buNone/>
              <a:defRPr sz="2133">
                <a:solidFill>
                  <a:schemeClr val="dk1"/>
                </a:solidFill>
              </a:defRPr>
            </a:lvl4pPr>
            <a:lvl5pPr lvl="4" algn="ctr" rtl="0">
              <a:spcBef>
                <a:spcPts val="2133"/>
              </a:spcBef>
              <a:spcAft>
                <a:spcPts val="0"/>
              </a:spcAft>
              <a:buNone/>
              <a:defRPr sz="2133">
                <a:solidFill>
                  <a:schemeClr val="dk1"/>
                </a:solidFill>
              </a:defRPr>
            </a:lvl5pPr>
            <a:lvl6pPr lvl="5" algn="ctr" rtl="0">
              <a:spcBef>
                <a:spcPts val="2133"/>
              </a:spcBef>
              <a:spcAft>
                <a:spcPts val="0"/>
              </a:spcAft>
              <a:buNone/>
              <a:defRPr sz="2133">
                <a:solidFill>
                  <a:schemeClr val="dk1"/>
                </a:solidFill>
              </a:defRPr>
            </a:lvl6pPr>
            <a:lvl7pPr lvl="6" algn="ctr" rtl="0">
              <a:spcBef>
                <a:spcPts val="2133"/>
              </a:spcBef>
              <a:spcAft>
                <a:spcPts val="0"/>
              </a:spcAft>
              <a:buNone/>
              <a:defRPr sz="2133">
                <a:solidFill>
                  <a:schemeClr val="dk1"/>
                </a:solidFill>
              </a:defRPr>
            </a:lvl7pPr>
            <a:lvl8pPr lvl="7" algn="ctr" rtl="0">
              <a:spcBef>
                <a:spcPts val="2133"/>
              </a:spcBef>
              <a:spcAft>
                <a:spcPts val="0"/>
              </a:spcAft>
              <a:buNone/>
              <a:defRPr sz="2133">
                <a:solidFill>
                  <a:schemeClr val="dk1"/>
                </a:solidFill>
              </a:defRPr>
            </a:lvl8pPr>
            <a:lvl9pPr lvl="8" algn="ctr" rtl="0">
              <a:spcBef>
                <a:spcPts val="2133"/>
              </a:spcBef>
              <a:spcAft>
                <a:spcPts val="2133"/>
              </a:spcAft>
              <a:buNone/>
              <a:defRPr sz="2133">
                <a:solidFill>
                  <a:schemeClr val="dk1"/>
                </a:solidFill>
              </a:defRPr>
            </a:lvl9pPr>
          </a:lstStyle>
          <a:p>
            <a:endParaRPr/>
          </a:p>
        </p:txBody>
      </p:sp>
    </p:spTree>
    <p:extLst>
      <p:ext uri="{BB962C8B-B14F-4D97-AF65-F5344CB8AC3E}">
        <p14:creationId xmlns:p14="http://schemas.microsoft.com/office/powerpoint/2010/main" val="33709096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0967" y="4694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3757031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1/7/2022</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31400416"/>
      </p:ext>
    </p:extLst>
  </p:cSld>
  <p:clrMapOvr>
    <a:masterClrMapping/>
  </p:clrMapOvr>
  <p:transition spd="slow">
    <p:wipe dir="d"/>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968133" y="474688"/>
            <a:ext cx="10256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800"/>
              <a:buNone/>
              <a:defRPr>
                <a:solidFill>
                  <a:schemeClr val="dk2"/>
                </a:solidFill>
              </a:defRPr>
            </a:lvl1pPr>
            <a:lvl2pPr lvl="1" algn="ctr" rtl="0">
              <a:spcBef>
                <a:spcPts val="0"/>
              </a:spcBef>
              <a:spcAft>
                <a:spcPts val="0"/>
              </a:spcAft>
              <a:buClr>
                <a:schemeClr val="dk2"/>
              </a:buClr>
              <a:buSzPts val="2800"/>
              <a:buNone/>
              <a:defRPr sz="3733">
                <a:solidFill>
                  <a:schemeClr val="dk2"/>
                </a:solidFill>
              </a:defRPr>
            </a:lvl2pPr>
            <a:lvl3pPr lvl="2" algn="ctr" rtl="0">
              <a:spcBef>
                <a:spcPts val="0"/>
              </a:spcBef>
              <a:spcAft>
                <a:spcPts val="0"/>
              </a:spcAft>
              <a:buClr>
                <a:schemeClr val="dk2"/>
              </a:buClr>
              <a:buSzPts val="2800"/>
              <a:buNone/>
              <a:defRPr sz="3733">
                <a:solidFill>
                  <a:schemeClr val="dk2"/>
                </a:solidFill>
              </a:defRPr>
            </a:lvl3pPr>
            <a:lvl4pPr lvl="3" algn="ctr" rtl="0">
              <a:spcBef>
                <a:spcPts val="0"/>
              </a:spcBef>
              <a:spcAft>
                <a:spcPts val="0"/>
              </a:spcAft>
              <a:buClr>
                <a:schemeClr val="dk2"/>
              </a:buClr>
              <a:buSzPts val="2800"/>
              <a:buNone/>
              <a:defRPr sz="3733">
                <a:solidFill>
                  <a:schemeClr val="dk2"/>
                </a:solidFill>
              </a:defRPr>
            </a:lvl4pPr>
            <a:lvl5pPr lvl="4" algn="ctr" rtl="0">
              <a:spcBef>
                <a:spcPts val="0"/>
              </a:spcBef>
              <a:spcAft>
                <a:spcPts val="0"/>
              </a:spcAft>
              <a:buClr>
                <a:schemeClr val="dk2"/>
              </a:buClr>
              <a:buSzPts val="2800"/>
              <a:buNone/>
              <a:defRPr sz="3733">
                <a:solidFill>
                  <a:schemeClr val="dk2"/>
                </a:solidFill>
              </a:defRPr>
            </a:lvl5pPr>
            <a:lvl6pPr lvl="5" algn="ctr" rtl="0">
              <a:spcBef>
                <a:spcPts val="0"/>
              </a:spcBef>
              <a:spcAft>
                <a:spcPts val="0"/>
              </a:spcAft>
              <a:buClr>
                <a:schemeClr val="dk2"/>
              </a:buClr>
              <a:buSzPts val="2800"/>
              <a:buNone/>
              <a:defRPr sz="3733">
                <a:solidFill>
                  <a:schemeClr val="dk2"/>
                </a:solidFill>
              </a:defRPr>
            </a:lvl6pPr>
            <a:lvl7pPr lvl="6" algn="ctr" rtl="0">
              <a:spcBef>
                <a:spcPts val="0"/>
              </a:spcBef>
              <a:spcAft>
                <a:spcPts val="0"/>
              </a:spcAft>
              <a:buClr>
                <a:schemeClr val="dk2"/>
              </a:buClr>
              <a:buSzPts val="2800"/>
              <a:buNone/>
              <a:defRPr sz="3733">
                <a:solidFill>
                  <a:schemeClr val="dk2"/>
                </a:solidFill>
              </a:defRPr>
            </a:lvl7pPr>
            <a:lvl8pPr lvl="7" algn="ctr" rtl="0">
              <a:spcBef>
                <a:spcPts val="0"/>
              </a:spcBef>
              <a:spcAft>
                <a:spcPts val="0"/>
              </a:spcAft>
              <a:buClr>
                <a:schemeClr val="dk2"/>
              </a:buClr>
              <a:buSzPts val="2800"/>
              <a:buNone/>
              <a:defRPr sz="3733">
                <a:solidFill>
                  <a:schemeClr val="dk2"/>
                </a:solidFill>
              </a:defRPr>
            </a:lvl8pPr>
            <a:lvl9pPr lvl="8" algn="ctr" rtl="0">
              <a:spcBef>
                <a:spcPts val="0"/>
              </a:spcBef>
              <a:spcAft>
                <a:spcPts val="0"/>
              </a:spcAft>
              <a:buClr>
                <a:schemeClr val="dk2"/>
              </a:buClr>
              <a:buSzPts val="2800"/>
              <a:buNone/>
              <a:defRPr sz="3733">
                <a:solidFill>
                  <a:schemeClr val="dk2"/>
                </a:solidFill>
              </a:defRPr>
            </a:lvl9pPr>
          </a:lstStyle>
          <a:p>
            <a:endParaRPr/>
          </a:p>
        </p:txBody>
      </p:sp>
      <p:sp>
        <p:nvSpPr>
          <p:cNvPr id="28" name="Google Shape;28;p7"/>
          <p:cNvSpPr txBox="1">
            <a:spLocks noGrp="1"/>
          </p:cNvSpPr>
          <p:nvPr>
            <p:ph type="subTitle" idx="1"/>
          </p:nvPr>
        </p:nvSpPr>
        <p:spPr>
          <a:xfrm>
            <a:off x="1655085" y="2832759"/>
            <a:ext cx="3379200" cy="1672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55259732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671617" y="4089212"/>
            <a:ext cx="6848800" cy="6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2667"/>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31" name="Google Shape;31;p8"/>
          <p:cNvSpPr txBox="1">
            <a:spLocks noGrp="1"/>
          </p:cNvSpPr>
          <p:nvPr>
            <p:ph type="subTitle" idx="1"/>
          </p:nvPr>
        </p:nvSpPr>
        <p:spPr>
          <a:xfrm>
            <a:off x="2671584" y="2450773"/>
            <a:ext cx="6848800" cy="173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sz="3200"/>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8106725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4" name="Google Shape;34;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5" name="Google Shape;35;p9"/>
          <p:cNvSpPr txBox="1">
            <a:spLocks noGrp="1"/>
          </p:cNvSpPr>
          <p:nvPr>
            <p:ph type="subTitle" idx="2"/>
          </p:nvPr>
        </p:nvSpPr>
        <p:spPr>
          <a:xfrm>
            <a:off x="7181661" y="2297095"/>
            <a:ext cx="337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36" name="Google Shape;36;p9"/>
          <p:cNvSpPr txBox="1">
            <a:spLocks noGrp="1"/>
          </p:cNvSpPr>
          <p:nvPr>
            <p:ph type="subTitle" idx="3"/>
          </p:nvPr>
        </p:nvSpPr>
        <p:spPr>
          <a:xfrm>
            <a:off x="7181661" y="2746924"/>
            <a:ext cx="337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Tree>
    <p:extLst>
      <p:ext uri="{BB962C8B-B14F-4D97-AF65-F5344CB8AC3E}">
        <p14:creationId xmlns:p14="http://schemas.microsoft.com/office/powerpoint/2010/main" val="42893246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aption">
  <p:cSld name="Caption">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864967" y="1851200"/>
            <a:ext cx="5412400" cy="3155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65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0359103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2348400" y="1474833"/>
            <a:ext cx="749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1" name="Google Shape;41;p11"/>
          <p:cNvSpPr txBox="1">
            <a:spLocks noGrp="1"/>
          </p:cNvSpPr>
          <p:nvPr>
            <p:ph type="subTitle" idx="1"/>
          </p:nvPr>
        </p:nvSpPr>
        <p:spPr>
          <a:xfrm>
            <a:off x="2348400" y="3851633"/>
            <a:ext cx="7495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Tree>
    <p:extLst>
      <p:ext uri="{BB962C8B-B14F-4D97-AF65-F5344CB8AC3E}">
        <p14:creationId xmlns:p14="http://schemas.microsoft.com/office/powerpoint/2010/main" val="27462913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2"/>
        <p:cNvGrpSpPr/>
        <p:nvPr/>
      </p:nvGrpSpPr>
      <p:grpSpPr>
        <a:xfrm>
          <a:off x="0" y="0"/>
          <a:ext cx="0" cy="0"/>
          <a:chOff x="0" y="0"/>
          <a:chExt cx="0" cy="0"/>
        </a:xfrm>
      </p:grpSpPr>
    </p:spTree>
    <p:extLst>
      <p:ext uri="{BB962C8B-B14F-4D97-AF65-F5344CB8AC3E}">
        <p14:creationId xmlns:p14="http://schemas.microsoft.com/office/powerpoint/2010/main" val="368670808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3"/>
          <p:cNvSpPr txBox="1">
            <a:spLocks noGrp="1"/>
          </p:cNvSpPr>
          <p:nvPr>
            <p:ph type="title"/>
          </p:nvPr>
        </p:nvSpPr>
        <p:spPr>
          <a:xfrm>
            <a:off x="968400" y="474688"/>
            <a:ext cx="10255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5" name="Google Shape;45;p13"/>
          <p:cNvSpPr txBox="1">
            <a:spLocks noGrp="1"/>
          </p:cNvSpPr>
          <p:nvPr>
            <p:ph type="subTitle" idx="1"/>
          </p:nvPr>
        </p:nvSpPr>
        <p:spPr>
          <a:xfrm>
            <a:off x="3938292" y="2297095"/>
            <a:ext cx="337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46" name="Google Shape;46;p13"/>
          <p:cNvSpPr txBox="1">
            <a:spLocks noGrp="1"/>
          </p:cNvSpPr>
          <p:nvPr>
            <p:ph type="subTitle" idx="2"/>
          </p:nvPr>
        </p:nvSpPr>
        <p:spPr>
          <a:xfrm>
            <a:off x="3938292" y="2746924"/>
            <a:ext cx="337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47" name="Google Shape;47;p13"/>
          <p:cNvSpPr txBox="1">
            <a:spLocks noGrp="1"/>
          </p:cNvSpPr>
          <p:nvPr>
            <p:ph type="subTitle" idx="3"/>
          </p:nvPr>
        </p:nvSpPr>
        <p:spPr>
          <a:xfrm>
            <a:off x="7441828" y="2297095"/>
            <a:ext cx="337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48" name="Google Shape;48;p13"/>
          <p:cNvSpPr txBox="1">
            <a:spLocks noGrp="1"/>
          </p:cNvSpPr>
          <p:nvPr>
            <p:ph type="subTitle" idx="4"/>
          </p:nvPr>
        </p:nvSpPr>
        <p:spPr>
          <a:xfrm>
            <a:off x="7441828" y="2746924"/>
            <a:ext cx="337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49" name="Google Shape;49;p13"/>
          <p:cNvSpPr txBox="1">
            <a:spLocks noGrp="1"/>
          </p:cNvSpPr>
          <p:nvPr>
            <p:ph type="subTitle" idx="5"/>
          </p:nvPr>
        </p:nvSpPr>
        <p:spPr>
          <a:xfrm>
            <a:off x="3938295" y="4439100"/>
            <a:ext cx="337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50" name="Google Shape;50;p13"/>
          <p:cNvSpPr txBox="1">
            <a:spLocks noGrp="1"/>
          </p:cNvSpPr>
          <p:nvPr>
            <p:ph type="subTitle" idx="6"/>
          </p:nvPr>
        </p:nvSpPr>
        <p:spPr>
          <a:xfrm>
            <a:off x="3938295" y="4889264"/>
            <a:ext cx="337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1" name="Google Shape;51;p13"/>
          <p:cNvSpPr txBox="1">
            <a:spLocks noGrp="1"/>
          </p:cNvSpPr>
          <p:nvPr>
            <p:ph type="title" idx="7" hasCustomPrompt="1"/>
          </p:nvPr>
        </p:nvSpPr>
        <p:spPr>
          <a:xfrm>
            <a:off x="5251099" y="1561831"/>
            <a:ext cx="7536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algn="l" rtl="0">
              <a:spcBef>
                <a:spcPts val="0"/>
              </a:spcBef>
              <a:spcAft>
                <a:spcPts val="0"/>
              </a:spcAft>
              <a:buSzPts val="3000"/>
              <a:buNone/>
              <a:defRPr sz="4000"/>
            </a:lvl2pPr>
            <a:lvl3pPr lvl="2" algn="l" rtl="0">
              <a:spcBef>
                <a:spcPts val="0"/>
              </a:spcBef>
              <a:spcAft>
                <a:spcPts val="0"/>
              </a:spcAft>
              <a:buSzPts val="3000"/>
              <a:buNone/>
              <a:defRPr sz="4000"/>
            </a:lvl3pPr>
            <a:lvl4pPr lvl="3" algn="l" rtl="0">
              <a:spcBef>
                <a:spcPts val="0"/>
              </a:spcBef>
              <a:spcAft>
                <a:spcPts val="0"/>
              </a:spcAft>
              <a:buSzPts val="3000"/>
              <a:buNone/>
              <a:defRPr sz="4000"/>
            </a:lvl4pPr>
            <a:lvl5pPr lvl="4" algn="l" rtl="0">
              <a:spcBef>
                <a:spcPts val="0"/>
              </a:spcBef>
              <a:spcAft>
                <a:spcPts val="0"/>
              </a:spcAft>
              <a:buSzPts val="3000"/>
              <a:buNone/>
              <a:defRPr sz="4000"/>
            </a:lvl5pPr>
            <a:lvl6pPr lvl="5" algn="l" rtl="0">
              <a:spcBef>
                <a:spcPts val="0"/>
              </a:spcBef>
              <a:spcAft>
                <a:spcPts val="0"/>
              </a:spcAft>
              <a:buSzPts val="3000"/>
              <a:buNone/>
              <a:defRPr sz="4000"/>
            </a:lvl6pPr>
            <a:lvl7pPr lvl="6" algn="l" rtl="0">
              <a:spcBef>
                <a:spcPts val="0"/>
              </a:spcBef>
              <a:spcAft>
                <a:spcPts val="0"/>
              </a:spcAft>
              <a:buSzPts val="3000"/>
              <a:buNone/>
              <a:defRPr sz="4000"/>
            </a:lvl7pPr>
            <a:lvl8pPr lvl="7" algn="l" rtl="0">
              <a:spcBef>
                <a:spcPts val="0"/>
              </a:spcBef>
              <a:spcAft>
                <a:spcPts val="0"/>
              </a:spcAft>
              <a:buSzPts val="3000"/>
              <a:buNone/>
              <a:defRPr sz="4000"/>
            </a:lvl8pPr>
            <a:lvl9pPr lvl="8" algn="l" rtl="0">
              <a:spcBef>
                <a:spcPts val="0"/>
              </a:spcBef>
              <a:spcAft>
                <a:spcPts val="0"/>
              </a:spcAft>
              <a:buSzPts val="3000"/>
              <a:buNone/>
              <a:defRPr sz="4000"/>
            </a:lvl9pPr>
          </a:lstStyle>
          <a:p>
            <a:r>
              <a:t>xx%</a:t>
            </a:r>
          </a:p>
        </p:txBody>
      </p:sp>
      <p:sp>
        <p:nvSpPr>
          <p:cNvPr id="52" name="Google Shape;52;p13"/>
          <p:cNvSpPr txBox="1">
            <a:spLocks noGrp="1"/>
          </p:cNvSpPr>
          <p:nvPr>
            <p:ph type="title" idx="8" hasCustomPrompt="1"/>
          </p:nvPr>
        </p:nvSpPr>
        <p:spPr>
          <a:xfrm>
            <a:off x="8730844" y="1561833"/>
            <a:ext cx="8012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4000"/>
            </a:lvl1pPr>
            <a:lvl2pPr lvl="1" algn="l" rtl="0">
              <a:spcBef>
                <a:spcPts val="0"/>
              </a:spcBef>
              <a:spcAft>
                <a:spcPts val="0"/>
              </a:spcAft>
              <a:buSzPts val="3000"/>
              <a:buNone/>
              <a:defRPr sz="4000"/>
            </a:lvl2pPr>
            <a:lvl3pPr lvl="2" algn="l" rtl="0">
              <a:spcBef>
                <a:spcPts val="0"/>
              </a:spcBef>
              <a:spcAft>
                <a:spcPts val="0"/>
              </a:spcAft>
              <a:buSzPts val="3000"/>
              <a:buNone/>
              <a:defRPr sz="4000"/>
            </a:lvl3pPr>
            <a:lvl4pPr lvl="3" algn="l" rtl="0">
              <a:spcBef>
                <a:spcPts val="0"/>
              </a:spcBef>
              <a:spcAft>
                <a:spcPts val="0"/>
              </a:spcAft>
              <a:buSzPts val="3000"/>
              <a:buNone/>
              <a:defRPr sz="4000"/>
            </a:lvl4pPr>
            <a:lvl5pPr lvl="4" algn="l" rtl="0">
              <a:spcBef>
                <a:spcPts val="0"/>
              </a:spcBef>
              <a:spcAft>
                <a:spcPts val="0"/>
              </a:spcAft>
              <a:buSzPts val="3000"/>
              <a:buNone/>
              <a:defRPr sz="4000"/>
            </a:lvl5pPr>
            <a:lvl6pPr lvl="5" algn="l" rtl="0">
              <a:spcBef>
                <a:spcPts val="0"/>
              </a:spcBef>
              <a:spcAft>
                <a:spcPts val="0"/>
              </a:spcAft>
              <a:buSzPts val="3000"/>
              <a:buNone/>
              <a:defRPr sz="4000"/>
            </a:lvl6pPr>
            <a:lvl7pPr lvl="6" algn="l" rtl="0">
              <a:spcBef>
                <a:spcPts val="0"/>
              </a:spcBef>
              <a:spcAft>
                <a:spcPts val="0"/>
              </a:spcAft>
              <a:buSzPts val="3000"/>
              <a:buNone/>
              <a:defRPr sz="4000"/>
            </a:lvl7pPr>
            <a:lvl8pPr lvl="7" algn="l" rtl="0">
              <a:spcBef>
                <a:spcPts val="0"/>
              </a:spcBef>
              <a:spcAft>
                <a:spcPts val="0"/>
              </a:spcAft>
              <a:buSzPts val="3000"/>
              <a:buNone/>
              <a:defRPr sz="4000"/>
            </a:lvl8pPr>
            <a:lvl9pPr lvl="8" algn="l" rtl="0">
              <a:spcBef>
                <a:spcPts val="0"/>
              </a:spcBef>
              <a:spcAft>
                <a:spcPts val="0"/>
              </a:spcAft>
              <a:buSzPts val="3000"/>
              <a:buNone/>
              <a:defRPr sz="4000"/>
            </a:lvl9pPr>
          </a:lstStyle>
          <a:p>
            <a:r>
              <a:t>xx%</a:t>
            </a:r>
          </a:p>
        </p:txBody>
      </p:sp>
      <p:sp>
        <p:nvSpPr>
          <p:cNvPr id="53" name="Google Shape;53;p13"/>
          <p:cNvSpPr txBox="1">
            <a:spLocks noGrp="1"/>
          </p:cNvSpPr>
          <p:nvPr>
            <p:ph type="title" idx="9" hasCustomPrompt="1"/>
          </p:nvPr>
        </p:nvSpPr>
        <p:spPr>
          <a:xfrm>
            <a:off x="5195899" y="3757227"/>
            <a:ext cx="86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l" rtl="0">
              <a:spcBef>
                <a:spcPts val="0"/>
              </a:spcBef>
              <a:spcAft>
                <a:spcPts val="0"/>
              </a:spcAft>
              <a:buSzPts val="3000"/>
              <a:buNone/>
              <a:defRPr sz="4000"/>
            </a:lvl2pPr>
            <a:lvl3pPr lvl="2" algn="l" rtl="0">
              <a:spcBef>
                <a:spcPts val="0"/>
              </a:spcBef>
              <a:spcAft>
                <a:spcPts val="0"/>
              </a:spcAft>
              <a:buSzPts val="3000"/>
              <a:buNone/>
              <a:defRPr sz="4000"/>
            </a:lvl3pPr>
            <a:lvl4pPr lvl="3" algn="l" rtl="0">
              <a:spcBef>
                <a:spcPts val="0"/>
              </a:spcBef>
              <a:spcAft>
                <a:spcPts val="0"/>
              </a:spcAft>
              <a:buSzPts val="3000"/>
              <a:buNone/>
              <a:defRPr sz="4000"/>
            </a:lvl4pPr>
            <a:lvl5pPr lvl="4" algn="l" rtl="0">
              <a:spcBef>
                <a:spcPts val="0"/>
              </a:spcBef>
              <a:spcAft>
                <a:spcPts val="0"/>
              </a:spcAft>
              <a:buSzPts val="3000"/>
              <a:buNone/>
              <a:defRPr sz="4000"/>
            </a:lvl5pPr>
            <a:lvl6pPr lvl="5" algn="l" rtl="0">
              <a:spcBef>
                <a:spcPts val="0"/>
              </a:spcBef>
              <a:spcAft>
                <a:spcPts val="0"/>
              </a:spcAft>
              <a:buSzPts val="3000"/>
              <a:buNone/>
              <a:defRPr sz="4000"/>
            </a:lvl6pPr>
            <a:lvl7pPr lvl="6" algn="l" rtl="0">
              <a:spcBef>
                <a:spcPts val="0"/>
              </a:spcBef>
              <a:spcAft>
                <a:spcPts val="0"/>
              </a:spcAft>
              <a:buSzPts val="3000"/>
              <a:buNone/>
              <a:defRPr sz="4000"/>
            </a:lvl7pPr>
            <a:lvl8pPr lvl="7" algn="l" rtl="0">
              <a:spcBef>
                <a:spcPts val="0"/>
              </a:spcBef>
              <a:spcAft>
                <a:spcPts val="0"/>
              </a:spcAft>
              <a:buSzPts val="3000"/>
              <a:buNone/>
              <a:defRPr sz="4000"/>
            </a:lvl8pPr>
            <a:lvl9pPr lvl="8" algn="l" rtl="0">
              <a:spcBef>
                <a:spcPts val="0"/>
              </a:spcBef>
              <a:spcAft>
                <a:spcPts val="0"/>
              </a:spcAft>
              <a:buSzPts val="3000"/>
              <a:buNone/>
              <a:defRPr sz="4000"/>
            </a:lvl9pPr>
          </a:lstStyle>
          <a:p>
            <a:r>
              <a:t>xx%</a:t>
            </a:r>
          </a:p>
        </p:txBody>
      </p:sp>
      <p:sp>
        <p:nvSpPr>
          <p:cNvPr id="54" name="Google Shape;54;p13"/>
          <p:cNvSpPr txBox="1">
            <a:spLocks noGrp="1"/>
          </p:cNvSpPr>
          <p:nvPr>
            <p:ph type="subTitle" idx="13"/>
          </p:nvPr>
        </p:nvSpPr>
        <p:spPr>
          <a:xfrm>
            <a:off x="7441841" y="4439100"/>
            <a:ext cx="33792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55" name="Google Shape;55;p13"/>
          <p:cNvSpPr txBox="1">
            <a:spLocks noGrp="1"/>
          </p:cNvSpPr>
          <p:nvPr>
            <p:ph type="subTitle" idx="14"/>
          </p:nvPr>
        </p:nvSpPr>
        <p:spPr>
          <a:xfrm>
            <a:off x="7441841" y="4889264"/>
            <a:ext cx="3379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 name="Google Shape;56;p13"/>
          <p:cNvSpPr txBox="1">
            <a:spLocks noGrp="1"/>
          </p:cNvSpPr>
          <p:nvPr>
            <p:ph type="title" idx="15" hasCustomPrompt="1"/>
          </p:nvPr>
        </p:nvSpPr>
        <p:spPr>
          <a:xfrm>
            <a:off x="8699444" y="3757227"/>
            <a:ext cx="864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algn="l" rtl="0">
              <a:spcBef>
                <a:spcPts val="0"/>
              </a:spcBef>
              <a:spcAft>
                <a:spcPts val="0"/>
              </a:spcAft>
              <a:buSzPts val="3000"/>
              <a:buNone/>
              <a:defRPr sz="4000"/>
            </a:lvl2pPr>
            <a:lvl3pPr lvl="2" algn="l" rtl="0">
              <a:spcBef>
                <a:spcPts val="0"/>
              </a:spcBef>
              <a:spcAft>
                <a:spcPts val="0"/>
              </a:spcAft>
              <a:buSzPts val="3000"/>
              <a:buNone/>
              <a:defRPr sz="4000"/>
            </a:lvl3pPr>
            <a:lvl4pPr lvl="3" algn="l" rtl="0">
              <a:spcBef>
                <a:spcPts val="0"/>
              </a:spcBef>
              <a:spcAft>
                <a:spcPts val="0"/>
              </a:spcAft>
              <a:buSzPts val="3000"/>
              <a:buNone/>
              <a:defRPr sz="4000"/>
            </a:lvl4pPr>
            <a:lvl5pPr lvl="4" algn="l" rtl="0">
              <a:spcBef>
                <a:spcPts val="0"/>
              </a:spcBef>
              <a:spcAft>
                <a:spcPts val="0"/>
              </a:spcAft>
              <a:buSzPts val="3000"/>
              <a:buNone/>
              <a:defRPr sz="4000"/>
            </a:lvl5pPr>
            <a:lvl6pPr lvl="5" algn="l" rtl="0">
              <a:spcBef>
                <a:spcPts val="0"/>
              </a:spcBef>
              <a:spcAft>
                <a:spcPts val="0"/>
              </a:spcAft>
              <a:buSzPts val="3000"/>
              <a:buNone/>
              <a:defRPr sz="4000"/>
            </a:lvl6pPr>
            <a:lvl7pPr lvl="6" algn="l" rtl="0">
              <a:spcBef>
                <a:spcPts val="0"/>
              </a:spcBef>
              <a:spcAft>
                <a:spcPts val="0"/>
              </a:spcAft>
              <a:buSzPts val="3000"/>
              <a:buNone/>
              <a:defRPr sz="4000"/>
            </a:lvl7pPr>
            <a:lvl8pPr lvl="7" algn="l" rtl="0">
              <a:spcBef>
                <a:spcPts val="0"/>
              </a:spcBef>
              <a:spcAft>
                <a:spcPts val="0"/>
              </a:spcAft>
              <a:buSzPts val="3000"/>
              <a:buNone/>
              <a:defRPr sz="4000"/>
            </a:lvl8pPr>
            <a:lvl9pPr lvl="8" algn="l"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7785159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subTitle" idx="1"/>
          </p:nvPr>
        </p:nvSpPr>
        <p:spPr>
          <a:xfrm>
            <a:off x="2196900" y="3725255"/>
            <a:ext cx="22128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59" name="Google Shape;59;p14"/>
          <p:cNvSpPr txBox="1">
            <a:spLocks noGrp="1"/>
          </p:cNvSpPr>
          <p:nvPr>
            <p:ph type="subTitle" idx="2"/>
          </p:nvPr>
        </p:nvSpPr>
        <p:spPr>
          <a:xfrm>
            <a:off x="2196900" y="4152552"/>
            <a:ext cx="2212800" cy="120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chemeClr val="dk1"/>
                </a:solidFill>
              </a:defRPr>
            </a:lvl1pPr>
            <a:lvl2pPr lvl="1" algn="ctr" rtl="0">
              <a:spcBef>
                <a:spcPts val="2133"/>
              </a:spcBef>
              <a:spcAft>
                <a:spcPts val="0"/>
              </a:spcAft>
              <a:buNone/>
              <a:defRPr sz="2133">
                <a:solidFill>
                  <a:schemeClr val="dk1"/>
                </a:solidFill>
              </a:defRPr>
            </a:lvl2pPr>
            <a:lvl3pPr lvl="2" algn="ctr" rtl="0">
              <a:spcBef>
                <a:spcPts val="2133"/>
              </a:spcBef>
              <a:spcAft>
                <a:spcPts val="0"/>
              </a:spcAft>
              <a:buNone/>
              <a:defRPr sz="2133">
                <a:solidFill>
                  <a:schemeClr val="dk1"/>
                </a:solidFill>
              </a:defRPr>
            </a:lvl3pPr>
            <a:lvl4pPr lvl="3" algn="ctr" rtl="0">
              <a:spcBef>
                <a:spcPts val="2133"/>
              </a:spcBef>
              <a:spcAft>
                <a:spcPts val="0"/>
              </a:spcAft>
              <a:buNone/>
              <a:defRPr sz="2133">
                <a:solidFill>
                  <a:schemeClr val="dk1"/>
                </a:solidFill>
              </a:defRPr>
            </a:lvl4pPr>
            <a:lvl5pPr lvl="4" algn="ctr" rtl="0">
              <a:spcBef>
                <a:spcPts val="2133"/>
              </a:spcBef>
              <a:spcAft>
                <a:spcPts val="0"/>
              </a:spcAft>
              <a:buNone/>
              <a:defRPr sz="2133">
                <a:solidFill>
                  <a:schemeClr val="dk1"/>
                </a:solidFill>
              </a:defRPr>
            </a:lvl5pPr>
            <a:lvl6pPr lvl="5" algn="ctr" rtl="0">
              <a:spcBef>
                <a:spcPts val="2133"/>
              </a:spcBef>
              <a:spcAft>
                <a:spcPts val="0"/>
              </a:spcAft>
              <a:buNone/>
              <a:defRPr sz="2133">
                <a:solidFill>
                  <a:schemeClr val="dk1"/>
                </a:solidFill>
              </a:defRPr>
            </a:lvl6pPr>
            <a:lvl7pPr lvl="6" algn="ctr" rtl="0">
              <a:spcBef>
                <a:spcPts val="2133"/>
              </a:spcBef>
              <a:spcAft>
                <a:spcPts val="0"/>
              </a:spcAft>
              <a:buNone/>
              <a:defRPr sz="2133">
                <a:solidFill>
                  <a:schemeClr val="dk1"/>
                </a:solidFill>
              </a:defRPr>
            </a:lvl7pPr>
            <a:lvl8pPr lvl="7" algn="ctr" rtl="0">
              <a:spcBef>
                <a:spcPts val="2133"/>
              </a:spcBef>
              <a:spcAft>
                <a:spcPts val="0"/>
              </a:spcAft>
              <a:buNone/>
              <a:defRPr sz="2133">
                <a:solidFill>
                  <a:schemeClr val="dk1"/>
                </a:solidFill>
              </a:defRPr>
            </a:lvl8pPr>
            <a:lvl9pPr lvl="8" algn="ctr" rtl="0">
              <a:spcBef>
                <a:spcPts val="2133"/>
              </a:spcBef>
              <a:spcAft>
                <a:spcPts val="2133"/>
              </a:spcAft>
              <a:buNone/>
              <a:defRPr sz="2133">
                <a:solidFill>
                  <a:schemeClr val="dk1"/>
                </a:solidFill>
              </a:defRPr>
            </a:lvl9pPr>
          </a:lstStyle>
          <a:p>
            <a:endParaRPr/>
          </a:p>
        </p:txBody>
      </p:sp>
      <p:sp>
        <p:nvSpPr>
          <p:cNvPr id="60" name="Google Shape;60;p14"/>
          <p:cNvSpPr txBox="1">
            <a:spLocks noGrp="1"/>
          </p:cNvSpPr>
          <p:nvPr>
            <p:ph type="subTitle" idx="3"/>
          </p:nvPr>
        </p:nvSpPr>
        <p:spPr>
          <a:xfrm>
            <a:off x="4989600" y="3725255"/>
            <a:ext cx="22128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61" name="Google Shape;61;p14"/>
          <p:cNvSpPr txBox="1">
            <a:spLocks noGrp="1"/>
          </p:cNvSpPr>
          <p:nvPr>
            <p:ph type="subTitle" idx="4"/>
          </p:nvPr>
        </p:nvSpPr>
        <p:spPr>
          <a:xfrm>
            <a:off x="4989600" y="4152552"/>
            <a:ext cx="2212800" cy="120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chemeClr val="dk1"/>
                </a:solidFill>
              </a:defRPr>
            </a:lvl1pPr>
            <a:lvl2pPr lvl="1" algn="ctr" rtl="0">
              <a:spcBef>
                <a:spcPts val="2133"/>
              </a:spcBef>
              <a:spcAft>
                <a:spcPts val="0"/>
              </a:spcAft>
              <a:buNone/>
              <a:defRPr sz="2133">
                <a:solidFill>
                  <a:schemeClr val="dk1"/>
                </a:solidFill>
              </a:defRPr>
            </a:lvl2pPr>
            <a:lvl3pPr lvl="2" algn="ctr" rtl="0">
              <a:spcBef>
                <a:spcPts val="2133"/>
              </a:spcBef>
              <a:spcAft>
                <a:spcPts val="0"/>
              </a:spcAft>
              <a:buNone/>
              <a:defRPr sz="2133">
                <a:solidFill>
                  <a:schemeClr val="dk1"/>
                </a:solidFill>
              </a:defRPr>
            </a:lvl3pPr>
            <a:lvl4pPr lvl="3" algn="ctr" rtl="0">
              <a:spcBef>
                <a:spcPts val="2133"/>
              </a:spcBef>
              <a:spcAft>
                <a:spcPts val="0"/>
              </a:spcAft>
              <a:buNone/>
              <a:defRPr sz="2133">
                <a:solidFill>
                  <a:schemeClr val="dk1"/>
                </a:solidFill>
              </a:defRPr>
            </a:lvl4pPr>
            <a:lvl5pPr lvl="4" algn="ctr" rtl="0">
              <a:spcBef>
                <a:spcPts val="2133"/>
              </a:spcBef>
              <a:spcAft>
                <a:spcPts val="0"/>
              </a:spcAft>
              <a:buNone/>
              <a:defRPr sz="2133">
                <a:solidFill>
                  <a:schemeClr val="dk1"/>
                </a:solidFill>
              </a:defRPr>
            </a:lvl5pPr>
            <a:lvl6pPr lvl="5" algn="ctr" rtl="0">
              <a:spcBef>
                <a:spcPts val="2133"/>
              </a:spcBef>
              <a:spcAft>
                <a:spcPts val="0"/>
              </a:spcAft>
              <a:buNone/>
              <a:defRPr sz="2133">
                <a:solidFill>
                  <a:schemeClr val="dk1"/>
                </a:solidFill>
              </a:defRPr>
            </a:lvl6pPr>
            <a:lvl7pPr lvl="6" algn="ctr" rtl="0">
              <a:spcBef>
                <a:spcPts val="2133"/>
              </a:spcBef>
              <a:spcAft>
                <a:spcPts val="0"/>
              </a:spcAft>
              <a:buNone/>
              <a:defRPr sz="2133">
                <a:solidFill>
                  <a:schemeClr val="dk1"/>
                </a:solidFill>
              </a:defRPr>
            </a:lvl7pPr>
            <a:lvl8pPr lvl="7" algn="ctr" rtl="0">
              <a:spcBef>
                <a:spcPts val="2133"/>
              </a:spcBef>
              <a:spcAft>
                <a:spcPts val="0"/>
              </a:spcAft>
              <a:buNone/>
              <a:defRPr sz="2133">
                <a:solidFill>
                  <a:schemeClr val="dk1"/>
                </a:solidFill>
              </a:defRPr>
            </a:lvl8pPr>
            <a:lvl9pPr lvl="8" algn="ctr" rtl="0">
              <a:spcBef>
                <a:spcPts val="2133"/>
              </a:spcBef>
              <a:spcAft>
                <a:spcPts val="2133"/>
              </a:spcAft>
              <a:buNone/>
              <a:defRPr sz="2133">
                <a:solidFill>
                  <a:schemeClr val="dk1"/>
                </a:solidFill>
              </a:defRPr>
            </a:lvl9pPr>
          </a:lstStyle>
          <a:p>
            <a:endParaRPr/>
          </a:p>
        </p:txBody>
      </p:sp>
      <p:sp>
        <p:nvSpPr>
          <p:cNvPr id="62" name="Google Shape;62;p14"/>
          <p:cNvSpPr txBox="1">
            <a:spLocks noGrp="1"/>
          </p:cNvSpPr>
          <p:nvPr>
            <p:ph type="subTitle" idx="5"/>
          </p:nvPr>
        </p:nvSpPr>
        <p:spPr>
          <a:xfrm>
            <a:off x="7782300" y="3725255"/>
            <a:ext cx="22128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a:solidFill>
                  <a:schemeClr val="accent1"/>
                </a:solidFill>
              </a:defRPr>
            </a:lvl2pPr>
            <a:lvl3pPr lvl="2" algn="ctr" rtl="0">
              <a:spcBef>
                <a:spcPts val="2133"/>
              </a:spcBef>
              <a:spcAft>
                <a:spcPts val="0"/>
              </a:spcAft>
              <a:buNone/>
              <a:defRPr sz="2400">
                <a:solidFill>
                  <a:schemeClr val="accent1"/>
                </a:solidFill>
              </a:defRPr>
            </a:lvl3pPr>
            <a:lvl4pPr lvl="3" algn="ctr" rtl="0">
              <a:spcBef>
                <a:spcPts val="2133"/>
              </a:spcBef>
              <a:spcAft>
                <a:spcPts val="0"/>
              </a:spcAft>
              <a:buNone/>
              <a:defRPr sz="2400">
                <a:solidFill>
                  <a:schemeClr val="accent1"/>
                </a:solidFill>
              </a:defRPr>
            </a:lvl4pPr>
            <a:lvl5pPr lvl="4" algn="ctr" rtl="0">
              <a:spcBef>
                <a:spcPts val="2133"/>
              </a:spcBef>
              <a:spcAft>
                <a:spcPts val="0"/>
              </a:spcAft>
              <a:buNone/>
              <a:defRPr sz="2400">
                <a:solidFill>
                  <a:schemeClr val="accent1"/>
                </a:solidFill>
              </a:defRPr>
            </a:lvl5pPr>
            <a:lvl6pPr lvl="5" algn="ctr" rtl="0">
              <a:spcBef>
                <a:spcPts val="2133"/>
              </a:spcBef>
              <a:spcAft>
                <a:spcPts val="0"/>
              </a:spcAft>
              <a:buNone/>
              <a:defRPr sz="2400">
                <a:solidFill>
                  <a:schemeClr val="accent1"/>
                </a:solidFill>
              </a:defRPr>
            </a:lvl6pPr>
            <a:lvl7pPr lvl="6" algn="ctr" rtl="0">
              <a:spcBef>
                <a:spcPts val="2133"/>
              </a:spcBef>
              <a:spcAft>
                <a:spcPts val="0"/>
              </a:spcAft>
              <a:buNone/>
              <a:defRPr sz="2400">
                <a:solidFill>
                  <a:schemeClr val="accent1"/>
                </a:solidFill>
              </a:defRPr>
            </a:lvl7pPr>
            <a:lvl8pPr lvl="7" algn="ctr" rtl="0">
              <a:spcBef>
                <a:spcPts val="2133"/>
              </a:spcBef>
              <a:spcAft>
                <a:spcPts val="0"/>
              </a:spcAft>
              <a:buNone/>
              <a:defRPr sz="2400">
                <a:solidFill>
                  <a:schemeClr val="accent1"/>
                </a:solidFill>
              </a:defRPr>
            </a:lvl8pPr>
            <a:lvl9pPr lvl="8" algn="ctr" rtl="0">
              <a:spcBef>
                <a:spcPts val="2133"/>
              </a:spcBef>
              <a:spcAft>
                <a:spcPts val="2133"/>
              </a:spcAft>
              <a:buNone/>
              <a:defRPr sz="2400">
                <a:solidFill>
                  <a:schemeClr val="accent1"/>
                </a:solidFill>
              </a:defRPr>
            </a:lvl9pPr>
          </a:lstStyle>
          <a:p>
            <a:endParaRPr/>
          </a:p>
        </p:txBody>
      </p:sp>
      <p:sp>
        <p:nvSpPr>
          <p:cNvPr id="63" name="Google Shape;63;p14"/>
          <p:cNvSpPr txBox="1">
            <a:spLocks noGrp="1"/>
          </p:cNvSpPr>
          <p:nvPr>
            <p:ph type="subTitle" idx="6"/>
          </p:nvPr>
        </p:nvSpPr>
        <p:spPr>
          <a:xfrm>
            <a:off x="7782300" y="4152552"/>
            <a:ext cx="2212800" cy="120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chemeClr val="dk1"/>
                </a:solidFill>
              </a:defRPr>
            </a:lvl1pPr>
            <a:lvl2pPr lvl="1" algn="ctr" rtl="0">
              <a:spcBef>
                <a:spcPts val="2133"/>
              </a:spcBef>
              <a:spcAft>
                <a:spcPts val="0"/>
              </a:spcAft>
              <a:buNone/>
              <a:defRPr sz="2133">
                <a:solidFill>
                  <a:schemeClr val="dk1"/>
                </a:solidFill>
              </a:defRPr>
            </a:lvl2pPr>
            <a:lvl3pPr lvl="2" algn="ctr" rtl="0">
              <a:spcBef>
                <a:spcPts val="2133"/>
              </a:spcBef>
              <a:spcAft>
                <a:spcPts val="0"/>
              </a:spcAft>
              <a:buNone/>
              <a:defRPr sz="2133">
                <a:solidFill>
                  <a:schemeClr val="dk1"/>
                </a:solidFill>
              </a:defRPr>
            </a:lvl3pPr>
            <a:lvl4pPr lvl="3" algn="ctr" rtl="0">
              <a:spcBef>
                <a:spcPts val="2133"/>
              </a:spcBef>
              <a:spcAft>
                <a:spcPts val="0"/>
              </a:spcAft>
              <a:buNone/>
              <a:defRPr sz="2133">
                <a:solidFill>
                  <a:schemeClr val="dk1"/>
                </a:solidFill>
              </a:defRPr>
            </a:lvl4pPr>
            <a:lvl5pPr lvl="4" algn="ctr" rtl="0">
              <a:spcBef>
                <a:spcPts val="2133"/>
              </a:spcBef>
              <a:spcAft>
                <a:spcPts val="0"/>
              </a:spcAft>
              <a:buNone/>
              <a:defRPr sz="2133">
                <a:solidFill>
                  <a:schemeClr val="dk1"/>
                </a:solidFill>
              </a:defRPr>
            </a:lvl5pPr>
            <a:lvl6pPr lvl="5" algn="ctr" rtl="0">
              <a:spcBef>
                <a:spcPts val="2133"/>
              </a:spcBef>
              <a:spcAft>
                <a:spcPts val="0"/>
              </a:spcAft>
              <a:buNone/>
              <a:defRPr sz="2133">
                <a:solidFill>
                  <a:schemeClr val="dk1"/>
                </a:solidFill>
              </a:defRPr>
            </a:lvl6pPr>
            <a:lvl7pPr lvl="6" algn="ctr" rtl="0">
              <a:spcBef>
                <a:spcPts val="2133"/>
              </a:spcBef>
              <a:spcAft>
                <a:spcPts val="0"/>
              </a:spcAft>
              <a:buNone/>
              <a:defRPr sz="2133">
                <a:solidFill>
                  <a:schemeClr val="dk1"/>
                </a:solidFill>
              </a:defRPr>
            </a:lvl7pPr>
            <a:lvl8pPr lvl="7" algn="ctr" rtl="0">
              <a:spcBef>
                <a:spcPts val="2133"/>
              </a:spcBef>
              <a:spcAft>
                <a:spcPts val="0"/>
              </a:spcAft>
              <a:buNone/>
              <a:defRPr sz="2133">
                <a:solidFill>
                  <a:schemeClr val="dk1"/>
                </a:solidFill>
              </a:defRPr>
            </a:lvl8pPr>
            <a:lvl9pPr lvl="8" algn="ctr" rtl="0">
              <a:spcBef>
                <a:spcPts val="2133"/>
              </a:spcBef>
              <a:spcAft>
                <a:spcPts val="2133"/>
              </a:spcAft>
              <a:buNone/>
              <a:defRPr sz="2133">
                <a:solidFill>
                  <a:schemeClr val="dk1"/>
                </a:solidFill>
              </a:defRPr>
            </a:lvl9pPr>
          </a:lstStyle>
          <a:p>
            <a:endParaRPr/>
          </a:p>
        </p:txBody>
      </p:sp>
      <p:sp>
        <p:nvSpPr>
          <p:cNvPr id="64" name="Google Shape;64;p14"/>
          <p:cNvSpPr txBox="1">
            <a:spLocks noGrp="1"/>
          </p:cNvSpPr>
          <p:nvPr>
            <p:ph type="title"/>
          </p:nvPr>
        </p:nvSpPr>
        <p:spPr>
          <a:xfrm>
            <a:off x="941400" y="474688"/>
            <a:ext cx="10309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extLst>
      <p:ext uri="{BB962C8B-B14F-4D97-AF65-F5344CB8AC3E}">
        <p14:creationId xmlns:p14="http://schemas.microsoft.com/office/powerpoint/2010/main" val="294796463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Highlighted numbers">
  <p:cSld name="Highlighted numbers">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hasCustomPrompt="1"/>
          </p:nvPr>
        </p:nvSpPr>
        <p:spPr>
          <a:xfrm>
            <a:off x="950856" y="2096833"/>
            <a:ext cx="2100800" cy="756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3000"/>
              <a:buNone/>
              <a:defRPr sz="3333"/>
            </a:lvl1pPr>
            <a:lvl2pPr lvl="1" algn="ctr" rtl="0">
              <a:spcBef>
                <a:spcPts val="0"/>
              </a:spcBef>
              <a:spcAft>
                <a:spcPts val="0"/>
              </a:spcAft>
              <a:buClr>
                <a:schemeClr val="accent1"/>
              </a:buClr>
              <a:buSzPts val="3000"/>
              <a:buNone/>
              <a:defRPr sz="4000" b="1">
                <a:solidFill>
                  <a:schemeClr val="accent1"/>
                </a:solidFill>
              </a:defRPr>
            </a:lvl2pPr>
            <a:lvl3pPr lvl="2" algn="ctr" rtl="0">
              <a:spcBef>
                <a:spcPts val="0"/>
              </a:spcBef>
              <a:spcAft>
                <a:spcPts val="0"/>
              </a:spcAft>
              <a:buClr>
                <a:schemeClr val="accent1"/>
              </a:buClr>
              <a:buSzPts val="3000"/>
              <a:buNone/>
              <a:defRPr sz="4000" b="1">
                <a:solidFill>
                  <a:schemeClr val="accent1"/>
                </a:solidFill>
              </a:defRPr>
            </a:lvl3pPr>
            <a:lvl4pPr lvl="3" algn="ctr" rtl="0">
              <a:spcBef>
                <a:spcPts val="0"/>
              </a:spcBef>
              <a:spcAft>
                <a:spcPts val="0"/>
              </a:spcAft>
              <a:buClr>
                <a:schemeClr val="accent1"/>
              </a:buClr>
              <a:buSzPts val="3000"/>
              <a:buNone/>
              <a:defRPr sz="4000" b="1">
                <a:solidFill>
                  <a:schemeClr val="accent1"/>
                </a:solidFill>
              </a:defRPr>
            </a:lvl4pPr>
            <a:lvl5pPr lvl="4" algn="ctr" rtl="0">
              <a:spcBef>
                <a:spcPts val="0"/>
              </a:spcBef>
              <a:spcAft>
                <a:spcPts val="0"/>
              </a:spcAft>
              <a:buClr>
                <a:schemeClr val="accent1"/>
              </a:buClr>
              <a:buSzPts val="3000"/>
              <a:buNone/>
              <a:defRPr sz="4000" b="1">
                <a:solidFill>
                  <a:schemeClr val="accent1"/>
                </a:solidFill>
              </a:defRPr>
            </a:lvl5pPr>
            <a:lvl6pPr lvl="5" algn="ctr" rtl="0">
              <a:spcBef>
                <a:spcPts val="0"/>
              </a:spcBef>
              <a:spcAft>
                <a:spcPts val="0"/>
              </a:spcAft>
              <a:buClr>
                <a:schemeClr val="accent1"/>
              </a:buClr>
              <a:buSzPts val="3000"/>
              <a:buNone/>
              <a:defRPr sz="4000" b="1">
                <a:solidFill>
                  <a:schemeClr val="accent1"/>
                </a:solidFill>
              </a:defRPr>
            </a:lvl6pPr>
            <a:lvl7pPr lvl="6" algn="ctr" rtl="0">
              <a:spcBef>
                <a:spcPts val="0"/>
              </a:spcBef>
              <a:spcAft>
                <a:spcPts val="0"/>
              </a:spcAft>
              <a:buClr>
                <a:schemeClr val="accent1"/>
              </a:buClr>
              <a:buSzPts val="3000"/>
              <a:buNone/>
              <a:defRPr sz="4000" b="1">
                <a:solidFill>
                  <a:schemeClr val="accent1"/>
                </a:solidFill>
              </a:defRPr>
            </a:lvl7pPr>
            <a:lvl8pPr lvl="7" algn="ctr" rtl="0">
              <a:spcBef>
                <a:spcPts val="0"/>
              </a:spcBef>
              <a:spcAft>
                <a:spcPts val="0"/>
              </a:spcAft>
              <a:buClr>
                <a:schemeClr val="accent1"/>
              </a:buClr>
              <a:buSzPts val="3000"/>
              <a:buNone/>
              <a:defRPr sz="4000" b="1">
                <a:solidFill>
                  <a:schemeClr val="accent1"/>
                </a:solidFill>
              </a:defRPr>
            </a:lvl8pPr>
            <a:lvl9pPr lvl="8" algn="ctr" rtl="0">
              <a:spcBef>
                <a:spcPts val="0"/>
              </a:spcBef>
              <a:spcAft>
                <a:spcPts val="0"/>
              </a:spcAft>
              <a:buClr>
                <a:schemeClr val="accent1"/>
              </a:buClr>
              <a:buSzPts val="3000"/>
              <a:buNone/>
              <a:defRPr sz="4000" b="1">
                <a:solidFill>
                  <a:schemeClr val="accent1"/>
                </a:solidFill>
              </a:defRPr>
            </a:lvl9pPr>
          </a:lstStyle>
          <a:p>
            <a:r>
              <a:t>xx%</a:t>
            </a:r>
          </a:p>
        </p:txBody>
      </p:sp>
      <p:sp>
        <p:nvSpPr>
          <p:cNvPr id="67" name="Google Shape;67;p15"/>
          <p:cNvSpPr txBox="1">
            <a:spLocks noGrp="1"/>
          </p:cNvSpPr>
          <p:nvPr>
            <p:ph type="title" idx="2" hasCustomPrompt="1"/>
          </p:nvPr>
        </p:nvSpPr>
        <p:spPr>
          <a:xfrm>
            <a:off x="9140351" y="4089187"/>
            <a:ext cx="2100800" cy="756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3000"/>
              <a:buNone/>
              <a:defRPr sz="3333"/>
            </a:lvl1pPr>
            <a:lvl2pPr lvl="1" algn="ctr" rtl="0">
              <a:spcBef>
                <a:spcPts val="0"/>
              </a:spcBef>
              <a:spcAft>
                <a:spcPts val="0"/>
              </a:spcAft>
              <a:buClr>
                <a:schemeClr val="accent1"/>
              </a:buClr>
              <a:buSzPts val="3000"/>
              <a:buNone/>
              <a:defRPr sz="4000" b="1">
                <a:solidFill>
                  <a:schemeClr val="accent1"/>
                </a:solidFill>
              </a:defRPr>
            </a:lvl2pPr>
            <a:lvl3pPr lvl="2" algn="ctr" rtl="0">
              <a:spcBef>
                <a:spcPts val="0"/>
              </a:spcBef>
              <a:spcAft>
                <a:spcPts val="0"/>
              </a:spcAft>
              <a:buClr>
                <a:schemeClr val="accent1"/>
              </a:buClr>
              <a:buSzPts val="3000"/>
              <a:buNone/>
              <a:defRPr sz="4000" b="1">
                <a:solidFill>
                  <a:schemeClr val="accent1"/>
                </a:solidFill>
              </a:defRPr>
            </a:lvl3pPr>
            <a:lvl4pPr lvl="3" algn="ctr" rtl="0">
              <a:spcBef>
                <a:spcPts val="0"/>
              </a:spcBef>
              <a:spcAft>
                <a:spcPts val="0"/>
              </a:spcAft>
              <a:buClr>
                <a:schemeClr val="accent1"/>
              </a:buClr>
              <a:buSzPts val="3000"/>
              <a:buNone/>
              <a:defRPr sz="4000" b="1">
                <a:solidFill>
                  <a:schemeClr val="accent1"/>
                </a:solidFill>
              </a:defRPr>
            </a:lvl4pPr>
            <a:lvl5pPr lvl="4" algn="ctr" rtl="0">
              <a:spcBef>
                <a:spcPts val="0"/>
              </a:spcBef>
              <a:spcAft>
                <a:spcPts val="0"/>
              </a:spcAft>
              <a:buClr>
                <a:schemeClr val="accent1"/>
              </a:buClr>
              <a:buSzPts val="3000"/>
              <a:buNone/>
              <a:defRPr sz="4000" b="1">
                <a:solidFill>
                  <a:schemeClr val="accent1"/>
                </a:solidFill>
              </a:defRPr>
            </a:lvl5pPr>
            <a:lvl6pPr lvl="5" algn="ctr" rtl="0">
              <a:spcBef>
                <a:spcPts val="0"/>
              </a:spcBef>
              <a:spcAft>
                <a:spcPts val="0"/>
              </a:spcAft>
              <a:buClr>
                <a:schemeClr val="accent1"/>
              </a:buClr>
              <a:buSzPts val="3000"/>
              <a:buNone/>
              <a:defRPr sz="4000" b="1">
                <a:solidFill>
                  <a:schemeClr val="accent1"/>
                </a:solidFill>
              </a:defRPr>
            </a:lvl6pPr>
            <a:lvl7pPr lvl="6" algn="ctr" rtl="0">
              <a:spcBef>
                <a:spcPts val="0"/>
              </a:spcBef>
              <a:spcAft>
                <a:spcPts val="0"/>
              </a:spcAft>
              <a:buClr>
                <a:schemeClr val="accent1"/>
              </a:buClr>
              <a:buSzPts val="3000"/>
              <a:buNone/>
              <a:defRPr sz="4000" b="1">
                <a:solidFill>
                  <a:schemeClr val="accent1"/>
                </a:solidFill>
              </a:defRPr>
            </a:lvl7pPr>
            <a:lvl8pPr lvl="7" algn="ctr" rtl="0">
              <a:spcBef>
                <a:spcPts val="0"/>
              </a:spcBef>
              <a:spcAft>
                <a:spcPts val="0"/>
              </a:spcAft>
              <a:buClr>
                <a:schemeClr val="accent1"/>
              </a:buClr>
              <a:buSzPts val="3000"/>
              <a:buNone/>
              <a:defRPr sz="4000" b="1">
                <a:solidFill>
                  <a:schemeClr val="accent1"/>
                </a:solidFill>
              </a:defRPr>
            </a:lvl8pPr>
            <a:lvl9pPr lvl="8" algn="ctr" rtl="0">
              <a:spcBef>
                <a:spcPts val="0"/>
              </a:spcBef>
              <a:spcAft>
                <a:spcPts val="0"/>
              </a:spcAft>
              <a:buClr>
                <a:schemeClr val="accent1"/>
              </a:buClr>
              <a:buSzPts val="3000"/>
              <a:buNone/>
              <a:defRPr sz="4000" b="1">
                <a:solidFill>
                  <a:schemeClr val="accent1"/>
                </a:solidFill>
              </a:defRPr>
            </a:lvl9pPr>
          </a:lstStyle>
          <a:p>
            <a:r>
              <a:t>xx%</a:t>
            </a:r>
          </a:p>
        </p:txBody>
      </p:sp>
      <p:sp>
        <p:nvSpPr>
          <p:cNvPr id="68" name="Google Shape;68;p15"/>
          <p:cNvSpPr txBox="1">
            <a:spLocks noGrp="1"/>
          </p:cNvSpPr>
          <p:nvPr>
            <p:ph type="subTitle" idx="1"/>
          </p:nvPr>
        </p:nvSpPr>
        <p:spPr>
          <a:xfrm>
            <a:off x="9140349" y="4634951"/>
            <a:ext cx="2100800" cy="848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133"/>
            </a:lvl1pPr>
            <a:lvl2pPr lvl="1" algn="r" rtl="0">
              <a:spcBef>
                <a:spcPts val="2133"/>
              </a:spcBef>
              <a:spcAft>
                <a:spcPts val="0"/>
              </a:spcAft>
              <a:buNone/>
              <a:defRPr sz="2133"/>
            </a:lvl2pPr>
            <a:lvl3pPr lvl="2" algn="r" rtl="0">
              <a:spcBef>
                <a:spcPts val="2133"/>
              </a:spcBef>
              <a:spcAft>
                <a:spcPts val="0"/>
              </a:spcAft>
              <a:buNone/>
              <a:defRPr sz="2133"/>
            </a:lvl3pPr>
            <a:lvl4pPr lvl="3" algn="r" rtl="0">
              <a:spcBef>
                <a:spcPts val="2133"/>
              </a:spcBef>
              <a:spcAft>
                <a:spcPts val="0"/>
              </a:spcAft>
              <a:buNone/>
              <a:defRPr sz="2133"/>
            </a:lvl4pPr>
            <a:lvl5pPr lvl="4" algn="r" rtl="0">
              <a:spcBef>
                <a:spcPts val="2133"/>
              </a:spcBef>
              <a:spcAft>
                <a:spcPts val="0"/>
              </a:spcAft>
              <a:buNone/>
              <a:defRPr sz="2133"/>
            </a:lvl5pPr>
            <a:lvl6pPr lvl="5" algn="r" rtl="0">
              <a:spcBef>
                <a:spcPts val="2133"/>
              </a:spcBef>
              <a:spcAft>
                <a:spcPts val="0"/>
              </a:spcAft>
              <a:buNone/>
              <a:defRPr sz="2133"/>
            </a:lvl6pPr>
            <a:lvl7pPr lvl="6" algn="r" rtl="0">
              <a:spcBef>
                <a:spcPts val="2133"/>
              </a:spcBef>
              <a:spcAft>
                <a:spcPts val="0"/>
              </a:spcAft>
              <a:buNone/>
              <a:defRPr sz="2133"/>
            </a:lvl7pPr>
            <a:lvl8pPr lvl="7" algn="r" rtl="0">
              <a:spcBef>
                <a:spcPts val="2133"/>
              </a:spcBef>
              <a:spcAft>
                <a:spcPts val="0"/>
              </a:spcAft>
              <a:buNone/>
              <a:defRPr sz="2133"/>
            </a:lvl8pPr>
            <a:lvl9pPr lvl="8" algn="r" rtl="0">
              <a:spcBef>
                <a:spcPts val="2133"/>
              </a:spcBef>
              <a:spcAft>
                <a:spcPts val="2133"/>
              </a:spcAft>
              <a:buNone/>
              <a:defRPr sz="2133"/>
            </a:lvl9pPr>
          </a:lstStyle>
          <a:p>
            <a:endParaRPr/>
          </a:p>
        </p:txBody>
      </p:sp>
      <p:sp>
        <p:nvSpPr>
          <p:cNvPr id="69" name="Google Shape;69;p15"/>
          <p:cNvSpPr txBox="1">
            <a:spLocks noGrp="1"/>
          </p:cNvSpPr>
          <p:nvPr>
            <p:ph type="subTitle" idx="3"/>
          </p:nvPr>
        </p:nvSpPr>
        <p:spPr>
          <a:xfrm>
            <a:off x="950849" y="4634951"/>
            <a:ext cx="2100800" cy="8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
        <p:nvSpPr>
          <p:cNvPr id="70" name="Google Shape;70;p15"/>
          <p:cNvSpPr txBox="1">
            <a:spLocks noGrp="1"/>
          </p:cNvSpPr>
          <p:nvPr>
            <p:ph type="title" idx="4" hasCustomPrompt="1"/>
          </p:nvPr>
        </p:nvSpPr>
        <p:spPr>
          <a:xfrm>
            <a:off x="950849" y="4089187"/>
            <a:ext cx="2100800" cy="7560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3000"/>
              <a:buNone/>
              <a:defRPr sz="3333"/>
            </a:lvl1pPr>
            <a:lvl2pPr lvl="1" algn="ctr" rtl="0">
              <a:spcBef>
                <a:spcPts val="0"/>
              </a:spcBef>
              <a:spcAft>
                <a:spcPts val="0"/>
              </a:spcAft>
              <a:buClr>
                <a:schemeClr val="accent1"/>
              </a:buClr>
              <a:buSzPts val="3000"/>
              <a:buNone/>
              <a:defRPr sz="4000" b="1">
                <a:solidFill>
                  <a:schemeClr val="accent1"/>
                </a:solidFill>
              </a:defRPr>
            </a:lvl2pPr>
            <a:lvl3pPr lvl="2" algn="ctr" rtl="0">
              <a:spcBef>
                <a:spcPts val="0"/>
              </a:spcBef>
              <a:spcAft>
                <a:spcPts val="0"/>
              </a:spcAft>
              <a:buClr>
                <a:schemeClr val="accent1"/>
              </a:buClr>
              <a:buSzPts val="3000"/>
              <a:buNone/>
              <a:defRPr sz="4000" b="1">
                <a:solidFill>
                  <a:schemeClr val="accent1"/>
                </a:solidFill>
              </a:defRPr>
            </a:lvl3pPr>
            <a:lvl4pPr lvl="3" algn="ctr" rtl="0">
              <a:spcBef>
                <a:spcPts val="0"/>
              </a:spcBef>
              <a:spcAft>
                <a:spcPts val="0"/>
              </a:spcAft>
              <a:buClr>
                <a:schemeClr val="accent1"/>
              </a:buClr>
              <a:buSzPts val="3000"/>
              <a:buNone/>
              <a:defRPr sz="4000" b="1">
                <a:solidFill>
                  <a:schemeClr val="accent1"/>
                </a:solidFill>
              </a:defRPr>
            </a:lvl4pPr>
            <a:lvl5pPr lvl="4" algn="ctr" rtl="0">
              <a:spcBef>
                <a:spcPts val="0"/>
              </a:spcBef>
              <a:spcAft>
                <a:spcPts val="0"/>
              </a:spcAft>
              <a:buClr>
                <a:schemeClr val="accent1"/>
              </a:buClr>
              <a:buSzPts val="3000"/>
              <a:buNone/>
              <a:defRPr sz="4000" b="1">
                <a:solidFill>
                  <a:schemeClr val="accent1"/>
                </a:solidFill>
              </a:defRPr>
            </a:lvl5pPr>
            <a:lvl6pPr lvl="5" algn="ctr" rtl="0">
              <a:spcBef>
                <a:spcPts val="0"/>
              </a:spcBef>
              <a:spcAft>
                <a:spcPts val="0"/>
              </a:spcAft>
              <a:buClr>
                <a:schemeClr val="accent1"/>
              </a:buClr>
              <a:buSzPts val="3000"/>
              <a:buNone/>
              <a:defRPr sz="4000" b="1">
                <a:solidFill>
                  <a:schemeClr val="accent1"/>
                </a:solidFill>
              </a:defRPr>
            </a:lvl6pPr>
            <a:lvl7pPr lvl="6" algn="ctr" rtl="0">
              <a:spcBef>
                <a:spcPts val="0"/>
              </a:spcBef>
              <a:spcAft>
                <a:spcPts val="0"/>
              </a:spcAft>
              <a:buClr>
                <a:schemeClr val="accent1"/>
              </a:buClr>
              <a:buSzPts val="3000"/>
              <a:buNone/>
              <a:defRPr sz="4000" b="1">
                <a:solidFill>
                  <a:schemeClr val="accent1"/>
                </a:solidFill>
              </a:defRPr>
            </a:lvl7pPr>
            <a:lvl8pPr lvl="7" algn="ctr" rtl="0">
              <a:spcBef>
                <a:spcPts val="0"/>
              </a:spcBef>
              <a:spcAft>
                <a:spcPts val="0"/>
              </a:spcAft>
              <a:buClr>
                <a:schemeClr val="accent1"/>
              </a:buClr>
              <a:buSzPts val="3000"/>
              <a:buNone/>
              <a:defRPr sz="4000" b="1">
                <a:solidFill>
                  <a:schemeClr val="accent1"/>
                </a:solidFill>
              </a:defRPr>
            </a:lvl8pPr>
            <a:lvl9pPr lvl="8" algn="ctr" rtl="0">
              <a:spcBef>
                <a:spcPts val="0"/>
              </a:spcBef>
              <a:spcAft>
                <a:spcPts val="0"/>
              </a:spcAft>
              <a:buClr>
                <a:schemeClr val="accent1"/>
              </a:buClr>
              <a:buSzPts val="3000"/>
              <a:buNone/>
              <a:defRPr sz="4000" b="1">
                <a:solidFill>
                  <a:schemeClr val="accent1"/>
                </a:solidFill>
              </a:defRPr>
            </a:lvl9pPr>
          </a:lstStyle>
          <a:p>
            <a:r>
              <a:t>xx%</a:t>
            </a:r>
          </a:p>
        </p:txBody>
      </p:sp>
      <p:sp>
        <p:nvSpPr>
          <p:cNvPr id="71" name="Google Shape;71;p15"/>
          <p:cNvSpPr txBox="1">
            <a:spLocks noGrp="1"/>
          </p:cNvSpPr>
          <p:nvPr>
            <p:ph type="subTitle" idx="5"/>
          </p:nvPr>
        </p:nvSpPr>
        <p:spPr>
          <a:xfrm>
            <a:off x="950849" y="2642429"/>
            <a:ext cx="2100800" cy="8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
        <p:nvSpPr>
          <p:cNvPr id="72" name="Google Shape;72;p15"/>
          <p:cNvSpPr txBox="1">
            <a:spLocks noGrp="1"/>
          </p:cNvSpPr>
          <p:nvPr>
            <p:ph type="title" idx="6" hasCustomPrompt="1"/>
          </p:nvPr>
        </p:nvSpPr>
        <p:spPr>
          <a:xfrm>
            <a:off x="9140351" y="2096833"/>
            <a:ext cx="2100800" cy="756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1"/>
              </a:buClr>
              <a:buSzPts val="3000"/>
              <a:buNone/>
              <a:defRPr sz="3333"/>
            </a:lvl1pPr>
            <a:lvl2pPr lvl="1" algn="ctr" rtl="0">
              <a:spcBef>
                <a:spcPts val="0"/>
              </a:spcBef>
              <a:spcAft>
                <a:spcPts val="0"/>
              </a:spcAft>
              <a:buClr>
                <a:schemeClr val="accent1"/>
              </a:buClr>
              <a:buSzPts val="3000"/>
              <a:buNone/>
              <a:defRPr sz="4000" b="1">
                <a:solidFill>
                  <a:schemeClr val="accent1"/>
                </a:solidFill>
              </a:defRPr>
            </a:lvl2pPr>
            <a:lvl3pPr lvl="2" algn="ctr" rtl="0">
              <a:spcBef>
                <a:spcPts val="0"/>
              </a:spcBef>
              <a:spcAft>
                <a:spcPts val="0"/>
              </a:spcAft>
              <a:buClr>
                <a:schemeClr val="accent1"/>
              </a:buClr>
              <a:buSzPts val="3000"/>
              <a:buNone/>
              <a:defRPr sz="4000" b="1">
                <a:solidFill>
                  <a:schemeClr val="accent1"/>
                </a:solidFill>
              </a:defRPr>
            </a:lvl3pPr>
            <a:lvl4pPr lvl="3" algn="ctr" rtl="0">
              <a:spcBef>
                <a:spcPts val="0"/>
              </a:spcBef>
              <a:spcAft>
                <a:spcPts val="0"/>
              </a:spcAft>
              <a:buClr>
                <a:schemeClr val="accent1"/>
              </a:buClr>
              <a:buSzPts val="3000"/>
              <a:buNone/>
              <a:defRPr sz="4000" b="1">
                <a:solidFill>
                  <a:schemeClr val="accent1"/>
                </a:solidFill>
              </a:defRPr>
            </a:lvl4pPr>
            <a:lvl5pPr lvl="4" algn="ctr" rtl="0">
              <a:spcBef>
                <a:spcPts val="0"/>
              </a:spcBef>
              <a:spcAft>
                <a:spcPts val="0"/>
              </a:spcAft>
              <a:buClr>
                <a:schemeClr val="accent1"/>
              </a:buClr>
              <a:buSzPts val="3000"/>
              <a:buNone/>
              <a:defRPr sz="4000" b="1">
                <a:solidFill>
                  <a:schemeClr val="accent1"/>
                </a:solidFill>
              </a:defRPr>
            </a:lvl5pPr>
            <a:lvl6pPr lvl="5" algn="ctr" rtl="0">
              <a:spcBef>
                <a:spcPts val="0"/>
              </a:spcBef>
              <a:spcAft>
                <a:spcPts val="0"/>
              </a:spcAft>
              <a:buClr>
                <a:schemeClr val="accent1"/>
              </a:buClr>
              <a:buSzPts val="3000"/>
              <a:buNone/>
              <a:defRPr sz="4000" b="1">
                <a:solidFill>
                  <a:schemeClr val="accent1"/>
                </a:solidFill>
              </a:defRPr>
            </a:lvl6pPr>
            <a:lvl7pPr lvl="6" algn="ctr" rtl="0">
              <a:spcBef>
                <a:spcPts val="0"/>
              </a:spcBef>
              <a:spcAft>
                <a:spcPts val="0"/>
              </a:spcAft>
              <a:buClr>
                <a:schemeClr val="accent1"/>
              </a:buClr>
              <a:buSzPts val="3000"/>
              <a:buNone/>
              <a:defRPr sz="4000" b="1">
                <a:solidFill>
                  <a:schemeClr val="accent1"/>
                </a:solidFill>
              </a:defRPr>
            </a:lvl7pPr>
            <a:lvl8pPr lvl="7" algn="ctr" rtl="0">
              <a:spcBef>
                <a:spcPts val="0"/>
              </a:spcBef>
              <a:spcAft>
                <a:spcPts val="0"/>
              </a:spcAft>
              <a:buClr>
                <a:schemeClr val="accent1"/>
              </a:buClr>
              <a:buSzPts val="3000"/>
              <a:buNone/>
              <a:defRPr sz="4000" b="1">
                <a:solidFill>
                  <a:schemeClr val="accent1"/>
                </a:solidFill>
              </a:defRPr>
            </a:lvl8pPr>
            <a:lvl9pPr lvl="8" algn="ctr" rtl="0">
              <a:spcBef>
                <a:spcPts val="0"/>
              </a:spcBef>
              <a:spcAft>
                <a:spcPts val="0"/>
              </a:spcAft>
              <a:buClr>
                <a:schemeClr val="accent1"/>
              </a:buClr>
              <a:buSzPts val="3000"/>
              <a:buNone/>
              <a:defRPr sz="4000" b="1">
                <a:solidFill>
                  <a:schemeClr val="accent1"/>
                </a:solidFill>
              </a:defRPr>
            </a:lvl9pPr>
          </a:lstStyle>
          <a:p>
            <a:r>
              <a:t>xx%</a:t>
            </a:r>
          </a:p>
        </p:txBody>
      </p:sp>
      <p:sp>
        <p:nvSpPr>
          <p:cNvPr id="73" name="Google Shape;73;p15"/>
          <p:cNvSpPr txBox="1">
            <a:spLocks noGrp="1"/>
          </p:cNvSpPr>
          <p:nvPr>
            <p:ph type="subTitle" idx="7"/>
          </p:nvPr>
        </p:nvSpPr>
        <p:spPr>
          <a:xfrm>
            <a:off x="9140349" y="2642429"/>
            <a:ext cx="2100800" cy="8484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133"/>
            </a:lvl1pPr>
            <a:lvl2pPr lvl="1" algn="r" rtl="0">
              <a:spcBef>
                <a:spcPts val="2133"/>
              </a:spcBef>
              <a:spcAft>
                <a:spcPts val="0"/>
              </a:spcAft>
              <a:buNone/>
              <a:defRPr sz="2133"/>
            </a:lvl2pPr>
            <a:lvl3pPr lvl="2" algn="r" rtl="0">
              <a:spcBef>
                <a:spcPts val="2133"/>
              </a:spcBef>
              <a:spcAft>
                <a:spcPts val="0"/>
              </a:spcAft>
              <a:buNone/>
              <a:defRPr sz="2133"/>
            </a:lvl3pPr>
            <a:lvl4pPr lvl="3" algn="r" rtl="0">
              <a:spcBef>
                <a:spcPts val="2133"/>
              </a:spcBef>
              <a:spcAft>
                <a:spcPts val="0"/>
              </a:spcAft>
              <a:buNone/>
              <a:defRPr sz="2133"/>
            </a:lvl4pPr>
            <a:lvl5pPr lvl="4" algn="r" rtl="0">
              <a:spcBef>
                <a:spcPts val="2133"/>
              </a:spcBef>
              <a:spcAft>
                <a:spcPts val="0"/>
              </a:spcAft>
              <a:buNone/>
              <a:defRPr sz="2133"/>
            </a:lvl5pPr>
            <a:lvl6pPr lvl="5" algn="r" rtl="0">
              <a:spcBef>
                <a:spcPts val="2133"/>
              </a:spcBef>
              <a:spcAft>
                <a:spcPts val="0"/>
              </a:spcAft>
              <a:buNone/>
              <a:defRPr sz="2133"/>
            </a:lvl6pPr>
            <a:lvl7pPr lvl="6" algn="r" rtl="0">
              <a:spcBef>
                <a:spcPts val="2133"/>
              </a:spcBef>
              <a:spcAft>
                <a:spcPts val="0"/>
              </a:spcAft>
              <a:buNone/>
              <a:defRPr sz="2133"/>
            </a:lvl7pPr>
            <a:lvl8pPr lvl="7" algn="r" rtl="0">
              <a:spcBef>
                <a:spcPts val="2133"/>
              </a:spcBef>
              <a:spcAft>
                <a:spcPts val="0"/>
              </a:spcAft>
              <a:buNone/>
              <a:defRPr sz="2133"/>
            </a:lvl8pPr>
            <a:lvl9pPr lvl="8" algn="r" rtl="0">
              <a:spcBef>
                <a:spcPts val="2133"/>
              </a:spcBef>
              <a:spcAft>
                <a:spcPts val="2133"/>
              </a:spcAft>
              <a:buNone/>
              <a:defRPr sz="2133"/>
            </a:lvl9pPr>
          </a:lstStyle>
          <a:p>
            <a:endParaRPr/>
          </a:p>
        </p:txBody>
      </p:sp>
      <p:sp>
        <p:nvSpPr>
          <p:cNvPr id="74" name="Google Shape;74;p15"/>
          <p:cNvSpPr txBox="1">
            <a:spLocks noGrp="1"/>
          </p:cNvSpPr>
          <p:nvPr>
            <p:ph type="title" idx="8"/>
          </p:nvPr>
        </p:nvSpPr>
        <p:spPr>
          <a:xfrm>
            <a:off x="415600" y="474688"/>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Tree>
    <p:extLst>
      <p:ext uri="{BB962C8B-B14F-4D97-AF65-F5344CB8AC3E}">
        <p14:creationId xmlns:p14="http://schemas.microsoft.com/office/powerpoint/2010/main" val="14467523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415600" y="474688"/>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77" name="Google Shape;77;p16"/>
          <p:cNvSpPr txBox="1">
            <a:spLocks noGrp="1"/>
          </p:cNvSpPr>
          <p:nvPr>
            <p:ph type="subTitle" idx="1"/>
          </p:nvPr>
        </p:nvSpPr>
        <p:spPr>
          <a:xfrm>
            <a:off x="951396" y="2180767"/>
            <a:ext cx="3524400" cy="62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b="1">
                <a:solidFill>
                  <a:schemeClr val="accent1"/>
                </a:solidFill>
              </a:defRPr>
            </a:lvl1pPr>
            <a:lvl2pPr lvl="1" algn="r" rtl="0">
              <a:spcBef>
                <a:spcPts val="2133"/>
              </a:spcBef>
              <a:spcAft>
                <a:spcPts val="0"/>
              </a:spcAft>
              <a:buNone/>
              <a:defRPr sz="2400" b="1">
                <a:solidFill>
                  <a:schemeClr val="accent1"/>
                </a:solidFill>
              </a:defRPr>
            </a:lvl2pPr>
            <a:lvl3pPr lvl="2" algn="r" rtl="0">
              <a:spcBef>
                <a:spcPts val="2133"/>
              </a:spcBef>
              <a:spcAft>
                <a:spcPts val="0"/>
              </a:spcAft>
              <a:buNone/>
              <a:defRPr sz="2400" b="1">
                <a:solidFill>
                  <a:schemeClr val="accent1"/>
                </a:solidFill>
              </a:defRPr>
            </a:lvl3pPr>
            <a:lvl4pPr lvl="3" algn="r" rtl="0">
              <a:spcBef>
                <a:spcPts val="2133"/>
              </a:spcBef>
              <a:spcAft>
                <a:spcPts val="0"/>
              </a:spcAft>
              <a:buNone/>
              <a:defRPr sz="2400" b="1">
                <a:solidFill>
                  <a:schemeClr val="accent1"/>
                </a:solidFill>
              </a:defRPr>
            </a:lvl4pPr>
            <a:lvl5pPr lvl="4" algn="r" rtl="0">
              <a:spcBef>
                <a:spcPts val="2133"/>
              </a:spcBef>
              <a:spcAft>
                <a:spcPts val="0"/>
              </a:spcAft>
              <a:buNone/>
              <a:defRPr sz="2400" b="1">
                <a:solidFill>
                  <a:schemeClr val="accent1"/>
                </a:solidFill>
              </a:defRPr>
            </a:lvl5pPr>
            <a:lvl6pPr lvl="5" algn="r" rtl="0">
              <a:spcBef>
                <a:spcPts val="2133"/>
              </a:spcBef>
              <a:spcAft>
                <a:spcPts val="0"/>
              </a:spcAft>
              <a:buNone/>
              <a:defRPr sz="2400" b="1">
                <a:solidFill>
                  <a:schemeClr val="accent1"/>
                </a:solidFill>
              </a:defRPr>
            </a:lvl6pPr>
            <a:lvl7pPr lvl="6" algn="r" rtl="0">
              <a:spcBef>
                <a:spcPts val="2133"/>
              </a:spcBef>
              <a:spcAft>
                <a:spcPts val="0"/>
              </a:spcAft>
              <a:buNone/>
              <a:defRPr sz="2400" b="1">
                <a:solidFill>
                  <a:schemeClr val="accent1"/>
                </a:solidFill>
              </a:defRPr>
            </a:lvl7pPr>
            <a:lvl8pPr lvl="7" algn="r" rtl="0">
              <a:spcBef>
                <a:spcPts val="2133"/>
              </a:spcBef>
              <a:spcAft>
                <a:spcPts val="0"/>
              </a:spcAft>
              <a:buNone/>
              <a:defRPr sz="2400" b="1">
                <a:solidFill>
                  <a:schemeClr val="accent1"/>
                </a:solidFill>
              </a:defRPr>
            </a:lvl8pPr>
            <a:lvl9pPr lvl="8" algn="r" rtl="0">
              <a:spcBef>
                <a:spcPts val="2133"/>
              </a:spcBef>
              <a:spcAft>
                <a:spcPts val="2133"/>
              </a:spcAft>
              <a:buNone/>
              <a:defRPr sz="2400" b="1">
                <a:solidFill>
                  <a:schemeClr val="accent1"/>
                </a:solidFill>
              </a:defRPr>
            </a:lvl9pPr>
          </a:lstStyle>
          <a:p>
            <a:endParaRPr/>
          </a:p>
        </p:txBody>
      </p:sp>
      <p:sp>
        <p:nvSpPr>
          <p:cNvPr id="78" name="Google Shape;78;p16"/>
          <p:cNvSpPr txBox="1">
            <a:spLocks noGrp="1"/>
          </p:cNvSpPr>
          <p:nvPr>
            <p:ph type="subTitle" idx="2"/>
          </p:nvPr>
        </p:nvSpPr>
        <p:spPr>
          <a:xfrm>
            <a:off x="951460" y="2592904"/>
            <a:ext cx="3524400" cy="760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133"/>
            </a:lvl1pPr>
            <a:lvl2pPr lvl="1" algn="r" rtl="0">
              <a:spcBef>
                <a:spcPts val="2133"/>
              </a:spcBef>
              <a:spcAft>
                <a:spcPts val="0"/>
              </a:spcAft>
              <a:buNone/>
              <a:defRPr sz="2133"/>
            </a:lvl2pPr>
            <a:lvl3pPr lvl="2" algn="r" rtl="0">
              <a:spcBef>
                <a:spcPts val="2133"/>
              </a:spcBef>
              <a:spcAft>
                <a:spcPts val="0"/>
              </a:spcAft>
              <a:buNone/>
              <a:defRPr sz="2133"/>
            </a:lvl3pPr>
            <a:lvl4pPr lvl="3" algn="r" rtl="0">
              <a:spcBef>
                <a:spcPts val="2133"/>
              </a:spcBef>
              <a:spcAft>
                <a:spcPts val="0"/>
              </a:spcAft>
              <a:buNone/>
              <a:defRPr sz="2133"/>
            </a:lvl4pPr>
            <a:lvl5pPr lvl="4" algn="r" rtl="0">
              <a:spcBef>
                <a:spcPts val="2133"/>
              </a:spcBef>
              <a:spcAft>
                <a:spcPts val="0"/>
              </a:spcAft>
              <a:buNone/>
              <a:defRPr sz="2133"/>
            </a:lvl5pPr>
            <a:lvl6pPr lvl="5" algn="r" rtl="0">
              <a:spcBef>
                <a:spcPts val="2133"/>
              </a:spcBef>
              <a:spcAft>
                <a:spcPts val="0"/>
              </a:spcAft>
              <a:buNone/>
              <a:defRPr sz="2133"/>
            </a:lvl6pPr>
            <a:lvl7pPr lvl="6" algn="r" rtl="0">
              <a:spcBef>
                <a:spcPts val="2133"/>
              </a:spcBef>
              <a:spcAft>
                <a:spcPts val="0"/>
              </a:spcAft>
              <a:buNone/>
              <a:defRPr sz="2133"/>
            </a:lvl7pPr>
            <a:lvl8pPr lvl="7" algn="r" rtl="0">
              <a:spcBef>
                <a:spcPts val="2133"/>
              </a:spcBef>
              <a:spcAft>
                <a:spcPts val="0"/>
              </a:spcAft>
              <a:buNone/>
              <a:defRPr sz="2133"/>
            </a:lvl8pPr>
            <a:lvl9pPr lvl="8" algn="r" rtl="0">
              <a:spcBef>
                <a:spcPts val="2133"/>
              </a:spcBef>
              <a:spcAft>
                <a:spcPts val="2133"/>
              </a:spcAft>
              <a:buNone/>
              <a:defRPr sz="2133"/>
            </a:lvl9pPr>
          </a:lstStyle>
          <a:p>
            <a:endParaRPr/>
          </a:p>
        </p:txBody>
      </p:sp>
      <p:sp>
        <p:nvSpPr>
          <p:cNvPr id="79" name="Google Shape;79;p16"/>
          <p:cNvSpPr txBox="1">
            <a:spLocks noGrp="1"/>
          </p:cNvSpPr>
          <p:nvPr>
            <p:ph type="subTitle" idx="3"/>
          </p:nvPr>
        </p:nvSpPr>
        <p:spPr>
          <a:xfrm>
            <a:off x="951396" y="3919528"/>
            <a:ext cx="3524400" cy="623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b="1">
                <a:solidFill>
                  <a:schemeClr val="accent1"/>
                </a:solidFill>
              </a:defRPr>
            </a:lvl1pPr>
            <a:lvl2pPr lvl="1" algn="r" rtl="0">
              <a:spcBef>
                <a:spcPts val="2133"/>
              </a:spcBef>
              <a:spcAft>
                <a:spcPts val="0"/>
              </a:spcAft>
              <a:buNone/>
              <a:defRPr sz="2400" b="1">
                <a:solidFill>
                  <a:schemeClr val="accent1"/>
                </a:solidFill>
              </a:defRPr>
            </a:lvl2pPr>
            <a:lvl3pPr lvl="2" algn="r" rtl="0">
              <a:spcBef>
                <a:spcPts val="2133"/>
              </a:spcBef>
              <a:spcAft>
                <a:spcPts val="0"/>
              </a:spcAft>
              <a:buNone/>
              <a:defRPr sz="2400" b="1">
                <a:solidFill>
                  <a:schemeClr val="accent1"/>
                </a:solidFill>
              </a:defRPr>
            </a:lvl3pPr>
            <a:lvl4pPr lvl="3" algn="r" rtl="0">
              <a:spcBef>
                <a:spcPts val="2133"/>
              </a:spcBef>
              <a:spcAft>
                <a:spcPts val="0"/>
              </a:spcAft>
              <a:buNone/>
              <a:defRPr sz="2400" b="1">
                <a:solidFill>
                  <a:schemeClr val="accent1"/>
                </a:solidFill>
              </a:defRPr>
            </a:lvl4pPr>
            <a:lvl5pPr lvl="4" algn="r" rtl="0">
              <a:spcBef>
                <a:spcPts val="2133"/>
              </a:spcBef>
              <a:spcAft>
                <a:spcPts val="0"/>
              </a:spcAft>
              <a:buNone/>
              <a:defRPr sz="2400" b="1">
                <a:solidFill>
                  <a:schemeClr val="accent1"/>
                </a:solidFill>
              </a:defRPr>
            </a:lvl5pPr>
            <a:lvl6pPr lvl="5" algn="r" rtl="0">
              <a:spcBef>
                <a:spcPts val="2133"/>
              </a:spcBef>
              <a:spcAft>
                <a:spcPts val="0"/>
              </a:spcAft>
              <a:buNone/>
              <a:defRPr sz="2400" b="1">
                <a:solidFill>
                  <a:schemeClr val="accent1"/>
                </a:solidFill>
              </a:defRPr>
            </a:lvl6pPr>
            <a:lvl7pPr lvl="6" algn="r" rtl="0">
              <a:spcBef>
                <a:spcPts val="2133"/>
              </a:spcBef>
              <a:spcAft>
                <a:spcPts val="0"/>
              </a:spcAft>
              <a:buNone/>
              <a:defRPr sz="2400" b="1">
                <a:solidFill>
                  <a:schemeClr val="accent1"/>
                </a:solidFill>
              </a:defRPr>
            </a:lvl7pPr>
            <a:lvl8pPr lvl="7" algn="r" rtl="0">
              <a:spcBef>
                <a:spcPts val="2133"/>
              </a:spcBef>
              <a:spcAft>
                <a:spcPts val="0"/>
              </a:spcAft>
              <a:buNone/>
              <a:defRPr sz="2400" b="1">
                <a:solidFill>
                  <a:schemeClr val="accent1"/>
                </a:solidFill>
              </a:defRPr>
            </a:lvl8pPr>
            <a:lvl9pPr lvl="8" algn="r" rtl="0">
              <a:spcBef>
                <a:spcPts val="2133"/>
              </a:spcBef>
              <a:spcAft>
                <a:spcPts val="2133"/>
              </a:spcAft>
              <a:buNone/>
              <a:defRPr sz="2400" b="1">
                <a:solidFill>
                  <a:schemeClr val="accent1"/>
                </a:solidFill>
              </a:defRPr>
            </a:lvl9pPr>
          </a:lstStyle>
          <a:p>
            <a:endParaRPr/>
          </a:p>
        </p:txBody>
      </p:sp>
      <p:sp>
        <p:nvSpPr>
          <p:cNvPr id="80" name="Google Shape;80;p16"/>
          <p:cNvSpPr txBox="1">
            <a:spLocks noGrp="1"/>
          </p:cNvSpPr>
          <p:nvPr>
            <p:ph type="subTitle" idx="4"/>
          </p:nvPr>
        </p:nvSpPr>
        <p:spPr>
          <a:xfrm>
            <a:off x="951268" y="4331895"/>
            <a:ext cx="3524400" cy="762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133"/>
            </a:lvl1pPr>
            <a:lvl2pPr lvl="1" algn="r" rtl="0">
              <a:spcBef>
                <a:spcPts val="2133"/>
              </a:spcBef>
              <a:spcAft>
                <a:spcPts val="0"/>
              </a:spcAft>
              <a:buNone/>
              <a:defRPr sz="2133"/>
            </a:lvl2pPr>
            <a:lvl3pPr lvl="2" algn="r" rtl="0">
              <a:spcBef>
                <a:spcPts val="2133"/>
              </a:spcBef>
              <a:spcAft>
                <a:spcPts val="0"/>
              </a:spcAft>
              <a:buNone/>
              <a:defRPr sz="2133"/>
            </a:lvl3pPr>
            <a:lvl4pPr lvl="3" algn="r" rtl="0">
              <a:spcBef>
                <a:spcPts val="2133"/>
              </a:spcBef>
              <a:spcAft>
                <a:spcPts val="0"/>
              </a:spcAft>
              <a:buNone/>
              <a:defRPr sz="2133"/>
            </a:lvl4pPr>
            <a:lvl5pPr lvl="4" algn="r" rtl="0">
              <a:spcBef>
                <a:spcPts val="2133"/>
              </a:spcBef>
              <a:spcAft>
                <a:spcPts val="0"/>
              </a:spcAft>
              <a:buNone/>
              <a:defRPr sz="2133"/>
            </a:lvl5pPr>
            <a:lvl6pPr lvl="5" algn="r" rtl="0">
              <a:spcBef>
                <a:spcPts val="2133"/>
              </a:spcBef>
              <a:spcAft>
                <a:spcPts val="0"/>
              </a:spcAft>
              <a:buNone/>
              <a:defRPr sz="2133"/>
            </a:lvl6pPr>
            <a:lvl7pPr lvl="6" algn="r" rtl="0">
              <a:spcBef>
                <a:spcPts val="2133"/>
              </a:spcBef>
              <a:spcAft>
                <a:spcPts val="0"/>
              </a:spcAft>
              <a:buNone/>
              <a:defRPr sz="2133"/>
            </a:lvl7pPr>
            <a:lvl8pPr lvl="7" algn="r" rtl="0">
              <a:spcBef>
                <a:spcPts val="2133"/>
              </a:spcBef>
              <a:spcAft>
                <a:spcPts val="0"/>
              </a:spcAft>
              <a:buNone/>
              <a:defRPr sz="2133"/>
            </a:lvl8pPr>
            <a:lvl9pPr lvl="8" algn="r" rtl="0">
              <a:spcBef>
                <a:spcPts val="2133"/>
              </a:spcBef>
              <a:spcAft>
                <a:spcPts val="2133"/>
              </a:spcAft>
              <a:buNone/>
              <a:defRPr sz="2133"/>
            </a:lvl9pPr>
          </a:lstStyle>
          <a:p>
            <a:endParaRPr/>
          </a:p>
        </p:txBody>
      </p:sp>
      <p:sp>
        <p:nvSpPr>
          <p:cNvPr id="81" name="Google Shape;81;p16"/>
          <p:cNvSpPr txBox="1">
            <a:spLocks noGrp="1"/>
          </p:cNvSpPr>
          <p:nvPr>
            <p:ph type="subTitle" idx="5"/>
          </p:nvPr>
        </p:nvSpPr>
        <p:spPr>
          <a:xfrm>
            <a:off x="7716500" y="2180767"/>
            <a:ext cx="3524400" cy="62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2133"/>
              </a:spcBef>
              <a:spcAft>
                <a:spcPts val="0"/>
              </a:spcAft>
              <a:buNone/>
              <a:defRPr sz="2400" b="1">
                <a:solidFill>
                  <a:schemeClr val="accent1"/>
                </a:solidFill>
              </a:defRPr>
            </a:lvl2pPr>
            <a:lvl3pPr lvl="2" rtl="0">
              <a:spcBef>
                <a:spcPts val="2133"/>
              </a:spcBef>
              <a:spcAft>
                <a:spcPts val="0"/>
              </a:spcAft>
              <a:buNone/>
              <a:defRPr sz="2400" b="1">
                <a:solidFill>
                  <a:schemeClr val="accent1"/>
                </a:solidFill>
              </a:defRPr>
            </a:lvl3pPr>
            <a:lvl4pPr lvl="3" rtl="0">
              <a:spcBef>
                <a:spcPts val="2133"/>
              </a:spcBef>
              <a:spcAft>
                <a:spcPts val="0"/>
              </a:spcAft>
              <a:buNone/>
              <a:defRPr sz="2400" b="1">
                <a:solidFill>
                  <a:schemeClr val="accent1"/>
                </a:solidFill>
              </a:defRPr>
            </a:lvl4pPr>
            <a:lvl5pPr lvl="4" rtl="0">
              <a:spcBef>
                <a:spcPts val="2133"/>
              </a:spcBef>
              <a:spcAft>
                <a:spcPts val="0"/>
              </a:spcAft>
              <a:buNone/>
              <a:defRPr sz="2400" b="1">
                <a:solidFill>
                  <a:schemeClr val="accent1"/>
                </a:solidFill>
              </a:defRPr>
            </a:lvl5pPr>
            <a:lvl6pPr lvl="5" rtl="0">
              <a:spcBef>
                <a:spcPts val="2133"/>
              </a:spcBef>
              <a:spcAft>
                <a:spcPts val="0"/>
              </a:spcAft>
              <a:buNone/>
              <a:defRPr sz="2400" b="1">
                <a:solidFill>
                  <a:schemeClr val="accent1"/>
                </a:solidFill>
              </a:defRPr>
            </a:lvl6pPr>
            <a:lvl7pPr lvl="6" rtl="0">
              <a:spcBef>
                <a:spcPts val="2133"/>
              </a:spcBef>
              <a:spcAft>
                <a:spcPts val="0"/>
              </a:spcAft>
              <a:buNone/>
              <a:defRPr sz="2400" b="1">
                <a:solidFill>
                  <a:schemeClr val="accent1"/>
                </a:solidFill>
              </a:defRPr>
            </a:lvl7pPr>
            <a:lvl8pPr lvl="7" rtl="0">
              <a:spcBef>
                <a:spcPts val="2133"/>
              </a:spcBef>
              <a:spcAft>
                <a:spcPts val="0"/>
              </a:spcAft>
              <a:buNone/>
              <a:defRPr sz="2400" b="1">
                <a:solidFill>
                  <a:schemeClr val="accent1"/>
                </a:solidFill>
              </a:defRPr>
            </a:lvl8pPr>
            <a:lvl9pPr lvl="8" rtl="0">
              <a:spcBef>
                <a:spcPts val="2133"/>
              </a:spcBef>
              <a:spcAft>
                <a:spcPts val="2133"/>
              </a:spcAft>
              <a:buNone/>
              <a:defRPr sz="2400" b="1">
                <a:solidFill>
                  <a:schemeClr val="accent1"/>
                </a:solidFill>
              </a:defRPr>
            </a:lvl9pPr>
          </a:lstStyle>
          <a:p>
            <a:endParaRPr/>
          </a:p>
        </p:txBody>
      </p:sp>
      <p:sp>
        <p:nvSpPr>
          <p:cNvPr id="82" name="Google Shape;82;p16"/>
          <p:cNvSpPr txBox="1">
            <a:spLocks noGrp="1"/>
          </p:cNvSpPr>
          <p:nvPr>
            <p:ph type="subTitle" idx="6"/>
          </p:nvPr>
        </p:nvSpPr>
        <p:spPr>
          <a:xfrm>
            <a:off x="7716500" y="2592904"/>
            <a:ext cx="3524400" cy="7608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
        <p:nvSpPr>
          <p:cNvPr id="83" name="Google Shape;83;p16"/>
          <p:cNvSpPr txBox="1">
            <a:spLocks noGrp="1"/>
          </p:cNvSpPr>
          <p:nvPr>
            <p:ph type="subTitle" idx="7"/>
          </p:nvPr>
        </p:nvSpPr>
        <p:spPr>
          <a:xfrm>
            <a:off x="7716500" y="3919528"/>
            <a:ext cx="3524400" cy="623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b="1">
                <a:solidFill>
                  <a:schemeClr val="accent1"/>
                </a:solidFill>
              </a:defRPr>
            </a:lvl1pPr>
            <a:lvl2pPr lvl="1" rtl="0">
              <a:spcBef>
                <a:spcPts val="2133"/>
              </a:spcBef>
              <a:spcAft>
                <a:spcPts val="0"/>
              </a:spcAft>
              <a:buNone/>
              <a:defRPr sz="2400" b="1">
                <a:solidFill>
                  <a:schemeClr val="accent1"/>
                </a:solidFill>
              </a:defRPr>
            </a:lvl2pPr>
            <a:lvl3pPr lvl="2" rtl="0">
              <a:spcBef>
                <a:spcPts val="2133"/>
              </a:spcBef>
              <a:spcAft>
                <a:spcPts val="0"/>
              </a:spcAft>
              <a:buNone/>
              <a:defRPr sz="2400" b="1">
                <a:solidFill>
                  <a:schemeClr val="accent1"/>
                </a:solidFill>
              </a:defRPr>
            </a:lvl3pPr>
            <a:lvl4pPr lvl="3" rtl="0">
              <a:spcBef>
                <a:spcPts val="2133"/>
              </a:spcBef>
              <a:spcAft>
                <a:spcPts val="0"/>
              </a:spcAft>
              <a:buNone/>
              <a:defRPr sz="2400" b="1">
                <a:solidFill>
                  <a:schemeClr val="accent1"/>
                </a:solidFill>
              </a:defRPr>
            </a:lvl4pPr>
            <a:lvl5pPr lvl="4" rtl="0">
              <a:spcBef>
                <a:spcPts val="2133"/>
              </a:spcBef>
              <a:spcAft>
                <a:spcPts val="0"/>
              </a:spcAft>
              <a:buNone/>
              <a:defRPr sz="2400" b="1">
                <a:solidFill>
                  <a:schemeClr val="accent1"/>
                </a:solidFill>
              </a:defRPr>
            </a:lvl5pPr>
            <a:lvl6pPr lvl="5" rtl="0">
              <a:spcBef>
                <a:spcPts val="2133"/>
              </a:spcBef>
              <a:spcAft>
                <a:spcPts val="0"/>
              </a:spcAft>
              <a:buNone/>
              <a:defRPr sz="2400" b="1">
                <a:solidFill>
                  <a:schemeClr val="accent1"/>
                </a:solidFill>
              </a:defRPr>
            </a:lvl6pPr>
            <a:lvl7pPr lvl="6" rtl="0">
              <a:spcBef>
                <a:spcPts val="2133"/>
              </a:spcBef>
              <a:spcAft>
                <a:spcPts val="0"/>
              </a:spcAft>
              <a:buNone/>
              <a:defRPr sz="2400" b="1">
                <a:solidFill>
                  <a:schemeClr val="accent1"/>
                </a:solidFill>
              </a:defRPr>
            </a:lvl7pPr>
            <a:lvl8pPr lvl="7" rtl="0">
              <a:spcBef>
                <a:spcPts val="2133"/>
              </a:spcBef>
              <a:spcAft>
                <a:spcPts val="0"/>
              </a:spcAft>
              <a:buNone/>
              <a:defRPr sz="2400" b="1">
                <a:solidFill>
                  <a:schemeClr val="accent1"/>
                </a:solidFill>
              </a:defRPr>
            </a:lvl8pPr>
            <a:lvl9pPr lvl="8" rtl="0">
              <a:spcBef>
                <a:spcPts val="2133"/>
              </a:spcBef>
              <a:spcAft>
                <a:spcPts val="2133"/>
              </a:spcAft>
              <a:buNone/>
              <a:defRPr sz="2400" b="1">
                <a:solidFill>
                  <a:schemeClr val="accent1"/>
                </a:solidFill>
              </a:defRPr>
            </a:lvl9pPr>
          </a:lstStyle>
          <a:p>
            <a:endParaRPr/>
          </a:p>
        </p:txBody>
      </p:sp>
      <p:sp>
        <p:nvSpPr>
          <p:cNvPr id="84" name="Google Shape;84;p16"/>
          <p:cNvSpPr txBox="1">
            <a:spLocks noGrp="1"/>
          </p:cNvSpPr>
          <p:nvPr>
            <p:ph type="subTitle" idx="8"/>
          </p:nvPr>
        </p:nvSpPr>
        <p:spPr>
          <a:xfrm>
            <a:off x="7716505" y="4331895"/>
            <a:ext cx="3524400" cy="762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sz="2133"/>
            </a:lvl2pPr>
            <a:lvl3pPr lvl="2" rtl="0">
              <a:spcBef>
                <a:spcPts val="2133"/>
              </a:spcBef>
              <a:spcAft>
                <a:spcPts val="0"/>
              </a:spcAft>
              <a:buNone/>
              <a:defRPr sz="2133"/>
            </a:lvl3pPr>
            <a:lvl4pPr lvl="3" rtl="0">
              <a:spcBef>
                <a:spcPts val="2133"/>
              </a:spcBef>
              <a:spcAft>
                <a:spcPts val="0"/>
              </a:spcAft>
              <a:buNone/>
              <a:defRPr sz="2133"/>
            </a:lvl4pPr>
            <a:lvl5pPr lvl="4" rtl="0">
              <a:spcBef>
                <a:spcPts val="2133"/>
              </a:spcBef>
              <a:spcAft>
                <a:spcPts val="0"/>
              </a:spcAft>
              <a:buNone/>
              <a:defRPr sz="2133"/>
            </a:lvl5pPr>
            <a:lvl6pPr lvl="5" rtl="0">
              <a:spcBef>
                <a:spcPts val="2133"/>
              </a:spcBef>
              <a:spcAft>
                <a:spcPts val="0"/>
              </a:spcAft>
              <a:buNone/>
              <a:defRPr sz="2133"/>
            </a:lvl6pPr>
            <a:lvl7pPr lvl="6" rtl="0">
              <a:spcBef>
                <a:spcPts val="2133"/>
              </a:spcBef>
              <a:spcAft>
                <a:spcPts val="0"/>
              </a:spcAft>
              <a:buNone/>
              <a:defRPr sz="2133"/>
            </a:lvl7pPr>
            <a:lvl8pPr lvl="7" rtl="0">
              <a:spcBef>
                <a:spcPts val="2133"/>
              </a:spcBef>
              <a:spcAft>
                <a:spcPts val="0"/>
              </a:spcAft>
              <a:buNone/>
              <a:defRPr sz="2133"/>
            </a:lvl8pPr>
            <a:lvl9pPr lvl="8" rtl="0">
              <a:spcBef>
                <a:spcPts val="2133"/>
              </a:spcBef>
              <a:spcAft>
                <a:spcPts val="2133"/>
              </a:spcAft>
              <a:buNone/>
              <a:defRPr sz="2133"/>
            </a:lvl9pPr>
          </a:lstStyle>
          <a:p>
            <a:endParaRPr/>
          </a:p>
        </p:txBody>
      </p:sp>
      <p:sp>
        <p:nvSpPr>
          <p:cNvPr id="85" name="Google Shape;85;p16"/>
          <p:cNvSpPr/>
          <p:nvPr/>
        </p:nvSpPr>
        <p:spPr>
          <a:xfrm>
            <a:off x="10969165" y="0"/>
            <a:ext cx="1222785" cy="1370968"/>
          </a:xfrm>
          <a:custGeom>
            <a:avLst/>
            <a:gdLst/>
            <a:ahLst/>
            <a:cxnLst/>
            <a:rect l="l" t="t" r="r" b="b"/>
            <a:pathLst>
              <a:path w="19195" h="21520" extrusionOk="0">
                <a:moveTo>
                  <a:pt x="0" y="0"/>
                </a:moveTo>
                <a:lnTo>
                  <a:pt x="0" y="21520"/>
                </a:lnTo>
                <a:lnTo>
                  <a:pt x="19195" y="21520"/>
                </a:lnTo>
                <a:lnTo>
                  <a:pt x="19195" y="20785"/>
                </a:lnTo>
                <a:lnTo>
                  <a:pt x="735" y="20785"/>
                </a:lnTo>
                <a:lnTo>
                  <a:pt x="735"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16"/>
          <p:cNvSpPr/>
          <p:nvPr/>
        </p:nvSpPr>
        <p:spPr>
          <a:xfrm>
            <a:off x="1120734" y="6227867"/>
            <a:ext cx="2371735" cy="630140"/>
          </a:xfrm>
          <a:custGeom>
            <a:avLst/>
            <a:gdLst/>
            <a:ahLst/>
            <a:cxnLst/>
            <a:rect l="l" t="t" r="r" b="b"/>
            <a:pathLst>
              <a:path w="28817" h="7656" extrusionOk="0">
                <a:moveTo>
                  <a:pt x="0" y="0"/>
                </a:moveTo>
                <a:lnTo>
                  <a:pt x="0" y="7656"/>
                </a:lnTo>
                <a:lnTo>
                  <a:pt x="735" y="7656"/>
                </a:lnTo>
                <a:lnTo>
                  <a:pt x="735" y="735"/>
                </a:lnTo>
                <a:lnTo>
                  <a:pt x="28077" y="735"/>
                </a:lnTo>
                <a:lnTo>
                  <a:pt x="28077" y="7656"/>
                </a:lnTo>
                <a:lnTo>
                  <a:pt x="28817" y="7656"/>
                </a:lnTo>
                <a:lnTo>
                  <a:pt x="28817"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22241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FAE6F3-B62A-491C-9CA4-B2B32B42FB74}" type="datetimeFigureOut">
              <a:rPr lang="en-US" smtClean="0"/>
              <a:pPr/>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A265F5-553B-4DA7-8EE9-3E363B8F7C4F}" type="slidenum">
              <a:rPr lang="en-US" smtClean="0"/>
              <a:pPr/>
              <a:t>‹#›</a:t>
            </a:fld>
            <a:endParaRPr lang="en-US"/>
          </a:p>
        </p:txBody>
      </p:sp>
    </p:spTree>
    <p:extLst>
      <p:ext uri="{BB962C8B-B14F-4D97-AF65-F5344CB8AC3E}">
        <p14:creationId xmlns:p14="http://schemas.microsoft.com/office/powerpoint/2010/main" val="736811677"/>
      </p:ext>
    </p:extLst>
  </p:cSld>
  <p:clrMapOvr>
    <a:masterClrMapping/>
  </p:clrMapOvr>
  <p:transition spd="slow">
    <p:wipe dir="d"/>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one column">
  <p:cSld name="Title and one column">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p17"/>
          <p:cNvSpPr txBox="1">
            <a:spLocks noGrp="1"/>
          </p:cNvSpPr>
          <p:nvPr>
            <p:ph type="title"/>
          </p:nvPr>
        </p:nvSpPr>
        <p:spPr>
          <a:xfrm>
            <a:off x="415600" y="474688"/>
            <a:ext cx="113608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89" name="Google Shape;89;p17"/>
          <p:cNvSpPr txBox="1">
            <a:spLocks noGrp="1"/>
          </p:cNvSpPr>
          <p:nvPr>
            <p:ph type="subTitle" idx="1"/>
          </p:nvPr>
        </p:nvSpPr>
        <p:spPr>
          <a:xfrm>
            <a:off x="1309833" y="2705967"/>
            <a:ext cx="3060400" cy="62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667" b="1">
                <a:solidFill>
                  <a:schemeClr val="accent1"/>
                </a:solidFill>
              </a:defRPr>
            </a:lvl1pPr>
            <a:lvl2pPr lvl="1" rtl="0">
              <a:spcBef>
                <a:spcPts val="2133"/>
              </a:spcBef>
              <a:spcAft>
                <a:spcPts val="0"/>
              </a:spcAft>
              <a:buNone/>
              <a:defRPr sz="2667" b="1">
                <a:solidFill>
                  <a:schemeClr val="accent1"/>
                </a:solidFill>
              </a:defRPr>
            </a:lvl2pPr>
            <a:lvl3pPr lvl="2" rtl="0">
              <a:spcBef>
                <a:spcPts val="2133"/>
              </a:spcBef>
              <a:spcAft>
                <a:spcPts val="0"/>
              </a:spcAft>
              <a:buNone/>
              <a:defRPr sz="2667" b="1">
                <a:solidFill>
                  <a:schemeClr val="accent1"/>
                </a:solidFill>
              </a:defRPr>
            </a:lvl3pPr>
            <a:lvl4pPr lvl="3" rtl="0">
              <a:spcBef>
                <a:spcPts val="2133"/>
              </a:spcBef>
              <a:spcAft>
                <a:spcPts val="0"/>
              </a:spcAft>
              <a:buNone/>
              <a:defRPr sz="2667" b="1">
                <a:solidFill>
                  <a:schemeClr val="accent1"/>
                </a:solidFill>
              </a:defRPr>
            </a:lvl4pPr>
            <a:lvl5pPr lvl="4" rtl="0">
              <a:spcBef>
                <a:spcPts val="2133"/>
              </a:spcBef>
              <a:spcAft>
                <a:spcPts val="0"/>
              </a:spcAft>
              <a:buNone/>
              <a:defRPr sz="2667" b="1">
                <a:solidFill>
                  <a:schemeClr val="accent1"/>
                </a:solidFill>
              </a:defRPr>
            </a:lvl5pPr>
            <a:lvl6pPr lvl="5" rtl="0">
              <a:spcBef>
                <a:spcPts val="2133"/>
              </a:spcBef>
              <a:spcAft>
                <a:spcPts val="0"/>
              </a:spcAft>
              <a:buNone/>
              <a:defRPr sz="2667" b="1">
                <a:solidFill>
                  <a:schemeClr val="accent1"/>
                </a:solidFill>
              </a:defRPr>
            </a:lvl6pPr>
            <a:lvl7pPr lvl="6" rtl="0">
              <a:spcBef>
                <a:spcPts val="2133"/>
              </a:spcBef>
              <a:spcAft>
                <a:spcPts val="0"/>
              </a:spcAft>
              <a:buNone/>
              <a:defRPr sz="2667" b="1">
                <a:solidFill>
                  <a:schemeClr val="accent1"/>
                </a:solidFill>
              </a:defRPr>
            </a:lvl7pPr>
            <a:lvl8pPr lvl="7" rtl="0">
              <a:spcBef>
                <a:spcPts val="2133"/>
              </a:spcBef>
              <a:spcAft>
                <a:spcPts val="0"/>
              </a:spcAft>
              <a:buNone/>
              <a:defRPr sz="2667" b="1">
                <a:solidFill>
                  <a:schemeClr val="accent1"/>
                </a:solidFill>
              </a:defRPr>
            </a:lvl8pPr>
            <a:lvl9pPr lvl="8" rtl="0">
              <a:spcBef>
                <a:spcPts val="2133"/>
              </a:spcBef>
              <a:spcAft>
                <a:spcPts val="2133"/>
              </a:spcAft>
              <a:buNone/>
              <a:defRPr sz="2667" b="1">
                <a:solidFill>
                  <a:schemeClr val="accent1"/>
                </a:solidFill>
              </a:defRPr>
            </a:lvl9pPr>
          </a:lstStyle>
          <a:p>
            <a:endParaRPr/>
          </a:p>
        </p:txBody>
      </p:sp>
      <p:sp>
        <p:nvSpPr>
          <p:cNvPr id="90" name="Google Shape;90;p17"/>
          <p:cNvSpPr txBox="1">
            <a:spLocks noGrp="1"/>
          </p:cNvSpPr>
          <p:nvPr>
            <p:ph type="subTitle" idx="2"/>
          </p:nvPr>
        </p:nvSpPr>
        <p:spPr>
          <a:xfrm>
            <a:off x="1309897" y="3118075"/>
            <a:ext cx="3060400" cy="15564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93632505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941400" y="474688"/>
            <a:ext cx="10309200" cy="763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93" name="Google Shape;93;p18"/>
          <p:cNvSpPr txBox="1">
            <a:spLocks noGrp="1"/>
          </p:cNvSpPr>
          <p:nvPr>
            <p:ph type="subTitle" idx="1"/>
          </p:nvPr>
        </p:nvSpPr>
        <p:spPr>
          <a:xfrm>
            <a:off x="1837217" y="2481313"/>
            <a:ext cx="20908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b="1">
                <a:solidFill>
                  <a:schemeClr val="accent1"/>
                </a:solidFill>
              </a:defRPr>
            </a:lvl2pPr>
            <a:lvl3pPr lvl="2" algn="ctr" rtl="0">
              <a:spcBef>
                <a:spcPts val="2133"/>
              </a:spcBef>
              <a:spcAft>
                <a:spcPts val="0"/>
              </a:spcAft>
              <a:buNone/>
              <a:defRPr sz="2400" b="1">
                <a:solidFill>
                  <a:schemeClr val="accent1"/>
                </a:solidFill>
              </a:defRPr>
            </a:lvl3pPr>
            <a:lvl4pPr lvl="3" algn="ctr" rtl="0">
              <a:spcBef>
                <a:spcPts val="2133"/>
              </a:spcBef>
              <a:spcAft>
                <a:spcPts val="0"/>
              </a:spcAft>
              <a:buNone/>
              <a:defRPr sz="2400" b="1">
                <a:solidFill>
                  <a:schemeClr val="accent1"/>
                </a:solidFill>
              </a:defRPr>
            </a:lvl4pPr>
            <a:lvl5pPr lvl="4" algn="ctr" rtl="0">
              <a:spcBef>
                <a:spcPts val="2133"/>
              </a:spcBef>
              <a:spcAft>
                <a:spcPts val="0"/>
              </a:spcAft>
              <a:buNone/>
              <a:defRPr sz="2400" b="1">
                <a:solidFill>
                  <a:schemeClr val="accent1"/>
                </a:solidFill>
              </a:defRPr>
            </a:lvl5pPr>
            <a:lvl6pPr lvl="5" algn="ctr" rtl="0">
              <a:spcBef>
                <a:spcPts val="2133"/>
              </a:spcBef>
              <a:spcAft>
                <a:spcPts val="0"/>
              </a:spcAft>
              <a:buNone/>
              <a:defRPr sz="2400" b="1">
                <a:solidFill>
                  <a:schemeClr val="accent1"/>
                </a:solidFill>
              </a:defRPr>
            </a:lvl6pPr>
            <a:lvl7pPr lvl="6" algn="ctr" rtl="0">
              <a:spcBef>
                <a:spcPts val="2133"/>
              </a:spcBef>
              <a:spcAft>
                <a:spcPts val="0"/>
              </a:spcAft>
              <a:buNone/>
              <a:defRPr sz="2400" b="1">
                <a:solidFill>
                  <a:schemeClr val="accent1"/>
                </a:solidFill>
              </a:defRPr>
            </a:lvl7pPr>
            <a:lvl8pPr lvl="7" algn="ctr" rtl="0">
              <a:spcBef>
                <a:spcPts val="2133"/>
              </a:spcBef>
              <a:spcAft>
                <a:spcPts val="0"/>
              </a:spcAft>
              <a:buNone/>
              <a:defRPr sz="2400" b="1">
                <a:solidFill>
                  <a:schemeClr val="accent1"/>
                </a:solidFill>
              </a:defRPr>
            </a:lvl8pPr>
            <a:lvl9pPr lvl="8" algn="ctr" rtl="0">
              <a:spcBef>
                <a:spcPts val="2133"/>
              </a:spcBef>
              <a:spcAft>
                <a:spcPts val="2133"/>
              </a:spcAft>
              <a:buNone/>
              <a:defRPr sz="2400" b="1">
                <a:solidFill>
                  <a:schemeClr val="accent1"/>
                </a:solidFill>
              </a:defRPr>
            </a:lvl9pPr>
          </a:lstStyle>
          <a:p>
            <a:endParaRPr/>
          </a:p>
        </p:txBody>
      </p:sp>
      <p:sp>
        <p:nvSpPr>
          <p:cNvPr id="94" name="Google Shape;94;p18"/>
          <p:cNvSpPr txBox="1">
            <a:spLocks noGrp="1"/>
          </p:cNvSpPr>
          <p:nvPr>
            <p:ph type="subTitle" idx="2"/>
          </p:nvPr>
        </p:nvSpPr>
        <p:spPr>
          <a:xfrm>
            <a:off x="1837217" y="2896425"/>
            <a:ext cx="2090800" cy="86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95" name="Google Shape;95;p18"/>
          <p:cNvSpPr txBox="1">
            <a:spLocks noGrp="1"/>
          </p:cNvSpPr>
          <p:nvPr>
            <p:ph type="subTitle" idx="3"/>
          </p:nvPr>
        </p:nvSpPr>
        <p:spPr>
          <a:xfrm>
            <a:off x="5050617" y="2481313"/>
            <a:ext cx="20908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b="1">
                <a:solidFill>
                  <a:schemeClr val="accent1"/>
                </a:solidFill>
              </a:defRPr>
            </a:lvl2pPr>
            <a:lvl3pPr lvl="2" algn="ctr" rtl="0">
              <a:spcBef>
                <a:spcPts val="2133"/>
              </a:spcBef>
              <a:spcAft>
                <a:spcPts val="0"/>
              </a:spcAft>
              <a:buNone/>
              <a:defRPr sz="2400" b="1">
                <a:solidFill>
                  <a:schemeClr val="accent1"/>
                </a:solidFill>
              </a:defRPr>
            </a:lvl3pPr>
            <a:lvl4pPr lvl="3" algn="ctr" rtl="0">
              <a:spcBef>
                <a:spcPts val="2133"/>
              </a:spcBef>
              <a:spcAft>
                <a:spcPts val="0"/>
              </a:spcAft>
              <a:buNone/>
              <a:defRPr sz="2400" b="1">
                <a:solidFill>
                  <a:schemeClr val="accent1"/>
                </a:solidFill>
              </a:defRPr>
            </a:lvl4pPr>
            <a:lvl5pPr lvl="4" algn="ctr" rtl="0">
              <a:spcBef>
                <a:spcPts val="2133"/>
              </a:spcBef>
              <a:spcAft>
                <a:spcPts val="0"/>
              </a:spcAft>
              <a:buNone/>
              <a:defRPr sz="2400" b="1">
                <a:solidFill>
                  <a:schemeClr val="accent1"/>
                </a:solidFill>
              </a:defRPr>
            </a:lvl5pPr>
            <a:lvl6pPr lvl="5" algn="ctr" rtl="0">
              <a:spcBef>
                <a:spcPts val="2133"/>
              </a:spcBef>
              <a:spcAft>
                <a:spcPts val="0"/>
              </a:spcAft>
              <a:buNone/>
              <a:defRPr sz="2400" b="1">
                <a:solidFill>
                  <a:schemeClr val="accent1"/>
                </a:solidFill>
              </a:defRPr>
            </a:lvl6pPr>
            <a:lvl7pPr lvl="6" algn="ctr" rtl="0">
              <a:spcBef>
                <a:spcPts val="2133"/>
              </a:spcBef>
              <a:spcAft>
                <a:spcPts val="0"/>
              </a:spcAft>
              <a:buNone/>
              <a:defRPr sz="2400" b="1">
                <a:solidFill>
                  <a:schemeClr val="accent1"/>
                </a:solidFill>
              </a:defRPr>
            </a:lvl7pPr>
            <a:lvl8pPr lvl="7" algn="ctr" rtl="0">
              <a:spcBef>
                <a:spcPts val="2133"/>
              </a:spcBef>
              <a:spcAft>
                <a:spcPts val="0"/>
              </a:spcAft>
              <a:buNone/>
              <a:defRPr sz="2400" b="1">
                <a:solidFill>
                  <a:schemeClr val="accent1"/>
                </a:solidFill>
              </a:defRPr>
            </a:lvl8pPr>
            <a:lvl9pPr lvl="8" algn="ctr" rtl="0">
              <a:spcBef>
                <a:spcPts val="2133"/>
              </a:spcBef>
              <a:spcAft>
                <a:spcPts val="2133"/>
              </a:spcAft>
              <a:buNone/>
              <a:defRPr sz="2400" b="1">
                <a:solidFill>
                  <a:schemeClr val="accent1"/>
                </a:solidFill>
              </a:defRPr>
            </a:lvl9pPr>
          </a:lstStyle>
          <a:p>
            <a:endParaRPr/>
          </a:p>
        </p:txBody>
      </p:sp>
      <p:sp>
        <p:nvSpPr>
          <p:cNvPr id="96" name="Google Shape;96;p18"/>
          <p:cNvSpPr txBox="1">
            <a:spLocks noGrp="1"/>
          </p:cNvSpPr>
          <p:nvPr>
            <p:ph type="subTitle" idx="4"/>
          </p:nvPr>
        </p:nvSpPr>
        <p:spPr>
          <a:xfrm>
            <a:off x="5050617" y="2896425"/>
            <a:ext cx="2090800" cy="86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97" name="Google Shape;97;p18"/>
          <p:cNvSpPr txBox="1">
            <a:spLocks noGrp="1"/>
          </p:cNvSpPr>
          <p:nvPr>
            <p:ph type="subTitle" idx="5"/>
          </p:nvPr>
        </p:nvSpPr>
        <p:spPr>
          <a:xfrm>
            <a:off x="8263984" y="2481313"/>
            <a:ext cx="20908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b="1">
                <a:solidFill>
                  <a:schemeClr val="accent1"/>
                </a:solidFill>
              </a:defRPr>
            </a:lvl2pPr>
            <a:lvl3pPr lvl="2" algn="ctr" rtl="0">
              <a:spcBef>
                <a:spcPts val="2133"/>
              </a:spcBef>
              <a:spcAft>
                <a:spcPts val="0"/>
              </a:spcAft>
              <a:buNone/>
              <a:defRPr sz="2400" b="1">
                <a:solidFill>
                  <a:schemeClr val="accent1"/>
                </a:solidFill>
              </a:defRPr>
            </a:lvl3pPr>
            <a:lvl4pPr lvl="3" algn="ctr" rtl="0">
              <a:spcBef>
                <a:spcPts val="2133"/>
              </a:spcBef>
              <a:spcAft>
                <a:spcPts val="0"/>
              </a:spcAft>
              <a:buNone/>
              <a:defRPr sz="2400" b="1">
                <a:solidFill>
                  <a:schemeClr val="accent1"/>
                </a:solidFill>
              </a:defRPr>
            </a:lvl4pPr>
            <a:lvl5pPr lvl="4" algn="ctr" rtl="0">
              <a:spcBef>
                <a:spcPts val="2133"/>
              </a:spcBef>
              <a:spcAft>
                <a:spcPts val="0"/>
              </a:spcAft>
              <a:buNone/>
              <a:defRPr sz="2400" b="1">
                <a:solidFill>
                  <a:schemeClr val="accent1"/>
                </a:solidFill>
              </a:defRPr>
            </a:lvl5pPr>
            <a:lvl6pPr lvl="5" algn="ctr" rtl="0">
              <a:spcBef>
                <a:spcPts val="2133"/>
              </a:spcBef>
              <a:spcAft>
                <a:spcPts val="0"/>
              </a:spcAft>
              <a:buNone/>
              <a:defRPr sz="2400" b="1">
                <a:solidFill>
                  <a:schemeClr val="accent1"/>
                </a:solidFill>
              </a:defRPr>
            </a:lvl6pPr>
            <a:lvl7pPr lvl="6" algn="ctr" rtl="0">
              <a:spcBef>
                <a:spcPts val="2133"/>
              </a:spcBef>
              <a:spcAft>
                <a:spcPts val="0"/>
              </a:spcAft>
              <a:buNone/>
              <a:defRPr sz="2400" b="1">
                <a:solidFill>
                  <a:schemeClr val="accent1"/>
                </a:solidFill>
              </a:defRPr>
            </a:lvl7pPr>
            <a:lvl8pPr lvl="7" algn="ctr" rtl="0">
              <a:spcBef>
                <a:spcPts val="2133"/>
              </a:spcBef>
              <a:spcAft>
                <a:spcPts val="0"/>
              </a:spcAft>
              <a:buNone/>
              <a:defRPr sz="2400" b="1">
                <a:solidFill>
                  <a:schemeClr val="accent1"/>
                </a:solidFill>
              </a:defRPr>
            </a:lvl8pPr>
            <a:lvl9pPr lvl="8" algn="ctr" rtl="0">
              <a:spcBef>
                <a:spcPts val="2133"/>
              </a:spcBef>
              <a:spcAft>
                <a:spcPts val="2133"/>
              </a:spcAft>
              <a:buNone/>
              <a:defRPr sz="2400" b="1">
                <a:solidFill>
                  <a:schemeClr val="accent1"/>
                </a:solidFill>
              </a:defRPr>
            </a:lvl9pPr>
          </a:lstStyle>
          <a:p>
            <a:endParaRPr/>
          </a:p>
        </p:txBody>
      </p:sp>
      <p:sp>
        <p:nvSpPr>
          <p:cNvPr id="98" name="Google Shape;98;p18"/>
          <p:cNvSpPr txBox="1">
            <a:spLocks noGrp="1"/>
          </p:cNvSpPr>
          <p:nvPr>
            <p:ph type="subTitle" idx="6"/>
          </p:nvPr>
        </p:nvSpPr>
        <p:spPr>
          <a:xfrm>
            <a:off x="8263984" y="2896425"/>
            <a:ext cx="2090800" cy="86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99" name="Google Shape;99;p18"/>
          <p:cNvSpPr txBox="1">
            <a:spLocks noGrp="1"/>
          </p:cNvSpPr>
          <p:nvPr>
            <p:ph type="subTitle" idx="7"/>
          </p:nvPr>
        </p:nvSpPr>
        <p:spPr>
          <a:xfrm>
            <a:off x="1837217" y="5000999"/>
            <a:ext cx="20908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b="1">
                <a:solidFill>
                  <a:schemeClr val="accent1"/>
                </a:solidFill>
              </a:defRPr>
            </a:lvl2pPr>
            <a:lvl3pPr lvl="2" algn="ctr" rtl="0">
              <a:spcBef>
                <a:spcPts val="2133"/>
              </a:spcBef>
              <a:spcAft>
                <a:spcPts val="0"/>
              </a:spcAft>
              <a:buNone/>
              <a:defRPr sz="2400" b="1">
                <a:solidFill>
                  <a:schemeClr val="accent1"/>
                </a:solidFill>
              </a:defRPr>
            </a:lvl3pPr>
            <a:lvl4pPr lvl="3" algn="ctr" rtl="0">
              <a:spcBef>
                <a:spcPts val="2133"/>
              </a:spcBef>
              <a:spcAft>
                <a:spcPts val="0"/>
              </a:spcAft>
              <a:buNone/>
              <a:defRPr sz="2400" b="1">
                <a:solidFill>
                  <a:schemeClr val="accent1"/>
                </a:solidFill>
              </a:defRPr>
            </a:lvl4pPr>
            <a:lvl5pPr lvl="4" algn="ctr" rtl="0">
              <a:spcBef>
                <a:spcPts val="2133"/>
              </a:spcBef>
              <a:spcAft>
                <a:spcPts val="0"/>
              </a:spcAft>
              <a:buNone/>
              <a:defRPr sz="2400" b="1">
                <a:solidFill>
                  <a:schemeClr val="accent1"/>
                </a:solidFill>
              </a:defRPr>
            </a:lvl5pPr>
            <a:lvl6pPr lvl="5" algn="ctr" rtl="0">
              <a:spcBef>
                <a:spcPts val="2133"/>
              </a:spcBef>
              <a:spcAft>
                <a:spcPts val="0"/>
              </a:spcAft>
              <a:buNone/>
              <a:defRPr sz="2400" b="1">
                <a:solidFill>
                  <a:schemeClr val="accent1"/>
                </a:solidFill>
              </a:defRPr>
            </a:lvl6pPr>
            <a:lvl7pPr lvl="6" algn="ctr" rtl="0">
              <a:spcBef>
                <a:spcPts val="2133"/>
              </a:spcBef>
              <a:spcAft>
                <a:spcPts val="0"/>
              </a:spcAft>
              <a:buNone/>
              <a:defRPr sz="2400" b="1">
                <a:solidFill>
                  <a:schemeClr val="accent1"/>
                </a:solidFill>
              </a:defRPr>
            </a:lvl7pPr>
            <a:lvl8pPr lvl="7" algn="ctr" rtl="0">
              <a:spcBef>
                <a:spcPts val="2133"/>
              </a:spcBef>
              <a:spcAft>
                <a:spcPts val="0"/>
              </a:spcAft>
              <a:buNone/>
              <a:defRPr sz="2400" b="1">
                <a:solidFill>
                  <a:schemeClr val="accent1"/>
                </a:solidFill>
              </a:defRPr>
            </a:lvl8pPr>
            <a:lvl9pPr lvl="8" algn="ctr" rtl="0">
              <a:spcBef>
                <a:spcPts val="2133"/>
              </a:spcBef>
              <a:spcAft>
                <a:spcPts val="2133"/>
              </a:spcAft>
              <a:buNone/>
              <a:defRPr sz="2400" b="1">
                <a:solidFill>
                  <a:schemeClr val="accent1"/>
                </a:solidFill>
              </a:defRPr>
            </a:lvl9pPr>
          </a:lstStyle>
          <a:p>
            <a:endParaRPr/>
          </a:p>
        </p:txBody>
      </p:sp>
      <p:sp>
        <p:nvSpPr>
          <p:cNvPr id="100" name="Google Shape;100;p18"/>
          <p:cNvSpPr txBox="1">
            <a:spLocks noGrp="1"/>
          </p:cNvSpPr>
          <p:nvPr>
            <p:ph type="subTitle" idx="8"/>
          </p:nvPr>
        </p:nvSpPr>
        <p:spPr>
          <a:xfrm>
            <a:off x="1837217" y="5415380"/>
            <a:ext cx="2090800" cy="86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101" name="Google Shape;101;p18"/>
          <p:cNvSpPr txBox="1">
            <a:spLocks noGrp="1"/>
          </p:cNvSpPr>
          <p:nvPr>
            <p:ph type="subTitle" idx="9"/>
          </p:nvPr>
        </p:nvSpPr>
        <p:spPr>
          <a:xfrm>
            <a:off x="5050617" y="5000999"/>
            <a:ext cx="20908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b="1">
                <a:solidFill>
                  <a:schemeClr val="accent1"/>
                </a:solidFill>
              </a:defRPr>
            </a:lvl2pPr>
            <a:lvl3pPr lvl="2" algn="ctr" rtl="0">
              <a:spcBef>
                <a:spcPts val="2133"/>
              </a:spcBef>
              <a:spcAft>
                <a:spcPts val="0"/>
              </a:spcAft>
              <a:buNone/>
              <a:defRPr sz="2400" b="1">
                <a:solidFill>
                  <a:schemeClr val="accent1"/>
                </a:solidFill>
              </a:defRPr>
            </a:lvl3pPr>
            <a:lvl4pPr lvl="3" algn="ctr" rtl="0">
              <a:spcBef>
                <a:spcPts val="2133"/>
              </a:spcBef>
              <a:spcAft>
                <a:spcPts val="0"/>
              </a:spcAft>
              <a:buNone/>
              <a:defRPr sz="2400" b="1">
                <a:solidFill>
                  <a:schemeClr val="accent1"/>
                </a:solidFill>
              </a:defRPr>
            </a:lvl4pPr>
            <a:lvl5pPr lvl="4" algn="ctr" rtl="0">
              <a:spcBef>
                <a:spcPts val="2133"/>
              </a:spcBef>
              <a:spcAft>
                <a:spcPts val="0"/>
              </a:spcAft>
              <a:buNone/>
              <a:defRPr sz="2400" b="1">
                <a:solidFill>
                  <a:schemeClr val="accent1"/>
                </a:solidFill>
              </a:defRPr>
            </a:lvl5pPr>
            <a:lvl6pPr lvl="5" algn="ctr" rtl="0">
              <a:spcBef>
                <a:spcPts val="2133"/>
              </a:spcBef>
              <a:spcAft>
                <a:spcPts val="0"/>
              </a:spcAft>
              <a:buNone/>
              <a:defRPr sz="2400" b="1">
                <a:solidFill>
                  <a:schemeClr val="accent1"/>
                </a:solidFill>
              </a:defRPr>
            </a:lvl6pPr>
            <a:lvl7pPr lvl="6" algn="ctr" rtl="0">
              <a:spcBef>
                <a:spcPts val="2133"/>
              </a:spcBef>
              <a:spcAft>
                <a:spcPts val="0"/>
              </a:spcAft>
              <a:buNone/>
              <a:defRPr sz="2400" b="1">
                <a:solidFill>
                  <a:schemeClr val="accent1"/>
                </a:solidFill>
              </a:defRPr>
            </a:lvl7pPr>
            <a:lvl8pPr lvl="7" algn="ctr" rtl="0">
              <a:spcBef>
                <a:spcPts val="2133"/>
              </a:spcBef>
              <a:spcAft>
                <a:spcPts val="0"/>
              </a:spcAft>
              <a:buNone/>
              <a:defRPr sz="2400" b="1">
                <a:solidFill>
                  <a:schemeClr val="accent1"/>
                </a:solidFill>
              </a:defRPr>
            </a:lvl8pPr>
            <a:lvl9pPr lvl="8" algn="ctr" rtl="0">
              <a:spcBef>
                <a:spcPts val="2133"/>
              </a:spcBef>
              <a:spcAft>
                <a:spcPts val="2133"/>
              </a:spcAft>
              <a:buNone/>
              <a:defRPr sz="2400" b="1">
                <a:solidFill>
                  <a:schemeClr val="accent1"/>
                </a:solidFill>
              </a:defRPr>
            </a:lvl9pPr>
          </a:lstStyle>
          <a:p>
            <a:endParaRPr/>
          </a:p>
        </p:txBody>
      </p:sp>
      <p:sp>
        <p:nvSpPr>
          <p:cNvPr id="102" name="Google Shape;102;p18"/>
          <p:cNvSpPr txBox="1">
            <a:spLocks noGrp="1"/>
          </p:cNvSpPr>
          <p:nvPr>
            <p:ph type="subTitle" idx="13"/>
          </p:nvPr>
        </p:nvSpPr>
        <p:spPr>
          <a:xfrm>
            <a:off x="5050617" y="5415380"/>
            <a:ext cx="2090800" cy="86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
        <p:nvSpPr>
          <p:cNvPr id="103" name="Google Shape;103;p18"/>
          <p:cNvSpPr txBox="1">
            <a:spLocks noGrp="1"/>
          </p:cNvSpPr>
          <p:nvPr>
            <p:ph type="subTitle" idx="14"/>
          </p:nvPr>
        </p:nvSpPr>
        <p:spPr>
          <a:xfrm>
            <a:off x="8263984" y="5000999"/>
            <a:ext cx="2090800" cy="52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b="1">
                <a:solidFill>
                  <a:schemeClr val="accent1"/>
                </a:solidFill>
              </a:defRPr>
            </a:lvl1pPr>
            <a:lvl2pPr lvl="1" algn="ctr" rtl="0">
              <a:spcBef>
                <a:spcPts val="2133"/>
              </a:spcBef>
              <a:spcAft>
                <a:spcPts val="0"/>
              </a:spcAft>
              <a:buNone/>
              <a:defRPr sz="2400" b="1">
                <a:solidFill>
                  <a:schemeClr val="accent1"/>
                </a:solidFill>
              </a:defRPr>
            </a:lvl2pPr>
            <a:lvl3pPr lvl="2" algn="ctr" rtl="0">
              <a:spcBef>
                <a:spcPts val="2133"/>
              </a:spcBef>
              <a:spcAft>
                <a:spcPts val="0"/>
              </a:spcAft>
              <a:buNone/>
              <a:defRPr sz="2400" b="1">
                <a:solidFill>
                  <a:schemeClr val="accent1"/>
                </a:solidFill>
              </a:defRPr>
            </a:lvl3pPr>
            <a:lvl4pPr lvl="3" algn="ctr" rtl="0">
              <a:spcBef>
                <a:spcPts val="2133"/>
              </a:spcBef>
              <a:spcAft>
                <a:spcPts val="0"/>
              </a:spcAft>
              <a:buNone/>
              <a:defRPr sz="2400" b="1">
                <a:solidFill>
                  <a:schemeClr val="accent1"/>
                </a:solidFill>
              </a:defRPr>
            </a:lvl4pPr>
            <a:lvl5pPr lvl="4" algn="ctr" rtl="0">
              <a:spcBef>
                <a:spcPts val="2133"/>
              </a:spcBef>
              <a:spcAft>
                <a:spcPts val="0"/>
              </a:spcAft>
              <a:buNone/>
              <a:defRPr sz="2400" b="1">
                <a:solidFill>
                  <a:schemeClr val="accent1"/>
                </a:solidFill>
              </a:defRPr>
            </a:lvl5pPr>
            <a:lvl6pPr lvl="5" algn="ctr" rtl="0">
              <a:spcBef>
                <a:spcPts val="2133"/>
              </a:spcBef>
              <a:spcAft>
                <a:spcPts val="0"/>
              </a:spcAft>
              <a:buNone/>
              <a:defRPr sz="2400" b="1">
                <a:solidFill>
                  <a:schemeClr val="accent1"/>
                </a:solidFill>
              </a:defRPr>
            </a:lvl6pPr>
            <a:lvl7pPr lvl="6" algn="ctr" rtl="0">
              <a:spcBef>
                <a:spcPts val="2133"/>
              </a:spcBef>
              <a:spcAft>
                <a:spcPts val="0"/>
              </a:spcAft>
              <a:buNone/>
              <a:defRPr sz="2400" b="1">
                <a:solidFill>
                  <a:schemeClr val="accent1"/>
                </a:solidFill>
              </a:defRPr>
            </a:lvl7pPr>
            <a:lvl8pPr lvl="7" algn="ctr" rtl="0">
              <a:spcBef>
                <a:spcPts val="2133"/>
              </a:spcBef>
              <a:spcAft>
                <a:spcPts val="0"/>
              </a:spcAft>
              <a:buNone/>
              <a:defRPr sz="2400" b="1">
                <a:solidFill>
                  <a:schemeClr val="accent1"/>
                </a:solidFill>
              </a:defRPr>
            </a:lvl8pPr>
            <a:lvl9pPr lvl="8" algn="ctr" rtl="0">
              <a:spcBef>
                <a:spcPts val="2133"/>
              </a:spcBef>
              <a:spcAft>
                <a:spcPts val="2133"/>
              </a:spcAft>
              <a:buNone/>
              <a:defRPr sz="2400" b="1">
                <a:solidFill>
                  <a:schemeClr val="accent1"/>
                </a:solidFill>
              </a:defRPr>
            </a:lvl9pPr>
          </a:lstStyle>
          <a:p>
            <a:endParaRPr/>
          </a:p>
        </p:txBody>
      </p:sp>
      <p:sp>
        <p:nvSpPr>
          <p:cNvPr id="104" name="Google Shape;104;p18"/>
          <p:cNvSpPr txBox="1">
            <a:spLocks noGrp="1"/>
          </p:cNvSpPr>
          <p:nvPr>
            <p:ph type="subTitle" idx="15"/>
          </p:nvPr>
        </p:nvSpPr>
        <p:spPr>
          <a:xfrm>
            <a:off x="8263984" y="5415380"/>
            <a:ext cx="2090800" cy="8684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0"/>
              </a:spcBef>
              <a:spcAft>
                <a:spcPts val="0"/>
              </a:spcAft>
              <a:buNone/>
              <a:defRPr sz="2133"/>
            </a:lvl2pPr>
            <a:lvl3pPr lvl="2" algn="ctr" rtl="0">
              <a:spcBef>
                <a:spcPts val="0"/>
              </a:spcBef>
              <a:spcAft>
                <a:spcPts val="0"/>
              </a:spcAft>
              <a:buNone/>
              <a:defRPr sz="2133"/>
            </a:lvl3pPr>
            <a:lvl4pPr lvl="3" algn="ctr" rtl="0">
              <a:spcBef>
                <a:spcPts val="0"/>
              </a:spcBef>
              <a:spcAft>
                <a:spcPts val="0"/>
              </a:spcAft>
              <a:buNone/>
              <a:defRPr sz="2133"/>
            </a:lvl4pPr>
            <a:lvl5pPr lvl="4" algn="ctr" rtl="0">
              <a:spcBef>
                <a:spcPts val="0"/>
              </a:spcBef>
              <a:spcAft>
                <a:spcPts val="0"/>
              </a:spcAft>
              <a:buNone/>
              <a:defRPr sz="2133"/>
            </a:lvl5pPr>
            <a:lvl6pPr lvl="5" algn="ctr" rtl="0">
              <a:spcBef>
                <a:spcPts val="0"/>
              </a:spcBef>
              <a:spcAft>
                <a:spcPts val="0"/>
              </a:spcAft>
              <a:buNone/>
              <a:defRPr sz="2133"/>
            </a:lvl6pPr>
            <a:lvl7pPr lvl="6" algn="ctr" rtl="0">
              <a:spcBef>
                <a:spcPts val="0"/>
              </a:spcBef>
              <a:spcAft>
                <a:spcPts val="0"/>
              </a:spcAft>
              <a:buNone/>
              <a:defRPr sz="2133"/>
            </a:lvl7pPr>
            <a:lvl8pPr lvl="7" algn="ctr" rtl="0">
              <a:spcBef>
                <a:spcPts val="0"/>
              </a:spcBef>
              <a:spcAft>
                <a:spcPts val="0"/>
              </a:spcAft>
              <a:buNone/>
              <a:defRPr sz="2133"/>
            </a:lvl8pPr>
            <a:lvl9pPr lvl="8" algn="ctr" rtl="0">
              <a:spcBef>
                <a:spcPts val="0"/>
              </a:spcBef>
              <a:spcAft>
                <a:spcPts val="0"/>
              </a:spcAft>
              <a:buNone/>
              <a:defRPr sz="2133"/>
            </a:lvl9pPr>
          </a:lstStyle>
          <a:p>
            <a:endParaRPr/>
          </a:p>
        </p:txBody>
      </p:sp>
    </p:spTree>
    <p:extLst>
      <p:ext uri="{BB962C8B-B14F-4D97-AF65-F5344CB8AC3E}">
        <p14:creationId xmlns:p14="http://schemas.microsoft.com/office/powerpoint/2010/main" val="5857126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one column 2">
  <p:cSld name="Title and one column 2">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950967" y="474688"/>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7" name="Google Shape;107;p19"/>
          <p:cNvSpPr txBox="1">
            <a:spLocks noGrp="1"/>
          </p:cNvSpPr>
          <p:nvPr>
            <p:ph type="subTitle" idx="1"/>
          </p:nvPr>
        </p:nvSpPr>
        <p:spPr>
          <a:xfrm>
            <a:off x="5613700" y="2088767"/>
            <a:ext cx="5192800" cy="3574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004B"/>
                </a:solidFill>
              </a:defRPr>
            </a:lvl1pPr>
            <a:lvl2pPr lvl="1" rtl="0">
              <a:spcBef>
                <a:spcPts val="2133"/>
              </a:spcBef>
              <a:spcAft>
                <a:spcPts val="0"/>
              </a:spcAft>
              <a:buNone/>
              <a:defRPr sz="2133">
                <a:solidFill>
                  <a:srgbClr val="00004B"/>
                </a:solidFill>
              </a:defRPr>
            </a:lvl2pPr>
            <a:lvl3pPr lvl="2" rtl="0">
              <a:spcBef>
                <a:spcPts val="2133"/>
              </a:spcBef>
              <a:spcAft>
                <a:spcPts val="0"/>
              </a:spcAft>
              <a:buNone/>
              <a:defRPr sz="2133">
                <a:solidFill>
                  <a:srgbClr val="00004B"/>
                </a:solidFill>
              </a:defRPr>
            </a:lvl3pPr>
            <a:lvl4pPr lvl="3" rtl="0">
              <a:spcBef>
                <a:spcPts val="2133"/>
              </a:spcBef>
              <a:spcAft>
                <a:spcPts val="0"/>
              </a:spcAft>
              <a:buNone/>
              <a:defRPr sz="2133">
                <a:solidFill>
                  <a:srgbClr val="00004B"/>
                </a:solidFill>
              </a:defRPr>
            </a:lvl4pPr>
            <a:lvl5pPr lvl="4" rtl="0">
              <a:spcBef>
                <a:spcPts val="2133"/>
              </a:spcBef>
              <a:spcAft>
                <a:spcPts val="0"/>
              </a:spcAft>
              <a:buNone/>
              <a:defRPr sz="2133">
                <a:solidFill>
                  <a:srgbClr val="00004B"/>
                </a:solidFill>
              </a:defRPr>
            </a:lvl5pPr>
            <a:lvl6pPr lvl="5" rtl="0">
              <a:spcBef>
                <a:spcPts val="2133"/>
              </a:spcBef>
              <a:spcAft>
                <a:spcPts val="0"/>
              </a:spcAft>
              <a:buNone/>
              <a:defRPr sz="2133">
                <a:solidFill>
                  <a:srgbClr val="00004B"/>
                </a:solidFill>
              </a:defRPr>
            </a:lvl6pPr>
            <a:lvl7pPr lvl="6" rtl="0">
              <a:spcBef>
                <a:spcPts val="2133"/>
              </a:spcBef>
              <a:spcAft>
                <a:spcPts val="0"/>
              </a:spcAft>
              <a:buNone/>
              <a:defRPr sz="2133">
                <a:solidFill>
                  <a:srgbClr val="00004B"/>
                </a:solidFill>
              </a:defRPr>
            </a:lvl7pPr>
            <a:lvl8pPr lvl="7" rtl="0">
              <a:spcBef>
                <a:spcPts val="2133"/>
              </a:spcBef>
              <a:spcAft>
                <a:spcPts val="0"/>
              </a:spcAft>
              <a:buNone/>
              <a:defRPr sz="2133">
                <a:solidFill>
                  <a:srgbClr val="00004B"/>
                </a:solidFill>
              </a:defRPr>
            </a:lvl8pPr>
            <a:lvl9pPr lvl="8" rtl="0">
              <a:spcBef>
                <a:spcPts val="2133"/>
              </a:spcBef>
              <a:spcAft>
                <a:spcPts val="2133"/>
              </a:spcAft>
              <a:buNone/>
              <a:defRPr sz="2133">
                <a:solidFill>
                  <a:srgbClr val="00004B"/>
                </a:solidFill>
              </a:defRPr>
            </a:lvl9pPr>
          </a:lstStyle>
          <a:p>
            <a:endParaRPr/>
          </a:p>
        </p:txBody>
      </p:sp>
    </p:spTree>
    <p:extLst>
      <p:ext uri="{BB962C8B-B14F-4D97-AF65-F5344CB8AC3E}">
        <p14:creationId xmlns:p14="http://schemas.microsoft.com/office/powerpoint/2010/main" val="27574646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hanks">
  <p:cSld name="Thanks">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372333" y="312948"/>
            <a:ext cx="5447200" cy="152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1333"/>
            </a:lvl1pPr>
            <a:lvl2pPr lvl="1" algn="ctr" rtl="0">
              <a:spcBef>
                <a:spcPts val="0"/>
              </a:spcBef>
              <a:spcAft>
                <a:spcPts val="0"/>
              </a:spcAft>
              <a:buNone/>
              <a:defRPr sz="11333"/>
            </a:lvl2pPr>
            <a:lvl3pPr lvl="2" algn="ctr" rtl="0">
              <a:spcBef>
                <a:spcPts val="0"/>
              </a:spcBef>
              <a:spcAft>
                <a:spcPts val="0"/>
              </a:spcAft>
              <a:buNone/>
              <a:defRPr sz="11333"/>
            </a:lvl3pPr>
            <a:lvl4pPr lvl="3" algn="ctr" rtl="0">
              <a:spcBef>
                <a:spcPts val="0"/>
              </a:spcBef>
              <a:spcAft>
                <a:spcPts val="0"/>
              </a:spcAft>
              <a:buNone/>
              <a:defRPr sz="11333"/>
            </a:lvl4pPr>
            <a:lvl5pPr lvl="4" algn="ctr" rtl="0">
              <a:spcBef>
                <a:spcPts val="0"/>
              </a:spcBef>
              <a:spcAft>
                <a:spcPts val="0"/>
              </a:spcAft>
              <a:buNone/>
              <a:defRPr sz="11333"/>
            </a:lvl5pPr>
            <a:lvl6pPr lvl="5" algn="ctr" rtl="0">
              <a:spcBef>
                <a:spcPts val="0"/>
              </a:spcBef>
              <a:spcAft>
                <a:spcPts val="0"/>
              </a:spcAft>
              <a:buNone/>
              <a:defRPr sz="11333"/>
            </a:lvl6pPr>
            <a:lvl7pPr lvl="6" algn="ctr" rtl="0">
              <a:spcBef>
                <a:spcPts val="0"/>
              </a:spcBef>
              <a:spcAft>
                <a:spcPts val="0"/>
              </a:spcAft>
              <a:buNone/>
              <a:defRPr sz="11333"/>
            </a:lvl7pPr>
            <a:lvl8pPr lvl="7" algn="ctr" rtl="0">
              <a:spcBef>
                <a:spcPts val="0"/>
              </a:spcBef>
              <a:spcAft>
                <a:spcPts val="0"/>
              </a:spcAft>
              <a:buNone/>
              <a:defRPr sz="11333"/>
            </a:lvl8pPr>
            <a:lvl9pPr lvl="8" algn="ctr" rtl="0">
              <a:spcBef>
                <a:spcPts val="0"/>
              </a:spcBef>
              <a:spcAft>
                <a:spcPts val="0"/>
              </a:spcAft>
              <a:buNone/>
              <a:defRPr sz="11333"/>
            </a:lvl9pPr>
          </a:lstStyle>
          <a:p>
            <a:endParaRPr/>
          </a:p>
        </p:txBody>
      </p:sp>
      <p:sp>
        <p:nvSpPr>
          <p:cNvPr id="110" name="Google Shape;110;p20"/>
          <p:cNvSpPr txBox="1">
            <a:spLocks noGrp="1"/>
          </p:cNvSpPr>
          <p:nvPr>
            <p:ph type="subTitle" idx="1"/>
          </p:nvPr>
        </p:nvSpPr>
        <p:spPr>
          <a:xfrm>
            <a:off x="3374800" y="2102241"/>
            <a:ext cx="5447200" cy="1745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1" name="Google Shape;111;p20"/>
          <p:cNvSpPr txBox="1"/>
          <p:nvPr/>
        </p:nvSpPr>
        <p:spPr>
          <a:xfrm>
            <a:off x="3051267" y="5134328"/>
            <a:ext cx="6092800" cy="8884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 b="1">
                <a:solidFill>
                  <a:schemeClr val="accent1"/>
                </a:solidFill>
                <a:latin typeface="Cairo"/>
                <a:ea typeface="Cairo"/>
                <a:cs typeface="Cairo"/>
                <a:sym typeface="Cairo"/>
              </a:rPr>
              <a:t>CREDITS:</a:t>
            </a:r>
            <a:r>
              <a:rPr lang="en" sz="1600">
                <a:solidFill>
                  <a:schemeClr val="dk2"/>
                </a:solidFill>
                <a:latin typeface="Cairo"/>
                <a:ea typeface="Cairo"/>
                <a:cs typeface="Cairo"/>
                <a:sym typeface="Cairo"/>
              </a:rPr>
              <a:t> This presentation template was created by </a:t>
            </a:r>
            <a:r>
              <a:rPr lang="en" sz="1600" b="1">
                <a:solidFill>
                  <a:schemeClr val="accent1"/>
                </a:solidFill>
                <a:uFill>
                  <a:noFill/>
                </a:uFill>
                <a:latin typeface="Cairo"/>
                <a:ea typeface="Cairo"/>
                <a:cs typeface="Cairo"/>
                <a:sym typeface="Cairo"/>
                <a:hlinkClick r:id="rId3">
                  <a:extLst>
                    <a:ext uri="{A12FA001-AC4F-418D-AE19-62706E023703}">
                      <ahyp:hlinkClr xmlns:ahyp="http://schemas.microsoft.com/office/drawing/2018/hyperlinkcolor" val="tx"/>
                    </a:ext>
                  </a:extLst>
                </a:hlinkClick>
              </a:rPr>
              <a:t>Slidesgo</a:t>
            </a:r>
            <a:r>
              <a:rPr lang="en" sz="1600">
                <a:solidFill>
                  <a:schemeClr val="dk2"/>
                </a:solidFill>
                <a:latin typeface="Cairo"/>
                <a:ea typeface="Cairo"/>
                <a:cs typeface="Cairo"/>
                <a:sym typeface="Cairo"/>
              </a:rPr>
              <a:t>, including icon by </a:t>
            </a:r>
            <a:r>
              <a:rPr lang="en" sz="1600" b="1">
                <a:solidFill>
                  <a:schemeClr val="accent1"/>
                </a:solidFill>
                <a:uFill>
                  <a:noFill/>
                </a:uFill>
                <a:latin typeface="Cairo"/>
                <a:ea typeface="Cairo"/>
                <a:cs typeface="Cairo"/>
                <a:sym typeface="Cairo"/>
                <a:hlinkClick r:id="rId4">
                  <a:extLst>
                    <a:ext uri="{A12FA001-AC4F-418D-AE19-62706E023703}">
                      <ahyp:hlinkClr xmlns:ahyp="http://schemas.microsoft.com/office/drawing/2018/hyperlinkcolor" val="tx"/>
                    </a:ext>
                  </a:extLst>
                </a:hlinkClick>
              </a:rPr>
              <a:t>Flaticon</a:t>
            </a:r>
            <a:r>
              <a:rPr lang="en" sz="1600">
                <a:solidFill>
                  <a:schemeClr val="dk2"/>
                </a:solidFill>
                <a:latin typeface="Cairo"/>
                <a:ea typeface="Cairo"/>
                <a:cs typeface="Cairo"/>
                <a:sym typeface="Cairo"/>
              </a:rPr>
              <a:t>, and infographics &amp; images from </a:t>
            </a:r>
            <a:r>
              <a:rPr lang="en" sz="1600" b="1">
                <a:solidFill>
                  <a:schemeClr val="accent1"/>
                </a:solidFill>
                <a:uFill>
                  <a:noFill/>
                </a:uFill>
                <a:latin typeface="Cairo"/>
                <a:ea typeface="Cairo"/>
                <a:cs typeface="Cairo"/>
                <a:sym typeface="Cairo"/>
                <a:hlinkClick r:id="rId5">
                  <a:extLst>
                    <a:ext uri="{A12FA001-AC4F-418D-AE19-62706E023703}">
                      <ahyp:hlinkClr xmlns:ahyp="http://schemas.microsoft.com/office/drawing/2018/hyperlinkcolor" val="tx"/>
                    </a:ext>
                  </a:extLst>
                </a:hlinkClick>
              </a:rPr>
              <a:t>Freepik</a:t>
            </a:r>
            <a:endParaRPr sz="1600" b="1">
              <a:solidFill>
                <a:schemeClr val="accent1"/>
              </a:solidFill>
              <a:latin typeface="Cairo"/>
              <a:ea typeface="Cairo"/>
              <a:cs typeface="Cairo"/>
              <a:sym typeface="Cairo"/>
            </a:endParaRPr>
          </a:p>
        </p:txBody>
      </p:sp>
    </p:spTree>
    <p:extLst>
      <p:ext uri="{BB962C8B-B14F-4D97-AF65-F5344CB8AC3E}">
        <p14:creationId xmlns:p14="http://schemas.microsoft.com/office/powerpoint/2010/main" val="27066119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2">
  <p:cSld name="Title only 2">
    <p:bg>
      <p:bgPr>
        <a:blipFill>
          <a:blip r:embed="rId2">
            <a:alphaModFix/>
          </a:blip>
          <a:stretch>
            <a:fillRect/>
          </a:stretch>
        </a:blipFill>
        <a:effectLst/>
      </p:bgPr>
    </p:bg>
    <p:spTree>
      <p:nvGrpSpPr>
        <p:cNvPr id="1" name="Shape 112"/>
        <p:cNvGrpSpPr/>
        <p:nvPr/>
      </p:nvGrpSpPr>
      <p:grpSpPr>
        <a:xfrm>
          <a:off x="0" y="0"/>
          <a:ext cx="0" cy="0"/>
          <a:chOff x="0" y="0"/>
          <a:chExt cx="0" cy="0"/>
        </a:xfrm>
      </p:grpSpPr>
      <p:sp>
        <p:nvSpPr>
          <p:cNvPr id="113" name="Google Shape;113;p21"/>
          <p:cNvSpPr txBox="1">
            <a:spLocks noGrp="1"/>
          </p:cNvSpPr>
          <p:nvPr>
            <p:ph type="title"/>
          </p:nvPr>
        </p:nvSpPr>
        <p:spPr>
          <a:xfrm>
            <a:off x="950967" y="474688"/>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53354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114"/>
        <p:cNvGrpSpPr/>
        <p:nvPr/>
      </p:nvGrpSpPr>
      <p:grpSpPr>
        <a:xfrm>
          <a:off x="0" y="0"/>
          <a:ext cx="0" cy="0"/>
          <a:chOff x="0" y="0"/>
          <a:chExt cx="0" cy="0"/>
        </a:xfrm>
      </p:grpSpPr>
      <p:sp>
        <p:nvSpPr>
          <p:cNvPr id="115" name="Google Shape;115;p22"/>
          <p:cNvSpPr txBox="1">
            <a:spLocks noGrp="1"/>
          </p:cNvSpPr>
          <p:nvPr>
            <p:ph type="title"/>
          </p:nvPr>
        </p:nvSpPr>
        <p:spPr>
          <a:xfrm>
            <a:off x="841092" y="1800200"/>
            <a:ext cx="5173600" cy="3257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sz="6133"/>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Tree>
    <p:extLst>
      <p:ext uri="{BB962C8B-B14F-4D97-AF65-F5344CB8AC3E}">
        <p14:creationId xmlns:p14="http://schemas.microsoft.com/office/powerpoint/2010/main" val="21594423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one column 3">
  <p:cSld name="Title and one column 3">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23"/>
          <p:cNvSpPr txBox="1">
            <a:spLocks noGrp="1"/>
          </p:cNvSpPr>
          <p:nvPr>
            <p:ph type="title"/>
          </p:nvPr>
        </p:nvSpPr>
        <p:spPr>
          <a:xfrm>
            <a:off x="950967" y="474688"/>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18" name="Google Shape;118;p23"/>
          <p:cNvSpPr txBox="1">
            <a:spLocks noGrp="1"/>
          </p:cNvSpPr>
          <p:nvPr>
            <p:ph type="subTitle" idx="1"/>
          </p:nvPr>
        </p:nvSpPr>
        <p:spPr>
          <a:xfrm>
            <a:off x="6688767" y="2625367"/>
            <a:ext cx="3590800" cy="209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2133"/>
              </a:spcBef>
              <a:spcAft>
                <a:spcPts val="0"/>
              </a:spcAft>
              <a:buNone/>
              <a:defRPr sz="2400"/>
            </a:lvl2pPr>
            <a:lvl3pPr lvl="2" rtl="0">
              <a:spcBef>
                <a:spcPts val="2133"/>
              </a:spcBef>
              <a:spcAft>
                <a:spcPts val="0"/>
              </a:spcAft>
              <a:buNone/>
              <a:defRPr sz="2400"/>
            </a:lvl3pPr>
            <a:lvl4pPr lvl="3" rtl="0">
              <a:spcBef>
                <a:spcPts val="2133"/>
              </a:spcBef>
              <a:spcAft>
                <a:spcPts val="0"/>
              </a:spcAft>
              <a:buNone/>
              <a:defRPr sz="2400"/>
            </a:lvl4pPr>
            <a:lvl5pPr lvl="4" rtl="0">
              <a:spcBef>
                <a:spcPts val="2133"/>
              </a:spcBef>
              <a:spcAft>
                <a:spcPts val="0"/>
              </a:spcAft>
              <a:buNone/>
              <a:defRPr sz="2400"/>
            </a:lvl5pPr>
            <a:lvl6pPr lvl="5" rtl="0">
              <a:spcBef>
                <a:spcPts val="2133"/>
              </a:spcBef>
              <a:spcAft>
                <a:spcPts val="0"/>
              </a:spcAft>
              <a:buNone/>
              <a:defRPr sz="2400"/>
            </a:lvl6pPr>
            <a:lvl7pPr lvl="6" rtl="0">
              <a:spcBef>
                <a:spcPts val="2133"/>
              </a:spcBef>
              <a:spcAft>
                <a:spcPts val="0"/>
              </a:spcAft>
              <a:buNone/>
              <a:defRPr sz="2400"/>
            </a:lvl7pPr>
            <a:lvl8pPr lvl="7" rtl="0">
              <a:spcBef>
                <a:spcPts val="2133"/>
              </a:spcBef>
              <a:spcAft>
                <a:spcPts val="0"/>
              </a:spcAft>
              <a:buNone/>
              <a:defRPr sz="2400"/>
            </a:lvl8pPr>
            <a:lvl9pPr lvl="8" rtl="0">
              <a:spcBef>
                <a:spcPts val="2133"/>
              </a:spcBef>
              <a:spcAft>
                <a:spcPts val="2133"/>
              </a:spcAft>
              <a:buNone/>
              <a:defRPr sz="2400"/>
            </a:lvl9pPr>
          </a:lstStyle>
          <a:p>
            <a:endParaRPr/>
          </a:p>
        </p:txBody>
      </p:sp>
    </p:spTree>
    <p:extLst>
      <p:ext uri="{BB962C8B-B14F-4D97-AF65-F5344CB8AC3E}">
        <p14:creationId xmlns:p14="http://schemas.microsoft.com/office/powerpoint/2010/main" val="237822337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one column 4">
  <p:cSld name="Title and one column 4">
    <p:bg>
      <p:bgPr>
        <a:blipFill>
          <a:blip r:embed="rId2">
            <a:alphaModFix/>
          </a:blip>
          <a:stretch>
            <a:fillRect/>
          </a:stretch>
        </a:blipFill>
        <a:effectLst/>
      </p:bgPr>
    </p:bg>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950967" y="474688"/>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21" name="Google Shape;121;p24"/>
          <p:cNvSpPr txBox="1">
            <a:spLocks noGrp="1"/>
          </p:cNvSpPr>
          <p:nvPr>
            <p:ph type="subTitle" idx="1"/>
          </p:nvPr>
        </p:nvSpPr>
        <p:spPr>
          <a:xfrm>
            <a:off x="1687533" y="2943300"/>
            <a:ext cx="3530400" cy="1729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400"/>
            </a:lvl1pPr>
            <a:lvl2pPr lvl="1" rtl="0">
              <a:spcBef>
                <a:spcPts val="2133"/>
              </a:spcBef>
              <a:spcAft>
                <a:spcPts val="0"/>
              </a:spcAft>
              <a:buNone/>
              <a:defRPr sz="2400"/>
            </a:lvl2pPr>
            <a:lvl3pPr lvl="2" rtl="0">
              <a:spcBef>
                <a:spcPts val="2133"/>
              </a:spcBef>
              <a:spcAft>
                <a:spcPts val="0"/>
              </a:spcAft>
              <a:buNone/>
              <a:defRPr sz="2400"/>
            </a:lvl3pPr>
            <a:lvl4pPr lvl="3" rtl="0">
              <a:spcBef>
                <a:spcPts val="2133"/>
              </a:spcBef>
              <a:spcAft>
                <a:spcPts val="0"/>
              </a:spcAft>
              <a:buNone/>
              <a:defRPr sz="2400"/>
            </a:lvl4pPr>
            <a:lvl5pPr lvl="4" rtl="0">
              <a:spcBef>
                <a:spcPts val="2133"/>
              </a:spcBef>
              <a:spcAft>
                <a:spcPts val="0"/>
              </a:spcAft>
              <a:buNone/>
              <a:defRPr sz="2400"/>
            </a:lvl5pPr>
            <a:lvl6pPr lvl="5" rtl="0">
              <a:spcBef>
                <a:spcPts val="2133"/>
              </a:spcBef>
              <a:spcAft>
                <a:spcPts val="0"/>
              </a:spcAft>
              <a:buNone/>
              <a:defRPr sz="2400"/>
            </a:lvl6pPr>
            <a:lvl7pPr lvl="6" rtl="0">
              <a:spcBef>
                <a:spcPts val="2133"/>
              </a:spcBef>
              <a:spcAft>
                <a:spcPts val="0"/>
              </a:spcAft>
              <a:buNone/>
              <a:defRPr sz="2400"/>
            </a:lvl7pPr>
            <a:lvl8pPr lvl="7" rtl="0">
              <a:spcBef>
                <a:spcPts val="2133"/>
              </a:spcBef>
              <a:spcAft>
                <a:spcPts val="0"/>
              </a:spcAft>
              <a:buNone/>
              <a:defRPr sz="2400"/>
            </a:lvl8pPr>
            <a:lvl9pPr lvl="8" rtl="0">
              <a:spcBef>
                <a:spcPts val="2133"/>
              </a:spcBef>
              <a:spcAft>
                <a:spcPts val="2133"/>
              </a:spcAft>
              <a:buNone/>
              <a:defRPr sz="2400"/>
            </a:lvl9pPr>
          </a:lstStyle>
          <a:p>
            <a:endParaRPr/>
          </a:p>
        </p:txBody>
      </p:sp>
    </p:spTree>
    <p:extLst>
      <p:ext uri="{BB962C8B-B14F-4D97-AF65-F5344CB8AC3E}">
        <p14:creationId xmlns:p14="http://schemas.microsoft.com/office/powerpoint/2010/main" val="8253183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ig text 2">
  <p:cSld name="Big text 2">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5"/>
          <p:cNvSpPr txBox="1">
            <a:spLocks noGrp="1"/>
          </p:cNvSpPr>
          <p:nvPr>
            <p:ph type="title"/>
          </p:nvPr>
        </p:nvSpPr>
        <p:spPr>
          <a:xfrm>
            <a:off x="5806733" y="2090017"/>
            <a:ext cx="5375600" cy="2678000"/>
          </a:xfrm>
          <a:prstGeom prst="rect">
            <a:avLst/>
          </a:prstGeom>
        </p:spPr>
        <p:txBody>
          <a:bodyPr spcFirstLastPara="1" wrap="square" lIns="91425" tIns="91425" rIns="91425" bIns="91425" anchor="t" anchorCtr="0">
            <a:noAutofit/>
          </a:bodyPr>
          <a:lstStyle>
            <a:lvl1pPr lvl="0" algn="r" rtl="0">
              <a:lnSpc>
                <a:spcPct val="80000"/>
              </a:lnSpc>
              <a:spcBef>
                <a:spcPts val="0"/>
              </a:spcBef>
              <a:spcAft>
                <a:spcPts val="0"/>
              </a:spcAft>
              <a:buSzPts val="3000"/>
              <a:buNone/>
              <a:defRPr sz="10800"/>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Tree>
    <p:extLst>
      <p:ext uri="{BB962C8B-B14F-4D97-AF65-F5344CB8AC3E}">
        <p14:creationId xmlns:p14="http://schemas.microsoft.com/office/powerpoint/2010/main" val="12449613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body 2">
  <p:cSld name="Title and body 2">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6"/>
          <p:cNvSpPr txBox="1">
            <a:spLocks noGrp="1"/>
          </p:cNvSpPr>
          <p:nvPr>
            <p:ph type="body" idx="1"/>
          </p:nvPr>
        </p:nvSpPr>
        <p:spPr>
          <a:xfrm>
            <a:off x="3500600" y="3837000"/>
            <a:ext cx="5190800" cy="1267600"/>
          </a:xfrm>
          <a:prstGeom prst="rect">
            <a:avLst/>
          </a:prstGeom>
        </p:spPr>
        <p:txBody>
          <a:bodyPr spcFirstLastPara="1" wrap="square" lIns="91425" tIns="91425" rIns="91425" bIns="91425" anchor="ctr" anchorCtr="0">
            <a:noAutofit/>
          </a:bodyPr>
          <a:lstStyle>
            <a:lvl1pPr marL="609585" lvl="0" indent="-304792" algn="ctr" rtl="0">
              <a:lnSpc>
                <a:spcPct val="100000"/>
              </a:lnSpc>
              <a:spcBef>
                <a:spcPts val="0"/>
              </a:spcBef>
              <a:spcAft>
                <a:spcPts val="0"/>
              </a:spcAft>
              <a:buSzPts val="1800"/>
              <a:buNone/>
              <a:defRPr/>
            </a:lvl1pPr>
          </a:lstStyle>
          <a:p>
            <a:endParaRPr/>
          </a:p>
        </p:txBody>
      </p:sp>
      <p:sp>
        <p:nvSpPr>
          <p:cNvPr id="126" name="Google Shape;126;p26"/>
          <p:cNvSpPr txBox="1">
            <a:spLocks noGrp="1"/>
          </p:cNvSpPr>
          <p:nvPr>
            <p:ph type="title"/>
          </p:nvPr>
        </p:nvSpPr>
        <p:spPr>
          <a:xfrm>
            <a:off x="3500600" y="1595633"/>
            <a:ext cx="5190800" cy="2062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157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925115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CAD4AE-9459-4803-AA51-4EBA724125A3}" type="datetimeFigureOut">
              <a:rPr lang="en-US" smtClean="0"/>
              <a:pPr/>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26DD90-D00E-44C6-864C-3FDE444A9826}" type="slidenum">
              <a:rPr lang="en-US" smtClean="0"/>
              <a:pPr/>
              <a:t>‹#›</a:t>
            </a:fld>
            <a:endParaRPr lang="en-US"/>
          </a:p>
        </p:txBody>
      </p:sp>
    </p:spTree>
    <p:extLst>
      <p:ext uri="{BB962C8B-B14F-4D97-AF65-F5344CB8AC3E}">
        <p14:creationId xmlns:p14="http://schemas.microsoft.com/office/powerpoint/2010/main" val="538963146"/>
      </p:ext>
    </p:extLst>
  </p:cSld>
  <p:clrMapOvr>
    <a:masterClrMapping/>
  </p:clrMapOvr>
  <p:transition spd="slow">
    <p:wipe dir="d"/>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27"/>
        <p:cNvGrpSpPr/>
        <p:nvPr/>
      </p:nvGrpSpPr>
      <p:grpSpPr>
        <a:xfrm>
          <a:off x="0" y="0"/>
          <a:ext cx="0" cy="0"/>
          <a:chOff x="0" y="0"/>
          <a:chExt cx="0" cy="0"/>
        </a:xfrm>
      </p:grpSpPr>
    </p:spTree>
    <p:extLst>
      <p:ext uri="{BB962C8B-B14F-4D97-AF65-F5344CB8AC3E}">
        <p14:creationId xmlns:p14="http://schemas.microsoft.com/office/powerpoint/2010/main" val="149878761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28"/>
        <p:cNvGrpSpPr/>
        <p:nvPr/>
      </p:nvGrpSpPr>
      <p:grpSpPr>
        <a:xfrm>
          <a:off x="0" y="0"/>
          <a:ext cx="0" cy="0"/>
          <a:chOff x="0" y="0"/>
          <a:chExt cx="0" cy="0"/>
        </a:xfrm>
      </p:grpSpPr>
    </p:spTree>
    <p:extLst>
      <p:ext uri="{BB962C8B-B14F-4D97-AF65-F5344CB8AC3E}">
        <p14:creationId xmlns:p14="http://schemas.microsoft.com/office/powerpoint/2010/main" val="34858945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Background 3">
  <p:cSld name="Background 3">
    <p:bg>
      <p:bgPr>
        <a:blipFill>
          <a:blip r:embed="rId2">
            <a:alphaModFix/>
          </a:blip>
          <a:stretch>
            <a:fillRect/>
          </a:stretch>
        </a:blipFill>
        <a:effectLst/>
      </p:bgPr>
    </p:bg>
    <p:spTree>
      <p:nvGrpSpPr>
        <p:cNvPr id="1" name="Shape 129"/>
        <p:cNvGrpSpPr/>
        <p:nvPr/>
      </p:nvGrpSpPr>
      <p:grpSpPr>
        <a:xfrm>
          <a:off x="0" y="0"/>
          <a:ext cx="0" cy="0"/>
          <a:chOff x="0" y="0"/>
          <a:chExt cx="0" cy="0"/>
        </a:xfrm>
      </p:grpSpPr>
    </p:spTree>
    <p:extLst>
      <p:ext uri="{BB962C8B-B14F-4D97-AF65-F5344CB8AC3E}">
        <p14:creationId xmlns:p14="http://schemas.microsoft.com/office/powerpoint/2010/main" val="194070147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Background 4">
  <p:cSld name="Background 4">
    <p:bg>
      <p:bgPr>
        <a:blipFill>
          <a:blip r:embed="rId2">
            <a:alphaModFix/>
          </a:blip>
          <a:stretch>
            <a:fillRect/>
          </a:stretch>
        </a:blipFill>
        <a:effectLst/>
      </p:bgPr>
    </p:bg>
    <p:spTree>
      <p:nvGrpSpPr>
        <p:cNvPr id="1" name="Shape 130"/>
        <p:cNvGrpSpPr/>
        <p:nvPr/>
      </p:nvGrpSpPr>
      <p:grpSpPr>
        <a:xfrm>
          <a:off x="0" y="0"/>
          <a:ext cx="0" cy="0"/>
          <a:chOff x="0" y="0"/>
          <a:chExt cx="0" cy="0"/>
        </a:xfrm>
      </p:grpSpPr>
    </p:spTree>
    <p:extLst>
      <p:ext uri="{BB962C8B-B14F-4D97-AF65-F5344CB8AC3E}">
        <p14:creationId xmlns:p14="http://schemas.microsoft.com/office/powerpoint/2010/main" val="618008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7A5F76-A674-4BD4-8AC0-7AEFE8787DB2}" type="datetimeFigureOut">
              <a:rPr lang="en-US" smtClean="0"/>
              <a:pPr/>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48CE8D-1295-4ED0-B5B1-23C594A4A6F3}" type="slidenum">
              <a:rPr lang="en-US" smtClean="0"/>
              <a:pPr/>
              <a:t>‹#›</a:t>
            </a:fld>
            <a:endParaRPr lang="en-US"/>
          </a:p>
        </p:txBody>
      </p:sp>
    </p:spTree>
    <p:extLst>
      <p:ext uri="{BB962C8B-B14F-4D97-AF65-F5344CB8AC3E}">
        <p14:creationId xmlns:p14="http://schemas.microsoft.com/office/powerpoint/2010/main" val="3741703577"/>
      </p:ext>
    </p:extLst>
  </p:cSld>
  <p:clrMapOvr>
    <a:masterClrMapping/>
  </p:clrMapOvr>
  <p:transition spd="slow">
    <p:wipe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DAE52B-D4B1-448E-9210-81741AC37881}" type="datetimeFigureOut">
              <a:rPr lang="en-US" smtClean="0"/>
              <a:pPr/>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367E65-57CB-44CA-8825-2372339654DE}" type="slidenum">
              <a:rPr lang="en-US" smtClean="0"/>
              <a:pPr/>
              <a:t>‹#›</a:t>
            </a:fld>
            <a:endParaRPr lang="en-US"/>
          </a:p>
        </p:txBody>
      </p:sp>
    </p:spTree>
    <p:extLst>
      <p:ext uri="{BB962C8B-B14F-4D97-AF65-F5344CB8AC3E}">
        <p14:creationId xmlns:p14="http://schemas.microsoft.com/office/powerpoint/2010/main" val="3778763872"/>
      </p:ext>
    </p:extLst>
  </p:cSld>
  <p:clrMapOvr>
    <a:masterClrMapping/>
  </p:clrMapOvr>
  <p:transition spd="slow">
    <p:wipe dir="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687AAC-BDD4-42D5-A1EB-680B9C8C6D22}" type="datetimeFigureOut">
              <a:rPr lang="en-US" smtClean="0"/>
              <a:pPr/>
              <a:t>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C00CF06-3DE2-41C8-8443-015576EBAB8C}" type="slidenum">
              <a:rPr lang="en-US" smtClean="0"/>
              <a:pPr/>
              <a:t>‹#›</a:t>
            </a:fld>
            <a:endParaRPr lang="en-US"/>
          </a:p>
        </p:txBody>
      </p:sp>
    </p:spTree>
    <p:extLst>
      <p:ext uri="{BB962C8B-B14F-4D97-AF65-F5344CB8AC3E}">
        <p14:creationId xmlns:p14="http://schemas.microsoft.com/office/powerpoint/2010/main" val="2692790126"/>
      </p:ext>
    </p:extLst>
  </p:cSld>
  <p:clrMapOvr>
    <a:masterClrMapping/>
  </p:clrMapOvr>
  <p:transition spd="slow">
    <p:wipe dir="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C16F1F-62AB-4112-9A04-6E4A83CF0C99}" type="datetimeFigureOut">
              <a:rPr lang="en-US" smtClean="0"/>
              <a:pPr/>
              <a:t>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C127CC-F389-492C-BCA3-6DA1C744A92E}" type="slidenum">
              <a:rPr lang="en-US" smtClean="0"/>
              <a:pPr/>
              <a:t>‹#›</a:t>
            </a:fld>
            <a:endParaRPr lang="en-US"/>
          </a:p>
        </p:txBody>
      </p:sp>
    </p:spTree>
    <p:extLst>
      <p:ext uri="{BB962C8B-B14F-4D97-AF65-F5344CB8AC3E}">
        <p14:creationId xmlns:p14="http://schemas.microsoft.com/office/powerpoint/2010/main" val="2286125692"/>
      </p:ext>
    </p:extLst>
  </p:cSld>
  <p:clrMapOvr>
    <a:masterClrMapping/>
  </p:clrMapOvr>
  <p:transition spd="slow">
    <p:wipe di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FC22C-AF48-4FAB-8E52-AC0284DC6585}" type="datetimeFigureOut">
              <a:rPr lang="en-US" smtClean="0"/>
              <a:pPr/>
              <a:t>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CAB723-1EC0-4528-A78D-787EFEC14157}" type="slidenum">
              <a:rPr lang="en-US" smtClean="0"/>
              <a:pPr/>
              <a:t>‹#›</a:t>
            </a:fld>
            <a:endParaRPr lang="en-US"/>
          </a:p>
        </p:txBody>
      </p:sp>
    </p:spTree>
    <p:extLst>
      <p:ext uri="{BB962C8B-B14F-4D97-AF65-F5344CB8AC3E}">
        <p14:creationId xmlns:p14="http://schemas.microsoft.com/office/powerpoint/2010/main" val="3212073619"/>
      </p:ext>
    </p:extLst>
  </p:cSld>
  <p:clrMapOvr>
    <a:masterClrMapping/>
  </p:clrMapOvr>
  <p:transition spd="slow">
    <p:wipe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1EB5E2-D314-47FA-8ED0-429B40ADD0EC}" type="datetimeFigureOut">
              <a:rPr lang="en-US" smtClean="0"/>
              <a:pPr/>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8F5AD6-62C8-42CA-BBBC-9A5E915743F9}" type="slidenum">
              <a:rPr lang="en-US" smtClean="0"/>
              <a:pPr/>
              <a:t>‹#›</a:t>
            </a:fld>
            <a:endParaRPr lang="en-US"/>
          </a:p>
        </p:txBody>
      </p:sp>
    </p:spTree>
    <p:extLst>
      <p:ext uri="{BB962C8B-B14F-4D97-AF65-F5344CB8AC3E}">
        <p14:creationId xmlns:p14="http://schemas.microsoft.com/office/powerpoint/2010/main" val="2517263027"/>
      </p:ext>
    </p:extLst>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1/7/2022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71156062"/>
      </p:ext>
    </p:extLst>
  </p:cSld>
  <p:clrMapOvr>
    <a:masterClrMapping/>
  </p:clrMapOvr>
  <p:transition spd="slow">
    <p:wipe dir="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BE0616-0DB5-421E-B547-232FF9175DCD}" type="datetimeFigureOut">
              <a:rPr lang="en-US" smtClean="0"/>
              <a:pPr/>
              <a:t>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EEC8A-6E98-4143-A840-9550EDD521AD}" type="slidenum">
              <a:rPr lang="en-US" smtClean="0"/>
              <a:pPr/>
              <a:t>‹#›</a:t>
            </a:fld>
            <a:endParaRPr lang="en-US"/>
          </a:p>
        </p:txBody>
      </p:sp>
    </p:spTree>
    <p:extLst>
      <p:ext uri="{BB962C8B-B14F-4D97-AF65-F5344CB8AC3E}">
        <p14:creationId xmlns:p14="http://schemas.microsoft.com/office/powerpoint/2010/main" val="427127746"/>
      </p:ext>
    </p:extLst>
  </p:cSld>
  <p:clrMapOvr>
    <a:masterClrMapping/>
  </p:clrMapOvr>
  <p:transition spd="slow">
    <p:wipe dir="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26837D-5F1D-482E-9BBF-CAB3D072F30A}" type="datetimeFigureOut">
              <a:rPr lang="en-US" smtClean="0"/>
              <a:pPr/>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AFA0E6-15FF-436D-A905-EA646B22BB3B}" type="slidenum">
              <a:rPr lang="en-US" smtClean="0"/>
              <a:pPr/>
              <a:t>‹#›</a:t>
            </a:fld>
            <a:endParaRPr lang="en-US"/>
          </a:p>
        </p:txBody>
      </p:sp>
    </p:spTree>
    <p:extLst>
      <p:ext uri="{BB962C8B-B14F-4D97-AF65-F5344CB8AC3E}">
        <p14:creationId xmlns:p14="http://schemas.microsoft.com/office/powerpoint/2010/main" val="1303424813"/>
      </p:ext>
    </p:extLst>
  </p:cSld>
  <p:clrMapOvr>
    <a:masterClrMapping/>
  </p:clrMapOvr>
  <p:transition spd="slow">
    <p:wipe dir="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AD2214-7CA3-4B30-98FA-FDDD6267B4B1}" type="datetimeFigureOut">
              <a:rPr lang="en-US" smtClean="0"/>
              <a:pPr/>
              <a:t>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F283F-9A7D-4236-BCB1-41EDAB88C87A}" type="slidenum">
              <a:rPr lang="en-US" smtClean="0"/>
              <a:pPr/>
              <a:t>‹#›</a:t>
            </a:fld>
            <a:endParaRPr lang="en-US"/>
          </a:p>
        </p:txBody>
      </p:sp>
    </p:spTree>
    <p:extLst>
      <p:ext uri="{BB962C8B-B14F-4D97-AF65-F5344CB8AC3E}">
        <p14:creationId xmlns:p14="http://schemas.microsoft.com/office/powerpoint/2010/main" val="3388770789"/>
      </p:ext>
    </p:extLst>
  </p:cSld>
  <p:clrMapOvr>
    <a:masterClrMapping/>
  </p:clrMapOvr>
  <p:transition spd="slow">
    <p:wipe dir="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1" indent="0" algn="ctr">
              <a:buNone/>
              <a:defRPr/>
            </a:lvl2pPr>
            <a:lvl3pPr marL="914341" indent="0" algn="ctr">
              <a:buNone/>
              <a:defRPr/>
            </a:lvl3pPr>
            <a:lvl4pPr marL="1371511" indent="0" algn="ctr">
              <a:buNone/>
              <a:defRPr/>
            </a:lvl4pPr>
            <a:lvl5pPr marL="1828681" indent="0" algn="ctr">
              <a:buNone/>
              <a:defRPr/>
            </a:lvl5pPr>
            <a:lvl6pPr marL="2285852" indent="0" algn="ctr">
              <a:buNone/>
              <a:defRPr/>
            </a:lvl6pPr>
            <a:lvl7pPr marL="2743022" indent="0" algn="ctr">
              <a:buNone/>
              <a:defRPr/>
            </a:lvl7pPr>
            <a:lvl8pPr marL="3200192" indent="0" algn="ctr">
              <a:buNone/>
              <a:defRPr/>
            </a:lvl8pPr>
            <a:lvl9pPr marL="3657362" indent="0" algn="ctr">
              <a:buNone/>
              <a:defRPr/>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pPr>
              <a:defRPr/>
            </a:pPr>
            <a:fld id="{1E0E1EFD-0F45-4AED-A8BA-01E21219AFFE}" type="slidenum">
              <a:rPr lang="en-US" altLang="vi-VN"/>
              <a:pPr>
                <a:defRPr/>
              </a:pPr>
              <a:t>‹#›</a:t>
            </a:fld>
            <a:endParaRPr lang="en-US" altLang="vi-VN"/>
          </a:p>
        </p:txBody>
      </p:sp>
    </p:spTree>
    <p:extLst>
      <p:ext uri="{BB962C8B-B14F-4D97-AF65-F5344CB8AC3E}">
        <p14:creationId xmlns:p14="http://schemas.microsoft.com/office/powerpoint/2010/main" val="3696273623"/>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F02ED8EC-EBEF-4A54-B765-A9D3A56D5095}" type="slidenum">
              <a:rPr lang="en-US" altLang="vi-VN"/>
              <a:pPr>
                <a:defRPr/>
              </a:pPr>
              <a:t>‹#›</a:t>
            </a:fld>
            <a:endParaRPr lang="en-US" altLang="vi-VN"/>
          </a:p>
        </p:txBody>
      </p:sp>
    </p:spTree>
    <p:extLst>
      <p:ext uri="{BB962C8B-B14F-4D97-AF65-F5344CB8AC3E}">
        <p14:creationId xmlns:p14="http://schemas.microsoft.com/office/powerpoint/2010/main" val="2311136885"/>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1" indent="0">
              <a:buNone/>
              <a:defRPr sz="1800"/>
            </a:lvl2pPr>
            <a:lvl3pPr marL="914341" indent="0">
              <a:buNone/>
              <a:defRPr sz="1600"/>
            </a:lvl3pPr>
            <a:lvl4pPr marL="1371511" indent="0">
              <a:buNone/>
              <a:defRPr sz="1400"/>
            </a:lvl4pPr>
            <a:lvl5pPr marL="1828681" indent="0">
              <a:buNone/>
              <a:defRPr sz="1400"/>
            </a:lvl5pPr>
            <a:lvl6pPr marL="2285852" indent="0">
              <a:buNone/>
              <a:defRPr sz="1400"/>
            </a:lvl6pPr>
            <a:lvl7pPr marL="2743022" indent="0">
              <a:buNone/>
              <a:defRPr sz="1400"/>
            </a:lvl7pPr>
            <a:lvl8pPr marL="3200192" indent="0">
              <a:buNone/>
              <a:defRPr sz="1400"/>
            </a:lvl8pPr>
            <a:lvl9pPr marL="3657362"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E311388-23F3-452F-B9D1-BBDAEC72294A}" type="slidenum">
              <a:rPr lang="en-US" altLang="vi-VN"/>
              <a:pPr>
                <a:defRPr/>
              </a:pPr>
              <a:t>‹#›</a:t>
            </a:fld>
            <a:endParaRPr lang="en-US" altLang="vi-VN"/>
          </a:p>
        </p:txBody>
      </p:sp>
    </p:spTree>
    <p:extLst>
      <p:ext uri="{BB962C8B-B14F-4D97-AF65-F5344CB8AC3E}">
        <p14:creationId xmlns:p14="http://schemas.microsoft.com/office/powerpoint/2010/main" val="4204659373"/>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5" y="1600203"/>
            <a:ext cx="5380567"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71" y="1600203"/>
            <a:ext cx="5380567"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pPr>
              <a:defRPr/>
            </a:pPr>
            <a:fld id="{4C378C98-FFBC-492D-A813-31D1D27A36D8}" type="slidenum">
              <a:rPr lang="en-US" altLang="vi-VN"/>
              <a:pPr>
                <a:defRPr/>
              </a:pPr>
              <a:t>‹#›</a:t>
            </a:fld>
            <a:endParaRPr lang="en-US" altLang="vi-VN"/>
          </a:p>
        </p:txBody>
      </p:sp>
    </p:spTree>
    <p:extLst>
      <p:ext uri="{BB962C8B-B14F-4D97-AF65-F5344CB8AC3E}">
        <p14:creationId xmlns:p14="http://schemas.microsoft.com/office/powerpoint/2010/main" val="182689098"/>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171" indent="0">
              <a:buNone/>
              <a:defRPr sz="2000" b="1"/>
            </a:lvl2pPr>
            <a:lvl3pPr marL="914341" indent="0">
              <a:buNone/>
              <a:defRPr sz="1800" b="1"/>
            </a:lvl3pPr>
            <a:lvl4pPr marL="1371511" indent="0">
              <a:buNone/>
              <a:defRPr sz="1600" b="1"/>
            </a:lvl4pPr>
            <a:lvl5pPr marL="1828681" indent="0">
              <a:buNone/>
              <a:defRPr sz="1600" b="1"/>
            </a:lvl5pPr>
            <a:lvl6pPr marL="2285852" indent="0">
              <a:buNone/>
              <a:defRPr sz="1600" b="1"/>
            </a:lvl6pPr>
            <a:lvl7pPr marL="2743022" indent="0">
              <a:buNone/>
              <a:defRPr sz="1600" b="1"/>
            </a:lvl7pPr>
            <a:lvl8pPr marL="3200192" indent="0">
              <a:buNone/>
              <a:defRPr sz="1600" b="1"/>
            </a:lvl8pPr>
            <a:lvl9pPr marL="365736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4"/>
            <a:ext cx="5389033" cy="639763"/>
          </a:xfrm>
        </p:spPr>
        <p:txBody>
          <a:bodyPr anchor="b"/>
          <a:lstStyle>
            <a:lvl1pPr marL="0" indent="0">
              <a:buNone/>
              <a:defRPr sz="2400" b="1"/>
            </a:lvl1pPr>
            <a:lvl2pPr marL="457171" indent="0">
              <a:buNone/>
              <a:defRPr sz="2000" b="1"/>
            </a:lvl2pPr>
            <a:lvl3pPr marL="914341" indent="0">
              <a:buNone/>
              <a:defRPr sz="1800" b="1"/>
            </a:lvl3pPr>
            <a:lvl4pPr marL="1371511" indent="0">
              <a:buNone/>
              <a:defRPr sz="1600" b="1"/>
            </a:lvl4pPr>
            <a:lvl5pPr marL="1828681" indent="0">
              <a:buNone/>
              <a:defRPr sz="1600" b="1"/>
            </a:lvl5pPr>
            <a:lvl6pPr marL="2285852" indent="0">
              <a:buNone/>
              <a:defRPr sz="1600" b="1"/>
            </a:lvl6pPr>
            <a:lvl7pPr marL="2743022" indent="0">
              <a:buNone/>
              <a:defRPr sz="1600" b="1"/>
            </a:lvl7pPr>
            <a:lvl8pPr marL="3200192" indent="0">
              <a:buNone/>
              <a:defRPr sz="1600" b="1"/>
            </a:lvl8pPr>
            <a:lvl9pPr marL="365736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ln/>
        </p:spPr>
        <p:txBody>
          <a:bodyPr/>
          <a:lstStyle>
            <a:lvl1pPr>
              <a:defRPr/>
            </a:lvl1pPr>
          </a:lstStyle>
          <a:p>
            <a:pPr>
              <a:defRPr/>
            </a:pPr>
            <a:fld id="{6D3159FF-178D-49A7-9324-D68B0E0E8134}" type="slidenum">
              <a:rPr lang="en-US" altLang="vi-VN"/>
              <a:pPr>
                <a:defRPr/>
              </a:pPr>
              <a:t>‹#›</a:t>
            </a:fld>
            <a:endParaRPr lang="en-US" altLang="vi-VN"/>
          </a:p>
        </p:txBody>
      </p:sp>
    </p:spTree>
    <p:extLst>
      <p:ext uri="{BB962C8B-B14F-4D97-AF65-F5344CB8AC3E}">
        <p14:creationId xmlns:p14="http://schemas.microsoft.com/office/powerpoint/2010/main" val="441423226"/>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pPr>
              <a:defRPr/>
            </a:pPr>
            <a:fld id="{1EFBD35E-F545-4600-9BD4-3853CBE9E110}" type="slidenum">
              <a:rPr lang="en-US" altLang="vi-VN"/>
              <a:pPr>
                <a:defRPr/>
              </a:pPr>
              <a:t>‹#›</a:t>
            </a:fld>
            <a:endParaRPr lang="en-US" altLang="vi-VN"/>
          </a:p>
        </p:txBody>
      </p:sp>
    </p:spTree>
    <p:extLst>
      <p:ext uri="{BB962C8B-B14F-4D97-AF65-F5344CB8AC3E}">
        <p14:creationId xmlns:p14="http://schemas.microsoft.com/office/powerpoint/2010/main" val="3027783141"/>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xfrm>
            <a:off x="6096000" y="6858000"/>
            <a:ext cx="2836333" cy="469900"/>
          </a:xfrm>
          <a:ln/>
        </p:spPr>
        <p:txBody>
          <a:bodyPr/>
          <a:lstStyle>
            <a:lvl1pPr>
              <a:defRPr/>
            </a:lvl1pPr>
          </a:lstStyle>
          <a:p>
            <a:pPr>
              <a:defRPr/>
            </a:pPr>
            <a:endParaRPr lang="en-US" altLang="vi-VN"/>
          </a:p>
        </p:txBody>
      </p:sp>
      <p:pic>
        <p:nvPicPr>
          <p:cNvPr id="7" name="Hình ảnh 6">
            <a:extLst>
              <a:ext uri="{FF2B5EF4-FFF2-40B4-BE49-F238E27FC236}">
                <a16:creationId xmlns:a16="http://schemas.microsoft.com/office/drawing/2014/main" id="{5BBCA4E4-F9FD-44A2-A907-8905D1A71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82400" y="6159500"/>
            <a:ext cx="933450" cy="933450"/>
          </a:xfrm>
          <a:prstGeom prst="ellipse">
            <a:avLst/>
          </a:prstGeom>
        </p:spPr>
      </p:pic>
    </p:spTree>
    <p:extLst>
      <p:ext uri="{BB962C8B-B14F-4D97-AF65-F5344CB8AC3E}">
        <p14:creationId xmlns:p14="http://schemas.microsoft.com/office/powerpoint/2010/main" val="613095600"/>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1/7/2022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32698883"/>
      </p:ext>
    </p:extLst>
  </p:cSld>
  <p:clrMapOvr>
    <a:masterClrMapping/>
  </p:clrMapOvr>
  <p:transition spd="slow">
    <p:wipe dir="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171" indent="0">
              <a:buNone/>
              <a:defRPr sz="1200"/>
            </a:lvl2pPr>
            <a:lvl3pPr marL="914341" indent="0">
              <a:buNone/>
              <a:defRPr sz="1000"/>
            </a:lvl3pPr>
            <a:lvl4pPr marL="1371511" indent="0">
              <a:buNone/>
              <a:defRPr sz="900"/>
            </a:lvl4pPr>
            <a:lvl5pPr marL="1828681" indent="0">
              <a:buNone/>
              <a:defRPr sz="900"/>
            </a:lvl5pPr>
            <a:lvl6pPr marL="2285852" indent="0">
              <a:buNone/>
              <a:defRPr sz="900"/>
            </a:lvl6pPr>
            <a:lvl7pPr marL="2743022" indent="0">
              <a:buNone/>
              <a:defRPr sz="900"/>
            </a:lvl7pPr>
            <a:lvl8pPr marL="3200192" indent="0">
              <a:buNone/>
              <a:defRPr sz="900"/>
            </a:lvl8pPr>
            <a:lvl9pPr marL="3657362"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FC083AB-ABA9-4B75-A78C-8A1B552D2CF7}" type="slidenum">
              <a:rPr lang="en-US" altLang="vi-VN"/>
              <a:pPr>
                <a:defRPr/>
              </a:pPr>
              <a:t>‹#›</a:t>
            </a:fld>
            <a:endParaRPr lang="en-US" altLang="vi-VN"/>
          </a:p>
        </p:txBody>
      </p:sp>
    </p:spTree>
    <p:extLst>
      <p:ext uri="{BB962C8B-B14F-4D97-AF65-F5344CB8AC3E}">
        <p14:creationId xmlns:p14="http://schemas.microsoft.com/office/powerpoint/2010/main" val="2676830322"/>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1" indent="0">
              <a:buNone/>
              <a:defRPr sz="2800"/>
            </a:lvl2pPr>
            <a:lvl3pPr marL="914341" indent="0">
              <a:buNone/>
              <a:defRPr sz="2400"/>
            </a:lvl3pPr>
            <a:lvl4pPr marL="1371511" indent="0">
              <a:buNone/>
              <a:defRPr sz="2000"/>
            </a:lvl4pPr>
            <a:lvl5pPr marL="1828681" indent="0">
              <a:buNone/>
              <a:defRPr sz="2000"/>
            </a:lvl5pPr>
            <a:lvl6pPr marL="2285852" indent="0">
              <a:buNone/>
              <a:defRPr sz="2000"/>
            </a:lvl6pPr>
            <a:lvl7pPr marL="2743022" indent="0">
              <a:buNone/>
              <a:defRPr sz="2000"/>
            </a:lvl7pPr>
            <a:lvl8pPr marL="3200192" indent="0">
              <a:buNone/>
              <a:defRPr sz="2000"/>
            </a:lvl8pPr>
            <a:lvl9pPr marL="3657362" indent="0">
              <a:buNone/>
              <a:defRPr sz="2000"/>
            </a:lvl9pPr>
          </a:lstStyle>
          <a:p>
            <a:pPr lvl="0"/>
            <a:endParaRPr lang="en-US" noProof="0"/>
          </a:p>
        </p:txBody>
      </p:sp>
      <p:sp>
        <p:nvSpPr>
          <p:cNvPr id="4" name="Text Placeholder 3"/>
          <p:cNvSpPr>
            <a:spLocks noGrp="1"/>
          </p:cNvSpPr>
          <p:nvPr>
            <p:ph type="body" sz="half" idx="2"/>
          </p:nvPr>
        </p:nvSpPr>
        <p:spPr>
          <a:xfrm>
            <a:off x="2389717" y="5367340"/>
            <a:ext cx="7315200" cy="804861"/>
          </a:xfrm>
        </p:spPr>
        <p:txBody>
          <a:bodyPr/>
          <a:lstStyle>
            <a:lvl1pPr marL="0" indent="0">
              <a:buNone/>
              <a:defRPr sz="1400"/>
            </a:lvl1pPr>
            <a:lvl2pPr marL="457171" indent="0">
              <a:buNone/>
              <a:defRPr sz="1200"/>
            </a:lvl2pPr>
            <a:lvl3pPr marL="914341" indent="0">
              <a:buNone/>
              <a:defRPr sz="1000"/>
            </a:lvl3pPr>
            <a:lvl4pPr marL="1371511" indent="0">
              <a:buNone/>
              <a:defRPr sz="900"/>
            </a:lvl4pPr>
            <a:lvl5pPr marL="1828681" indent="0">
              <a:buNone/>
              <a:defRPr sz="900"/>
            </a:lvl5pPr>
            <a:lvl6pPr marL="2285852" indent="0">
              <a:buNone/>
              <a:defRPr sz="900"/>
            </a:lvl6pPr>
            <a:lvl7pPr marL="2743022" indent="0">
              <a:buNone/>
              <a:defRPr sz="900"/>
            </a:lvl7pPr>
            <a:lvl8pPr marL="3200192" indent="0">
              <a:buNone/>
              <a:defRPr sz="900"/>
            </a:lvl8pPr>
            <a:lvl9pPr marL="3657362"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11EAAABE-087A-4D9B-8E94-D3A685164474}" type="slidenum">
              <a:rPr lang="en-US" altLang="vi-VN"/>
              <a:pPr>
                <a:defRPr/>
              </a:pPr>
              <a:t>‹#›</a:t>
            </a:fld>
            <a:endParaRPr lang="en-US" altLang="vi-VN"/>
          </a:p>
        </p:txBody>
      </p:sp>
    </p:spTree>
    <p:extLst>
      <p:ext uri="{BB962C8B-B14F-4D97-AF65-F5344CB8AC3E}">
        <p14:creationId xmlns:p14="http://schemas.microsoft.com/office/powerpoint/2010/main" val="803509071"/>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1AEB29AA-AA80-4CD1-909B-24B5D137C09A}" type="slidenum">
              <a:rPr lang="en-US" altLang="vi-VN"/>
              <a:pPr>
                <a:defRPr/>
              </a:pPr>
              <a:t>‹#›</a:t>
            </a:fld>
            <a:endParaRPr lang="en-US" altLang="vi-VN"/>
          </a:p>
        </p:txBody>
      </p:sp>
    </p:spTree>
    <p:extLst>
      <p:ext uri="{BB962C8B-B14F-4D97-AF65-F5344CB8AC3E}">
        <p14:creationId xmlns:p14="http://schemas.microsoft.com/office/powerpoint/2010/main" val="3273567979"/>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2851" y="274642"/>
            <a:ext cx="2741083" cy="5845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2"/>
            <a:ext cx="8020051" cy="5845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a:defRPr/>
            </a:pPr>
            <a:fld id="{76FB8842-ECF5-4862-95EC-831635DDBECE}" type="slidenum">
              <a:rPr lang="en-US" altLang="vi-VN"/>
              <a:pPr>
                <a:defRPr/>
              </a:pPr>
              <a:t>‹#›</a:t>
            </a:fld>
            <a:endParaRPr lang="en-US" altLang="vi-VN"/>
          </a:p>
        </p:txBody>
      </p:sp>
    </p:spTree>
    <p:extLst>
      <p:ext uri="{BB962C8B-B14F-4D97-AF65-F5344CB8AC3E}">
        <p14:creationId xmlns:p14="http://schemas.microsoft.com/office/powerpoint/2010/main" val="4062581192"/>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41"/>
            <a:ext cx="10964333" cy="1136649"/>
          </a:xfrm>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pPr>
              <a:defRPr/>
            </a:pPr>
            <a:fld id="{AA462B9A-B8CB-4C79-A4C2-0D55D539CFEA}" type="slidenum">
              <a:rPr lang="en-US" altLang="vi-VN"/>
              <a:pPr>
                <a:defRPr/>
              </a:pPr>
              <a:t>‹#›</a:t>
            </a:fld>
            <a:endParaRPr lang="en-US" altLang="vi-VN"/>
          </a:p>
        </p:txBody>
      </p:sp>
    </p:spTree>
    <p:extLst>
      <p:ext uri="{BB962C8B-B14F-4D97-AF65-F5344CB8AC3E}">
        <p14:creationId xmlns:p14="http://schemas.microsoft.com/office/powerpoint/2010/main" val="290835151"/>
      </p:ext>
    </p:extLst>
  </p:cSld>
  <p:clrMapOvr>
    <a:masterClrMapping/>
  </p:clrMapOvr>
  <p:transition spd="slow">
    <p:wipe dir="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F6424-1E36-4C3D-953D-331C578F51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5BE9E2-981D-420B-A49E-E39A280BF2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8CF67C-A66B-42C4-ABDC-84E04B64BF27}"/>
              </a:ext>
            </a:extLst>
          </p:cNvPr>
          <p:cNvSpPr>
            <a:spLocks noGrp="1"/>
          </p:cNvSpPr>
          <p:nvPr>
            <p:ph type="dt" sz="half" idx="10"/>
          </p:nvPr>
        </p:nvSpPr>
        <p:spPr/>
        <p:txBody>
          <a:bodyPr/>
          <a:lstStyle/>
          <a:p>
            <a:fld id="{4383EF60-56E6-47A8-BC04-F5C09F869E17}" type="datetimeFigureOut">
              <a:rPr lang="en-US" smtClean="0"/>
              <a:t>1/7/2022</a:t>
            </a:fld>
            <a:endParaRPr lang="en-US"/>
          </a:p>
        </p:txBody>
      </p:sp>
      <p:sp>
        <p:nvSpPr>
          <p:cNvPr id="5" name="Footer Placeholder 4">
            <a:extLst>
              <a:ext uri="{FF2B5EF4-FFF2-40B4-BE49-F238E27FC236}">
                <a16:creationId xmlns:a16="http://schemas.microsoft.com/office/drawing/2014/main" id="{99CA0B76-4BD2-401F-AF07-BA493FDAB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A8BB8-DE20-44E7-B2DE-04CAAC34A8C1}"/>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9514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02909-7E22-4C6B-BFEB-7D3CFAAEF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9126CB-CDB7-4CF4-A2AD-0777448BF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FF142-95AA-4866-A5E0-4A0BA3C3E656}"/>
              </a:ext>
            </a:extLst>
          </p:cNvPr>
          <p:cNvSpPr>
            <a:spLocks noGrp="1"/>
          </p:cNvSpPr>
          <p:nvPr>
            <p:ph type="dt" sz="half" idx="10"/>
          </p:nvPr>
        </p:nvSpPr>
        <p:spPr/>
        <p:txBody>
          <a:bodyPr/>
          <a:lstStyle/>
          <a:p>
            <a:fld id="{4383EF60-56E6-47A8-BC04-F5C09F869E17}" type="datetimeFigureOut">
              <a:rPr lang="en-US" smtClean="0"/>
              <a:t>1/7/2022</a:t>
            </a:fld>
            <a:endParaRPr lang="en-US"/>
          </a:p>
        </p:txBody>
      </p:sp>
      <p:sp>
        <p:nvSpPr>
          <p:cNvPr id="5" name="Footer Placeholder 4">
            <a:extLst>
              <a:ext uri="{FF2B5EF4-FFF2-40B4-BE49-F238E27FC236}">
                <a16:creationId xmlns:a16="http://schemas.microsoft.com/office/drawing/2014/main" id="{7698FAF2-A100-498B-8EEF-A21A67C9F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AD6EA7-EB1B-4E08-B080-EC4CAD2A504B}"/>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74692104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AF279-A853-4AE3-9F4C-AE894F6AD8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49791EB-B012-4A22-A917-4D25287A99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9D3B4B-3311-45E6-B4D4-61F241FBD978}"/>
              </a:ext>
            </a:extLst>
          </p:cNvPr>
          <p:cNvSpPr>
            <a:spLocks noGrp="1"/>
          </p:cNvSpPr>
          <p:nvPr>
            <p:ph type="dt" sz="half" idx="10"/>
          </p:nvPr>
        </p:nvSpPr>
        <p:spPr/>
        <p:txBody>
          <a:bodyPr/>
          <a:lstStyle/>
          <a:p>
            <a:fld id="{4383EF60-56E6-47A8-BC04-F5C09F869E17}" type="datetimeFigureOut">
              <a:rPr lang="en-US" smtClean="0"/>
              <a:t>1/7/2022</a:t>
            </a:fld>
            <a:endParaRPr lang="en-US"/>
          </a:p>
        </p:txBody>
      </p:sp>
      <p:sp>
        <p:nvSpPr>
          <p:cNvPr id="5" name="Footer Placeholder 4">
            <a:extLst>
              <a:ext uri="{FF2B5EF4-FFF2-40B4-BE49-F238E27FC236}">
                <a16:creationId xmlns:a16="http://schemas.microsoft.com/office/drawing/2014/main" id="{A346F704-BDA6-4C25-8356-D648B389F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02FBE8-5A9E-49CE-9365-89706B42211E}"/>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13494425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51C46-2F6B-4669-9DEE-C6BEB5048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783CCB-83A5-4B7E-9EA1-30E745D64A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166C3B-101D-4375-8B62-1AF0337399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2597E9-C3A3-4332-B07A-EE42DDB129DC}"/>
              </a:ext>
            </a:extLst>
          </p:cNvPr>
          <p:cNvSpPr>
            <a:spLocks noGrp="1"/>
          </p:cNvSpPr>
          <p:nvPr>
            <p:ph type="dt" sz="half" idx="10"/>
          </p:nvPr>
        </p:nvSpPr>
        <p:spPr/>
        <p:txBody>
          <a:bodyPr/>
          <a:lstStyle/>
          <a:p>
            <a:fld id="{4383EF60-56E6-47A8-BC04-F5C09F869E17}" type="datetimeFigureOut">
              <a:rPr lang="en-US" smtClean="0"/>
              <a:t>1/7/2022</a:t>
            </a:fld>
            <a:endParaRPr lang="en-US"/>
          </a:p>
        </p:txBody>
      </p:sp>
      <p:sp>
        <p:nvSpPr>
          <p:cNvPr id="6" name="Footer Placeholder 5">
            <a:extLst>
              <a:ext uri="{FF2B5EF4-FFF2-40B4-BE49-F238E27FC236}">
                <a16:creationId xmlns:a16="http://schemas.microsoft.com/office/drawing/2014/main" id="{7C5E1FBD-24D1-4CCE-8791-A3C3DB1E6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849CD0-D1E9-4E12-9648-56EBCFB23857}"/>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14753223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D5238-45F9-4C75-AF10-094662CFA7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B1CA27-579B-4D78-8937-EC84CAD3B5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571CAE-DD56-4EDE-B3D0-531DC053B6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D9EED1-8A68-4060-9EDD-2A15405EA6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28CCC4D-714A-4EE9-94F2-5D2A875CF1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CC1A5F-46EC-4309-8069-3BF178F6CAD8}"/>
              </a:ext>
            </a:extLst>
          </p:cNvPr>
          <p:cNvSpPr>
            <a:spLocks noGrp="1"/>
          </p:cNvSpPr>
          <p:nvPr>
            <p:ph type="dt" sz="half" idx="10"/>
          </p:nvPr>
        </p:nvSpPr>
        <p:spPr/>
        <p:txBody>
          <a:bodyPr/>
          <a:lstStyle/>
          <a:p>
            <a:fld id="{4383EF60-56E6-47A8-BC04-F5C09F869E17}" type="datetimeFigureOut">
              <a:rPr lang="en-US" smtClean="0"/>
              <a:t>1/7/2022</a:t>
            </a:fld>
            <a:endParaRPr lang="en-US"/>
          </a:p>
        </p:txBody>
      </p:sp>
      <p:sp>
        <p:nvSpPr>
          <p:cNvPr id="8" name="Footer Placeholder 7">
            <a:extLst>
              <a:ext uri="{FF2B5EF4-FFF2-40B4-BE49-F238E27FC236}">
                <a16:creationId xmlns:a16="http://schemas.microsoft.com/office/drawing/2014/main" id="{32EE3529-C514-4301-B81C-12029FC30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7E9B87-6CF3-4A55-BE0C-9AAC9930B74D}"/>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5720234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1/7/2022</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0552754"/>
      </p:ext>
    </p:extLst>
  </p:cSld>
  <p:clrMapOvr>
    <a:masterClrMapping/>
  </p:clrMapOvr>
  <p:transition spd="slow">
    <p:wipe dir="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644B-014D-4278-B88D-7E9F9761B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937F0A-B2DF-4458-8898-2E94D823211D}"/>
              </a:ext>
            </a:extLst>
          </p:cNvPr>
          <p:cNvSpPr>
            <a:spLocks noGrp="1"/>
          </p:cNvSpPr>
          <p:nvPr>
            <p:ph type="dt" sz="half" idx="10"/>
          </p:nvPr>
        </p:nvSpPr>
        <p:spPr/>
        <p:txBody>
          <a:bodyPr/>
          <a:lstStyle/>
          <a:p>
            <a:fld id="{4383EF60-56E6-47A8-BC04-F5C09F869E17}" type="datetimeFigureOut">
              <a:rPr lang="en-US" smtClean="0"/>
              <a:t>1/7/2022</a:t>
            </a:fld>
            <a:endParaRPr lang="en-US"/>
          </a:p>
        </p:txBody>
      </p:sp>
      <p:sp>
        <p:nvSpPr>
          <p:cNvPr id="4" name="Footer Placeholder 3">
            <a:extLst>
              <a:ext uri="{FF2B5EF4-FFF2-40B4-BE49-F238E27FC236}">
                <a16:creationId xmlns:a16="http://schemas.microsoft.com/office/drawing/2014/main" id="{F92D529F-60E7-4CC8-A40A-C23E0771F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C9CF6A-2142-4CAF-8BB6-075690D7FC78}"/>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8423325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812B69-B764-4AD4-8EB0-3A7305DF9148}"/>
              </a:ext>
            </a:extLst>
          </p:cNvPr>
          <p:cNvSpPr>
            <a:spLocks noGrp="1"/>
          </p:cNvSpPr>
          <p:nvPr>
            <p:ph type="dt" sz="half" idx="10"/>
          </p:nvPr>
        </p:nvSpPr>
        <p:spPr/>
        <p:txBody>
          <a:bodyPr/>
          <a:lstStyle/>
          <a:p>
            <a:fld id="{4383EF60-56E6-47A8-BC04-F5C09F869E17}" type="datetimeFigureOut">
              <a:rPr lang="en-US" smtClean="0"/>
              <a:t>1/7/2022</a:t>
            </a:fld>
            <a:endParaRPr lang="en-US"/>
          </a:p>
        </p:txBody>
      </p:sp>
      <p:sp>
        <p:nvSpPr>
          <p:cNvPr id="3" name="Footer Placeholder 2">
            <a:extLst>
              <a:ext uri="{FF2B5EF4-FFF2-40B4-BE49-F238E27FC236}">
                <a16:creationId xmlns:a16="http://schemas.microsoft.com/office/drawing/2014/main" id="{5BFC1C82-4189-4CFD-94E6-5D105CF561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DBEBADE-C984-4080-A8B5-A390A4293C93}"/>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12317899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E1B05-468B-40D4-85D3-C1AFAB888A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2EC8E4-BD92-4845-91DB-BF940751BA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748F2C-4F59-4B3D-B634-FD050B54D5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23C80B-AB35-4550-8C0D-DBFA238C679F}"/>
              </a:ext>
            </a:extLst>
          </p:cNvPr>
          <p:cNvSpPr>
            <a:spLocks noGrp="1"/>
          </p:cNvSpPr>
          <p:nvPr>
            <p:ph type="dt" sz="half" idx="10"/>
          </p:nvPr>
        </p:nvSpPr>
        <p:spPr/>
        <p:txBody>
          <a:bodyPr/>
          <a:lstStyle/>
          <a:p>
            <a:fld id="{4383EF60-56E6-47A8-BC04-F5C09F869E17}" type="datetimeFigureOut">
              <a:rPr lang="en-US" smtClean="0"/>
              <a:t>1/7/2022</a:t>
            </a:fld>
            <a:endParaRPr lang="en-US"/>
          </a:p>
        </p:txBody>
      </p:sp>
      <p:sp>
        <p:nvSpPr>
          <p:cNvPr id="6" name="Footer Placeholder 5">
            <a:extLst>
              <a:ext uri="{FF2B5EF4-FFF2-40B4-BE49-F238E27FC236}">
                <a16:creationId xmlns:a16="http://schemas.microsoft.com/office/drawing/2014/main" id="{CCDD0186-70BB-4A65-BC3C-FA2D7A65E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21E5EA-0F1B-41F4-9997-36A21ABA674A}"/>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80350479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6E931-49DA-4C10-B8A1-B1A1A9A58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1E59DA-7D80-4A6B-A3A5-3393C90793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403E7C-D431-40DF-B552-C348B66622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7F896-94F9-401B-B3EB-641EC2AD1CDE}"/>
              </a:ext>
            </a:extLst>
          </p:cNvPr>
          <p:cNvSpPr>
            <a:spLocks noGrp="1"/>
          </p:cNvSpPr>
          <p:nvPr>
            <p:ph type="dt" sz="half" idx="10"/>
          </p:nvPr>
        </p:nvSpPr>
        <p:spPr/>
        <p:txBody>
          <a:bodyPr/>
          <a:lstStyle/>
          <a:p>
            <a:fld id="{4383EF60-56E6-47A8-BC04-F5C09F869E17}" type="datetimeFigureOut">
              <a:rPr lang="en-US" smtClean="0"/>
              <a:t>1/7/2022</a:t>
            </a:fld>
            <a:endParaRPr lang="en-US"/>
          </a:p>
        </p:txBody>
      </p:sp>
      <p:sp>
        <p:nvSpPr>
          <p:cNvPr id="6" name="Footer Placeholder 5">
            <a:extLst>
              <a:ext uri="{FF2B5EF4-FFF2-40B4-BE49-F238E27FC236}">
                <a16:creationId xmlns:a16="http://schemas.microsoft.com/office/drawing/2014/main" id="{FA183BEF-196A-494A-AD89-0BDB7DD13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1CF7B7-3D7F-4A01-9E52-61BA94DA5CC4}"/>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292176676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9B714-1D6B-4A20-9162-DAA6DF296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22AC05-61B3-4154-B717-4BBE39EABE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648E54-0092-481A-A3D1-BC8A1C5C2B34}"/>
              </a:ext>
            </a:extLst>
          </p:cNvPr>
          <p:cNvSpPr>
            <a:spLocks noGrp="1"/>
          </p:cNvSpPr>
          <p:nvPr>
            <p:ph type="dt" sz="half" idx="10"/>
          </p:nvPr>
        </p:nvSpPr>
        <p:spPr/>
        <p:txBody>
          <a:bodyPr/>
          <a:lstStyle/>
          <a:p>
            <a:fld id="{4383EF60-56E6-47A8-BC04-F5C09F869E17}" type="datetimeFigureOut">
              <a:rPr lang="en-US" smtClean="0"/>
              <a:t>1/7/2022</a:t>
            </a:fld>
            <a:endParaRPr lang="en-US"/>
          </a:p>
        </p:txBody>
      </p:sp>
      <p:sp>
        <p:nvSpPr>
          <p:cNvPr id="5" name="Footer Placeholder 4">
            <a:extLst>
              <a:ext uri="{FF2B5EF4-FFF2-40B4-BE49-F238E27FC236}">
                <a16:creationId xmlns:a16="http://schemas.microsoft.com/office/drawing/2014/main" id="{590CEE7A-77CA-446D-B4DB-0292D23C0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63AB6-170F-45C7-8BAE-14F1D748EC01}"/>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1955028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DA5AFB-8BA1-42DA-9A05-F2935AA53A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367B42-B093-4872-A0DC-2B8C5638AC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C7F28-DC48-4AA7-A790-921D07EE713A}"/>
              </a:ext>
            </a:extLst>
          </p:cNvPr>
          <p:cNvSpPr>
            <a:spLocks noGrp="1"/>
          </p:cNvSpPr>
          <p:nvPr>
            <p:ph type="dt" sz="half" idx="10"/>
          </p:nvPr>
        </p:nvSpPr>
        <p:spPr/>
        <p:txBody>
          <a:bodyPr/>
          <a:lstStyle/>
          <a:p>
            <a:fld id="{4383EF60-56E6-47A8-BC04-F5C09F869E17}" type="datetimeFigureOut">
              <a:rPr lang="en-US" smtClean="0"/>
              <a:t>1/7/2022</a:t>
            </a:fld>
            <a:endParaRPr lang="en-US"/>
          </a:p>
        </p:txBody>
      </p:sp>
      <p:sp>
        <p:nvSpPr>
          <p:cNvPr id="5" name="Footer Placeholder 4">
            <a:extLst>
              <a:ext uri="{FF2B5EF4-FFF2-40B4-BE49-F238E27FC236}">
                <a16:creationId xmlns:a16="http://schemas.microsoft.com/office/drawing/2014/main" id="{0264541C-3C90-4042-832C-1FB88C3E8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F038DD-9699-45BF-AF50-F7B8B420402F}"/>
              </a:ext>
            </a:extLst>
          </p:cNvPr>
          <p:cNvSpPr>
            <a:spLocks noGrp="1"/>
          </p:cNvSpPr>
          <p:nvPr>
            <p:ph type="sldNum" sz="quarter" idx="12"/>
          </p:nvPr>
        </p:nvSpPr>
        <p:spPr/>
        <p:txBody>
          <a:bodyPr/>
          <a:lstStyle/>
          <a:p>
            <a:fld id="{73C4294D-D472-461E-A4A3-58B1EAB13865}" type="slidenum">
              <a:rPr lang="en-US" smtClean="0"/>
              <a:t>‹#›</a:t>
            </a:fld>
            <a:endParaRPr lang="en-US"/>
          </a:p>
        </p:txBody>
      </p:sp>
    </p:spTree>
    <p:extLst>
      <p:ext uri="{BB962C8B-B14F-4D97-AF65-F5344CB8AC3E}">
        <p14:creationId xmlns:p14="http://schemas.microsoft.com/office/powerpoint/2010/main" val="36682762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5E422B00-7E6E-4E8F-894C-61B902CA6184}"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9356590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23BC3AD8-7466-41C6-A091-18523C358DA9}"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42569740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B4E6B5D3-7563-4C56-BA5D-2834BAE8FA08}"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4493794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0567"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600201"/>
            <a:ext cx="5380567"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BA12D199-40A4-48E7-BD58-B35A8E064521}"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3869497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1/7/2022</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24085046"/>
      </p:ext>
    </p:extLst>
  </p:cSld>
  <p:clrMapOvr>
    <a:masterClrMapping/>
  </p:clrMapOvr>
  <p:transition spd="slow">
    <p:wipe dir="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3579BB32-BF68-4256-9677-3051993354C7}"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1824629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99F3A2FE-0AB4-4010-8EF7-304D13FF84B4}"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2350273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7A500F74-82A3-4CD6-BB85-4894A6F25757}"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38970426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C248C89E-6A2B-4AD3-859D-A982EAD9149E}"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360336196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F6A6E208-D761-4D92-9873-A778D841F722}"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1074092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B7C3C2A9-536B-4C0F-9A99-D39FF9026C32}"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36652284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2851" y="274639"/>
            <a:ext cx="2741083" cy="5845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0051" cy="5845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C6F513FB-1682-44D3-8E23-59667A27ECC7}"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42069212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64333" cy="1136650"/>
          </a:xfrm>
        </p:spPr>
        <p:txBody>
          <a:bodyPr/>
          <a:lstStyle/>
          <a:p>
            <a:r>
              <a:rPr lang="en-US"/>
              <a:t>Click to edit Master title style</a:t>
            </a:r>
          </a:p>
        </p:txBody>
      </p:sp>
      <p:sp>
        <p:nvSpPr>
          <p:cNvPr id="3" name="Rectangle 5"/>
          <p:cNvSpPr>
            <a:spLocks noGrp="1" noChangeArrowheads="1"/>
          </p:cNvSpPr>
          <p:nvPr>
            <p:ph type="sldNum" idx="10"/>
          </p:nvPr>
        </p:nvSpPr>
        <p:spPr>
          <a:ln/>
        </p:spPr>
        <p:txBody>
          <a:bodyPr/>
          <a:lstStyle>
            <a:lvl1pPr>
              <a:defRPr/>
            </a:lvl1pPr>
          </a:lstStyle>
          <a:p>
            <a:pPr defTabSz="449263" fontAlgn="base">
              <a:spcBef>
                <a:spcPct val="0"/>
              </a:spcBef>
              <a:spcAft>
                <a:spcPct val="0"/>
              </a:spcAft>
              <a:defRPr/>
            </a:pPr>
            <a:fld id="{27EF6DEF-6F76-4DDD-B09E-76BE50C46D95}"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27414280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B81510-78BC-4CE4-B8DB-264D75AD334F}" type="slidenum">
              <a:rPr lang="en-US" altLang="vi-VN"/>
              <a:pPr>
                <a:defRPr/>
              </a:pPr>
              <a:t>‹#›</a:t>
            </a:fld>
            <a:endParaRPr lang="en-US" altLang="vi-VN"/>
          </a:p>
        </p:txBody>
      </p:sp>
    </p:spTree>
    <p:extLst>
      <p:ext uri="{BB962C8B-B14F-4D97-AF65-F5344CB8AC3E}">
        <p14:creationId xmlns:p14="http://schemas.microsoft.com/office/powerpoint/2010/main" val="2435569568"/>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38D7C4-F39F-4590-AABA-BC350027A7F6}" type="slidenum">
              <a:rPr lang="en-US" altLang="vi-VN"/>
              <a:pPr>
                <a:defRPr/>
              </a:pPr>
              <a:t>‹#›</a:t>
            </a:fld>
            <a:endParaRPr lang="en-US" altLang="vi-VN"/>
          </a:p>
        </p:txBody>
      </p:sp>
    </p:spTree>
    <p:extLst>
      <p:ext uri="{BB962C8B-B14F-4D97-AF65-F5344CB8AC3E}">
        <p14:creationId xmlns:p14="http://schemas.microsoft.com/office/powerpoint/2010/main" val="399122059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1/7/2022</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56685176"/>
      </p:ext>
    </p:extLst>
  </p:cSld>
  <p:clrMapOvr>
    <a:masterClrMapping/>
  </p:clrMapOvr>
  <p:transition spd="slow">
    <p:wipe dir="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1EC58A-B675-4F92-B636-36FAD0E41B27}" type="slidenum">
              <a:rPr lang="en-US" altLang="vi-VN"/>
              <a:pPr>
                <a:defRPr/>
              </a:pPr>
              <a:t>‹#›</a:t>
            </a:fld>
            <a:endParaRPr lang="en-US" altLang="vi-VN"/>
          </a:p>
        </p:txBody>
      </p:sp>
    </p:spTree>
    <p:extLst>
      <p:ext uri="{BB962C8B-B14F-4D97-AF65-F5344CB8AC3E}">
        <p14:creationId xmlns:p14="http://schemas.microsoft.com/office/powerpoint/2010/main" val="3550800181"/>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03DA588-3087-4650-918F-76F940118CE4}" type="slidenum">
              <a:rPr lang="en-US" altLang="vi-VN"/>
              <a:pPr>
                <a:defRPr/>
              </a:pPr>
              <a:t>‹#›</a:t>
            </a:fld>
            <a:endParaRPr lang="en-US" altLang="vi-VN"/>
          </a:p>
        </p:txBody>
      </p:sp>
    </p:spTree>
    <p:extLst>
      <p:ext uri="{BB962C8B-B14F-4D97-AF65-F5344CB8AC3E}">
        <p14:creationId xmlns:p14="http://schemas.microsoft.com/office/powerpoint/2010/main" val="2140458591"/>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AA64189-F8F3-4C6E-A458-0D609D4911E4}" type="slidenum">
              <a:rPr lang="en-US" altLang="vi-VN"/>
              <a:pPr>
                <a:defRPr/>
              </a:pPr>
              <a:t>‹#›</a:t>
            </a:fld>
            <a:endParaRPr lang="en-US" altLang="vi-VN"/>
          </a:p>
        </p:txBody>
      </p:sp>
    </p:spTree>
    <p:extLst>
      <p:ext uri="{BB962C8B-B14F-4D97-AF65-F5344CB8AC3E}">
        <p14:creationId xmlns:p14="http://schemas.microsoft.com/office/powerpoint/2010/main" val="2387641560"/>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E3A41F5-D65F-4249-BF10-782FF105E8BC}" type="slidenum">
              <a:rPr lang="en-US" altLang="vi-VN"/>
              <a:pPr>
                <a:defRPr/>
              </a:pPr>
              <a:t>‹#›</a:t>
            </a:fld>
            <a:endParaRPr lang="en-US" altLang="vi-VN"/>
          </a:p>
        </p:txBody>
      </p:sp>
    </p:spTree>
    <p:extLst>
      <p:ext uri="{BB962C8B-B14F-4D97-AF65-F5344CB8AC3E}">
        <p14:creationId xmlns:p14="http://schemas.microsoft.com/office/powerpoint/2010/main" val="2631008228"/>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817E1AD-C225-4B8A-B93C-906D1489CF51}" type="slidenum">
              <a:rPr lang="en-US" altLang="vi-VN"/>
              <a:pPr>
                <a:defRPr/>
              </a:pPr>
              <a:t>‹#›</a:t>
            </a:fld>
            <a:endParaRPr lang="en-US" altLang="vi-VN"/>
          </a:p>
        </p:txBody>
      </p:sp>
    </p:spTree>
    <p:extLst>
      <p:ext uri="{BB962C8B-B14F-4D97-AF65-F5344CB8AC3E}">
        <p14:creationId xmlns:p14="http://schemas.microsoft.com/office/powerpoint/2010/main" val="1510037027"/>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3AA9F2-00DE-4EDB-8486-88D9DEDA978E}" type="slidenum">
              <a:rPr lang="en-US" altLang="vi-VN"/>
              <a:pPr>
                <a:defRPr/>
              </a:pPr>
              <a:t>‹#›</a:t>
            </a:fld>
            <a:endParaRPr lang="en-US" altLang="vi-VN"/>
          </a:p>
        </p:txBody>
      </p:sp>
    </p:spTree>
    <p:extLst>
      <p:ext uri="{BB962C8B-B14F-4D97-AF65-F5344CB8AC3E}">
        <p14:creationId xmlns:p14="http://schemas.microsoft.com/office/powerpoint/2010/main" val="1737379318"/>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91D4B97-CD35-4291-9C29-17BD99050105}" type="slidenum">
              <a:rPr lang="en-US" altLang="vi-VN"/>
              <a:pPr>
                <a:defRPr/>
              </a:pPr>
              <a:t>‹#›</a:t>
            </a:fld>
            <a:endParaRPr lang="en-US" altLang="vi-VN"/>
          </a:p>
        </p:txBody>
      </p:sp>
    </p:spTree>
    <p:extLst>
      <p:ext uri="{BB962C8B-B14F-4D97-AF65-F5344CB8AC3E}">
        <p14:creationId xmlns:p14="http://schemas.microsoft.com/office/powerpoint/2010/main" val="1994405027"/>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CF12FB-5F33-4B75-958D-614DA336B9C4}" type="slidenum">
              <a:rPr lang="en-US" altLang="vi-VN"/>
              <a:pPr>
                <a:defRPr/>
              </a:pPr>
              <a:t>‹#›</a:t>
            </a:fld>
            <a:endParaRPr lang="en-US" altLang="vi-VN"/>
          </a:p>
        </p:txBody>
      </p:sp>
    </p:spTree>
    <p:extLst>
      <p:ext uri="{BB962C8B-B14F-4D97-AF65-F5344CB8AC3E}">
        <p14:creationId xmlns:p14="http://schemas.microsoft.com/office/powerpoint/2010/main" val="4071618415"/>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5B52D5-91DD-44AE-AFCB-16019873F03E}" type="slidenum">
              <a:rPr lang="en-US" altLang="vi-VN"/>
              <a:pPr>
                <a:defRPr/>
              </a:pPr>
              <a:t>‹#›</a:t>
            </a:fld>
            <a:endParaRPr lang="en-US" altLang="vi-VN"/>
          </a:p>
        </p:txBody>
      </p:sp>
    </p:spTree>
    <p:extLst>
      <p:ext uri="{BB962C8B-B14F-4D97-AF65-F5344CB8AC3E}">
        <p14:creationId xmlns:p14="http://schemas.microsoft.com/office/powerpoint/2010/main" val="730178169"/>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671" name="Google Shape;671;p24"/>
          <p:cNvGrpSpPr/>
          <p:nvPr/>
        </p:nvGrpSpPr>
        <p:grpSpPr>
          <a:xfrm>
            <a:off x="-16312" y="5778056"/>
            <a:ext cx="13323599" cy="1384744"/>
            <a:chOff x="-12235" y="4333542"/>
            <a:chExt cx="9992699" cy="1038558"/>
          </a:xfrm>
        </p:grpSpPr>
        <p:grpSp>
          <p:nvGrpSpPr>
            <p:cNvPr id="672" name="Google Shape;672;p24"/>
            <p:cNvGrpSpPr/>
            <p:nvPr/>
          </p:nvGrpSpPr>
          <p:grpSpPr>
            <a:xfrm flipH="1">
              <a:off x="7070039" y="4487995"/>
              <a:ext cx="1799878" cy="457706"/>
              <a:chOff x="4939527" y="4919710"/>
              <a:chExt cx="3620029" cy="920566"/>
            </a:xfrm>
          </p:grpSpPr>
          <p:grpSp>
            <p:nvGrpSpPr>
              <p:cNvPr id="673"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9"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3" name="Google Shape;683;p24"/>
          <p:cNvSpPr txBox="1">
            <a:spLocks noGrp="1"/>
          </p:cNvSpPr>
          <p:nvPr>
            <p:ph type="title"/>
          </p:nvPr>
        </p:nvSpPr>
        <p:spPr>
          <a:xfrm>
            <a:off x="1384700" y="553804"/>
            <a:ext cx="9422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982918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1/7/2022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0257433"/>
      </p:ext>
    </p:extLst>
  </p:cSld>
  <p:clrMapOvr>
    <a:masterClrMapping/>
  </p:clrMapOvr>
  <p:transition spd="slow">
    <p:wipe dir="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216"/>
        <p:cNvGrpSpPr/>
        <p:nvPr/>
      </p:nvGrpSpPr>
      <p:grpSpPr>
        <a:xfrm>
          <a:off x="0" y="0"/>
          <a:ext cx="0" cy="0"/>
          <a:chOff x="0" y="0"/>
          <a:chExt cx="0" cy="0"/>
        </a:xfrm>
      </p:grpSpPr>
      <p:sp>
        <p:nvSpPr>
          <p:cNvPr id="217" name="Google Shape;217;p12"/>
          <p:cNvSpPr txBox="1">
            <a:spLocks noGrp="1"/>
          </p:cNvSpPr>
          <p:nvPr>
            <p:ph type="sldNum" idx="12"/>
          </p:nvPr>
        </p:nvSpPr>
        <p:spPr>
          <a:xfrm>
            <a:off x="11205845" y="266035"/>
            <a:ext cx="731600" cy="524800"/>
          </a:xfrm>
          <a:prstGeom prst="rect">
            <a:avLst/>
          </a:prstGeom>
        </p:spPr>
        <p:txBody>
          <a:bodyPr spcFirstLastPara="1" wrap="square" lIns="0" tIns="0" rIns="0" bIns="0"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4351494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F35F4D6-9AB9-4316-8503-89B4865E4379}"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B3FB8F4-B396-45F0-95BE-02807709B1BF}" type="slidenum">
              <a:rPr lang="vi-VN" smtClean="0"/>
              <a:t>‹#›</a:t>
            </a:fld>
            <a:endParaRPr lang="vi-VN"/>
          </a:p>
        </p:txBody>
      </p:sp>
    </p:spTree>
    <p:extLst>
      <p:ext uri="{BB962C8B-B14F-4D97-AF65-F5344CB8AC3E}">
        <p14:creationId xmlns:p14="http://schemas.microsoft.com/office/powerpoint/2010/main" val="38417345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F35F4D6-9AB9-4316-8503-89B4865E4379}"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B3FB8F4-B396-45F0-95BE-02807709B1BF}" type="slidenum">
              <a:rPr lang="vi-VN" smtClean="0"/>
              <a:t>‹#›</a:t>
            </a:fld>
            <a:endParaRPr lang="vi-VN"/>
          </a:p>
        </p:txBody>
      </p:sp>
    </p:spTree>
    <p:extLst>
      <p:ext uri="{BB962C8B-B14F-4D97-AF65-F5344CB8AC3E}">
        <p14:creationId xmlns:p14="http://schemas.microsoft.com/office/powerpoint/2010/main" val="26758579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35F4D6-9AB9-4316-8503-89B4865E4379}"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B3FB8F4-B396-45F0-95BE-02807709B1BF}" type="slidenum">
              <a:rPr lang="vi-VN" smtClean="0"/>
              <a:t>‹#›</a:t>
            </a:fld>
            <a:endParaRPr lang="vi-VN"/>
          </a:p>
        </p:txBody>
      </p:sp>
    </p:spTree>
    <p:extLst>
      <p:ext uri="{BB962C8B-B14F-4D97-AF65-F5344CB8AC3E}">
        <p14:creationId xmlns:p14="http://schemas.microsoft.com/office/powerpoint/2010/main" val="22356953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F35F4D6-9AB9-4316-8503-89B4865E4379}" type="datetimeFigureOut">
              <a:rPr lang="vi-VN" smtClean="0"/>
              <a:t>07/01/2022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B3FB8F4-B396-45F0-95BE-02807709B1BF}" type="slidenum">
              <a:rPr lang="vi-VN" smtClean="0"/>
              <a:t>‹#›</a:t>
            </a:fld>
            <a:endParaRPr lang="vi-VN"/>
          </a:p>
        </p:txBody>
      </p:sp>
    </p:spTree>
    <p:extLst>
      <p:ext uri="{BB962C8B-B14F-4D97-AF65-F5344CB8AC3E}">
        <p14:creationId xmlns:p14="http://schemas.microsoft.com/office/powerpoint/2010/main" val="40606617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F35F4D6-9AB9-4316-8503-89B4865E4379}" type="datetimeFigureOut">
              <a:rPr lang="vi-VN" smtClean="0"/>
              <a:t>07/01/2022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B3FB8F4-B396-45F0-95BE-02807709B1BF}" type="slidenum">
              <a:rPr lang="vi-VN" smtClean="0"/>
              <a:t>‹#›</a:t>
            </a:fld>
            <a:endParaRPr lang="vi-VN"/>
          </a:p>
        </p:txBody>
      </p:sp>
    </p:spTree>
    <p:extLst>
      <p:ext uri="{BB962C8B-B14F-4D97-AF65-F5344CB8AC3E}">
        <p14:creationId xmlns:p14="http://schemas.microsoft.com/office/powerpoint/2010/main" val="13083351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F35F4D6-9AB9-4316-8503-89B4865E4379}" type="datetimeFigureOut">
              <a:rPr lang="vi-VN" smtClean="0"/>
              <a:t>07/01/2022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B3FB8F4-B396-45F0-95BE-02807709B1BF}" type="slidenum">
              <a:rPr lang="vi-VN" smtClean="0"/>
              <a:t>‹#›</a:t>
            </a:fld>
            <a:endParaRPr lang="vi-VN"/>
          </a:p>
        </p:txBody>
      </p:sp>
    </p:spTree>
    <p:extLst>
      <p:ext uri="{BB962C8B-B14F-4D97-AF65-F5344CB8AC3E}">
        <p14:creationId xmlns:p14="http://schemas.microsoft.com/office/powerpoint/2010/main" val="33994632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35F4D6-9AB9-4316-8503-89B4865E4379}" type="datetimeFigureOut">
              <a:rPr lang="vi-VN" smtClean="0"/>
              <a:t>07/01/2022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B3FB8F4-B396-45F0-95BE-02807709B1BF}" type="slidenum">
              <a:rPr lang="vi-VN" smtClean="0"/>
              <a:t>‹#›</a:t>
            </a:fld>
            <a:endParaRPr lang="vi-VN"/>
          </a:p>
        </p:txBody>
      </p:sp>
    </p:spTree>
    <p:extLst>
      <p:ext uri="{BB962C8B-B14F-4D97-AF65-F5344CB8AC3E}">
        <p14:creationId xmlns:p14="http://schemas.microsoft.com/office/powerpoint/2010/main" val="31600932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35F4D6-9AB9-4316-8503-89B4865E4379}" type="datetimeFigureOut">
              <a:rPr lang="vi-VN" smtClean="0"/>
              <a:t>07/01/2022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B3FB8F4-B396-45F0-95BE-02807709B1BF}" type="slidenum">
              <a:rPr lang="vi-VN" smtClean="0"/>
              <a:t>‹#›</a:t>
            </a:fld>
            <a:endParaRPr lang="vi-VN"/>
          </a:p>
        </p:txBody>
      </p:sp>
    </p:spTree>
    <p:extLst>
      <p:ext uri="{BB962C8B-B14F-4D97-AF65-F5344CB8AC3E}">
        <p14:creationId xmlns:p14="http://schemas.microsoft.com/office/powerpoint/2010/main" val="415944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35F4D6-9AB9-4316-8503-89B4865E4379}" type="datetimeFigureOut">
              <a:rPr lang="vi-VN" smtClean="0"/>
              <a:t>07/01/2022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B3FB8F4-B396-45F0-95BE-02807709B1BF}" type="slidenum">
              <a:rPr lang="vi-VN" smtClean="0"/>
              <a:t>‹#›</a:t>
            </a:fld>
            <a:endParaRPr lang="vi-VN"/>
          </a:p>
        </p:txBody>
      </p:sp>
    </p:spTree>
    <p:extLst>
      <p:ext uri="{BB962C8B-B14F-4D97-AF65-F5344CB8AC3E}">
        <p14:creationId xmlns:p14="http://schemas.microsoft.com/office/powerpoint/2010/main" val="3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1/7/2022</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2833425"/>
      </p:ext>
    </p:extLst>
  </p:cSld>
  <p:clrMapOvr>
    <a:masterClrMapping/>
  </p:clrMapOvr>
  <p:transition spd="slow">
    <p:wipe dir="d"/>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F35F4D6-9AB9-4316-8503-89B4865E4379}"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B3FB8F4-B396-45F0-95BE-02807709B1BF}" type="slidenum">
              <a:rPr lang="vi-VN" smtClean="0"/>
              <a:t>‹#›</a:t>
            </a:fld>
            <a:endParaRPr lang="vi-VN"/>
          </a:p>
        </p:txBody>
      </p:sp>
    </p:spTree>
    <p:extLst>
      <p:ext uri="{BB962C8B-B14F-4D97-AF65-F5344CB8AC3E}">
        <p14:creationId xmlns:p14="http://schemas.microsoft.com/office/powerpoint/2010/main" val="38367218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F35F4D6-9AB9-4316-8503-89B4865E4379}" type="datetimeFigureOut">
              <a:rPr lang="vi-VN" smtClean="0"/>
              <a:t>07/01/2022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B3FB8F4-B396-45F0-95BE-02807709B1BF}" type="slidenum">
              <a:rPr lang="vi-VN" smtClean="0"/>
              <a:t>‹#›</a:t>
            </a:fld>
            <a:endParaRPr lang="vi-VN"/>
          </a:p>
        </p:txBody>
      </p:sp>
    </p:spTree>
    <p:extLst>
      <p:ext uri="{BB962C8B-B14F-4D97-AF65-F5344CB8AC3E}">
        <p14:creationId xmlns:p14="http://schemas.microsoft.com/office/powerpoint/2010/main" val="55705638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with Dat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5" y="1680191"/>
            <a:ext cx="4367531" cy="324417"/>
          </a:xfrm>
        </p:spPr>
        <p:txBody>
          <a:bodyPr>
            <a:noAutofit/>
          </a:bodyPr>
          <a:lstStyle>
            <a:lvl1pPr marL="0" indent="0" algn="ctr">
              <a:buNone/>
              <a:defRPr sz="2000" b="1"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20XX</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5" y="1333943"/>
            <a:ext cx="4367531" cy="324417"/>
          </a:xfrm>
        </p:spPr>
        <p:txBody>
          <a:bodyPr>
            <a:noAutofit/>
          </a:bodyPr>
          <a:lstStyle>
            <a:lvl1pPr marL="0" indent="0" algn="ctr">
              <a:buNone/>
              <a:defRPr sz="23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Month</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1050857" y="4720037"/>
            <a:ext cx="10090287" cy="1101897"/>
          </a:xfrm>
        </p:spPr>
        <p:txBody>
          <a:bodyPr>
            <a:noAutofit/>
          </a:bodyPr>
          <a:lstStyle>
            <a:lvl1pPr marL="0" indent="0" algn="ctr">
              <a:buNone/>
              <a:defRPr sz="3500" b="0" i="0">
                <a:solidFill>
                  <a:schemeClr val="bg2"/>
                </a:solidFill>
              </a:defRPr>
            </a:lvl1pPr>
          </a:lstStyle>
          <a:p>
            <a:pPr lvl="0"/>
            <a:r>
              <a:rPr lang="en-US" noProof="0"/>
              <a:t>Presentation</a:t>
            </a:r>
            <a:br>
              <a:rPr lang="en-US" noProof="0"/>
            </a:br>
            <a:r>
              <a:rPr lang="en-US" noProof="0"/>
              <a:t>Tagline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7151330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E88C711-3D16-496B-BF96-001A0C0A3AAF}"/>
              </a:ext>
              <a:ext uri="{C183D7F6-B498-43B3-948B-1728B52AA6E4}">
                <adec:decorative xmlns:adec="http://schemas.microsoft.com/office/drawing/2017/decorative" val="1"/>
              </a:ext>
            </a:extLst>
          </p:cNvPr>
          <p:cNvSpPr/>
          <p:nvPr userDrawn="1"/>
        </p:nvSpPr>
        <p:spPr>
          <a:xfrm>
            <a:off x="11682374" y="6430061"/>
            <a:ext cx="241402" cy="197510"/>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3410712"/>
            <a:ext cx="11932920" cy="3319272"/>
          </a:xfrm>
          <a:prstGeom prst="rect">
            <a:avLst/>
          </a:prstGeom>
          <a:gradFill flip="none" rotWithShape="1">
            <a:gsLst>
              <a:gs pos="0">
                <a:schemeClr val="accent2">
                  <a:alpha val="80000"/>
                </a:schemeClr>
              </a:gs>
              <a:gs pos="99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3981036"/>
            <a:ext cx="10515600" cy="782638"/>
          </a:xfrm>
        </p:spPr>
        <p:txBody>
          <a:bodyPr/>
          <a:lstStyle>
            <a:lvl1pPr algn="ctr">
              <a:defRPr>
                <a:solidFill>
                  <a:schemeClr val="bg1"/>
                </a:solidFill>
              </a:defRPr>
            </a:lvl1pPr>
          </a:lstStyle>
          <a:p>
            <a:r>
              <a:rPr lang="en-US" noProof="0"/>
              <a:t>DIVIDER SLIDE</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lvl1pPr>
              <a:defRPr b="1">
                <a:latin typeface="+mn-lt"/>
              </a:defRPr>
            </a:lvl1p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4070604" y="4804366"/>
            <a:ext cx="4050792"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hasCustomPrompt="1"/>
          </p:nvPr>
        </p:nvSpPr>
        <p:spPr>
          <a:xfrm>
            <a:off x="831850" y="4942478"/>
            <a:ext cx="10515600" cy="459082"/>
          </a:xfrm>
        </p:spPr>
        <p:txBody>
          <a:bodyPr vert="horz" lIns="91440" tIns="45720" rIns="91440" bIns="45720" rtlCol="0">
            <a:normAutofit/>
          </a:bodyPr>
          <a:lstStyle>
            <a:lvl1pPr marL="0" indent="0" algn="ctr">
              <a:buFont typeface="Arial" panose="020B0604020202020204" pitchFamily="34" charset="0"/>
              <a:buNone/>
              <a:defRPr lang="en-US" sz="2300">
                <a:solidFill>
                  <a:schemeClr val="bg2"/>
                </a:solidFill>
              </a:defRPr>
            </a:lvl1pPr>
          </a:lstStyle>
          <a:p>
            <a:pPr marL="228600" lvl="0" indent="-228600" algn="ctr"/>
            <a:r>
              <a:rPr lang="en-US" noProof="0"/>
              <a:t>Edit Master text styles</a:t>
            </a:r>
          </a:p>
        </p:txBody>
      </p:sp>
    </p:spTree>
    <p:extLst>
      <p:ext uri="{BB962C8B-B14F-4D97-AF65-F5344CB8AC3E}">
        <p14:creationId xmlns:p14="http://schemas.microsoft.com/office/powerpoint/2010/main" val="10071244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0" name="Rectangle 9" descr="View of a lake with pine trees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6858000"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169256"/>
            <a:ext cx="5285914" cy="782638"/>
          </a:xfrm>
        </p:spPr>
        <p:txBody>
          <a:bodyPr/>
          <a:lstStyle>
            <a:lvl1pPr algn="l">
              <a:defRPr>
                <a:solidFill>
                  <a:schemeClr val="bg1"/>
                </a:solidFill>
              </a:defRPr>
            </a:lvl1pPr>
          </a:lstStyle>
          <a:p>
            <a:r>
              <a:rPr lang="en-US" noProof="0"/>
              <a:t>TEXT LAYOUT 1</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136036"/>
            <a:ext cx="5285914" cy="857098"/>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992586"/>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hasCustomPrompt="1"/>
          </p:nvPr>
        </p:nvSpPr>
        <p:spPr>
          <a:xfrm>
            <a:off x="838199" y="3100269"/>
            <a:ext cx="5288963" cy="2588637"/>
          </a:xfrm>
        </p:spPr>
        <p:txBody>
          <a:bodyPr lIns="0">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11304800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10" name="Rectangle 9" descr="Close up view of lake edge with mountain range background">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3319272"/>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8" y="1093460"/>
            <a:ext cx="5320386" cy="782638"/>
          </a:xfrm>
        </p:spPr>
        <p:txBody>
          <a:bodyPr/>
          <a:lstStyle>
            <a:lvl1pPr algn="l">
              <a:defRPr>
                <a:solidFill>
                  <a:schemeClr val="bg1"/>
                </a:solidFill>
              </a:defRPr>
            </a:lvl1pPr>
          </a:lstStyle>
          <a:p>
            <a:r>
              <a:rPr lang="en-US" noProof="0"/>
              <a:t>TEXT LAYOUT 2</a:t>
            </a:r>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8" y="2060240"/>
            <a:ext cx="5320386" cy="882524"/>
          </a:xfrm>
        </p:spPr>
        <p:txBody>
          <a:bodyPr>
            <a:normAutofit/>
          </a:bodyPr>
          <a:lstStyle>
            <a:lvl1pPr marL="0" indent="0" algn="l">
              <a:buNone/>
              <a:defRPr sz="2300">
                <a:solidFill>
                  <a:schemeClr val="bg2"/>
                </a:solidFill>
              </a:defRPr>
            </a:lvl1pPr>
            <a:lvl2pPr>
              <a:defRPr sz="1800"/>
            </a:lvl2pPr>
            <a:lvl3pPr>
              <a:defRPr sz="1800"/>
            </a:lvl3pPr>
            <a:lvl4pPr>
              <a:defRPr sz="1800"/>
            </a:lvl4pPr>
            <a:lvl5pPr>
              <a:defRPr sz="1800"/>
            </a:lvl5pPr>
          </a:lstStyle>
          <a:p>
            <a:pPr lvl="0"/>
            <a:r>
              <a:rPr lang="en-US" noProof="0"/>
              <a:t>Edit master text styles</a:t>
            </a:r>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4693" y="1916790"/>
            <a:ext cx="4500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hasCustomPrompt="1"/>
          </p:nvPr>
        </p:nvSpPr>
        <p:spPr>
          <a:xfrm>
            <a:off x="6817897" y="1125545"/>
            <a:ext cx="4707842" cy="1849304"/>
          </a:xfrm>
        </p:spPr>
        <p:txBody>
          <a:bodyPr>
            <a:normAutofit/>
          </a:bodyPr>
          <a:lstStyle>
            <a:lvl1pPr marL="180000" indent="-180000">
              <a:spcBef>
                <a:spcPts val="600"/>
              </a:spcBef>
              <a:buClr>
                <a:schemeClr val="bg2"/>
              </a:buClr>
              <a:buFont typeface="Arial" panose="020B0604020202020204" pitchFamily="34" charset="0"/>
              <a:buChar char="•"/>
              <a:defRPr sz="1600" b="0" i="0">
                <a:solidFill>
                  <a:schemeClr val="bg1"/>
                </a:solidFill>
              </a:defRPr>
            </a:lvl1pPr>
          </a:lstStyle>
          <a:p>
            <a:pPr lvl="0"/>
            <a:r>
              <a:rPr lang="en-US" noProof="0"/>
              <a:t>Edit Master text styles</a:t>
            </a:r>
          </a:p>
        </p:txBody>
      </p:sp>
    </p:spTree>
    <p:extLst>
      <p:ext uri="{BB962C8B-B14F-4D97-AF65-F5344CB8AC3E}">
        <p14:creationId xmlns:p14="http://schemas.microsoft.com/office/powerpoint/2010/main" val="6598293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Section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11"/>
            <a:ext cx="4183650" cy="454353"/>
          </a:xfrm>
        </p:spPr>
        <p:txBody>
          <a:bodyPr>
            <a:noAutofit/>
          </a:bodyPr>
          <a:lstStyle>
            <a:lvl1pPr marL="0" indent="0">
              <a:buNone/>
              <a:defRPr sz="3000" b="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hasCustomPrompt="1"/>
          </p:nvPr>
        </p:nvSpPr>
        <p:spPr>
          <a:xfrm>
            <a:off x="1159649"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hasCustomPrompt="1"/>
          </p:nvPr>
        </p:nvSpPr>
        <p:spPr>
          <a:xfrm>
            <a:off x="6627121" y="3428501"/>
            <a:ext cx="4365625" cy="2333625"/>
          </a:xfrm>
        </p:spPr>
        <p:txBody>
          <a:bodyPr>
            <a:normAutofit/>
          </a:bodyPr>
          <a:lstStyle>
            <a:lvl1pPr marL="180000" indent="-180000">
              <a:spcBef>
                <a:spcPts val="600"/>
              </a:spcBef>
              <a:buClr>
                <a:schemeClr val="bg2"/>
              </a:buClr>
              <a:defRPr sz="16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COMPARISON</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111752" y="1667974"/>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7797969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24"/>
            <a:ext cx="4357688" cy="1325563"/>
          </a:xfrm>
        </p:spPr>
        <p:txBody>
          <a:bodyPr lIns="0" rIns="0"/>
          <a:lstStyle>
            <a:lvl1pPr algn="l">
              <a:defRPr>
                <a:solidFill>
                  <a:schemeClr val="bg1"/>
                </a:solidFill>
              </a:defRPr>
            </a:lvl1pPr>
          </a:lstStyle>
          <a:p>
            <a:r>
              <a:rPr lang="en-US" noProof="0"/>
              <a:t>CHART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911877" y="3191969"/>
            <a:ext cx="396849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71" y="1246188"/>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chart</a:t>
            </a:r>
            <a:endParaRPr lang="en-US" noProof="0" dirty="0"/>
          </a:p>
        </p:txBody>
      </p:sp>
    </p:spTree>
    <p:extLst>
      <p:ext uri="{BB962C8B-B14F-4D97-AF65-F5344CB8AC3E}">
        <p14:creationId xmlns:p14="http://schemas.microsoft.com/office/powerpoint/2010/main" val="1558647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2" y="1757774"/>
            <a:ext cx="2669859" cy="1325563"/>
          </a:xfrm>
        </p:spPr>
        <p:txBody>
          <a:bodyPr lIns="0" rIns="0"/>
          <a:lstStyle>
            <a:lvl1pPr algn="l">
              <a:defRPr>
                <a:solidFill>
                  <a:schemeClr val="bg1"/>
                </a:solidFill>
              </a:defRPr>
            </a:lvl1pPr>
          </a:lstStyle>
          <a:p>
            <a:r>
              <a:rPr lang="en-US" noProof="0"/>
              <a:t>TABLE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8683563" y="3191969"/>
            <a:ext cx="1545336"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3"/>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noProof="0"/>
              <a:t>Click icon to add table</a:t>
            </a:r>
            <a:endParaRPr lang="en-US" noProof="0" dirty="0"/>
          </a:p>
        </p:txBody>
      </p:sp>
    </p:spTree>
    <p:extLst>
      <p:ext uri="{BB962C8B-B14F-4D97-AF65-F5344CB8AC3E}">
        <p14:creationId xmlns:p14="http://schemas.microsoft.com/office/powerpoint/2010/main" val="223708719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3C23D1-BE9A-4E52-9BEF-D55C4CB7574F}"/>
              </a:ext>
              <a:ext uri="{C183D7F6-B498-43B3-948B-1728B52AA6E4}">
                <adec:decorative xmlns:adec="http://schemas.microsoft.com/office/drawing/2017/decorative" val="1"/>
              </a:ext>
            </a:extLst>
          </p:cNvPr>
          <p:cNvSpPr/>
          <p:nvPr userDrawn="1"/>
        </p:nvSpPr>
        <p:spPr>
          <a:xfrm>
            <a:off x="11645798" y="6386170"/>
            <a:ext cx="307239" cy="343814"/>
          </a:xfrm>
          <a:prstGeom prst="rect">
            <a:avLst/>
          </a:prstGeom>
          <a:noFill/>
          <a:ln w="12700" cap="flat">
            <a:noFill/>
            <a:prstDash val="solid"/>
            <a:miter/>
          </a:ln>
        </p:spPr>
        <p:txBody>
          <a:bodyPr rtlCol="0" anchor="ctr"/>
          <a:lstStyle/>
          <a:p>
            <a:pPr algn="l"/>
            <a:endParaRPr lang="en-US" noProof="0" dirty="0"/>
          </a:p>
        </p:txBody>
      </p:sp>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40" y="128016"/>
            <a:ext cx="11932920" cy="2368296"/>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01" y="1835244"/>
            <a:ext cx="10515599" cy="629105"/>
          </a:xfrm>
        </p:spPr>
        <p:txBody>
          <a:bodyPr lIns="0" rIns="0">
            <a:noAutofit/>
          </a:bodyPr>
          <a:lstStyle>
            <a:lvl1pPr marL="0" indent="0" algn="ctr">
              <a:buNone/>
              <a:defRPr sz="2300" b="0" i="0">
                <a:solidFill>
                  <a:schemeClr val="bg2"/>
                </a:solidFill>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29"/>
            <a:ext cx="10515600" cy="1325563"/>
          </a:xfrm>
        </p:spPr>
        <p:txBody>
          <a:bodyPr lIns="0" rIns="0"/>
          <a:lstStyle>
            <a:lvl1pPr algn="ctr">
              <a:defRPr>
                <a:solidFill>
                  <a:schemeClr val="bg1"/>
                </a:solidFill>
              </a:defRPr>
            </a:lvl1pPr>
          </a:lstStyle>
          <a:p>
            <a:r>
              <a:rPr lang="en-US" noProof="0"/>
              <a:t>BIG IMAGE SLIDE</a:t>
            </a:r>
          </a:p>
        </p:txBody>
      </p:sp>
      <p:sp>
        <p:nvSpPr>
          <p:cNvPr id="16" name="Rectangle 15">
            <a:extLst>
              <a:ext uri="{FF2B5EF4-FFF2-40B4-BE49-F238E27FC236}">
                <a16:creationId xmlns:a16="http://schemas.microsoft.com/office/drawing/2014/main" id="{6668B9DC-C6AF-45D4-BBA3-A5EF781EAB7F}"/>
              </a:ext>
              <a:ext uri="{C183D7F6-B498-43B3-948B-1728B52AA6E4}">
                <adec:decorative xmlns:adec="http://schemas.microsoft.com/office/drawing/2017/decorative" val="1"/>
              </a:ext>
            </a:extLst>
          </p:cNvPr>
          <p:cNvSpPr/>
          <p:nvPr userDrawn="1"/>
        </p:nvSpPr>
        <p:spPr>
          <a:xfrm>
            <a:off x="3759708" y="1667974"/>
            <a:ext cx="4672584" cy="36576"/>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4250291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1/7/2022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30486532"/>
      </p:ext>
    </p:extLst>
  </p:cSld>
  <p:clrMapOvr>
    <a:masterClrMapping/>
  </p:clrMapOvr>
  <p:transition spd="slow">
    <p:wipe dir="d"/>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edia Layout">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100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3"/>
            <a:ext cx="10515600" cy="1325563"/>
          </a:xfrm>
        </p:spPr>
        <p:txBody>
          <a:bodyPr lIns="0" rIns="0"/>
          <a:lstStyle>
            <a:lvl1pPr algn="ctr">
              <a:defRPr>
                <a:solidFill>
                  <a:schemeClr val="bg1"/>
                </a:solidFill>
              </a:defRPr>
            </a:lvl1pPr>
          </a:lstStyle>
          <a:p>
            <a:r>
              <a:rPr lang="en-US" noProof="0"/>
              <a:t>VIDEO SLIDE</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400"/>
            </a:lvl1pPr>
          </a:lstStyle>
          <a:p>
            <a:r>
              <a:rPr lang="en-US" noProof="0"/>
              <a:t>Click icon to add media</a:t>
            </a:r>
            <a:endParaRPr lang="en-US" noProof="0" dirty="0"/>
          </a:p>
        </p:txBody>
      </p:sp>
    </p:spTree>
    <p:extLst>
      <p:ext uri="{BB962C8B-B14F-4D97-AF65-F5344CB8AC3E}">
        <p14:creationId xmlns:p14="http://schemas.microsoft.com/office/powerpoint/2010/main" val="25046084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anks Layout">
    <p:spTree>
      <p:nvGrpSpPr>
        <p:cNvPr id="1" name=""/>
        <p:cNvGrpSpPr/>
        <p:nvPr/>
      </p:nvGrpSpPr>
      <p:grpSpPr>
        <a:xfrm>
          <a:off x="0" y="0"/>
          <a:ext cx="0" cy="0"/>
          <a:chOff x="0" y="0"/>
          <a:chExt cx="0" cy="0"/>
        </a:xfrm>
      </p:grpSpPr>
      <p:sp>
        <p:nvSpPr>
          <p:cNvPr id="3" name="Rectangle 2" descr="View of a lake and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5" y="4222968"/>
            <a:ext cx="4367531"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+7 678-555-0128</a:t>
            </a:r>
          </a:p>
        </p:txBody>
      </p:sp>
      <p:sp>
        <p:nvSpPr>
          <p:cNvPr id="18" name="Text Placeholder 26">
            <a:extLst>
              <a:ext uri="{FF2B5EF4-FFF2-40B4-BE49-F238E27FC236}">
                <a16:creationId xmlns:a16="http://schemas.microsoft.com/office/drawing/2014/main" id="{972B7F81-5409-42D9-B44C-88D9CBD9BAD5}"/>
              </a:ext>
            </a:extLst>
          </p:cNvPr>
          <p:cNvSpPr>
            <a:spLocks noGrp="1"/>
          </p:cNvSpPr>
          <p:nvPr>
            <p:ph type="body" sz="quarter" idx="20" hasCustomPrompt="1"/>
          </p:nvPr>
        </p:nvSpPr>
        <p:spPr>
          <a:xfrm>
            <a:off x="3912235" y="3927698"/>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Phone</a:t>
            </a:r>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57" y="2655074"/>
            <a:ext cx="10090287" cy="606659"/>
          </a:xfrm>
        </p:spPr>
        <p:txBody>
          <a:bodyPr>
            <a:noAutofit/>
          </a:bodyPr>
          <a:lstStyle>
            <a:lvl1pPr marL="0" indent="0" algn="ctr">
              <a:buNone/>
              <a:defRPr sz="3500" b="0" i="0">
                <a:solidFill>
                  <a:schemeClr val="bg2"/>
                </a:solidFill>
              </a:defRPr>
            </a:lvl1pPr>
          </a:lstStyle>
          <a:p>
            <a:pPr lvl="0"/>
            <a:r>
              <a:rPr lang="en-US" noProof="0"/>
              <a:t>Alexander Martensson</a:t>
            </a:r>
          </a:p>
        </p:txBody>
      </p:sp>
      <p:sp>
        <p:nvSpPr>
          <p:cNvPr id="20" name="Text Placeholder 26">
            <a:extLst>
              <a:ext uri="{FF2B5EF4-FFF2-40B4-BE49-F238E27FC236}">
                <a16:creationId xmlns:a16="http://schemas.microsoft.com/office/drawing/2014/main" id="{A1D8F0C1-128A-435B-8585-F0B32496EC79}"/>
              </a:ext>
            </a:extLst>
          </p:cNvPr>
          <p:cNvSpPr>
            <a:spLocks noGrp="1"/>
          </p:cNvSpPr>
          <p:nvPr>
            <p:ph type="body" sz="quarter" idx="22" hasCustomPrompt="1"/>
          </p:nvPr>
        </p:nvSpPr>
        <p:spPr>
          <a:xfrm>
            <a:off x="3135722" y="5230723"/>
            <a:ext cx="5920556" cy="474519"/>
          </a:xfrm>
        </p:spPr>
        <p:txBody>
          <a:bodyPr>
            <a:noAutofit/>
          </a:bodyPr>
          <a:lstStyle>
            <a:lvl1pPr marL="0" indent="0" algn="ctr">
              <a:buNone/>
              <a:defRPr sz="3500" b="0" i="0">
                <a:solidFill>
                  <a:schemeClr val="bg1"/>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martensson@example.com</a:t>
            </a:r>
          </a:p>
        </p:txBody>
      </p:sp>
      <p:sp>
        <p:nvSpPr>
          <p:cNvPr id="22" name="Text Placeholder 26">
            <a:extLst>
              <a:ext uri="{FF2B5EF4-FFF2-40B4-BE49-F238E27FC236}">
                <a16:creationId xmlns:a16="http://schemas.microsoft.com/office/drawing/2014/main" id="{90B48E8B-E525-4852-9167-5281C64B1C37}"/>
              </a:ext>
            </a:extLst>
          </p:cNvPr>
          <p:cNvSpPr>
            <a:spLocks noGrp="1"/>
          </p:cNvSpPr>
          <p:nvPr>
            <p:ph type="body" sz="quarter" idx="23" hasCustomPrompt="1"/>
          </p:nvPr>
        </p:nvSpPr>
        <p:spPr>
          <a:xfrm>
            <a:off x="3912235" y="4929014"/>
            <a:ext cx="4367531" cy="288000"/>
          </a:xfrm>
        </p:spPr>
        <p:txBody>
          <a:bodyPr>
            <a:noAutofit/>
          </a:bodyPr>
          <a:lstStyle>
            <a:lvl1pPr marL="0" indent="0" algn="ctr">
              <a:buNone/>
              <a:defRPr sz="2000" b="0" i="0">
                <a:solidFill>
                  <a:schemeClr val="bg2"/>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noProof="0"/>
              <a:t>Email</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6" y="993494"/>
            <a:ext cx="10104124" cy="1517356"/>
          </a:xfrm>
        </p:spPr>
        <p:txBody>
          <a:bodyPr>
            <a:noAutofit/>
          </a:bodyPr>
          <a:lstStyle>
            <a:lvl1pPr algn="ctr">
              <a:defRPr sz="8000" b="0">
                <a:solidFill>
                  <a:schemeClr val="bg1"/>
                </a:solidFill>
              </a:defRPr>
            </a:lvl1pPr>
          </a:lstStyle>
          <a:p>
            <a:r>
              <a:rPr lang="en-US" noProof="0"/>
              <a:t>THANK YOU!</a:t>
            </a:r>
          </a:p>
        </p:txBody>
      </p:sp>
      <p:sp>
        <p:nvSpPr>
          <p:cNvPr id="25" name="Rectangle 24">
            <a:extLst>
              <a:ext uri="{FF2B5EF4-FFF2-40B4-BE49-F238E27FC236}">
                <a16:creationId xmlns:a16="http://schemas.microsoft.com/office/drawing/2014/main" id="{540A1271-E1E7-40AB-9552-9B4249544008}"/>
              </a:ext>
              <a:ext uri="{C183D7F6-B498-43B3-948B-1728B52AA6E4}">
                <adec:decorative xmlns:adec="http://schemas.microsoft.com/office/drawing/2017/decorative" val="1"/>
              </a:ext>
            </a:extLst>
          </p:cNvPr>
          <p:cNvSpPr/>
          <p:nvPr userDrawn="1"/>
        </p:nvSpPr>
        <p:spPr>
          <a:xfrm>
            <a:off x="3156204" y="2421953"/>
            <a:ext cx="5879592" cy="64008"/>
          </a:xfrm>
          <a:prstGeom prst="rect">
            <a:avLst/>
          </a:prstGeom>
          <a:solidFill>
            <a:schemeClr val="bg2"/>
          </a:solidFill>
          <a:ln w="12700" cap="flat">
            <a:no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3090619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descr="View of a mountain range">
            <a:extLst>
              <a:ext uri="{FF2B5EF4-FFF2-40B4-BE49-F238E27FC236}">
                <a16:creationId xmlns:a16="http://schemas.microsoft.com/office/drawing/2014/main" id="{1DAC5403-E1D0-4032-A9FE-410B2982643C}"/>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12" name="Rectangle 11">
            <a:extLst>
              <a:ext uri="{FF2B5EF4-FFF2-40B4-BE49-F238E27FC236}">
                <a16:creationId xmlns:a16="http://schemas.microsoft.com/office/drawing/2014/main" id="{D846C517-01CF-4924-81A5-DAD4CE0BFA6C}"/>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70000"/>
                </a:schemeClr>
              </a:gs>
              <a:gs pos="100000">
                <a:schemeClr val="accent3">
                  <a:alpha val="70000"/>
                </a:schemeClr>
              </a:gs>
            </a:gsLst>
            <a:lin ang="0" scaled="1"/>
            <a:tileRect/>
          </a:gra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21" y="2107415"/>
            <a:ext cx="10117959" cy="2281355"/>
          </a:xfrm>
        </p:spPr>
        <p:txBody>
          <a:bodyPr>
            <a:noAutofit/>
          </a:bodyPr>
          <a:lstStyle>
            <a:lvl1pPr algn="ctr">
              <a:defRPr sz="8000" b="0">
                <a:solidFill>
                  <a:schemeClr val="bg1"/>
                </a:solidFill>
              </a:defRPr>
            </a:lvl1pPr>
          </a:lstStyle>
          <a:p>
            <a:r>
              <a:rPr lang="en-US" noProof="0"/>
              <a:t>PRESENTATION</a:t>
            </a:r>
            <a:br>
              <a:rPr lang="en-US" noProof="0"/>
            </a:br>
            <a:r>
              <a:rPr lang="en-US" noProof="0"/>
              <a:t>TITLE</a:t>
            </a:r>
          </a:p>
        </p:txBody>
      </p:sp>
      <p:sp>
        <p:nvSpPr>
          <p:cNvPr id="5" name="Rectangle 4">
            <a:extLst>
              <a:ext uri="{FF2B5EF4-FFF2-40B4-BE49-F238E27FC236}">
                <a16:creationId xmlns:a16="http://schemas.microsoft.com/office/drawing/2014/main" id="{6691BBC0-FAFE-4A57-9925-6182B74C4CB1}"/>
              </a:ext>
              <a:ext uri="{C183D7F6-B498-43B3-948B-1728B52AA6E4}">
                <adec:decorative xmlns:adec="http://schemas.microsoft.com/office/drawing/2017/decorative" val="1"/>
              </a:ext>
            </a:extLst>
          </p:cNvPr>
          <p:cNvSpPr/>
          <p:nvPr userDrawn="1"/>
        </p:nvSpPr>
        <p:spPr>
          <a:xfrm>
            <a:off x="4879848" y="4453465"/>
            <a:ext cx="2432304" cy="64008"/>
          </a:xfrm>
          <a:prstGeom prst="rect">
            <a:avLst/>
          </a:prstGeom>
          <a:solidFill>
            <a:schemeClr val="bg2"/>
          </a:solidFill>
          <a:ln w="12700" cap="flat">
            <a:noFill/>
            <a:prstDash val="solid"/>
            <a:miter/>
          </a:ln>
        </p:spPr>
        <p:txBody>
          <a:bodyPr rtlCol="0" anchor="ctr"/>
          <a:lstStyle/>
          <a:p>
            <a:pPr algn="l"/>
            <a:endParaRPr lang="en-US" noProof="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21" y="4720036"/>
            <a:ext cx="10117959" cy="1101898"/>
          </a:xfrm>
        </p:spPr>
        <p:txBody>
          <a:bodyPr vert="horz" lIns="91440" tIns="45720" rIns="91440" bIns="45720" rtlCol="0">
            <a:noAutofit/>
          </a:bodyPr>
          <a:lstStyle>
            <a:lvl1pPr marL="0" indent="0" algn="ctr">
              <a:buNone/>
              <a:defRPr lang="en-US" sz="3500" b="0" i="0" dirty="0">
                <a:solidFill>
                  <a:schemeClr val="bg2"/>
                </a:solidFill>
              </a:defRPr>
            </a:lvl1pPr>
          </a:lstStyle>
          <a:p>
            <a:pPr marL="228600" lvl="0" indent="-228600" algn="ctr"/>
            <a:r>
              <a:rPr lang="en-US" noProof="0"/>
              <a:t>Click to edit Master subtitle style</a:t>
            </a:r>
          </a:p>
        </p:txBody>
      </p:sp>
    </p:spTree>
    <p:extLst>
      <p:ext uri="{BB962C8B-B14F-4D97-AF65-F5344CB8AC3E}">
        <p14:creationId xmlns:p14="http://schemas.microsoft.com/office/powerpoint/2010/main" val="37000041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hasCustomPrompt="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8015048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hasCustomPrompt="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hasCustomPrompt="1"/>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618802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1747488"/>
            <a:ext cx="442800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noProof="0"/>
              <a:t>Click to edit Master title style</a:t>
            </a:r>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hasCustomPrompt="1"/>
          </p:nvPr>
        </p:nvSpPr>
        <p:spPr>
          <a:xfrm>
            <a:off x="839788" y="1840863"/>
            <a:ext cx="5157787" cy="664211"/>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hasCustomPrompt="1"/>
          </p:nvPr>
        </p:nvSpPr>
        <p:spPr>
          <a:xfrm>
            <a:off x="839788" y="2505075"/>
            <a:ext cx="5157787"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hasCustomPrompt="1"/>
          </p:nvPr>
        </p:nvSpPr>
        <p:spPr>
          <a:xfrm>
            <a:off x="6172200" y="1840863"/>
            <a:ext cx="5183188" cy="66421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hasCustomPrompt="1"/>
          </p:nvPr>
        </p:nvSpPr>
        <p:spPr>
          <a:xfrm>
            <a:off x="6172200" y="2505075"/>
            <a:ext cx="5183188" cy="368458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36232615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hasCustomPrompt="1"/>
          </p:nvPr>
        </p:nvSpPr>
        <p:spPr>
          <a:xfrm>
            <a:off x="5180012" y="457200"/>
            <a:ext cx="6172200" cy="5408613"/>
          </a:xfrm>
        </p:spPr>
        <p:txBody>
          <a:bodyPr>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53792348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0" name="Rectangle 9" descr="View of a lake and mountain range">
            <a:extLst>
              <a:ext uri="{FF2B5EF4-FFF2-40B4-BE49-F238E27FC236}">
                <a16:creationId xmlns:a16="http://schemas.microsoft.com/office/drawing/2014/main" id="{CECF654C-A7AE-4727-9F7F-492670C3E642}"/>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834F3F28-2A24-40B5-AC8C-5A53DC799A96}"/>
              </a:ext>
              <a:ext uri="{C183D7F6-B498-43B3-948B-1728B52AA6E4}">
                <adec:decorative xmlns:adec="http://schemas.microsoft.com/office/drawing/2017/decorative" val="1"/>
              </a:ext>
            </a:extLst>
          </p:cNvPr>
          <p:cNvSpPr/>
          <p:nvPr userDrawn="1"/>
        </p:nvSpPr>
        <p:spPr>
          <a:xfrm>
            <a:off x="129539" y="128016"/>
            <a:ext cx="11932919" cy="6601968"/>
          </a:xfrm>
          <a:prstGeom prst="rect">
            <a:avLst/>
          </a:prstGeom>
          <a:gradFill flip="none" rotWithShape="1">
            <a:gsLst>
              <a:gs pos="0">
                <a:schemeClr val="accent2">
                  <a:alpha val="80000"/>
                </a:schemeClr>
              </a:gs>
              <a:gs pos="100000">
                <a:schemeClr val="accent3">
                  <a:alpha val="80000"/>
                </a:schemeClr>
              </a:gs>
            </a:gsLst>
            <a:lin ang="1680000" scaled="0"/>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79D2C969-FCE5-427B-89DE-6A79722FB6FC}"/>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p>
            <a:r>
              <a:rPr lang="en-US" noProof="0" dirty="0"/>
              <a:t>ADD A FOOTER</a:t>
            </a:r>
          </a:p>
        </p:txBody>
      </p:sp>
      <p:sp>
        <p:nvSpPr>
          <p:cNvPr id="7" name="Oval 6">
            <a:extLst>
              <a:ext uri="{FF2B5EF4-FFF2-40B4-BE49-F238E27FC236}">
                <a16:creationId xmlns:a16="http://schemas.microsoft.com/office/drawing/2014/main" id="{95BAC97E-3C4E-4D04-8A57-DC61E07CB8FD}"/>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3" name="Rectangle 12">
            <a:extLst>
              <a:ext uri="{FF2B5EF4-FFF2-40B4-BE49-F238E27FC236}">
                <a16:creationId xmlns:a16="http://schemas.microsoft.com/office/drawing/2014/main" id="{E7822F33-D675-4E6C-BD09-D9C78365BB41}"/>
              </a:ext>
              <a:ext uri="{C183D7F6-B498-43B3-948B-1728B52AA6E4}">
                <adec:decorative xmlns:adec="http://schemas.microsoft.com/office/drawing/2017/decorative" val="1"/>
              </a:ext>
            </a:extLst>
          </p:cNvPr>
          <p:cNvSpPr/>
          <p:nvPr userDrawn="1"/>
        </p:nvSpPr>
        <p:spPr>
          <a:xfrm>
            <a:off x="915026" y="2105709"/>
            <a:ext cx="374904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noProof="0"/>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hasCustomPrompt="1"/>
          </p:nvPr>
        </p:nvSpPr>
        <p:spPr>
          <a:xfrm>
            <a:off x="839788" y="2177592"/>
            <a:ext cx="3932237" cy="3691396"/>
          </a:xfrm>
        </p:spPr>
        <p:txBody>
          <a:bodyPr/>
          <a:lstStyle>
            <a:lvl1pPr marL="0" indent="0">
              <a:buNone/>
              <a:defRPr sz="16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30323327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
        <p:nvSpPr>
          <p:cNvPr id="18" name="Rectangle 17">
            <a:extLst>
              <a:ext uri="{FF2B5EF4-FFF2-40B4-BE49-F238E27FC236}">
                <a16:creationId xmlns:a16="http://schemas.microsoft.com/office/drawing/2014/main" id="{2D3F74C5-9ADD-4AE3-BCA5-88726CC2A1A3}"/>
              </a:ext>
              <a:ext uri="{C183D7F6-B498-43B3-948B-1728B52AA6E4}">
                <adec:decorative xmlns:adec="http://schemas.microsoft.com/office/drawing/2017/decorative" val="1"/>
              </a:ext>
            </a:extLst>
          </p:cNvPr>
          <p:cNvSpPr/>
          <p:nvPr userDrawn="1"/>
        </p:nvSpPr>
        <p:spPr>
          <a:xfrm>
            <a:off x="4312920" y="1667974"/>
            <a:ext cx="3566160" cy="36576"/>
          </a:xfrm>
          <a:prstGeom prst="rect">
            <a:avLst/>
          </a:prstGeom>
          <a:solidFill>
            <a:schemeClr val="bg2"/>
          </a:solidFill>
          <a:ln w="12700" cap="flat">
            <a:noFill/>
            <a:prstDash val="solid"/>
            <a:miter/>
          </a:ln>
        </p:spPr>
        <p:txBody>
          <a:bodyPr rtlCol="0" anchor="ctr"/>
          <a:lstStyle/>
          <a:p>
            <a:pPr algn="l"/>
            <a:endParaRPr lang="en-US" noProof="0"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p:txBody>
          <a:bodyPr/>
          <a:lstStyle>
            <a:lvl1pPr algn="ct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15728832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6" descr="Unpaved road lined with trees, mountain side drive">
            <a:extLst>
              <a:ext uri="{FF2B5EF4-FFF2-40B4-BE49-F238E27FC236}">
                <a16:creationId xmlns:a16="http://schemas.microsoft.com/office/drawing/2014/main" id="{EC40FB52-44A8-43D1-8B33-F4E55A83AC38}"/>
              </a:ext>
            </a:extLst>
          </p:cNvPr>
          <p:cNvSpPr/>
          <p:nvPr userDrawn="1"/>
        </p:nvSpPr>
        <p:spPr>
          <a:xfrm>
            <a:off x="129540" y="128016"/>
            <a:ext cx="11932920" cy="6601968"/>
          </a:xfrm>
          <a:prstGeom prst="rect">
            <a:avLst/>
          </a:prstGeom>
          <a:blipFill>
            <a:blip r:embed="rId2"/>
            <a:srcRect/>
            <a:stretch>
              <a:fillRect l="-17" r="-17"/>
            </a:stretch>
          </a:blipFill>
          <a:ln w="12700" cap="flat">
            <a:noFill/>
            <a:prstDash val="solid"/>
            <a:miter/>
          </a:ln>
        </p:spPr>
        <p:txBody>
          <a:bodyPr rtlCol="0" anchor="ctr"/>
          <a:lstStyle/>
          <a:p>
            <a:pPr algn="l"/>
            <a:endParaRPr lang="en-US" noProof="0" dirty="0"/>
          </a:p>
        </p:txBody>
      </p:sp>
      <p:sp>
        <p:nvSpPr>
          <p:cNvPr id="6" name="Rectangle 5">
            <a:extLst>
              <a:ext uri="{FF2B5EF4-FFF2-40B4-BE49-F238E27FC236}">
                <a16:creationId xmlns:a16="http://schemas.microsoft.com/office/drawing/2014/main" id="{164ACA68-1C2C-4C4D-9CB4-1C8BF3E03F57}"/>
              </a:ext>
              <a:ext uri="{C183D7F6-B498-43B3-948B-1728B52AA6E4}">
                <adec:decorative xmlns:adec="http://schemas.microsoft.com/office/drawing/2017/decorative" val="1"/>
              </a:ext>
            </a:extLst>
          </p:cNvPr>
          <p:cNvSpPr/>
          <p:nvPr userDrawn="1"/>
        </p:nvSpPr>
        <p:spPr>
          <a:xfrm>
            <a:off x="129540" y="128016"/>
            <a:ext cx="11932920" cy="6601968"/>
          </a:xfrm>
          <a:prstGeom prst="rect">
            <a:avLst/>
          </a:prstGeom>
          <a:gradFill flip="none" rotWithShape="1">
            <a:gsLst>
              <a:gs pos="0">
                <a:schemeClr val="accent2">
                  <a:alpha val="80000"/>
                </a:schemeClr>
              </a:gs>
              <a:gs pos="99000">
                <a:schemeClr val="accent3">
                  <a:alpha val="80000"/>
                </a:schemeClr>
              </a:gs>
            </a:gsLst>
            <a:lin ang="0" scaled="1"/>
            <a:tileRect/>
          </a:gradFill>
          <a:ln w="12700" cap="flat">
            <a:noFill/>
            <a:prstDash val="solid"/>
            <a:miter/>
          </a:ln>
        </p:spPr>
        <p:txBody>
          <a:bodyPr rtlCol="0" anchor="ctr"/>
          <a:lstStyle/>
          <a:p>
            <a:pPr algn="l"/>
            <a:endParaRPr lang="en-US" noProof="0" dirty="0"/>
          </a:p>
        </p:txBody>
      </p:sp>
      <p:sp>
        <p:nvSpPr>
          <p:cNvPr id="3" name="Slide Number Placeholder 2">
            <a:extLst>
              <a:ext uri="{FF2B5EF4-FFF2-40B4-BE49-F238E27FC236}">
                <a16:creationId xmlns:a16="http://schemas.microsoft.com/office/drawing/2014/main" id="{906ADBD7-8355-4951-B459-EC284BCE83AA}"/>
              </a:ext>
            </a:extLst>
          </p:cNvPr>
          <p:cNvSpPr>
            <a:spLocks noGrp="1"/>
          </p:cNvSpPr>
          <p:nvPr>
            <p:ph type="sldNum" sz="quarter" idx="10"/>
          </p:nvPr>
        </p:nvSpPr>
        <p:spPr/>
        <p:txBody>
          <a:bodyPr/>
          <a:lstStyle/>
          <a:p>
            <a:fld id="{D495E168-DA5E-4888-8D8A-92B118324C14}" type="slidenum">
              <a:rPr lang="en-US" noProof="0" smtClean="0"/>
              <a:pPr/>
              <a:t>‹#›</a:t>
            </a:fld>
            <a:endParaRPr lang="en-US" noProof="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p>
            <a:r>
              <a:rPr lang="en-US" noProof="0" dirty="0"/>
              <a:t>MM.DD.20XX</a:t>
            </a:r>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p>
            <a:r>
              <a:rPr lang="en-US" noProof="0" dirty="0"/>
              <a:t>ADD A FOOTER</a:t>
            </a:r>
          </a:p>
        </p:txBody>
      </p:sp>
      <p:sp>
        <p:nvSpPr>
          <p:cNvPr id="15" name="Oval 14">
            <a:extLst>
              <a:ext uri="{FF2B5EF4-FFF2-40B4-BE49-F238E27FC236}">
                <a16:creationId xmlns:a16="http://schemas.microsoft.com/office/drawing/2014/main" id="{B6E88236-C248-4008-9619-75BCE6D3401C}"/>
              </a:ext>
              <a:ext uri="{C183D7F6-B498-43B3-948B-1728B52AA6E4}">
                <adec:decorative xmlns:adec="http://schemas.microsoft.com/office/drawing/2017/decorative" val="1"/>
              </a:ext>
            </a:extLst>
          </p:cNvPr>
          <p:cNvSpPr/>
          <p:nvPr userDrawn="1"/>
        </p:nvSpPr>
        <p:spPr>
          <a:xfrm>
            <a:off x="5908548" y="6114045"/>
            <a:ext cx="374904" cy="374904"/>
          </a:xfrm>
          <a:prstGeom prst="ellipse">
            <a:avLst/>
          </a:prstGeom>
          <a:noFill/>
          <a:ln w="12700" cap="flat">
            <a:solidFill>
              <a:schemeClr val="bg2"/>
            </a:solidFill>
            <a:prstDash val="solid"/>
            <a:miter/>
          </a:ln>
        </p:spPr>
        <p:txBody>
          <a:bodyPr rtlCol="0" anchor="ctr"/>
          <a:lstStyle/>
          <a:p>
            <a:pPr algn="l"/>
            <a:endParaRPr lang="en-US" noProof="0" dirty="0"/>
          </a:p>
        </p:txBody>
      </p:sp>
    </p:spTree>
    <p:extLst>
      <p:ext uri="{BB962C8B-B14F-4D97-AF65-F5344CB8AC3E}">
        <p14:creationId xmlns:p14="http://schemas.microsoft.com/office/powerpoint/2010/main" val="275326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26" Type="http://schemas.openxmlformats.org/officeDocument/2006/relationships/slideLayout" Target="../slideLayouts/slideLayout131.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5" Type="http://schemas.openxmlformats.org/officeDocument/2006/relationships/slideLayout" Target="../slideLayouts/slideLayout130.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29" Type="http://schemas.openxmlformats.org/officeDocument/2006/relationships/theme" Target="../theme/theme10.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24" Type="http://schemas.openxmlformats.org/officeDocument/2006/relationships/slideLayout" Target="../slideLayouts/slideLayout129.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slideLayout" Target="../slideLayouts/slideLayout128.xml"/><Relationship Id="rId28" Type="http://schemas.openxmlformats.org/officeDocument/2006/relationships/slideLayout" Target="../slideLayouts/slideLayout133.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 Id="rId27"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image" Target="../media/image2.png"/><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theme" Target="../theme/theme8.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theme" Target="../theme/theme9.xml"/><Relationship Id="rId5" Type="http://schemas.openxmlformats.org/officeDocument/2006/relationships/slideLayout" Target="../slideLayouts/slideLayout105.xml"/><Relationship Id="rId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1/7/2022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2955121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469433"/>
            <a:ext cx="10290000" cy="7636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1pPr>
            <a:lvl2pPr lvl="1"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2pPr>
            <a:lvl3pPr lvl="2"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3pPr>
            <a:lvl4pPr lvl="3"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4pPr>
            <a:lvl5pPr lvl="4"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5pPr>
            <a:lvl6pPr lvl="5"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6pPr>
            <a:lvl7pPr lvl="6"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7pPr>
            <a:lvl8pPr lvl="7"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8pPr>
            <a:lvl9pPr lvl="8" algn="ctr">
              <a:spcBef>
                <a:spcPts val="0"/>
              </a:spcBef>
              <a:spcAft>
                <a:spcPts val="0"/>
              </a:spcAft>
              <a:buClr>
                <a:schemeClr val="dk2"/>
              </a:buClr>
              <a:buSzPts val="3000"/>
              <a:buFont typeface="Neucha"/>
              <a:buNone/>
              <a:defRPr sz="3000">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2"/>
              </a:buClr>
              <a:buSzPts val="1800"/>
              <a:buFont typeface="Cairo"/>
              <a:buChar char="●"/>
              <a:defRPr sz="1800">
                <a:solidFill>
                  <a:schemeClr val="dk2"/>
                </a:solidFill>
                <a:latin typeface="Cairo"/>
                <a:ea typeface="Cairo"/>
                <a:cs typeface="Cairo"/>
                <a:sym typeface="Cairo"/>
              </a:defRPr>
            </a:lvl1pPr>
            <a:lvl2pPr marL="914400" lvl="1"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2pPr>
            <a:lvl3pPr marL="1371600" lvl="2"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3pPr>
            <a:lvl4pPr marL="1828800" lvl="3"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4pPr>
            <a:lvl5pPr marL="2286000" lvl="4"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5pPr>
            <a:lvl6pPr marL="2743200" lvl="5"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6pPr>
            <a:lvl7pPr marL="3200400" lvl="6"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7pPr>
            <a:lvl8pPr marL="3657600" lvl="7" indent="-317500">
              <a:lnSpc>
                <a:spcPct val="115000"/>
              </a:lnSpc>
              <a:spcBef>
                <a:spcPts val="1600"/>
              </a:spcBef>
              <a:spcAft>
                <a:spcPts val="0"/>
              </a:spcAft>
              <a:buClr>
                <a:schemeClr val="dk2"/>
              </a:buClr>
              <a:buSzPts val="1400"/>
              <a:buFont typeface="Cairo"/>
              <a:buChar char="○"/>
              <a:defRPr>
                <a:solidFill>
                  <a:schemeClr val="dk2"/>
                </a:solidFill>
                <a:latin typeface="Cairo"/>
                <a:ea typeface="Cairo"/>
                <a:cs typeface="Cairo"/>
                <a:sym typeface="Cairo"/>
              </a:defRPr>
            </a:lvl8pPr>
            <a:lvl9pPr marL="4114800" lvl="8" indent="-317500">
              <a:lnSpc>
                <a:spcPct val="115000"/>
              </a:lnSpc>
              <a:spcBef>
                <a:spcPts val="1600"/>
              </a:spcBef>
              <a:spcAft>
                <a:spcPts val="1600"/>
              </a:spcAft>
              <a:buClr>
                <a:schemeClr val="dk2"/>
              </a:buClr>
              <a:buSzPts val="1400"/>
              <a:buFont typeface="Cairo"/>
              <a:buChar char="■"/>
              <a:defRPr>
                <a:solidFill>
                  <a:schemeClr val="dk2"/>
                </a:solidFill>
                <a:latin typeface="Cairo"/>
                <a:ea typeface="Cairo"/>
                <a:cs typeface="Cairo"/>
                <a:sym typeface="Cairo"/>
              </a:defRPr>
            </a:lvl9pPr>
          </a:lstStyle>
          <a:p>
            <a:endParaRPr/>
          </a:p>
        </p:txBody>
      </p:sp>
    </p:spTree>
    <p:extLst>
      <p:ext uri="{BB962C8B-B14F-4D97-AF65-F5344CB8AC3E}">
        <p14:creationId xmlns:p14="http://schemas.microsoft.com/office/powerpoint/2010/main" val="1506280118"/>
      </p:ext>
    </p:extLst>
  </p:cSld>
  <p:clrMap bg1="lt1" tx1="dk1" bg2="dk2" tx2="lt2" accent1="accent1" accent2="accent2" accent3="accent3" accent4="accent4" accent5="accent5" accent6="accent6" hlink="hlink" folHlink="folHlink"/>
  <p:sldLayoutIdLst>
    <p:sldLayoutId id="2147483862"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fld id="{5C1AA889-F163-4C53-B19E-8218F6F2E26B}" type="datetimeFigureOut">
              <a:rPr lang="en-US" smtClean="0">
                <a:cs typeface="Arial" pitchFamily="34" charset="0"/>
              </a:rPr>
              <a:pPr fontAlgn="base">
                <a:spcBef>
                  <a:spcPct val="0"/>
                </a:spcBef>
                <a:spcAft>
                  <a:spcPct val="0"/>
                </a:spcAft>
              </a:pPr>
              <a:t>1/7/2022</a:t>
            </a:fld>
            <a:endParaRPr lang="en-US">
              <a:cs typeface="Arial" pitchFamily="34"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cs typeface="Arial" pitchFamily="34"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7F656EB5-7381-4940-96EE-D7A96E2AB123}" type="slidenum">
              <a:rPr lang="en-US" smtClean="0">
                <a:cs typeface="Arial" pitchFamily="34" charset="0"/>
              </a:rPr>
              <a:pPr fontAlgn="base">
                <a:spcBef>
                  <a:spcPct val="0"/>
                </a:spcBef>
                <a:spcAft>
                  <a:spcPct val="0"/>
                </a:spcAft>
              </a:pPr>
              <a:t>‹#›</a:t>
            </a:fld>
            <a:endParaRPr lang="en-US">
              <a:cs typeface="Arial" pitchFamily="34" charset="0"/>
            </a:endParaRPr>
          </a:p>
        </p:txBody>
      </p:sp>
    </p:spTree>
    <p:extLst>
      <p:ext uri="{BB962C8B-B14F-4D97-AF65-F5344CB8AC3E}">
        <p14:creationId xmlns:p14="http://schemas.microsoft.com/office/powerpoint/2010/main" val="205947349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09600" y="274641"/>
            <a:ext cx="10964333" cy="11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Nhấn để chỉnh sửa định dạng cho tiêu đề</a:t>
            </a:r>
          </a:p>
        </p:txBody>
      </p:sp>
      <p:sp>
        <p:nvSpPr>
          <p:cNvPr id="2051" name="Rectangle 2"/>
          <p:cNvSpPr>
            <a:spLocks noGrp="1" noChangeArrowheads="1"/>
          </p:cNvSpPr>
          <p:nvPr>
            <p:ph type="body" idx="1"/>
          </p:nvPr>
        </p:nvSpPr>
        <p:spPr bwMode="auto">
          <a:xfrm>
            <a:off x="609600" y="1600203"/>
            <a:ext cx="10964333"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Nhấn để chỉnh sửa định dạng văn bản phác thảo</a:t>
            </a:r>
          </a:p>
          <a:p>
            <a:pPr lvl="1"/>
            <a:r>
              <a:rPr lang="en-GB" altLang="en-US"/>
              <a:t>Cấp phác thảo thứ hai</a:t>
            </a:r>
          </a:p>
          <a:p>
            <a:pPr lvl="2"/>
            <a:r>
              <a:rPr lang="en-GB" altLang="en-US"/>
              <a:t>Cấp phác thảo thứ ba</a:t>
            </a:r>
          </a:p>
          <a:p>
            <a:pPr lvl="3"/>
            <a:r>
              <a:rPr lang="en-GB" altLang="en-US"/>
              <a:t>Cấp phác thảo thứ tư</a:t>
            </a:r>
          </a:p>
          <a:p>
            <a:pPr lvl="4"/>
            <a:r>
              <a:rPr lang="en-GB" altLang="en-US"/>
              <a:t>Cấp phác thảo thứ năm</a:t>
            </a:r>
          </a:p>
          <a:p>
            <a:pPr lvl="4"/>
            <a:r>
              <a:rPr lang="en-GB" altLang="en-US"/>
              <a:t>Cấp phác thảo thứ sáu</a:t>
            </a:r>
          </a:p>
          <a:p>
            <a:pPr lvl="4"/>
            <a:r>
              <a:rPr lang="en-GB" altLang="en-US"/>
              <a:t>Cấp phác thảo thứ bảy</a:t>
            </a:r>
          </a:p>
        </p:txBody>
      </p:sp>
      <p:sp>
        <p:nvSpPr>
          <p:cNvPr id="2052" name="Text Box 3"/>
          <p:cNvSpPr txBox="1">
            <a:spLocks noChangeArrowheads="1"/>
          </p:cNvSpPr>
          <p:nvPr/>
        </p:nvSpPr>
        <p:spPr bwMode="auto">
          <a:xfrm>
            <a:off x="609600" y="6245226"/>
            <a:ext cx="28448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053" name="Text Box 4"/>
          <p:cNvSpPr txBox="1">
            <a:spLocks noChangeArrowheads="1"/>
          </p:cNvSpPr>
          <p:nvPr/>
        </p:nvSpPr>
        <p:spPr bwMode="auto">
          <a:xfrm>
            <a:off x="4165600" y="6245226"/>
            <a:ext cx="3860800"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a:p>
        </p:txBody>
      </p:sp>
      <p:sp>
        <p:nvSpPr>
          <p:cNvPr id="2" name="Rectangle 5"/>
          <p:cNvSpPr>
            <a:spLocks noGrp="1" noChangeArrowheads="1"/>
          </p:cNvSpPr>
          <p:nvPr>
            <p:ph type="sldNum"/>
          </p:nvPr>
        </p:nvSpPr>
        <p:spPr bwMode="auto">
          <a:xfrm>
            <a:off x="8737600" y="6245226"/>
            <a:ext cx="2836333" cy="469900"/>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eaLnBrk="1" hangingPunct="1">
              <a:buSzPct val="100000"/>
              <a:tabLst>
                <a:tab pos="449234" algn="l"/>
                <a:tab pos="898467" algn="l"/>
                <a:tab pos="1347701" algn="l"/>
                <a:tab pos="1796934" algn="l"/>
              </a:tabLst>
              <a:defRPr sz="1400">
                <a:solidFill>
                  <a:srgbClr val="000000"/>
                </a:solidFill>
                <a:latin typeface="Times New Roman" panose="02020603050405020304" pitchFamily="18" charset="0"/>
                <a:cs typeface="Arial" panose="020B0604020202020204" pitchFamily="34" charset="0"/>
              </a:defRPr>
            </a:lvl1pPr>
          </a:lstStyle>
          <a:p>
            <a:pPr>
              <a:defRPr/>
            </a:pPr>
            <a:fld id="{7C764A32-971B-48B8-BE66-66C2B19D75B7}" type="slidenum">
              <a:rPr lang="en-US" altLang="vi-VN"/>
              <a:pPr>
                <a:defRPr/>
              </a:pPr>
              <a:t>‹#›</a:t>
            </a:fld>
            <a:endParaRPr lang="en-US" altLang="vi-VN"/>
          </a:p>
        </p:txBody>
      </p:sp>
    </p:spTree>
    <p:extLst>
      <p:ext uri="{BB962C8B-B14F-4D97-AF65-F5344CB8AC3E}">
        <p14:creationId xmlns:p14="http://schemas.microsoft.com/office/powerpoint/2010/main" val="4182449244"/>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ransition spd="slow">
    <p:wipe dir="d"/>
  </p:transition>
  <p:txStyles>
    <p:titleStyle>
      <a:lvl1pPr algn="ctr" defTabSz="449234"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34"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2pPr>
      <a:lvl3pPr algn="ctr" defTabSz="449234"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3pPr>
      <a:lvl4pPr algn="ctr" defTabSz="449234"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4pPr>
      <a:lvl5pPr algn="ctr" defTabSz="449234"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5pPr>
      <a:lvl6pPr marL="2514436" indent="-228585" algn="ctr" defTabSz="449234"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607" indent="-228585" algn="ctr" defTabSz="449234"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8777" indent="-228585" algn="ctr" defTabSz="449234"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5947" indent="-228585" algn="ctr" defTabSz="449234"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p:titleStyle>
    <p:bodyStyle>
      <a:lvl1pPr marL="342878" indent="-342878" algn="l" defTabSz="449234" rtl="0" eaLnBrk="0" fontAlgn="base" hangingPunct="0">
        <a:spcBef>
          <a:spcPts val="800"/>
        </a:spcBef>
        <a:spcAft>
          <a:spcPct val="0"/>
        </a:spcAft>
        <a:buClr>
          <a:srgbClr val="000000"/>
        </a:buClr>
        <a:buSzPct val="100000"/>
        <a:buFont typeface="Times New Roman" panose="02020603050405020304" pitchFamily="18" charset="0"/>
        <a:buChar char="•"/>
        <a:defRPr sz="4400">
          <a:solidFill>
            <a:srgbClr val="000000"/>
          </a:solidFill>
          <a:latin typeface="+mn-lt"/>
          <a:ea typeface="+mn-ea"/>
          <a:cs typeface="+mn-cs"/>
        </a:defRPr>
      </a:lvl1pPr>
      <a:lvl2pPr marL="742901" indent="-285732" algn="l" defTabSz="449234"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j-lt"/>
          <a:cs typeface="+mj-cs"/>
        </a:defRPr>
      </a:lvl2pPr>
      <a:lvl3pPr marL="1142926" indent="-228585" algn="l" defTabSz="449234"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j-lt"/>
          <a:cs typeface="+mj-cs"/>
        </a:defRPr>
      </a:lvl3pPr>
      <a:lvl4pPr marL="1600096" indent="-228585" algn="l" defTabSz="449234"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cs typeface="+mj-cs"/>
        </a:defRPr>
      </a:lvl4pPr>
      <a:lvl5pPr marL="2057266" indent="-228585" algn="l" defTabSz="449234"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cs typeface="+mj-cs"/>
        </a:defRPr>
      </a:lvl5pPr>
      <a:lvl6pPr marL="2514436" indent="-228585" algn="l" defTabSz="449234"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6pPr>
      <a:lvl7pPr marL="2971607" indent="-228585" algn="l" defTabSz="449234"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7pPr>
      <a:lvl8pPr marL="3428777" indent="-228585" algn="l" defTabSz="449234"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8pPr>
      <a:lvl9pPr marL="3885947" indent="-228585" algn="l" defTabSz="449234"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9pPr>
    </p:bodyStyle>
    <p:otherStyle>
      <a:defPPr>
        <a:defRPr lang="en-US"/>
      </a:defPPr>
      <a:lvl1pPr marL="0" algn="l" defTabSz="914341" rtl="0" eaLnBrk="1" latinLnBrk="0" hangingPunct="1">
        <a:defRPr sz="1800" kern="1200">
          <a:solidFill>
            <a:schemeClr val="tx1"/>
          </a:solidFill>
          <a:latin typeface="+mn-lt"/>
          <a:ea typeface="+mn-ea"/>
          <a:cs typeface="+mn-cs"/>
        </a:defRPr>
      </a:lvl1pPr>
      <a:lvl2pPr marL="457171" algn="l" defTabSz="914341" rtl="0" eaLnBrk="1" latinLnBrk="0" hangingPunct="1">
        <a:defRPr sz="1800" kern="1200">
          <a:solidFill>
            <a:schemeClr val="tx1"/>
          </a:solidFill>
          <a:latin typeface="+mn-lt"/>
          <a:ea typeface="+mn-ea"/>
          <a:cs typeface="+mn-cs"/>
        </a:defRPr>
      </a:lvl2pPr>
      <a:lvl3pPr marL="914341" algn="l" defTabSz="914341" rtl="0" eaLnBrk="1" latinLnBrk="0" hangingPunct="1">
        <a:defRPr sz="1800" kern="1200">
          <a:solidFill>
            <a:schemeClr val="tx1"/>
          </a:solidFill>
          <a:latin typeface="+mn-lt"/>
          <a:ea typeface="+mn-ea"/>
          <a:cs typeface="+mn-cs"/>
        </a:defRPr>
      </a:lvl3pPr>
      <a:lvl4pPr marL="1371511" algn="l" defTabSz="914341" rtl="0" eaLnBrk="1" latinLnBrk="0" hangingPunct="1">
        <a:defRPr sz="1800" kern="1200">
          <a:solidFill>
            <a:schemeClr val="tx1"/>
          </a:solidFill>
          <a:latin typeface="+mn-lt"/>
          <a:ea typeface="+mn-ea"/>
          <a:cs typeface="+mn-cs"/>
        </a:defRPr>
      </a:lvl4pPr>
      <a:lvl5pPr marL="1828681" algn="l" defTabSz="914341" rtl="0" eaLnBrk="1" latinLnBrk="0" hangingPunct="1">
        <a:defRPr sz="1800" kern="1200">
          <a:solidFill>
            <a:schemeClr val="tx1"/>
          </a:solidFill>
          <a:latin typeface="+mn-lt"/>
          <a:ea typeface="+mn-ea"/>
          <a:cs typeface="+mn-cs"/>
        </a:defRPr>
      </a:lvl5pPr>
      <a:lvl6pPr marL="2285852" algn="l" defTabSz="914341" rtl="0" eaLnBrk="1" latinLnBrk="0" hangingPunct="1">
        <a:defRPr sz="1800" kern="1200">
          <a:solidFill>
            <a:schemeClr val="tx1"/>
          </a:solidFill>
          <a:latin typeface="+mn-lt"/>
          <a:ea typeface="+mn-ea"/>
          <a:cs typeface="+mn-cs"/>
        </a:defRPr>
      </a:lvl6pPr>
      <a:lvl7pPr marL="2743022" algn="l" defTabSz="914341" rtl="0" eaLnBrk="1" latinLnBrk="0" hangingPunct="1">
        <a:defRPr sz="1800" kern="1200">
          <a:solidFill>
            <a:schemeClr val="tx1"/>
          </a:solidFill>
          <a:latin typeface="+mn-lt"/>
          <a:ea typeface="+mn-ea"/>
          <a:cs typeface="+mn-cs"/>
        </a:defRPr>
      </a:lvl7pPr>
      <a:lvl8pPr marL="3200192" algn="l" defTabSz="914341" rtl="0" eaLnBrk="1" latinLnBrk="0" hangingPunct="1">
        <a:defRPr sz="1800" kern="1200">
          <a:solidFill>
            <a:schemeClr val="tx1"/>
          </a:solidFill>
          <a:latin typeface="+mn-lt"/>
          <a:ea typeface="+mn-ea"/>
          <a:cs typeface="+mn-cs"/>
        </a:defRPr>
      </a:lvl8pPr>
      <a:lvl9pPr marL="3657362" algn="l" defTabSz="91434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82474-3181-4072-B152-0604DC2EBE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ADAAE2-44AB-4334-B130-9E17D9A585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DA6E14-16C9-443F-93B3-9DE85C3A6D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3EF60-56E6-47A8-BC04-F5C09F869E17}" type="datetimeFigureOut">
              <a:rPr lang="en-US" smtClean="0"/>
              <a:t>1/7/2022</a:t>
            </a:fld>
            <a:endParaRPr lang="en-US"/>
          </a:p>
        </p:txBody>
      </p:sp>
      <p:sp>
        <p:nvSpPr>
          <p:cNvPr id="5" name="Footer Placeholder 4">
            <a:extLst>
              <a:ext uri="{FF2B5EF4-FFF2-40B4-BE49-F238E27FC236}">
                <a16:creationId xmlns:a16="http://schemas.microsoft.com/office/drawing/2014/main" id="{03F9E64D-FA52-4A49-8EE5-4355B7F218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F954AA-6C06-4431-9400-55BA3CF992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C4294D-D472-461E-A4A3-58B1EAB13865}" type="slidenum">
              <a:rPr lang="en-US" smtClean="0"/>
              <a:t>‹#›</a:t>
            </a:fld>
            <a:endParaRPr lang="en-US"/>
          </a:p>
        </p:txBody>
      </p:sp>
    </p:spTree>
    <p:extLst>
      <p:ext uri="{BB962C8B-B14F-4D97-AF65-F5344CB8AC3E}">
        <p14:creationId xmlns:p14="http://schemas.microsoft.com/office/powerpoint/2010/main" val="388970802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609600" y="274638"/>
            <a:ext cx="1096433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Nhấn để chỉnh sửa định dạng cho tiêu đề</a:t>
            </a:r>
          </a:p>
        </p:txBody>
      </p:sp>
      <p:sp>
        <p:nvSpPr>
          <p:cNvPr id="2051" name="Rectangle 2"/>
          <p:cNvSpPr>
            <a:spLocks noGrp="1" noChangeArrowheads="1"/>
          </p:cNvSpPr>
          <p:nvPr>
            <p:ph type="body" idx="1"/>
          </p:nvPr>
        </p:nvSpPr>
        <p:spPr bwMode="auto">
          <a:xfrm>
            <a:off x="609600" y="1600201"/>
            <a:ext cx="10964333" cy="451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Nhấn để chỉnh sửa định dạng văn bản phác thảo</a:t>
            </a:r>
          </a:p>
          <a:p>
            <a:pPr lvl="1"/>
            <a:r>
              <a:rPr lang="en-GB" altLang="en-US"/>
              <a:t>Cấp phác thảo thứ hai</a:t>
            </a:r>
          </a:p>
          <a:p>
            <a:pPr lvl="2"/>
            <a:r>
              <a:rPr lang="en-GB" altLang="en-US"/>
              <a:t>Cấp phác thảo thứ ba</a:t>
            </a:r>
          </a:p>
          <a:p>
            <a:pPr lvl="3"/>
            <a:r>
              <a:rPr lang="en-GB" altLang="en-US"/>
              <a:t>Cấp phác thảo thứ tư</a:t>
            </a:r>
          </a:p>
          <a:p>
            <a:pPr lvl="4"/>
            <a:r>
              <a:rPr lang="en-GB" altLang="en-US"/>
              <a:t>Cấp phác thảo thứ năm</a:t>
            </a:r>
          </a:p>
          <a:p>
            <a:pPr lvl="4"/>
            <a:r>
              <a:rPr lang="en-GB" altLang="en-US"/>
              <a:t>Cấp phác thảo thứ sáu</a:t>
            </a:r>
          </a:p>
          <a:p>
            <a:pPr lvl="4"/>
            <a:r>
              <a:rPr lang="en-GB" altLang="en-US"/>
              <a:t>Cấp phác thảo thứ bảy</a:t>
            </a:r>
          </a:p>
        </p:txBody>
      </p:sp>
      <p:sp>
        <p:nvSpPr>
          <p:cNvPr id="2052" name="Text Box 3"/>
          <p:cNvSpPr txBox="1">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Lucida Sans Unicode" panose="020B0602030504020204" pitchFamily="34" charset="0"/>
            </a:endParaRPr>
          </a:p>
        </p:txBody>
      </p:sp>
      <p:sp>
        <p:nvSpPr>
          <p:cNvPr id="2053" name="Text Box 4"/>
          <p:cNvSpPr txBox="1">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Lucida Sans Unicode" panose="020B0602030504020204" pitchFamily="34" charset="0"/>
            </a:endParaRPr>
          </a:p>
        </p:txBody>
      </p:sp>
      <p:sp>
        <p:nvSpPr>
          <p:cNvPr id="2" name="Rectangle 5"/>
          <p:cNvSpPr>
            <a:spLocks noGrp="1" noChangeArrowheads="1"/>
          </p:cNvSpPr>
          <p:nvPr>
            <p:ph type="sldNum"/>
          </p:nvPr>
        </p:nvSpPr>
        <p:spPr bwMode="auto">
          <a:xfrm>
            <a:off x="8737600" y="6245225"/>
            <a:ext cx="2836333" cy="469900"/>
          </a:xfrm>
          <a:prstGeom prst="rect">
            <a:avLst/>
          </a:prstGeom>
          <a:noFill/>
          <a:ln w="9525" cap="flat">
            <a:noFill/>
            <a:round/>
            <a:headEnd/>
            <a:tailEnd/>
          </a:ln>
          <a:effectLst/>
        </p:spPr>
        <p:txBody>
          <a:bodyPr vert="horz" wrap="square" lIns="90000" tIns="46800" rIns="90000" bIns="46800" numCol="1" anchor="t" anchorCtr="0" compatLnSpc="1">
            <a:prstTxWarp prst="textNoShape">
              <a:avLst/>
            </a:prstTxWarp>
          </a:bodyPr>
          <a:lstStyle>
            <a:lvl1pPr algn="r" eaLnBrk="1" hangingPunct="1">
              <a:buSzPct val="100000"/>
              <a:tabLst>
                <a:tab pos="449263" algn="l"/>
                <a:tab pos="898525" algn="l"/>
                <a:tab pos="1347788" algn="l"/>
                <a:tab pos="1797050" algn="l"/>
              </a:tabLst>
              <a:defRPr sz="1400">
                <a:solidFill>
                  <a:srgbClr val="000000"/>
                </a:solidFill>
                <a:latin typeface="Times New Roman" panose="02020603050405020304" pitchFamily="18" charset="0"/>
                <a:cs typeface="Arial" panose="020B0604020202020204" pitchFamily="34" charset="0"/>
              </a:defRPr>
            </a:lvl1pPr>
          </a:lstStyle>
          <a:p>
            <a:pPr defTabSz="449263" fontAlgn="base">
              <a:spcBef>
                <a:spcPct val="0"/>
              </a:spcBef>
              <a:spcAft>
                <a:spcPct val="0"/>
              </a:spcAft>
              <a:defRPr/>
            </a:pPr>
            <a:fld id="{EB688F78-36CE-4D05-84C6-C5C758E2399A}" type="slidenum">
              <a:rPr lang="en-US" altLang="vi-VN" smtClean="0"/>
              <a:pPr defTabSz="449263" fontAlgn="base">
                <a:spcBef>
                  <a:spcPct val="0"/>
                </a:spcBef>
                <a:spcAft>
                  <a:spcPct val="0"/>
                </a:spcAft>
                <a:defRPr/>
              </a:pPr>
              <a:t>‹#›</a:t>
            </a:fld>
            <a:endParaRPr lang="en-US" altLang="vi-VN"/>
          </a:p>
        </p:txBody>
      </p:sp>
    </p:spTree>
    <p:extLst>
      <p:ext uri="{BB962C8B-B14F-4D97-AF65-F5344CB8AC3E}">
        <p14:creationId xmlns:p14="http://schemas.microsoft.com/office/powerpoint/2010/main" val="890492678"/>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cs typeface="Arial" charset="0"/>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cs typeface="Arial"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buChar char="•"/>
        <a:defRPr sz="44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j-lt"/>
          <a:cs typeface="+mj-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j-lt"/>
          <a:cs typeface="+mj-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cs typeface="+mj-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cs typeface="+mj-cs"/>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j-lt"/>
          <a:cs typeface="+mj-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CDB2897-85FD-4AE6-926C-EC3009411966}" type="slidenum">
              <a:rPr lang="en-US" altLang="vi-VN"/>
              <a:pPr>
                <a:defRPr/>
              </a:pPr>
              <a:t>‹#›</a:t>
            </a:fld>
            <a:endParaRPr lang="en-US" altLang="vi-VN"/>
          </a:p>
        </p:txBody>
      </p:sp>
      <p:pic>
        <p:nvPicPr>
          <p:cNvPr id="1031" name="Picture 6"/>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8091479"/>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Lst>
  <p:transition>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35F4D6-9AB9-4316-8503-89B4865E4379}" type="datetimeFigureOut">
              <a:rPr lang="vi-VN" smtClean="0"/>
              <a:t>07/01/2022</a:t>
            </a:fld>
            <a:endParaRPr lang="vi-VN"/>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FB8F4-B396-45F0-95BE-02807709B1BF}" type="slidenum">
              <a:rPr lang="vi-VN" smtClean="0"/>
              <a:t>‹#›</a:t>
            </a:fld>
            <a:endParaRPr lang="vi-VN"/>
          </a:p>
        </p:txBody>
      </p:sp>
    </p:spTree>
    <p:extLst>
      <p:ext uri="{BB962C8B-B14F-4D97-AF65-F5344CB8AC3E}">
        <p14:creationId xmlns:p14="http://schemas.microsoft.com/office/powerpoint/2010/main" val="3753239396"/>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5821279" y="6118484"/>
            <a:ext cx="549442" cy="365125"/>
          </a:xfrm>
          <a:prstGeom prst="rect">
            <a:avLst/>
          </a:prstGeom>
        </p:spPr>
        <p:txBody>
          <a:bodyPr vert="horz" lIns="91440" tIns="45720" rIns="91440" bIns="45720" rtlCol="0" anchor="ctr"/>
          <a:lstStyle>
            <a:lvl1pPr algn="ctr">
              <a:defRPr sz="1600" b="1">
                <a:solidFill>
                  <a:schemeClr val="bg1"/>
                </a:solidFill>
                <a:latin typeface="+mn-lt"/>
              </a:defRPr>
            </a:lvl1pPr>
          </a:lstStyle>
          <a:p>
            <a:fld id="{D495E168-DA5E-4888-8D8A-92B118324C14}" type="slidenum">
              <a:rPr lang="en-US" noProof="0" smtClean="0"/>
              <a:pPr/>
              <a:t>‹#›</a:t>
            </a:fld>
            <a:endParaRPr lang="en-US" noProof="0" dirty="0"/>
          </a:p>
        </p:txBody>
      </p:sp>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84"/>
            <a:ext cx="2743200" cy="365125"/>
          </a:xfrm>
          <a:prstGeom prst="rect">
            <a:avLst/>
          </a:prstGeom>
        </p:spPr>
        <p:txBody>
          <a:bodyPr vert="horz" lIns="91440" tIns="45720" rIns="91440" bIns="45720" rtlCol="0" anchor="ctr"/>
          <a:lstStyle>
            <a:lvl1pPr algn="r">
              <a:defRPr sz="1600">
                <a:solidFill>
                  <a:schemeClr val="bg2"/>
                </a:solidFill>
              </a:defRPr>
            </a:lvl1pPr>
          </a:lstStyle>
          <a:p>
            <a:r>
              <a:rPr lang="en-US" noProof="0" dirty="0"/>
              <a:t>MM.DD.20XX</a:t>
            </a:r>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0" y="6118484"/>
            <a:ext cx="3398763" cy="365125"/>
          </a:xfrm>
          <a:prstGeom prst="rect">
            <a:avLst/>
          </a:prstGeom>
        </p:spPr>
        <p:txBody>
          <a:bodyPr vert="horz" lIns="91440" tIns="45720" rIns="91440" bIns="45720" rtlCol="0" anchor="ctr"/>
          <a:lstStyle>
            <a:lvl1pPr algn="l">
              <a:defRPr sz="1600">
                <a:solidFill>
                  <a:schemeClr val="bg2"/>
                </a:solidFill>
              </a:defRPr>
            </a:lvl1pPr>
          </a:lstStyle>
          <a:p>
            <a:r>
              <a:rPr lang="en-US" noProof="0" dirty="0"/>
              <a:t>ADD A FOOTER</a:t>
            </a:r>
          </a:p>
        </p:txBody>
      </p:sp>
    </p:spTree>
    <p:extLst>
      <p:ext uri="{BB962C8B-B14F-4D97-AF65-F5344CB8AC3E}">
        <p14:creationId xmlns:p14="http://schemas.microsoft.com/office/powerpoint/2010/main" val="478232985"/>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 id="2147483850" r:id="rId15"/>
    <p:sldLayoutId id="2147483851" r:id="rId16"/>
    <p:sldLayoutId id="2147483852" r:id="rId17"/>
    <p:sldLayoutId id="2147483853" r:id="rId18"/>
    <p:sldLayoutId id="2147483854" r:id="rId19"/>
  </p:sldLayoutIdLst>
  <p:hf hdr="0" dt="0"/>
  <p:txStyles>
    <p:title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guide id="5" pos="4407">
          <p15:clr>
            <a:srgbClr val="F26B43"/>
          </p15:clr>
        </p15:guide>
        <p15:guide id="6" pos="3273">
          <p15:clr>
            <a:srgbClr val="F26B43"/>
          </p15:clr>
        </p15:guide>
        <p15:guide id="7" pos="3840">
          <p15:clr>
            <a:srgbClr val="F26B43"/>
          </p15:clr>
        </p15:guide>
        <p15:guide id="8" orient="horz" pos="2160">
          <p15:clr>
            <a:srgbClr val="F26B43"/>
          </p15:clr>
        </p15:guide>
        <p15:guide id="9" pos="302">
          <p15:clr>
            <a:srgbClr val="F26B43"/>
          </p15:clr>
        </p15:guide>
        <p15:guide id="10" pos="737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47861" y="2198613"/>
            <a:ext cx="8696277" cy="561692"/>
          </a:xfrm>
          <a:prstGeom prst="rect">
            <a:avLst/>
          </a:prstGeom>
        </p:spPr>
        <p:txBody>
          <a:bodyPr wrap="square" lIns="0" tIns="0" rIns="0" bIns="0">
            <a:spAutoFit/>
          </a:bodyPr>
          <a:lstStyle>
            <a:lvl1pPr>
              <a:defRPr sz="3650" b="0" i="0">
                <a:solidFill>
                  <a:srgbClr val="493323"/>
                </a:solidFill>
                <a:latin typeface="Trebuchet MS"/>
                <a:cs typeface="Trebuchet MS"/>
              </a:defRPr>
            </a:lvl1pPr>
          </a:lstStyle>
          <a:p>
            <a:endParaRPr/>
          </a:p>
        </p:txBody>
      </p:sp>
      <p:sp>
        <p:nvSpPr>
          <p:cNvPr id="3" name="Holder 3"/>
          <p:cNvSpPr>
            <a:spLocks noGrp="1"/>
          </p:cNvSpPr>
          <p:nvPr>
            <p:ph type="body" idx="1"/>
          </p:nvPr>
        </p:nvSpPr>
        <p:spPr>
          <a:xfrm>
            <a:off x="1835288" y="3231656"/>
            <a:ext cx="8521423" cy="453970"/>
          </a:xfrm>
          <a:prstGeom prst="rect">
            <a:avLst/>
          </a:prstGeom>
        </p:spPr>
        <p:txBody>
          <a:bodyPr wrap="square" lIns="0" tIns="0" rIns="0" bIns="0">
            <a:spAutoFit/>
          </a:bodyPr>
          <a:lstStyle>
            <a:lvl1pPr>
              <a:defRPr sz="2950" b="0" i="0">
                <a:solidFill>
                  <a:srgbClr val="493323"/>
                </a:solidFill>
                <a:latin typeface="Arial"/>
                <a:cs typeface="Aria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1/7/2022</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40485837"/>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6.xml"/></Relationships>
</file>

<file path=ppt/slides/_rels/slide1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9.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9.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99.xml"/></Relationships>
</file>

<file path=ppt/slides/_rels/slide17.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png"/><Relationship Id="rId1" Type="http://schemas.openxmlformats.org/officeDocument/2006/relationships/slideLayout" Target="../slideLayouts/slideLayout94.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03.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gif"/><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64.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7.xml"/><Relationship Id="rId4" Type="http://schemas.openxmlformats.org/officeDocument/2006/relationships/image" Target="../media/image33.gif"/></Relationships>
</file>

<file path=ppt/slides/_rels/slide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3"/>
          <p:cNvSpPr txBox="1">
            <a:spLocks noGrp="1"/>
          </p:cNvSpPr>
          <p:nvPr>
            <p:ph type="ctrTitle"/>
          </p:nvPr>
        </p:nvSpPr>
        <p:spPr>
          <a:xfrm>
            <a:off x="5321654" y="858044"/>
            <a:ext cx="5923359" cy="3739200"/>
          </a:xfrm>
          <a:prstGeom prst="rect">
            <a:avLst/>
          </a:prstGeom>
        </p:spPr>
        <p:txBody>
          <a:bodyPr spcFirstLastPara="1" wrap="square" lIns="121900" tIns="121900" rIns="121900" bIns="121900" anchor="b" anchorCtr="0">
            <a:noAutofit/>
          </a:bodyPr>
          <a:lstStyle/>
          <a:p>
            <a:r>
              <a:rPr lang="en" sz="7200" dirty="0">
                <a:latin typeface="#9Slide06 SVNKarlita" pitchFamily="2" charset="-128"/>
                <a:ea typeface="#9Slide06 SVNKarlita" pitchFamily="2" charset="-128"/>
                <a:cs typeface="#9Slide06 SVNKarlita" pitchFamily="2" charset="-128"/>
              </a:rPr>
              <a:t>Chào mừng các thầy cô giáo đến với tiết học</a:t>
            </a:r>
            <a:endParaRPr sz="7200" dirty="0">
              <a:latin typeface="#9Slide06 SVNKarlita" pitchFamily="2" charset="-128"/>
              <a:ea typeface="#9Slide06 SVNKarlita" pitchFamily="2" charset="-128"/>
              <a:cs typeface="#9Slide06 SVNKarlita" pitchFamily="2" charset="-128"/>
            </a:endParaRPr>
          </a:p>
        </p:txBody>
      </p:sp>
      <p:sp>
        <p:nvSpPr>
          <p:cNvPr id="140" name="Google Shape;140;p33"/>
          <p:cNvSpPr txBox="1">
            <a:spLocks noGrp="1"/>
          </p:cNvSpPr>
          <p:nvPr>
            <p:ph type="subTitle" idx="1"/>
          </p:nvPr>
        </p:nvSpPr>
        <p:spPr>
          <a:xfrm>
            <a:off x="5638800" y="4977023"/>
            <a:ext cx="4987780" cy="1056800"/>
          </a:xfrm>
          <a:prstGeom prst="rect">
            <a:avLst/>
          </a:prstGeom>
        </p:spPr>
        <p:txBody>
          <a:bodyPr spcFirstLastPara="1" wrap="square" lIns="121900" tIns="121900" rIns="121900" bIns="121900" anchor="t" anchorCtr="0">
            <a:noAutofit/>
          </a:bodyPr>
          <a:lstStyle/>
          <a:p>
            <a:pPr marL="0" indent="0"/>
            <a:r>
              <a:rPr lang="en" dirty="0">
                <a:latin typeface="#9Slide07 Pattaya" panose="00000500000000000000" pitchFamily="2" charset="-34"/>
                <a:cs typeface="#9Slide07 Pattaya" panose="00000500000000000000" pitchFamily="2" charset="-34"/>
              </a:rPr>
              <a:t>Giáo viên: Phạm Thanh Lịch</a:t>
            </a:r>
          </a:p>
          <a:p>
            <a:pPr marL="0" indent="0"/>
            <a:r>
              <a:rPr lang="en" dirty="0">
                <a:latin typeface="#9Slide07 Pattaya" panose="00000500000000000000" pitchFamily="2" charset="-34"/>
                <a:cs typeface="#9Slide07 Pattaya" panose="00000500000000000000" pitchFamily="2" charset="-34"/>
              </a:rPr>
              <a:t>Lớp: 6I</a:t>
            </a:r>
            <a:endParaRPr dirty="0">
              <a:latin typeface="#9Slide07 Pattaya" panose="00000500000000000000" pitchFamily="2" charset="-34"/>
              <a:cs typeface="#9Slide07 Pattaya" panose="00000500000000000000" pitchFamily="2" charset="-34"/>
            </a:endParaRPr>
          </a:p>
        </p:txBody>
      </p:sp>
      <p:grpSp>
        <p:nvGrpSpPr>
          <p:cNvPr id="141" name="Google Shape;141;p33"/>
          <p:cNvGrpSpPr/>
          <p:nvPr/>
        </p:nvGrpSpPr>
        <p:grpSpPr>
          <a:xfrm>
            <a:off x="946987" y="990600"/>
            <a:ext cx="3721616" cy="4111373"/>
            <a:chOff x="2055650" y="933575"/>
            <a:chExt cx="3474250" cy="3838100"/>
          </a:xfrm>
        </p:grpSpPr>
        <p:sp>
          <p:nvSpPr>
            <p:cNvPr id="142" name="Google Shape;142;p33"/>
            <p:cNvSpPr/>
            <p:nvPr/>
          </p:nvSpPr>
          <p:spPr>
            <a:xfrm>
              <a:off x="2454350" y="933575"/>
              <a:ext cx="3075550" cy="3838100"/>
            </a:xfrm>
            <a:custGeom>
              <a:avLst/>
              <a:gdLst/>
              <a:ahLst/>
              <a:cxnLst/>
              <a:rect l="l" t="t" r="r" b="b"/>
              <a:pathLst>
                <a:path w="123022" h="153524" extrusionOk="0">
                  <a:moveTo>
                    <a:pt x="87580" y="16061"/>
                  </a:moveTo>
                  <a:cubicBezTo>
                    <a:pt x="99249" y="23975"/>
                    <a:pt x="108236" y="35804"/>
                    <a:pt x="112368" y="49923"/>
                  </a:cubicBezTo>
                  <a:cubicBezTo>
                    <a:pt x="116992" y="65810"/>
                    <a:pt x="115165" y="82538"/>
                    <a:pt x="107222" y="97034"/>
                  </a:cubicBezTo>
                  <a:cubicBezTo>
                    <a:pt x="99278" y="111544"/>
                    <a:pt x="86159" y="122082"/>
                    <a:pt x="70287" y="126706"/>
                  </a:cubicBezTo>
                  <a:cubicBezTo>
                    <a:pt x="64604" y="128359"/>
                    <a:pt x="58763" y="129200"/>
                    <a:pt x="52906" y="129200"/>
                  </a:cubicBezTo>
                  <a:cubicBezTo>
                    <a:pt x="39425" y="129200"/>
                    <a:pt x="26655" y="124720"/>
                    <a:pt x="16247" y="117038"/>
                  </a:cubicBezTo>
                  <a:cubicBezTo>
                    <a:pt x="18030" y="114515"/>
                    <a:pt x="19798" y="112008"/>
                    <a:pt x="21581" y="109485"/>
                  </a:cubicBezTo>
                  <a:cubicBezTo>
                    <a:pt x="43586" y="78334"/>
                    <a:pt x="65576" y="47197"/>
                    <a:pt x="87580" y="16061"/>
                  </a:cubicBezTo>
                  <a:close/>
                  <a:moveTo>
                    <a:pt x="86948" y="1"/>
                  </a:moveTo>
                  <a:cubicBezTo>
                    <a:pt x="85234" y="1"/>
                    <a:pt x="84092" y="2713"/>
                    <a:pt x="85928" y="3957"/>
                  </a:cubicBezTo>
                  <a:cubicBezTo>
                    <a:pt x="87087" y="4739"/>
                    <a:pt x="88247" y="5522"/>
                    <a:pt x="89392" y="6319"/>
                  </a:cubicBezTo>
                  <a:cubicBezTo>
                    <a:pt x="85913" y="11233"/>
                    <a:pt x="82434" y="16162"/>
                    <a:pt x="78955" y="21076"/>
                  </a:cubicBezTo>
                  <a:cubicBezTo>
                    <a:pt x="55153" y="54779"/>
                    <a:pt x="31351" y="88481"/>
                    <a:pt x="7549" y="122169"/>
                  </a:cubicBezTo>
                  <a:cubicBezTo>
                    <a:pt x="6346" y="121357"/>
                    <a:pt x="5143" y="120531"/>
                    <a:pt x="3926" y="119705"/>
                  </a:cubicBezTo>
                  <a:cubicBezTo>
                    <a:pt x="3555" y="119453"/>
                    <a:pt x="3189" y="119344"/>
                    <a:pt x="2846" y="119344"/>
                  </a:cubicBezTo>
                  <a:cubicBezTo>
                    <a:pt x="1134" y="119344"/>
                    <a:pt x="0" y="122056"/>
                    <a:pt x="1824" y="123300"/>
                  </a:cubicBezTo>
                  <a:cubicBezTo>
                    <a:pt x="5187" y="125590"/>
                    <a:pt x="8550" y="127880"/>
                    <a:pt x="11913" y="130156"/>
                  </a:cubicBezTo>
                  <a:cubicBezTo>
                    <a:pt x="12288" y="130412"/>
                    <a:pt x="12660" y="130523"/>
                    <a:pt x="13007" y="130523"/>
                  </a:cubicBezTo>
                  <a:cubicBezTo>
                    <a:pt x="14722" y="130523"/>
                    <a:pt x="15847" y="127818"/>
                    <a:pt x="14015" y="126576"/>
                  </a:cubicBezTo>
                  <a:cubicBezTo>
                    <a:pt x="13000" y="125880"/>
                    <a:pt x="11985" y="125199"/>
                    <a:pt x="10970" y="124503"/>
                  </a:cubicBezTo>
                  <a:cubicBezTo>
                    <a:pt x="11608" y="123604"/>
                    <a:pt x="12246" y="122691"/>
                    <a:pt x="12884" y="121792"/>
                  </a:cubicBezTo>
                  <a:cubicBezTo>
                    <a:pt x="22915" y="129156"/>
                    <a:pt x="34932" y="133809"/>
                    <a:pt x="47717" y="134809"/>
                  </a:cubicBezTo>
                  <a:lnTo>
                    <a:pt x="47717" y="140840"/>
                  </a:lnTo>
                  <a:lnTo>
                    <a:pt x="42281" y="153523"/>
                  </a:lnTo>
                  <a:lnTo>
                    <a:pt x="63590" y="153523"/>
                  </a:lnTo>
                  <a:lnTo>
                    <a:pt x="58139" y="140840"/>
                  </a:lnTo>
                  <a:lnTo>
                    <a:pt x="58139" y="134809"/>
                  </a:lnTo>
                  <a:cubicBezTo>
                    <a:pt x="62792" y="134447"/>
                    <a:pt x="67402" y="133621"/>
                    <a:pt x="71910" y="132302"/>
                  </a:cubicBezTo>
                  <a:cubicBezTo>
                    <a:pt x="89276" y="127228"/>
                    <a:pt x="103627" y="115704"/>
                    <a:pt x="112324" y="99831"/>
                  </a:cubicBezTo>
                  <a:cubicBezTo>
                    <a:pt x="121022" y="83973"/>
                    <a:pt x="123022" y="65665"/>
                    <a:pt x="117948" y="48299"/>
                  </a:cubicBezTo>
                  <a:cubicBezTo>
                    <a:pt x="113455" y="32876"/>
                    <a:pt x="103656" y="19974"/>
                    <a:pt x="90929" y="11320"/>
                  </a:cubicBezTo>
                  <a:cubicBezTo>
                    <a:pt x="91566" y="10422"/>
                    <a:pt x="92190" y="9537"/>
                    <a:pt x="92813" y="8639"/>
                  </a:cubicBezTo>
                  <a:cubicBezTo>
                    <a:pt x="93886" y="9364"/>
                    <a:pt x="94944" y="10088"/>
                    <a:pt x="96016" y="10813"/>
                  </a:cubicBezTo>
                  <a:cubicBezTo>
                    <a:pt x="96390" y="11069"/>
                    <a:pt x="96759" y="11180"/>
                    <a:pt x="97105" y="11180"/>
                  </a:cubicBezTo>
                  <a:cubicBezTo>
                    <a:pt x="98815" y="11180"/>
                    <a:pt x="99951" y="8474"/>
                    <a:pt x="98118" y="7233"/>
                  </a:cubicBezTo>
                  <a:cubicBezTo>
                    <a:pt x="94755" y="4942"/>
                    <a:pt x="91392" y="2652"/>
                    <a:pt x="88029" y="362"/>
                  </a:cubicBezTo>
                  <a:cubicBezTo>
                    <a:pt x="87659" y="110"/>
                    <a:pt x="87292" y="1"/>
                    <a:pt x="86948" y="1"/>
                  </a:cubicBezTo>
                  <a:close/>
                </a:path>
              </a:pathLst>
            </a:custGeom>
            <a:solidFill>
              <a:srgbClr val="5459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3" name="Google Shape;143;p33"/>
            <p:cNvSpPr/>
            <p:nvPr/>
          </p:nvSpPr>
          <p:spPr>
            <a:xfrm>
              <a:off x="2055650" y="1070950"/>
              <a:ext cx="3307925" cy="2968425"/>
            </a:xfrm>
            <a:custGeom>
              <a:avLst/>
              <a:gdLst/>
              <a:ahLst/>
              <a:cxnLst/>
              <a:rect l="l" t="t" r="r" b="b"/>
              <a:pathLst>
                <a:path w="132317" h="118737" extrusionOk="0">
                  <a:moveTo>
                    <a:pt x="66143" y="1"/>
                  </a:moveTo>
                  <a:cubicBezTo>
                    <a:pt x="40444" y="1"/>
                    <a:pt x="16748" y="16825"/>
                    <a:pt x="9190" y="42746"/>
                  </a:cubicBezTo>
                  <a:cubicBezTo>
                    <a:pt x="0" y="74202"/>
                    <a:pt x="18062" y="107165"/>
                    <a:pt x="49532" y="116341"/>
                  </a:cubicBezTo>
                  <a:cubicBezTo>
                    <a:pt x="55085" y="117963"/>
                    <a:pt x="60685" y="118736"/>
                    <a:pt x="66192" y="118736"/>
                  </a:cubicBezTo>
                  <a:cubicBezTo>
                    <a:pt x="91885" y="118736"/>
                    <a:pt x="115573" y="101914"/>
                    <a:pt x="123141" y="75999"/>
                  </a:cubicBezTo>
                  <a:cubicBezTo>
                    <a:pt x="132316" y="44529"/>
                    <a:pt x="114255" y="11580"/>
                    <a:pt x="82785" y="2390"/>
                  </a:cubicBezTo>
                  <a:cubicBezTo>
                    <a:pt x="77238" y="772"/>
                    <a:pt x="71644" y="1"/>
                    <a:pt x="66143" y="1"/>
                  </a:cubicBezTo>
                  <a:close/>
                </a:path>
              </a:pathLst>
            </a:custGeom>
            <a:solidFill>
              <a:srgbClr val="83BC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4" name="Google Shape;144;p33"/>
            <p:cNvSpPr/>
            <p:nvPr/>
          </p:nvSpPr>
          <p:spPr>
            <a:xfrm>
              <a:off x="4039000" y="1132850"/>
              <a:ext cx="1269125" cy="1696750"/>
            </a:xfrm>
            <a:custGeom>
              <a:avLst/>
              <a:gdLst/>
              <a:ahLst/>
              <a:cxnLst/>
              <a:rect l="l" t="t" r="r" b="b"/>
              <a:pathLst>
                <a:path w="50765" h="67870" extrusionOk="0">
                  <a:moveTo>
                    <a:pt x="3726" y="1"/>
                  </a:moveTo>
                  <a:cubicBezTo>
                    <a:pt x="1697" y="3987"/>
                    <a:pt x="1" y="11061"/>
                    <a:pt x="8176" y="17483"/>
                  </a:cubicBezTo>
                  <a:cubicBezTo>
                    <a:pt x="20425" y="27064"/>
                    <a:pt x="23585" y="27325"/>
                    <a:pt x="26354" y="43879"/>
                  </a:cubicBezTo>
                  <a:cubicBezTo>
                    <a:pt x="28238" y="55186"/>
                    <a:pt x="36443" y="65478"/>
                    <a:pt x="45155" y="67870"/>
                  </a:cubicBezTo>
                  <a:cubicBezTo>
                    <a:pt x="50765" y="38299"/>
                    <a:pt x="33152" y="8742"/>
                    <a:pt x="3726" y="1"/>
                  </a:cubicBezTo>
                  <a:close/>
                </a:path>
              </a:pathLst>
            </a:custGeom>
            <a:solidFill>
              <a:srgbClr val="8199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5" name="Google Shape;145;p33"/>
            <p:cNvSpPr/>
            <p:nvPr/>
          </p:nvSpPr>
          <p:spPr>
            <a:xfrm>
              <a:off x="4204250" y="1249550"/>
              <a:ext cx="1000950" cy="1423875"/>
            </a:xfrm>
            <a:custGeom>
              <a:avLst/>
              <a:gdLst/>
              <a:ahLst/>
              <a:cxnLst/>
              <a:rect l="l" t="t" r="r" b="b"/>
              <a:pathLst>
                <a:path w="40038" h="56955" extrusionOk="0">
                  <a:moveTo>
                    <a:pt x="1653" y="1"/>
                  </a:moveTo>
                  <a:lnTo>
                    <a:pt x="1653" y="1"/>
                  </a:lnTo>
                  <a:cubicBezTo>
                    <a:pt x="1" y="3262"/>
                    <a:pt x="204" y="7451"/>
                    <a:pt x="6872" y="12684"/>
                  </a:cubicBezTo>
                  <a:cubicBezTo>
                    <a:pt x="16874" y="20512"/>
                    <a:pt x="21019" y="23078"/>
                    <a:pt x="23281" y="36602"/>
                  </a:cubicBezTo>
                  <a:cubicBezTo>
                    <a:pt x="24817" y="45821"/>
                    <a:pt x="28354" y="55012"/>
                    <a:pt x="35457" y="56954"/>
                  </a:cubicBezTo>
                  <a:cubicBezTo>
                    <a:pt x="40038" y="32819"/>
                    <a:pt x="25673" y="7132"/>
                    <a:pt x="1653" y="1"/>
                  </a:cubicBezTo>
                  <a:close/>
                </a:path>
              </a:pathLst>
            </a:custGeom>
            <a:solidFill>
              <a:srgbClr val="8199C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 name="Google Shape;146;p33"/>
            <p:cNvSpPr/>
            <p:nvPr/>
          </p:nvSpPr>
          <p:spPr>
            <a:xfrm>
              <a:off x="3362425" y="1620275"/>
              <a:ext cx="1576825" cy="2259550"/>
            </a:xfrm>
            <a:custGeom>
              <a:avLst/>
              <a:gdLst/>
              <a:ahLst/>
              <a:cxnLst/>
              <a:rect l="l" t="t" r="r" b="b"/>
              <a:pathLst>
                <a:path w="63073" h="90382" extrusionOk="0">
                  <a:moveTo>
                    <a:pt x="27745" y="1"/>
                  </a:moveTo>
                  <a:cubicBezTo>
                    <a:pt x="27745" y="1"/>
                    <a:pt x="24918" y="16279"/>
                    <a:pt x="13887" y="18642"/>
                  </a:cubicBezTo>
                  <a:cubicBezTo>
                    <a:pt x="2856" y="21005"/>
                    <a:pt x="0" y="30877"/>
                    <a:pt x="3247" y="36675"/>
                  </a:cubicBezTo>
                  <a:cubicBezTo>
                    <a:pt x="7683" y="44575"/>
                    <a:pt x="18265" y="41937"/>
                    <a:pt x="19439" y="45894"/>
                  </a:cubicBezTo>
                  <a:cubicBezTo>
                    <a:pt x="20628" y="49837"/>
                    <a:pt x="12959" y="58926"/>
                    <a:pt x="15206" y="68594"/>
                  </a:cubicBezTo>
                  <a:cubicBezTo>
                    <a:pt x="17236" y="77292"/>
                    <a:pt x="29890" y="87410"/>
                    <a:pt x="40603" y="90381"/>
                  </a:cubicBezTo>
                  <a:cubicBezTo>
                    <a:pt x="43777" y="88787"/>
                    <a:pt x="46807" y="86917"/>
                    <a:pt x="49648" y="84772"/>
                  </a:cubicBezTo>
                  <a:cubicBezTo>
                    <a:pt x="51532" y="74030"/>
                    <a:pt x="46850" y="53040"/>
                    <a:pt x="44140" y="48373"/>
                  </a:cubicBezTo>
                  <a:cubicBezTo>
                    <a:pt x="40385" y="41937"/>
                    <a:pt x="28136" y="40893"/>
                    <a:pt x="29325" y="36675"/>
                  </a:cubicBezTo>
                  <a:cubicBezTo>
                    <a:pt x="29794" y="34989"/>
                    <a:pt x="31121" y="34136"/>
                    <a:pt x="32998" y="34136"/>
                  </a:cubicBezTo>
                  <a:cubicBezTo>
                    <a:pt x="35816" y="34136"/>
                    <a:pt x="39876" y="36058"/>
                    <a:pt x="44140" y="39965"/>
                  </a:cubicBezTo>
                  <a:cubicBezTo>
                    <a:pt x="51228" y="46459"/>
                    <a:pt x="54997" y="51547"/>
                    <a:pt x="59346" y="52069"/>
                  </a:cubicBezTo>
                  <a:cubicBezTo>
                    <a:pt x="59425" y="52079"/>
                    <a:pt x="59498" y="52084"/>
                    <a:pt x="59564" y="52084"/>
                  </a:cubicBezTo>
                  <a:cubicBezTo>
                    <a:pt x="63072" y="52084"/>
                    <a:pt x="47047" y="38254"/>
                    <a:pt x="47459" y="31268"/>
                  </a:cubicBezTo>
                  <a:cubicBezTo>
                    <a:pt x="47880" y="24165"/>
                    <a:pt x="51837" y="12568"/>
                    <a:pt x="27745" y="1"/>
                  </a:cubicBezTo>
                  <a:close/>
                </a:path>
              </a:pathLst>
            </a:custGeom>
            <a:solidFill>
              <a:srgbClr val="F6B8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 name="Google Shape;147;p33"/>
            <p:cNvSpPr/>
            <p:nvPr/>
          </p:nvSpPr>
          <p:spPr>
            <a:xfrm>
              <a:off x="3461350" y="1689500"/>
              <a:ext cx="1375625" cy="2080975"/>
            </a:xfrm>
            <a:custGeom>
              <a:avLst/>
              <a:gdLst/>
              <a:ahLst/>
              <a:cxnLst/>
              <a:rect l="l" t="t" r="r" b="b"/>
              <a:pathLst>
                <a:path w="55025" h="83239" extrusionOk="0">
                  <a:moveTo>
                    <a:pt x="25832" y="0"/>
                  </a:moveTo>
                  <a:cubicBezTo>
                    <a:pt x="25832" y="0"/>
                    <a:pt x="20222" y="15743"/>
                    <a:pt x="10626" y="17801"/>
                  </a:cubicBezTo>
                  <a:cubicBezTo>
                    <a:pt x="1030" y="19845"/>
                    <a:pt x="1" y="26296"/>
                    <a:pt x="1378" y="31905"/>
                  </a:cubicBezTo>
                  <a:cubicBezTo>
                    <a:pt x="2740" y="37515"/>
                    <a:pt x="16801" y="38066"/>
                    <a:pt x="17830" y="41502"/>
                  </a:cubicBezTo>
                  <a:cubicBezTo>
                    <a:pt x="18860" y="44937"/>
                    <a:pt x="11394" y="57577"/>
                    <a:pt x="13351" y="65999"/>
                  </a:cubicBezTo>
                  <a:cubicBezTo>
                    <a:pt x="15323" y="74407"/>
                    <a:pt x="28731" y="81988"/>
                    <a:pt x="38516" y="83206"/>
                  </a:cubicBezTo>
                  <a:cubicBezTo>
                    <a:pt x="38696" y="83228"/>
                    <a:pt x="38871" y="83239"/>
                    <a:pt x="39041" y="83239"/>
                  </a:cubicBezTo>
                  <a:cubicBezTo>
                    <a:pt x="48075" y="83239"/>
                    <a:pt x="41731" y="52328"/>
                    <a:pt x="38516" y="46821"/>
                  </a:cubicBezTo>
                  <a:cubicBezTo>
                    <a:pt x="35254" y="41226"/>
                    <a:pt x="21947" y="39530"/>
                    <a:pt x="23049" y="34268"/>
                  </a:cubicBezTo>
                  <a:cubicBezTo>
                    <a:pt x="23707" y="31160"/>
                    <a:pt x="26429" y="29436"/>
                    <a:pt x="29768" y="29436"/>
                  </a:cubicBezTo>
                  <a:cubicBezTo>
                    <a:pt x="32534" y="29436"/>
                    <a:pt x="35724" y="30620"/>
                    <a:pt x="38516" y="33181"/>
                  </a:cubicBezTo>
                  <a:cubicBezTo>
                    <a:pt x="44691" y="38834"/>
                    <a:pt x="47967" y="44836"/>
                    <a:pt x="51750" y="45299"/>
                  </a:cubicBezTo>
                  <a:cubicBezTo>
                    <a:pt x="51815" y="45307"/>
                    <a:pt x="51875" y="45311"/>
                    <a:pt x="51929" y="45311"/>
                  </a:cubicBezTo>
                  <a:cubicBezTo>
                    <a:pt x="55024" y="45311"/>
                    <a:pt x="41059" y="32494"/>
                    <a:pt x="41415" y="26412"/>
                  </a:cubicBezTo>
                  <a:cubicBezTo>
                    <a:pt x="41777" y="20222"/>
                    <a:pt x="46793" y="10945"/>
                    <a:pt x="25832" y="0"/>
                  </a:cubicBezTo>
                  <a:close/>
                </a:path>
              </a:pathLst>
            </a:custGeom>
            <a:solidFill>
              <a:srgbClr val="F6B85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 name="Google Shape;148;p33"/>
            <p:cNvSpPr/>
            <p:nvPr/>
          </p:nvSpPr>
          <p:spPr>
            <a:xfrm>
              <a:off x="2196975" y="1112925"/>
              <a:ext cx="1371300" cy="1915650"/>
            </a:xfrm>
            <a:custGeom>
              <a:avLst/>
              <a:gdLst/>
              <a:ahLst/>
              <a:cxnLst/>
              <a:rect l="l" t="t" r="r" b="b"/>
              <a:pathLst>
                <a:path w="54852" h="76626" extrusionOk="0">
                  <a:moveTo>
                    <a:pt x="46604" y="1"/>
                  </a:moveTo>
                  <a:cubicBezTo>
                    <a:pt x="26614" y="4828"/>
                    <a:pt x="9698" y="19918"/>
                    <a:pt x="3537" y="41067"/>
                  </a:cubicBezTo>
                  <a:cubicBezTo>
                    <a:pt x="0" y="53171"/>
                    <a:pt x="508" y="65492"/>
                    <a:pt x="4262" y="76610"/>
                  </a:cubicBezTo>
                  <a:cubicBezTo>
                    <a:pt x="4542" y="76621"/>
                    <a:pt x="4819" y="76626"/>
                    <a:pt x="5093" y="76626"/>
                  </a:cubicBezTo>
                  <a:cubicBezTo>
                    <a:pt x="25599" y="76626"/>
                    <a:pt x="26649" y="48495"/>
                    <a:pt x="28136" y="36994"/>
                  </a:cubicBezTo>
                  <a:cubicBezTo>
                    <a:pt x="29716" y="24788"/>
                    <a:pt x="45517" y="24701"/>
                    <a:pt x="51460" y="17135"/>
                  </a:cubicBezTo>
                  <a:cubicBezTo>
                    <a:pt x="54852" y="12800"/>
                    <a:pt x="50735" y="5480"/>
                    <a:pt x="46604" y="1"/>
                  </a:cubicBezTo>
                  <a:close/>
                </a:path>
              </a:pathLst>
            </a:custGeom>
            <a:solidFill>
              <a:srgbClr val="788F7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 name="Google Shape;149;p33"/>
            <p:cNvSpPr/>
            <p:nvPr/>
          </p:nvSpPr>
          <p:spPr>
            <a:xfrm>
              <a:off x="2290825" y="1207150"/>
              <a:ext cx="1179975" cy="1687650"/>
            </a:xfrm>
            <a:custGeom>
              <a:avLst/>
              <a:gdLst/>
              <a:ahLst/>
              <a:cxnLst/>
              <a:rect l="l" t="t" r="r" b="b"/>
              <a:pathLst>
                <a:path w="47199" h="67506" extrusionOk="0">
                  <a:moveTo>
                    <a:pt x="40096" y="1"/>
                  </a:moveTo>
                  <a:cubicBezTo>
                    <a:pt x="22904" y="4161"/>
                    <a:pt x="8350" y="18714"/>
                    <a:pt x="3045" y="36907"/>
                  </a:cubicBezTo>
                  <a:cubicBezTo>
                    <a:pt x="1" y="47329"/>
                    <a:pt x="436" y="57925"/>
                    <a:pt x="3668" y="67493"/>
                  </a:cubicBezTo>
                  <a:cubicBezTo>
                    <a:pt x="3912" y="67501"/>
                    <a:pt x="4151" y="67506"/>
                    <a:pt x="4387" y="67506"/>
                  </a:cubicBezTo>
                  <a:cubicBezTo>
                    <a:pt x="21925" y="67506"/>
                    <a:pt x="18993" y="43311"/>
                    <a:pt x="20266" y="33413"/>
                  </a:cubicBezTo>
                  <a:cubicBezTo>
                    <a:pt x="21628" y="22904"/>
                    <a:pt x="39168" y="18888"/>
                    <a:pt x="44270" y="12365"/>
                  </a:cubicBezTo>
                  <a:cubicBezTo>
                    <a:pt x="47199" y="8640"/>
                    <a:pt x="43662" y="4712"/>
                    <a:pt x="40096" y="1"/>
                  </a:cubicBezTo>
                  <a:close/>
                </a:path>
              </a:pathLst>
            </a:custGeom>
            <a:solidFill>
              <a:srgbClr val="788F7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 name="Google Shape;150;p33"/>
            <p:cNvSpPr/>
            <p:nvPr/>
          </p:nvSpPr>
          <p:spPr>
            <a:xfrm>
              <a:off x="2463325" y="2915650"/>
              <a:ext cx="1160050" cy="1120725"/>
            </a:xfrm>
            <a:custGeom>
              <a:avLst/>
              <a:gdLst/>
              <a:ahLst/>
              <a:cxnLst/>
              <a:rect l="l" t="t" r="r" b="b"/>
              <a:pathLst>
                <a:path w="46402" h="44829" extrusionOk="0">
                  <a:moveTo>
                    <a:pt x="27389" y="0"/>
                  </a:moveTo>
                  <a:cubicBezTo>
                    <a:pt x="26592" y="0"/>
                    <a:pt x="25721" y="513"/>
                    <a:pt x="24759" y="1689"/>
                  </a:cubicBezTo>
                  <a:cubicBezTo>
                    <a:pt x="20309" y="7154"/>
                    <a:pt x="6669" y="14417"/>
                    <a:pt x="1" y="17765"/>
                  </a:cubicBezTo>
                  <a:cubicBezTo>
                    <a:pt x="7466" y="29347"/>
                    <a:pt x="18961" y="38392"/>
                    <a:pt x="33225" y="42553"/>
                  </a:cubicBezTo>
                  <a:cubicBezTo>
                    <a:pt x="37602" y="43843"/>
                    <a:pt x="42024" y="44568"/>
                    <a:pt x="46401" y="44829"/>
                  </a:cubicBezTo>
                  <a:cubicBezTo>
                    <a:pt x="45821" y="37595"/>
                    <a:pt x="37820" y="26100"/>
                    <a:pt x="35921" y="20563"/>
                  </a:cubicBezTo>
                  <a:cubicBezTo>
                    <a:pt x="33659" y="13934"/>
                    <a:pt x="31539" y="0"/>
                    <a:pt x="27389" y="0"/>
                  </a:cubicBezTo>
                  <a:close/>
                </a:path>
              </a:pathLst>
            </a:custGeom>
            <a:solidFill>
              <a:srgbClr val="AB67A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 name="Google Shape;151;p33"/>
            <p:cNvSpPr/>
            <p:nvPr/>
          </p:nvSpPr>
          <p:spPr>
            <a:xfrm>
              <a:off x="2581100" y="3029500"/>
              <a:ext cx="924500" cy="893075"/>
            </a:xfrm>
            <a:custGeom>
              <a:avLst/>
              <a:gdLst/>
              <a:ahLst/>
              <a:cxnLst/>
              <a:rect l="l" t="t" r="r" b="b"/>
              <a:pathLst>
                <a:path w="36980" h="35723" extrusionOk="0">
                  <a:moveTo>
                    <a:pt x="21827" y="0"/>
                  </a:moveTo>
                  <a:cubicBezTo>
                    <a:pt x="21191" y="0"/>
                    <a:pt x="20496" y="411"/>
                    <a:pt x="19729" y="1354"/>
                  </a:cubicBezTo>
                  <a:cubicBezTo>
                    <a:pt x="16178" y="5688"/>
                    <a:pt x="5306" y="11486"/>
                    <a:pt x="1" y="14153"/>
                  </a:cubicBezTo>
                  <a:cubicBezTo>
                    <a:pt x="5944" y="23387"/>
                    <a:pt x="15105" y="30591"/>
                    <a:pt x="26470" y="33911"/>
                  </a:cubicBezTo>
                  <a:cubicBezTo>
                    <a:pt x="29978" y="34940"/>
                    <a:pt x="33486" y="35520"/>
                    <a:pt x="36979" y="35723"/>
                  </a:cubicBezTo>
                  <a:cubicBezTo>
                    <a:pt x="36515" y="29954"/>
                    <a:pt x="30137" y="20792"/>
                    <a:pt x="28630" y="16386"/>
                  </a:cubicBezTo>
                  <a:cubicBezTo>
                    <a:pt x="26830" y="11109"/>
                    <a:pt x="25133" y="0"/>
                    <a:pt x="21827" y="0"/>
                  </a:cubicBezTo>
                  <a:close/>
                </a:path>
              </a:pathLst>
            </a:custGeom>
            <a:solidFill>
              <a:srgbClr val="AB67A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 name="Google Shape;152;p33"/>
            <p:cNvSpPr/>
            <p:nvPr/>
          </p:nvSpPr>
          <p:spPr>
            <a:xfrm>
              <a:off x="3710325" y="2969100"/>
              <a:ext cx="1424225" cy="1070175"/>
            </a:xfrm>
            <a:custGeom>
              <a:avLst/>
              <a:gdLst/>
              <a:ahLst/>
              <a:cxnLst/>
              <a:rect l="l" t="t" r="r" b="b"/>
              <a:pathLst>
                <a:path w="56969" h="42807" extrusionOk="0">
                  <a:moveTo>
                    <a:pt x="0" y="42807"/>
                  </a:moveTo>
                  <a:lnTo>
                    <a:pt x="0" y="42807"/>
                  </a:lnTo>
                  <a:lnTo>
                    <a:pt x="0" y="42807"/>
                  </a:lnTo>
                  <a:lnTo>
                    <a:pt x="0" y="42807"/>
                  </a:lnTo>
                  <a:close/>
                  <a:moveTo>
                    <a:pt x="0" y="42807"/>
                  </a:moveTo>
                  <a:cubicBezTo>
                    <a:pt x="25600" y="42807"/>
                    <a:pt x="49213" y="26107"/>
                    <a:pt x="56867" y="363"/>
                  </a:cubicBezTo>
                  <a:cubicBezTo>
                    <a:pt x="49213" y="26107"/>
                    <a:pt x="25600" y="42807"/>
                    <a:pt x="0" y="42807"/>
                  </a:cubicBezTo>
                  <a:close/>
                  <a:moveTo>
                    <a:pt x="56954" y="73"/>
                  </a:moveTo>
                  <a:lnTo>
                    <a:pt x="56954" y="73"/>
                  </a:lnTo>
                  <a:cubicBezTo>
                    <a:pt x="56954" y="59"/>
                    <a:pt x="56954" y="44"/>
                    <a:pt x="56954" y="44"/>
                  </a:cubicBezTo>
                  <a:cubicBezTo>
                    <a:pt x="56954" y="44"/>
                    <a:pt x="56954" y="59"/>
                    <a:pt x="56954" y="73"/>
                  </a:cubicBezTo>
                  <a:lnTo>
                    <a:pt x="56954" y="73"/>
                  </a:lnTo>
                  <a:close/>
                  <a:moveTo>
                    <a:pt x="56968" y="15"/>
                  </a:moveTo>
                  <a:cubicBezTo>
                    <a:pt x="56968" y="1"/>
                    <a:pt x="56968" y="1"/>
                    <a:pt x="56968" y="1"/>
                  </a:cubicBezTo>
                  <a:cubicBezTo>
                    <a:pt x="56968" y="1"/>
                    <a:pt x="56968" y="1"/>
                    <a:pt x="56968" y="15"/>
                  </a:cubicBezTo>
                  <a:close/>
                </a:path>
              </a:pathLst>
            </a:custGeom>
            <a:solidFill>
              <a:srgbClr val="E5E5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 name="Google Shape;153;p33"/>
            <p:cNvSpPr/>
            <p:nvPr/>
          </p:nvSpPr>
          <p:spPr>
            <a:xfrm>
              <a:off x="3299000" y="2037750"/>
              <a:ext cx="1927950" cy="2001525"/>
            </a:xfrm>
            <a:custGeom>
              <a:avLst/>
              <a:gdLst/>
              <a:ahLst/>
              <a:cxnLst/>
              <a:rect l="l" t="t" r="r" b="b"/>
              <a:pathLst>
                <a:path w="77118" h="80061" extrusionOk="0">
                  <a:moveTo>
                    <a:pt x="72059" y="1"/>
                  </a:moveTo>
                  <a:cubicBezTo>
                    <a:pt x="75726" y="9858"/>
                    <a:pt x="76813" y="20773"/>
                    <a:pt x="74755" y="31674"/>
                  </a:cubicBezTo>
                  <a:cubicBezTo>
                    <a:pt x="69710" y="30297"/>
                    <a:pt x="64840" y="26267"/>
                    <a:pt x="61274" y="20918"/>
                  </a:cubicBezTo>
                  <a:cubicBezTo>
                    <a:pt x="59766" y="23005"/>
                    <a:pt x="58201" y="24948"/>
                    <a:pt x="56563" y="26789"/>
                  </a:cubicBezTo>
                  <a:cubicBezTo>
                    <a:pt x="60332" y="31485"/>
                    <a:pt x="63970" y="35385"/>
                    <a:pt x="62100" y="35385"/>
                  </a:cubicBezTo>
                  <a:cubicBezTo>
                    <a:pt x="62028" y="35385"/>
                    <a:pt x="61955" y="35385"/>
                    <a:pt x="61883" y="35370"/>
                  </a:cubicBezTo>
                  <a:cubicBezTo>
                    <a:pt x="59201" y="35051"/>
                    <a:pt x="56737" y="32993"/>
                    <a:pt x="53591" y="29934"/>
                  </a:cubicBezTo>
                  <a:cubicBezTo>
                    <a:pt x="51808" y="31717"/>
                    <a:pt x="49953" y="33384"/>
                    <a:pt x="48054" y="34921"/>
                  </a:cubicBezTo>
                  <a:cubicBezTo>
                    <a:pt x="50677" y="42603"/>
                    <a:pt x="53764" y="58994"/>
                    <a:pt x="52186" y="68069"/>
                  </a:cubicBezTo>
                  <a:lnTo>
                    <a:pt x="52186" y="68069"/>
                  </a:lnTo>
                  <a:cubicBezTo>
                    <a:pt x="61971" y="60697"/>
                    <a:pt x="69565" y="50245"/>
                    <a:pt x="73320" y="37617"/>
                  </a:cubicBezTo>
                  <a:cubicBezTo>
                    <a:pt x="73349" y="37516"/>
                    <a:pt x="73378" y="37429"/>
                    <a:pt x="73407" y="37327"/>
                  </a:cubicBezTo>
                  <a:cubicBezTo>
                    <a:pt x="73407" y="37313"/>
                    <a:pt x="73407" y="37298"/>
                    <a:pt x="73407" y="37298"/>
                  </a:cubicBezTo>
                  <a:cubicBezTo>
                    <a:pt x="73421" y="37284"/>
                    <a:pt x="73421" y="37269"/>
                    <a:pt x="73421" y="37269"/>
                  </a:cubicBezTo>
                  <a:cubicBezTo>
                    <a:pt x="73421" y="37255"/>
                    <a:pt x="73421" y="37255"/>
                    <a:pt x="73421" y="37255"/>
                  </a:cubicBezTo>
                  <a:cubicBezTo>
                    <a:pt x="77118" y="24513"/>
                    <a:pt x="76364" y="11539"/>
                    <a:pt x="72059" y="1"/>
                  </a:cubicBezTo>
                  <a:close/>
                  <a:moveTo>
                    <a:pt x="52186" y="68069"/>
                  </a:moveTo>
                  <a:cubicBezTo>
                    <a:pt x="50789" y="69122"/>
                    <a:pt x="49347" y="70111"/>
                    <a:pt x="47865" y="71036"/>
                  </a:cubicBezTo>
                  <a:lnTo>
                    <a:pt x="47865" y="71036"/>
                  </a:lnTo>
                  <a:cubicBezTo>
                    <a:pt x="49347" y="70115"/>
                    <a:pt x="50789" y="69127"/>
                    <a:pt x="52185" y="68073"/>
                  </a:cubicBezTo>
                  <a:cubicBezTo>
                    <a:pt x="52185" y="68071"/>
                    <a:pt x="52185" y="68070"/>
                    <a:pt x="52186" y="68069"/>
                  </a:cubicBezTo>
                  <a:close/>
                  <a:moveTo>
                    <a:pt x="7132" y="52649"/>
                  </a:moveTo>
                  <a:lnTo>
                    <a:pt x="7132" y="52649"/>
                  </a:lnTo>
                  <a:cubicBezTo>
                    <a:pt x="5335" y="52983"/>
                    <a:pt x="3567" y="53243"/>
                    <a:pt x="1813" y="53490"/>
                  </a:cubicBezTo>
                  <a:cubicBezTo>
                    <a:pt x="2045" y="54273"/>
                    <a:pt x="2262" y="55012"/>
                    <a:pt x="2494" y="55679"/>
                  </a:cubicBezTo>
                  <a:cubicBezTo>
                    <a:pt x="4393" y="61216"/>
                    <a:pt x="12394" y="72711"/>
                    <a:pt x="12974" y="79945"/>
                  </a:cubicBezTo>
                  <a:cubicBezTo>
                    <a:pt x="8669" y="79698"/>
                    <a:pt x="4320" y="78973"/>
                    <a:pt x="1" y="77741"/>
                  </a:cubicBezTo>
                  <a:lnTo>
                    <a:pt x="1" y="77741"/>
                  </a:lnTo>
                  <a:cubicBezTo>
                    <a:pt x="5480" y="79321"/>
                    <a:pt x="11017" y="80061"/>
                    <a:pt x="16453" y="80061"/>
                  </a:cubicBezTo>
                  <a:cubicBezTo>
                    <a:pt x="27703" y="80061"/>
                    <a:pt x="38569" y="76836"/>
                    <a:pt x="47865" y="71036"/>
                  </a:cubicBezTo>
                  <a:lnTo>
                    <a:pt x="47865" y="71036"/>
                  </a:lnTo>
                  <a:cubicBezTo>
                    <a:pt x="46331" y="71989"/>
                    <a:pt x="44754" y="72871"/>
                    <a:pt x="43140" y="73682"/>
                  </a:cubicBezTo>
                  <a:cubicBezTo>
                    <a:pt x="36646" y="71870"/>
                    <a:pt x="29427" y="67435"/>
                    <a:pt x="24295" y="62289"/>
                  </a:cubicBezTo>
                  <a:lnTo>
                    <a:pt x="16250" y="62289"/>
                  </a:lnTo>
                  <a:cubicBezTo>
                    <a:pt x="14670" y="62289"/>
                    <a:pt x="13380" y="60999"/>
                    <a:pt x="13380" y="59419"/>
                  </a:cubicBezTo>
                  <a:lnTo>
                    <a:pt x="13380" y="58810"/>
                  </a:lnTo>
                  <a:cubicBezTo>
                    <a:pt x="13380" y="57911"/>
                    <a:pt x="13815" y="57114"/>
                    <a:pt x="14453" y="56592"/>
                  </a:cubicBezTo>
                  <a:lnTo>
                    <a:pt x="9959" y="56592"/>
                  </a:lnTo>
                  <a:cubicBezTo>
                    <a:pt x="8379" y="56592"/>
                    <a:pt x="7089" y="55302"/>
                    <a:pt x="7089" y="53722"/>
                  </a:cubicBezTo>
                  <a:lnTo>
                    <a:pt x="7089" y="53113"/>
                  </a:lnTo>
                  <a:cubicBezTo>
                    <a:pt x="7089" y="52954"/>
                    <a:pt x="7104" y="52809"/>
                    <a:pt x="7132" y="52649"/>
                  </a:cubicBezTo>
                  <a:close/>
                </a:path>
              </a:pathLst>
            </a:custGeom>
            <a:solidFill>
              <a:srgbClr val="76A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 name="Google Shape;154;p33"/>
            <p:cNvSpPr/>
            <p:nvPr/>
          </p:nvSpPr>
          <p:spPr>
            <a:xfrm>
              <a:off x="4830825" y="2037750"/>
              <a:ext cx="388525" cy="791850"/>
            </a:xfrm>
            <a:custGeom>
              <a:avLst/>
              <a:gdLst/>
              <a:ahLst/>
              <a:cxnLst/>
              <a:rect l="l" t="t" r="r" b="b"/>
              <a:pathLst>
                <a:path w="15541" h="31674" extrusionOk="0">
                  <a:moveTo>
                    <a:pt x="10786" y="1"/>
                  </a:moveTo>
                  <a:cubicBezTo>
                    <a:pt x="10380" y="1146"/>
                    <a:pt x="9959" y="2262"/>
                    <a:pt x="9524" y="3364"/>
                  </a:cubicBezTo>
                  <a:cubicBezTo>
                    <a:pt x="11423" y="10481"/>
                    <a:pt x="11800" y="18033"/>
                    <a:pt x="10394" y="25426"/>
                  </a:cubicBezTo>
                  <a:cubicBezTo>
                    <a:pt x="6785" y="24440"/>
                    <a:pt x="4103" y="21585"/>
                    <a:pt x="2132" y="17801"/>
                  </a:cubicBezTo>
                  <a:cubicBezTo>
                    <a:pt x="1436" y="18874"/>
                    <a:pt x="726" y="19918"/>
                    <a:pt x="1" y="20918"/>
                  </a:cubicBezTo>
                  <a:cubicBezTo>
                    <a:pt x="3567" y="26267"/>
                    <a:pt x="8437" y="30297"/>
                    <a:pt x="13482" y="31674"/>
                  </a:cubicBezTo>
                  <a:cubicBezTo>
                    <a:pt x="15540" y="20773"/>
                    <a:pt x="14453" y="9858"/>
                    <a:pt x="10786" y="1"/>
                  </a:cubicBezTo>
                  <a:close/>
                </a:path>
              </a:pathLst>
            </a:custGeom>
            <a:solidFill>
              <a:srgbClr val="7489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 name="Google Shape;155;p33"/>
            <p:cNvSpPr/>
            <p:nvPr/>
          </p:nvSpPr>
          <p:spPr>
            <a:xfrm>
              <a:off x="4884100" y="2121825"/>
              <a:ext cx="241750" cy="551600"/>
            </a:xfrm>
            <a:custGeom>
              <a:avLst/>
              <a:gdLst/>
              <a:ahLst/>
              <a:cxnLst/>
              <a:rect l="l" t="t" r="r" b="b"/>
              <a:pathLst>
                <a:path w="9670" h="22064" extrusionOk="0">
                  <a:moveTo>
                    <a:pt x="7393" y="1"/>
                  </a:moveTo>
                  <a:cubicBezTo>
                    <a:pt x="5277" y="5335"/>
                    <a:pt x="2784" y="10133"/>
                    <a:pt x="1" y="14438"/>
                  </a:cubicBezTo>
                  <a:cubicBezTo>
                    <a:pt x="1972" y="18222"/>
                    <a:pt x="4654" y="21077"/>
                    <a:pt x="8263" y="22063"/>
                  </a:cubicBezTo>
                  <a:cubicBezTo>
                    <a:pt x="9669" y="14670"/>
                    <a:pt x="9292" y="7118"/>
                    <a:pt x="7393" y="1"/>
                  </a:cubicBezTo>
                  <a:close/>
                </a:path>
              </a:pathLst>
            </a:custGeom>
            <a:solidFill>
              <a:srgbClr val="7489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 name="Google Shape;156;p33"/>
            <p:cNvSpPr/>
            <p:nvPr/>
          </p:nvSpPr>
          <p:spPr>
            <a:xfrm>
              <a:off x="3740400" y="2707450"/>
              <a:ext cx="1157850" cy="1172375"/>
            </a:xfrm>
            <a:custGeom>
              <a:avLst/>
              <a:gdLst/>
              <a:ahLst/>
              <a:cxnLst/>
              <a:rect l="l" t="t" r="r" b="b"/>
              <a:pathLst>
                <a:path w="46314" h="46895" extrusionOk="0">
                  <a:moveTo>
                    <a:pt x="38907" y="1"/>
                  </a:moveTo>
                  <a:cubicBezTo>
                    <a:pt x="38849" y="73"/>
                    <a:pt x="38776" y="146"/>
                    <a:pt x="38718" y="218"/>
                  </a:cubicBezTo>
                  <a:cubicBezTo>
                    <a:pt x="40690" y="2798"/>
                    <a:pt x="41922" y="4596"/>
                    <a:pt x="40762" y="4596"/>
                  </a:cubicBezTo>
                  <a:cubicBezTo>
                    <a:pt x="40704" y="4596"/>
                    <a:pt x="40646" y="4581"/>
                    <a:pt x="40588" y="4581"/>
                  </a:cubicBezTo>
                  <a:cubicBezTo>
                    <a:pt x="39284" y="4422"/>
                    <a:pt x="38037" y="3596"/>
                    <a:pt x="36718" y="2364"/>
                  </a:cubicBezTo>
                  <a:cubicBezTo>
                    <a:pt x="36457" y="2625"/>
                    <a:pt x="36196" y="2900"/>
                    <a:pt x="35935" y="3146"/>
                  </a:cubicBezTo>
                  <a:cubicBezTo>
                    <a:pt x="39081" y="6205"/>
                    <a:pt x="41545" y="8263"/>
                    <a:pt x="44227" y="8582"/>
                  </a:cubicBezTo>
                  <a:cubicBezTo>
                    <a:pt x="44299" y="8597"/>
                    <a:pt x="44372" y="8597"/>
                    <a:pt x="44444" y="8597"/>
                  </a:cubicBezTo>
                  <a:cubicBezTo>
                    <a:pt x="46314" y="8597"/>
                    <a:pt x="42676" y="4697"/>
                    <a:pt x="38907" y="1"/>
                  </a:cubicBezTo>
                  <a:close/>
                  <a:moveTo>
                    <a:pt x="1885" y="22904"/>
                  </a:moveTo>
                  <a:cubicBezTo>
                    <a:pt x="1261" y="23092"/>
                    <a:pt x="624" y="23281"/>
                    <a:pt x="0" y="23455"/>
                  </a:cubicBezTo>
                  <a:lnTo>
                    <a:pt x="1914" y="23455"/>
                  </a:lnTo>
                  <a:cubicBezTo>
                    <a:pt x="1899" y="23266"/>
                    <a:pt x="1885" y="23092"/>
                    <a:pt x="1885" y="22904"/>
                  </a:cubicBezTo>
                  <a:close/>
                  <a:moveTo>
                    <a:pt x="30398" y="8133"/>
                  </a:moveTo>
                  <a:cubicBezTo>
                    <a:pt x="29847" y="8582"/>
                    <a:pt x="29296" y="9017"/>
                    <a:pt x="28731" y="9437"/>
                  </a:cubicBezTo>
                  <a:cubicBezTo>
                    <a:pt x="31963" y="19164"/>
                    <a:pt x="35732" y="42517"/>
                    <a:pt x="27890" y="42517"/>
                  </a:cubicBezTo>
                  <a:cubicBezTo>
                    <a:pt x="27716" y="42517"/>
                    <a:pt x="27542" y="42502"/>
                    <a:pt x="27354" y="42488"/>
                  </a:cubicBezTo>
                  <a:cubicBezTo>
                    <a:pt x="21903" y="41806"/>
                    <a:pt x="15337" y="39168"/>
                    <a:pt x="10249" y="35501"/>
                  </a:cubicBezTo>
                  <a:lnTo>
                    <a:pt x="6639" y="35501"/>
                  </a:lnTo>
                  <a:cubicBezTo>
                    <a:pt x="11771" y="40647"/>
                    <a:pt x="18990" y="45082"/>
                    <a:pt x="25484" y="46894"/>
                  </a:cubicBezTo>
                  <a:cubicBezTo>
                    <a:pt x="28658" y="45300"/>
                    <a:pt x="31688" y="43430"/>
                    <a:pt x="34529" y="41285"/>
                  </a:cubicBezTo>
                  <a:cubicBezTo>
                    <a:pt x="36109" y="32210"/>
                    <a:pt x="33021" y="15816"/>
                    <a:pt x="30398" y="8133"/>
                  </a:cubicBezTo>
                  <a:close/>
                </a:path>
              </a:pathLst>
            </a:custGeom>
            <a:solidFill>
              <a:srgbClr val="DDA5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 name="Google Shape;157;p33"/>
            <p:cNvSpPr/>
            <p:nvPr/>
          </p:nvSpPr>
          <p:spPr>
            <a:xfrm>
              <a:off x="3787500" y="2712900"/>
              <a:ext cx="1000950" cy="1057475"/>
            </a:xfrm>
            <a:custGeom>
              <a:avLst/>
              <a:gdLst/>
              <a:ahLst/>
              <a:cxnLst/>
              <a:rect l="l" t="t" r="r" b="b"/>
              <a:pathLst>
                <a:path w="40038" h="42299" extrusionOk="0">
                  <a:moveTo>
                    <a:pt x="36834" y="0"/>
                  </a:moveTo>
                  <a:cubicBezTo>
                    <a:pt x="36167" y="739"/>
                    <a:pt x="35501" y="1450"/>
                    <a:pt x="34834" y="2146"/>
                  </a:cubicBezTo>
                  <a:cubicBezTo>
                    <a:pt x="36153" y="3378"/>
                    <a:pt x="37400" y="4204"/>
                    <a:pt x="38704" y="4363"/>
                  </a:cubicBezTo>
                  <a:cubicBezTo>
                    <a:pt x="38762" y="4363"/>
                    <a:pt x="38820" y="4378"/>
                    <a:pt x="38878" y="4378"/>
                  </a:cubicBezTo>
                  <a:cubicBezTo>
                    <a:pt x="40038" y="4378"/>
                    <a:pt x="38806" y="2580"/>
                    <a:pt x="36834" y="0"/>
                  </a:cubicBezTo>
                  <a:close/>
                  <a:moveTo>
                    <a:pt x="26847" y="9219"/>
                  </a:moveTo>
                  <a:cubicBezTo>
                    <a:pt x="18512" y="15598"/>
                    <a:pt x="9264" y="19874"/>
                    <a:pt x="1" y="22686"/>
                  </a:cubicBezTo>
                  <a:cubicBezTo>
                    <a:pt x="1" y="22874"/>
                    <a:pt x="15" y="23048"/>
                    <a:pt x="30" y="23237"/>
                  </a:cubicBezTo>
                  <a:lnTo>
                    <a:pt x="17874" y="23237"/>
                  </a:lnTo>
                  <a:cubicBezTo>
                    <a:pt x="19454" y="23237"/>
                    <a:pt x="20730" y="24527"/>
                    <a:pt x="20730" y="26107"/>
                  </a:cubicBezTo>
                  <a:lnTo>
                    <a:pt x="20730" y="26716"/>
                  </a:lnTo>
                  <a:cubicBezTo>
                    <a:pt x="20730" y="27615"/>
                    <a:pt x="20309" y="28412"/>
                    <a:pt x="19657" y="28934"/>
                  </a:cubicBezTo>
                  <a:lnTo>
                    <a:pt x="24165" y="28934"/>
                  </a:lnTo>
                  <a:cubicBezTo>
                    <a:pt x="25745" y="28934"/>
                    <a:pt x="27021" y="30224"/>
                    <a:pt x="27021" y="31804"/>
                  </a:cubicBezTo>
                  <a:lnTo>
                    <a:pt x="27021" y="32413"/>
                  </a:lnTo>
                  <a:cubicBezTo>
                    <a:pt x="27021" y="33993"/>
                    <a:pt x="25745" y="35283"/>
                    <a:pt x="24165" y="35283"/>
                  </a:cubicBezTo>
                  <a:lnTo>
                    <a:pt x="8365" y="35283"/>
                  </a:lnTo>
                  <a:cubicBezTo>
                    <a:pt x="13453" y="38950"/>
                    <a:pt x="20019" y="41588"/>
                    <a:pt x="25470" y="42270"/>
                  </a:cubicBezTo>
                  <a:cubicBezTo>
                    <a:pt x="25658" y="42284"/>
                    <a:pt x="25832" y="42299"/>
                    <a:pt x="26006" y="42299"/>
                  </a:cubicBezTo>
                  <a:cubicBezTo>
                    <a:pt x="33848" y="42299"/>
                    <a:pt x="30079" y="18946"/>
                    <a:pt x="26847" y="9219"/>
                  </a:cubicBezTo>
                  <a:close/>
                </a:path>
              </a:pathLst>
            </a:custGeom>
            <a:solidFill>
              <a:srgbClr val="DDA54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 name="Google Shape;158;p33"/>
            <p:cNvSpPr/>
            <p:nvPr/>
          </p:nvSpPr>
          <p:spPr>
            <a:xfrm>
              <a:off x="3297925" y="3980900"/>
              <a:ext cx="1100" cy="25"/>
            </a:xfrm>
            <a:custGeom>
              <a:avLst/>
              <a:gdLst/>
              <a:ahLst/>
              <a:cxnLst/>
              <a:rect l="l" t="t" r="r" b="b"/>
              <a:pathLst>
                <a:path w="44" h="1" extrusionOk="0">
                  <a:moveTo>
                    <a:pt x="44" y="1"/>
                  </a:moveTo>
                  <a:cubicBezTo>
                    <a:pt x="29" y="1"/>
                    <a:pt x="29" y="1"/>
                    <a:pt x="29" y="1"/>
                  </a:cubicBezTo>
                  <a:cubicBezTo>
                    <a:pt x="29" y="1"/>
                    <a:pt x="29" y="1"/>
                    <a:pt x="44" y="1"/>
                  </a:cubicBezTo>
                  <a:close/>
                  <a:moveTo>
                    <a:pt x="0" y="1"/>
                  </a:moveTo>
                  <a:lnTo>
                    <a:pt x="0" y="1"/>
                  </a:lnTo>
                  <a:cubicBezTo>
                    <a:pt x="0" y="1"/>
                    <a:pt x="0" y="1"/>
                    <a:pt x="0" y="1"/>
                  </a:cubicBezTo>
                  <a:close/>
                </a:path>
              </a:pathLst>
            </a:custGeom>
            <a:solidFill>
              <a:srgbClr val="76A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 name="Google Shape;159;p33"/>
            <p:cNvSpPr/>
            <p:nvPr/>
          </p:nvSpPr>
          <p:spPr>
            <a:xfrm>
              <a:off x="2477100" y="3380775"/>
              <a:ext cx="763950" cy="582400"/>
            </a:xfrm>
            <a:custGeom>
              <a:avLst/>
              <a:gdLst/>
              <a:ahLst/>
              <a:cxnLst/>
              <a:rect l="l" t="t" r="r" b="b"/>
              <a:pathLst>
                <a:path w="30558" h="23296" extrusionOk="0">
                  <a:moveTo>
                    <a:pt x="0" y="1"/>
                  </a:moveTo>
                  <a:lnTo>
                    <a:pt x="0" y="1"/>
                  </a:lnTo>
                  <a:cubicBezTo>
                    <a:pt x="7089" y="10612"/>
                    <a:pt x="17613" y="18990"/>
                    <a:pt x="30557" y="23295"/>
                  </a:cubicBezTo>
                  <a:cubicBezTo>
                    <a:pt x="17613" y="18990"/>
                    <a:pt x="7103" y="10612"/>
                    <a:pt x="0" y="1"/>
                  </a:cubicBezTo>
                  <a:close/>
                </a:path>
              </a:pathLst>
            </a:custGeom>
            <a:solidFill>
              <a:srgbClr val="76A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 name="Google Shape;160;p33"/>
            <p:cNvSpPr/>
            <p:nvPr/>
          </p:nvSpPr>
          <p:spPr>
            <a:xfrm>
              <a:off x="2477100" y="3374975"/>
              <a:ext cx="1146275" cy="661400"/>
            </a:xfrm>
            <a:custGeom>
              <a:avLst/>
              <a:gdLst/>
              <a:ahLst/>
              <a:cxnLst/>
              <a:rect l="l" t="t" r="r" b="b"/>
              <a:pathLst>
                <a:path w="45851" h="26456" extrusionOk="0">
                  <a:moveTo>
                    <a:pt x="34689" y="1"/>
                  </a:moveTo>
                  <a:cubicBezTo>
                    <a:pt x="33819" y="117"/>
                    <a:pt x="32964" y="218"/>
                    <a:pt x="32108" y="320"/>
                  </a:cubicBezTo>
                  <a:cubicBezTo>
                    <a:pt x="32340" y="1132"/>
                    <a:pt x="32558" y="1900"/>
                    <a:pt x="32790" y="2567"/>
                  </a:cubicBezTo>
                  <a:cubicBezTo>
                    <a:pt x="34297" y="6973"/>
                    <a:pt x="40675" y="16135"/>
                    <a:pt x="41139" y="21904"/>
                  </a:cubicBezTo>
                  <a:cubicBezTo>
                    <a:pt x="37646" y="21701"/>
                    <a:pt x="34138" y="21121"/>
                    <a:pt x="30630" y="20092"/>
                  </a:cubicBezTo>
                  <a:cubicBezTo>
                    <a:pt x="19410" y="16816"/>
                    <a:pt x="10321" y="9728"/>
                    <a:pt x="4378" y="668"/>
                  </a:cubicBezTo>
                  <a:cubicBezTo>
                    <a:pt x="2784" y="537"/>
                    <a:pt x="1320" y="392"/>
                    <a:pt x="0" y="233"/>
                  </a:cubicBezTo>
                  <a:lnTo>
                    <a:pt x="0" y="233"/>
                  </a:lnTo>
                  <a:cubicBezTo>
                    <a:pt x="7103" y="10844"/>
                    <a:pt x="17613" y="19222"/>
                    <a:pt x="30557" y="23527"/>
                  </a:cubicBezTo>
                  <a:cubicBezTo>
                    <a:pt x="30572" y="23527"/>
                    <a:pt x="30586" y="23527"/>
                    <a:pt x="30586" y="23542"/>
                  </a:cubicBezTo>
                  <a:lnTo>
                    <a:pt x="30601" y="23542"/>
                  </a:lnTo>
                  <a:cubicBezTo>
                    <a:pt x="30615" y="23542"/>
                    <a:pt x="30615" y="23542"/>
                    <a:pt x="30630" y="23556"/>
                  </a:cubicBezTo>
                  <a:lnTo>
                    <a:pt x="30659" y="23556"/>
                  </a:lnTo>
                  <a:cubicBezTo>
                    <a:pt x="30673" y="23571"/>
                    <a:pt x="30673" y="23571"/>
                    <a:pt x="30688" y="23571"/>
                  </a:cubicBezTo>
                  <a:lnTo>
                    <a:pt x="30702" y="23571"/>
                  </a:lnTo>
                  <a:cubicBezTo>
                    <a:pt x="30702" y="23571"/>
                    <a:pt x="30717" y="23585"/>
                    <a:pt x="30731" y="23585"/>
                  </a:cubicBezTo>
                  <a:cubicBezTo>
                    <a:pt x="31369" y="23788"/>
                    <a:pt x="32021" y="23991"/>
                    <a:pt x="32674" y="24180"/>
                  </a:cubicBezTo>
                  <a:cubicBezTo>
                    <a:pt x="32717" y="24194"/>
                    <a:pt x="32775" y="24223"/>
                    <a:pt x="32833" y="24238"/>
                  </a:cubicBezTo>
                  <a:lnTo>
                    <a:pt x="32877" y="24238"/>
                  </a:lnTo>
                  <a:cubicBezTo>
                    <a:pt x="32877" y="24238"/>
                    <a:pt x="32877" y="24252"/>
                    <a:pt x="32877" y="24252"/>
                  </a:cubicBezTo>
                  <a:cubicBezTo>
                    <a:pt x="37196" y="25484"/>
                    <a:pt x="41545" y="26209"/>
                    <a:pt x="45850" y="26456"/>
                  </a:cubicBezTo>
                  <a:cubicBezTo>
                    <a:pt x="45270" y="19222"/>
                    <a:pt x="37269" y="7727"/>
                    <a:pt x="35370" y="2190"/>
                  </a:cubicBezTo>
                  <a:cubicBezTo>
                    <a:pt x="35138" y="1523"/>
                    <a:pt x="34921" y="784"/>
                    <a:pt x="34689" y="1"/>
                  </a:cubicBezTo>
                  <a:close/>
                </a:path>
              </a:pathLst>
            </a:custGeom>
            <a:solidFill>
              <a:srgbClr val="9A5C9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 name="Google Shape;161;p33"/>
            <p:cNvSpPr/>
            <p:nvPr/>
          </p:nvSpPr>
          <p:spPr>
            <a:xfrm>
              <a:off x="2586550" y="3382950"/>
              <a:ext cx="919050" cy="539625"/>
            </a:xfrm>
            <a:custGeom>
              <a:avLst/>
              <a:gdLst/>
              <a:ahLst/>
              <a:cxnLst/>
              <a:rect l="l" t="t" r="r" b="b"/>
              <a:pathLst>
                <a:path w="36762" h="21585" extrusionOk="0">
                  <a:moveTo>
                    <a:pt x="27730" y="1"/>
                  </a:moveTo>
                  <a:cubicBezTo>
                    <a:pt x="22222" y="610"/>
                    <a:pt x="16960" y="842"/>
                    <a:pt x="12191" y="842"/>
                  </a:cubicBezTo>
                  <a:cubicBezTo>
                    <a:pt x="7625" y="842"/>
                    <a:pt x="3494" y="639"/>
                    <a:pt x="0" y="349"/>
                  </a:cubicBezTo>
                  <a:lnTo>
                    <a:pt x="0" y="349"/>
                  </a:lnTo>
                  <a:cubicBezTo>
                    <a:pt x="5943" y="9409"/>
                    <a:pt x="15032" y="16497"/>
                    <a:pt x="26252" y="19773"/>
                  </a:cubicBezTo>
                  <a:cubicBezTo>
                    <a:pt x="29760" y="20802"/>
                    <a:pt x="33268" y="21382"/>
                    <a:pt x="36761" y="21585"/>
                  </a:cubicBezTo>
                  <a:cubicBezTo>
                    <a:pt x="36297" y="15816"/>
                    <a:pt x="29919" y="6654"/>
                    <a:pt x="28412" y="2248"/>
                  </a:cubicBezTo>
                  <a:cubicBezTo>
                    <a:pt x="28180" y="1581"/>
                    <a:pt x="27962" y="813"/>
                    <a:pt x="27730" y="1"/>
                  </a:cubicBezTo>
                  <a:close/>
                </a:path>
              </a:pathLst>
            </a:custGeom>
            <a:solidFill>
              <a:srgbClr val="9A5C9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 name="Google Shape;162;p33"/>
            <p:cNvSpPr/>
            <p:nvPr/>
          </p:nvSpPr>
          <p:spPr>
            <a:xfrm>
              <a:off x="2213650" y="1939550"/>
              <a:ext cx="145700" cy="158375"/>
            </a:xfrm>
            <a:custGeom>
              <a:avLst/>
              <a:gdLst/>
              <a:ahLst/>
              <a:cxnLst/>
              <a:rect l="l" t="t" r="r" b="b"/>
              <a:pathLst>
                <a:path w="5828" h="6335" extrusionOk="0">
                  <a:moveTo>
                    <a:pt x="2870" y="0"/>
                  </a:moveTo>
                  <a:cubicBezTo>
                    <a:pt x="1290" y="0"/>
                    <a:pt x="0" y="1276"/>
                    <a:pt x="0" y="2856"/>
                  </a:cubicBezTo>
                  <a:lnTo>
                    <a:pt x="0" y="3479"/>
                  </a:lnTo>
                  <a:cubicBezTo>
                    <a:pt x="0" y="5045"/>
                    <a:pt x="1290" y="6335"/>
                    <a:pt x="2870" y="6335"/>
                  </a:cubicBezTo>
                  <a:lnTo>
                    <a:pt x="3378" y="6335"/>
                  </a:lnTo>
                  <a:cubicBezTo>
                    <a:pt x="3378" y="6320"/>
                    <a:pt x="3378" y="6320"/>
                    <a:pt x="3378" y="6306"/>
                  </a:cubicBezTo>
                  <a:cubicBezTo>
                    <a:pt x="3392" y="6306"/>
                    <a:pt x="3392" y="6292"/>
                    <a:pt x="3392" y="6292"/>
                  </a:cubicBezTo>
                  <a:cubicBezTo>
                    <a:pt x="3392" y="6292"/>
                    <a:pt x="3392" y="6277"/>
                    <a:pt x="3392" y="6277"/>
                  </a:cubicBezTo>
                  <a:cubicBezTo>
                    <a:pt x="3392" y="6263"/>
                    <a:pt x="3392" y="6263"/>
                    <a:pt x="3407" y="6248"/>
                  </a:cubicBezTo>
                  <a:cubicBezTo>
                    <a:pt x="3407" y="6248"/>
                    <a:pt x="3407" y="6248"/>
                    <a:pt x="3407" y="6234"/>
                  </a:cubicBezTo>
                  <a:cubicBezTo>
                    <a:pt x="3407" y="6234"/>
                    <a:pt x="3407" y="6219"/>
                    <a:pt x="3407" y="6219"/>
                  </a:cubicBezTo>
                  <a:cubicBezTo>
                    <a:pt x="3407" y="6219"/>
                    <a:pt x="3421" y="6205"/>
                    <a:pt x="3421" y="6205"/>
                  </a:cubicBezTo>
                  <a:cubicBezTo>
                    <a:pt x="3421" y="6205"/>
                    <a:pt x="3421" y="6190"/>
                    <a:pt x="3421" y="6190"/>
                  </a:cubicBezTo>
                  <a:cubicBezTo>
                    <a:pt x="3421" y="6176"/>
                    <a:pt x="3421" y="6176"/>
                    <a:pt x="3421" y="6176"/>
                  </a:cubicBezTo>
                  <a:cubicBezTo>
                    <a:pt x="4117" y="4045"/>
                    <a:pt x="4929" y="1986"/>
                    <a:pt x="5827" y="0"/>
                  </a:cubicBezTo>
                  <a:close/>
                </a:path>
              </a:pathLst>
            </a:custGeom>
            <a:solidFill>
              <a:srgbClr val="E5E5E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 name="Google Shape;163;p33"/>
            <p:cNvSpPr/>
            <p:nvPr/>
          </p:nvSpPr>
          <p:spPr>
            <a:xfrm>
              <a:off x="2876825" y="1939550"/>
              <a:ext cx="324000" cy="300800"/>
            </a:xfrm>
            <a:custGeom>
              <a:avLst/>
              <a:gdLst/>
              <a:ahLst/>
              <a:cxnLst/>
              <a:rect l="l" t="t" r="r" b="b"/>
              <a:pathLst>
                <a:path w="12960" h="12032" extrusionOk="0">
                  <a:moveTo>
                    <a:pt x="2102" y="0"/>
                  </a:moveTo>
                  <a:cubicBezTo>
                    <a:pt x="1537" y="1146"/>
                    <a:pt x="1145" y="2450"/>
                    <a:pt x="942" y="3929"/>
                  </a:cubicBezTo>
                  <a:cubicBezTo>
                    <a:pt x="667" y="6132"/>
                    <a:pt x="392" y="8930"/>
                    <a:pt x="0" y="12032"/>
                  </a:cubicBezTo>
                  <a:lnTo>
                    <a:pt x="10089" y="12032"/>
                  </a:lnTo>
                  <a:cubicBezTo>
                    <a:pt x="11669" y="12032"/>
                    <a:pt x="12959" y="10742"/>
                    <a:pt x="12959" y="9176"/>
                  </a:cubicBezTo>
                  <a:lnTo>
                    <a:pt x="12959" y="8553"/>
                  </a:lnTo>
                  <a:cubicBezTo>
                    <a:pt x="12959" y="6973"/>
                    <a:pt x="11669" y="5683"/>
                    <a:pt x="10089" y="5683"/>
                  </a:cubicBezTo>
                  <a:lnTo>
                    <a:pt x="5596" y="5683"/>
                  </a:lnTo>
                  <a:cubicBezTo>
                    <a:pt x="6233" y="5161"/>
                    <a:pt x="6668" y="4364"/>
                    <a:pt x="6668" y="3479"/>
                  </a:cubicBezTo>
                  <a:lnTo>
                    <a:pt x="6668" y="2856"/>
                  </a:lnTo>
                  <a:cubicBezTo>
                    <a:pt x="6668" y="1276"/>
                    <a:pt x="5378" y="0"/>
                    <a:pt x="3798" y="0"/>
                  </a:cubicBezTo>
                  <a:close/>
                </a:path>
              </a:pathLst>
            </a:custGeom>
            <a:solidFill>
              <a:srgbClr val="76A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 name="Google Shape;164;p33"/>
            <p:cNvSpPr/>
            <p:nvPr/>
          </p:nvSpPr>
          <p:spPr>
            <a:xfrm>
              <a:off x="2298075" y="1939550"/>
              <a:ext cx="631325" cy="300800"/>
            </a:xfrm>
            <a:custGeom>
              <a:avLst/>
              <a:gdLst/>
              <a:ahLst/>
              <a:cxnLst/>
              <a:rect l="l" t="t" r="r" b="b"/>
              <a:pathLst>
                <a:path w="25253" h="12032" extrusionOk="0">
                  <a:moveTo>
                    <a:pt x="2450" y="0"/>
                  </a:moveTo>
                  <a:cubicBezTo>
                    <a:pt x="1552" y="1986"/>
                    <a:pt x="740" y="4045"/>
                    <a:pt x="44" y="6176"/>
                  </a:cubicBezTo>
                  <a:cubicBezTo>
                    <a:pt x="44" y="6176"/>
                    <a:pt x="44" y="6176"/>
                    <a:pt x="44" y="6190"/>
                  </a:cubicBezTo>
                  <a:cubicBezTo>
                    <a:pt x="44" y="6190"/>
                    <a:pt x="44" y="6190"/>
                    <a:pt x="44" y="6205"/>
                  </a:cubicBezTo>
                  <a:cubicBezTo>
                    <a:pt x="44" y="6205"/>
                    <a:pt x="30" y="6219"/>
                    <a:pt x="30" y="6219"/>
                  </a:cubicBezTo>
                  <a:cubicBezTo>
                    <a:pt x="30" y="6219"/>
                    <a:pt x="30" y="6234"/>
                    <a:pt x="30" y="6234"/>
                  </a:cubicBezTo>
                  <a:cubicBezTo>
                    <a:pt x="30" y="6248"/>
                    <a:pt x="30" y="6248"/>
                    <a:pt x="30" y="6248"/>
                  </a:cubicBezTo>
                  <a:cubicBezTo>
                    <a:pt x="15" y="6263"/>
                    <a:pt x="15" y="6263"/>
                    <a:pt x="15" y="6277"/>
                  </a:cubicBezTo>
                  <a:cubicBezTo>
                    <a:pt x="15" y="6277"/>
                    <a:pt x="15" y="6292"/>
                    <a:pt x="15" y="6292"/>
                  </a:cubicBezTo>
                  <a:cubicBezTo>
                    <a:pt x="15" y="6292"/>
                    <a:pt x="15" y="6306"/>
                    <a:pt x="1" y="6306"/>
                  </a:cubicBezTo>
                  <a:cubicBezTo>
                    <a:pt x="1" y="6320"/>
                    <a:pt x="1" y="6320"/>
                    <a:pt x="1" y="6335"/>
                  </a:cubicBezTo>
                  <a:lnTo>
                    <a:pt x="3132" y="6335"/>
                  </a:lnTo>
                  <a:cubicBezTo>
                    <a:pt x="3827" y="4161"/>
                    <a:pt x="4654" y="2044"/>
                    <a:pt x="5596" y="0"/>
                  </a:cubicBezTo>
                  <a:close/>
                  <a:moveTo>
                    <a:pt x="21469" y="0"/>
                  </a:moveTo>
                  <a:cubicBezTo>
                    <a:pt x="20700" y="1247"/>
                    <a:pt x="20179" y="2610"/>
                    <a:pt x="19976" y="4117"/>
                  </a:cubicBezTo>
                  <a:cubicBezTo>
                    <a:pt x="19700" y="6219"/>
                    <a:pt x="19628" y="8988"/>
                    <a:pt x="19497" y="12032"/>
                  </a:cubicBezTo>
                  <a:lnTo>
                    <a:pt x="23150" y="12032"/>
                  </a:lnTo>
                  <a:cubicBezTo>
                    <a:pt x="23542" y="8930"/>
                    <a:pt x="23817" y="6132"/>
                    <a:pt x="24092" y="3929"/>
                  </a:cubicBezTo>
                  <a:cubicBezTo>
                    <a:pt x="24295" y="2450"/>
                    <a:pt x="24687" y="1146"/>
                    <a:pt x="25252" y="0"/>
                  </a:cubicBezTo>
                  <a:close/>
                </a:path>
              </a:pathLst>
            </a:custGeom>
            <a:solidFill>
              <a:srgbClr val="6C81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 name="Google Shape;165;p33"/>
            <p:cNvSpPr/>
            <p:nvPr/>
          </p:nvSpPr>
          <p:spPr>
            <a:xfrm>
              <a:off x="2371275" y="1939550"/>
              <a:ext cx="463525" cy="300800"/>
            </a:xfrm>
            <a:custGeom>
              <a:avLst/>
              <a:gdLst/>
              <a:ahLst/>
              <a:cxnLst/>
              <a:rect l="l" t="t" r="r" b="b"/>
              <a:pathLst>
                <a:path w="18541" h="12032" extrusionOk="0">
                  <a:moveTo>
                    <a:pt x="2668" y="0"/>
                  </a:moveTo>
                  <a:cubicBezTo>
                    <a:pt x="1726" y="2044"/>
                    <a:pt x="899" y="4161"/>
                    <a:pt x="204" y="6335"/>
                  </a:cubicBezTo>
                  <a:lnTo>
                    <a:pt x="1073" y="6335"/>
                  </a:lnTo>
                  <a:cubicBezTo>
                    <a:pt x="421" y="6871"/>
                    <a:pt x="1" y="7654"/>
                    <a:pt x="1" y="8553"/>
                  </a:cubicBezTo>
                  <a:lnTo>
                    <a:pt x="1" y="9176"/>
                  </a:lnTo>
                  <a:cubicBezTo>
                    <a:pt x="1" y="10742"/>
                    <a:pt x="1276" y="12032"/>
                    <a:pt x="2856" y="12032"/>
                  </a:cubicBezTo>
                  <a:lnTo>
                    <a:pt x="16569" y="12032"/>
                  </a:lnTo>
                  <a:cubicBezTo>
                    <a:pt x="16700" y="8988"/>
                    <a:pt x="16772" y="6219"/>
                    <a:pt x="17048" y="4117"/>
                  </a:cubicBezTo>
                  <a:cubicBezTo>
                    <a:pt x="17251" y="2610"/>
                    <a:pt x="17772" y="1247"/>
                    <a:pt x="18541" y="0"/>
                  </a:cubicBezTo>
                  <a:close/>
                </a:path>
              </a:pathLst>
            </a:custGeom>
            <a:solidFill>
              <a:srgbClr val="6C81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 name="Google Shape;166;p33"/>
            <p:cNvSpPr/>
            <p:nvPr/>
          </p:nvSpPr>
          <p:spPr>
            <a:xfrm>
              <a:off x="3477300" y="3293800"/>
              <a:ext cx="258400" cy="60200"/>
            </a:xfrm>
            <a:custGeom>
              <a:avLst/>
              <a:gdLst/>
              <a:ahLst/>
              <a:cxnLst/>
              <a:rect l="l" t="t" r="r" b="b"/>
              <a:pathLst>
                <a:path w="10336" h="2408" extrusionOk="0">
                  <a:moveTo>
                    <a:pt x="2827" y="1"/>
                  </a:moveTo>
                  <a:cubicBezTo>
                    <a:pt x="1407" y="1"/>
                    <a:pt x="218" y="1045"/>
                    <a:pt x="0" y="2407"/>
                  </a:cubicBezTo>
                  <a:cubicBezTo>
                    <a:pt x="3407" y="1798"/>
                    <a:pt x="6857" y="1030"/>
                    <a:pt x="10336" y="59"/>
                  </a:cubicBezTo>
                  <a:cubicBezTo>
                    <a:pt x="10321" y="44"/>
                    <a:pt x="10321" y="15"/>
                    <a:pt x="10321" y="1"/>
                  </a:cubicBezTo>
                  <a:close/>
                </a:path>
              </a:pathLst>
            </a:custGeom>
            <a:solidFill>
              <a:srgbClr val="76A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 name="Google Shape;167;p33"/>
            <p:cNvSpPr/>
            <p:nvPr/>
          </p:nvSpPr>
          <p:spPr>
            <a:xfrm>
              <a:off x="3735325" y="3293800"/>
              <a:ext cx="5100" cy="1475"/>
            </a:xfrm>
            <a:custGeom>
              <a:avLst/>
              <a:gdLst/>
              <a:ahLst/>
              <a:cxnLst/>
              <a:rect l="l" t="t" r="r" b="b"/>
              <a:pathLst>
                <a:path w="204" h="59" extrusionOk="0">
                  <a:moveTo>
                    <a:pt x="0" y="1"/>
                  </a:moveTo>
                  <a:cubicBezTo>
                    <a:pt x="0" y="15"/>
                    <a:pt x="0" y="44"/>
                    <a:pt x="15" y="59"/>
                  </a:cubicBezTo>
                  <a:cubicBezTo>
                    <a:pt x="73" y="44"/>
                    <a:pt x="145" y="15"/>
                    <a:pt x="203" y="1"/>
                  </a:cubicBezTo>
                  <a:close/>
                </a:path>
              </a:pathLst>
            </a:custGeom>
            <a:solidFill>
              <a:srgbClr val="DDA5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 name="Google Shape;168;p33"/>
            <p:cNvSpPr/>
            <p:nvPr/>
          </p:nvSpPr>
          <p:spPr>
            <a:xfrm>
              <a:off x="3476225" y="3295250"/>
              <a:ext cx="430175" cy="299725"/>
            </a:xfrm>
            <a:custGeom>
              <a:avLst/>
              <a:gdLst/>
              <a:ahLst/>
              <a:cxnLst/>
              <a:rect l="l" t="t" r="r" b="b"/>
              <a:pathLst>
                <a:path w="17207" h="11989" extrusionOk="0">
                  <a:moveTo>
                    <a:pt x="10379" y="1"/>
                  </a:moveTo>
                  <a:cubicBezTo>
                    <a:pt x="6900" y="972"/>
                    <a:pt x="3450" y="1740"/>
                    <a:pt x="43" y="2349"/>
                  </a:cubicBezTo>
                  <a:cubicBezTo>
                    <a:pt x="15" y="2509"/>
                    <a:pt x="0" y="2654"/>
                    <a:pt x="0" y="2813"/>
                  </a:cubicBezTo>
                  <a:lnTo>
                    <a:pt x="0" y="3422"/>
                  </a:lnTo>
                  <a:cubicBezTo>
                    <a:pt x="0" y="5002"/>
                    <a:pt x="1290" y="6292"/>
                    <a:pt x="2870" y="6292"/>
                  </a:cubicBezTo>
                  <a:lnTo>
                    <a:pt x="7364" y="6292"/>
                  </a:lnTo>
                  <a:cubicBezTo>
                    <a:pt x="6726" y="6814"/>
                    <a:pt x="6291" y="7611"/>
                    <a:pt x="6291" y="8510"/>
                  </a:cubicBezTo>
                  <a:lnTo>
                    <a:pt x="6291" y="9119"/>
                  </a:lnTo>
                  <a:cubicBezTo>
                    <a:pt x="6291" y="10699"/>
                    <a:pt x="7581" y="11989"/>
                    <a:pt x="9161" y="11989"/>
                  </a:cubicBezTo>
                  <a:lnTo>
                    <a:pt x="17206" y="11989"/>
                  </a:lnTo>
                  <a:cubicBezTo>
                    <a:pt x="13901" y="8655"/>
                    <a:pt x="11452" y="5016"/>
                    <a:pt x="10654" y="1595"/>
                  </a:cubicBezTo>
                  <a:cubicBezTo>
                    <a:pt x="10538" y="1059"/>
                    <a:pt x="10437" y="537"/>
                    <a:pt x="10379" y="1"/>
                  </a:cubicBezTo>
                  <a:close/>
                </a:path>
              </a:pathLst>
            </a:custGeom>
            <a:solidFill>
              <a:srgbClr val="6A98A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 name="Google Shape;169;p33"/>
            <p:cNvSpPr/>
            <p:nvPr/>
          </p:nvSpPr>
          <p:spPr>
            <a:xfrm>
              <a:off x="3735675" y="3293800"/>
              <a:ext cx="260950" cy="301175"/>
            </a:xfrm>
            <a:custGeom>
              <a:avLst/>
              <a:gdLst/>
              <a:ahLst/>
              <a:cxnLst/>
              <a:rect l="l" t="t" r="r" b="b"/>
              <a:pathLst>
                <a:path w="10438" h="12047" extrusionOk="0">
                  <a:moveTo>
                    <a:pt x="189" y="1"/>
                  </a:moveTo>
                  <a:cubicBezTo>
                    <a:pt x="131" y="15"/>
                    <a:pt x="59" y="44"/>
                    <a:pt x="1" y="59"/>
                  </a:cubicBezTo>
                  <a:cubicBezTo>
                    <a:pt x="59" y="595"/>
                    <a:pt x="160" y="1117"/>
                    <a:pt x="276" y="1653"/>
                  </a:cubicBezTo>
                  <a:cubicBezTo>
                    <a:pt x="1074" y="5074"/>
                    <a:pt x="3523" y="8713"/>
                    <a:pt x="6828" y="12047"/>
                  </a:cubicBezTo>
                  <a:lnTo>
                    <a:pt x="10438" y="12047"/>
                  </a:lnTo>
                  <a:cubicBezTo>
                    <a:pt x="6379" y="9119"/>
                    <a:pt x="3262" y="5553"/>
                    <a:pt x="2378" y="1827"/>
                  </a:cubicBezTo>
                  <a:cubicBezTo>
                    <a:pt x="2248" y="1233"/>
                    <a:pt x="2161" y="624"/>
                    <a:pt x="2103" y="1"/>
                  </a:cubicBezTo>
                  <a:close/>
                </a:path>
              </a:pathLst>
            </a:custGeom>
            <a:solidFill>
              <a:srgbClr val="C794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 name="Google Shape;170;p33"/>
            <p:cNvSpPr/>
            <p:nvPr/>
          </p:nvSpPr>
          <p:spPr>
            <a:xfrm>
              <a:off x="3788225" y="3293800"/>
              <a:ext cx="674800" cy="301175"/>
            </a:xfrm>
            <a:custGeom>
              <a:avLst/>
              <a:gdLst/>
              <a:ahLst/>
              <a:cxnLst/>
              <a:rect l="l" t="t" r="r" b="b"/>
              <a:pathLst>
                <a:path w="26992" h="12047" extrusionOk="0">
                  <a:moveTo>
                    <a:pt x="1" y="1"/>
                  </a:moveTo>
                  <a:cubicBezTo>
                    <a:pt x="59" y="624"/>
                    <a:pt x="146" y="1233"/>
                    <a:pt x="276" y="1827"/>
                  </a:cubicBezTo>
                  <a:cubicBezTo>
                    <a:pt x="1160" y="5553"/>
                    <a:pt x="4277" y="9119"/>
                    <a:pt x="8336" y="12047"/>
                  </a:cubicBezTo>
                  <a:lnTo>
                    <a:pt x="24136" y="12047"/>
                  </a:lnTo>
                  <a:cubicBezTo>
                    <a:pt x="25716" y="12047"/>
                    <a:pt x="26992" y="10757"/>
                    <a:pt x="26992" y="9177"/>
                  </a:cubicBezTo>
                  <a:lnTo>
                    <a:pt x="26992" y="8568"/>
                  </a:lnTo>
                  <a:cubicBezTo>
                    <a:pt x="26992" y="6988"/>
                    <a:pt x="25716" y="5698"/>
                    <a:pt x="24136" y="5698"/>
                  </a:cubicBezTo>
                  <a:lnTo>
                    <a:pt x="19628" y="5698"/>
                  </a:lnTo>
                  <a:cubicBezTo>
                    <a:pt x="20280" y="5176"/>
                    <a:pt x="20701" y="4379"/>
                    <a:pt x="20701" y="3480"/>
                  </a:cubicBezTo>
                  <a:lnTo>
                    <a:pt x="20701" y="2871"/>
                  </a:lnTo>
                  <a:cubicBezTo>
                    <a:pt x="20701" y="1291"/>
                    <a:pt x="19425" y="1"/>
                    <a:pt x="17845" y="1"/>
                  </a:cubicBezTo>
                  <a:close/>
                </a:path>
              </a:pathLst>
            </a:custGeom>
            <a:solidFill>
              <a:srgbClr val="C7944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 name="Google Shape;171;p33"/>
            <p:cNvSpPr/>
            <p:nvPr/>
          </p:nvSpPr>
          <p:spPr>
            <a:xfrm>
              <a:off x="4319850" y="1788800"/>
              <a:ext cx="350475" cy="301175"/>
            </a:xfrm>
            <a:custGeom>
              <a:avLst/>
              <a:gdLst/>
              <a:ahLst/>
              <a:cxnLst/>
              <a:rect l="l" t="t" r="r" b="b"/>
              <a:pathLst>
                <a:path w="14019" h="12047" extrusionOk="0">
                  <a:moveTo>
                    <a:pt x="1" y="0"/>
                  </a:moveTo>
                  <a:cubicBezTo>
                    <a:pt x="5263" y="4262"/>
                    <a:pt x="7756" y="8335"/>
                    <a:pt x="8858" y="12046"/>
                  </a:cubicBezTo>
                  <a:lnTo>
                    <a:pt x="14018" y="12046"/>
                  </a:lnTo>
                  <a:cubicBezTo>
                    <a:pt x="12612" y="6059"/>
                    <a:pt x="10887" y="2914"/>
                    <a:pt x="7930" y="0"/>
                  </a:cubicBezTo>
                  <a:close/>
                </a:path>
              </a:pathLst>
            </a:custGeom>
            <a:solidFill>
              <a:srgbClr val="76A9C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 name="Google Shape;172;p33"/>
            <p:cNvSpPr/>
            <p:nvPr/>
          </p:nvSpPr>
          <p:spPr>
            <a:xfrm>
              <a:off x="4518100" y="1788800"/>
              <a:ext cx="538525" cy="301175"/>
            </a:xfrm>
            <a:custGeom>
              <a:avLst/>
              <a:gdLst/>
              <a:ahLst/>
              <a:cxnLst/>
              <a:rect l="l" t="t" r="r" b="b"/>
              <a:pathLst>
                <a:path w="21541" h="12047" extrusionOk="0">
                  <a:moveTo>
                    <a:pt x="19395" y="5784"/>
                  </a:moveTo>
                  <a:cubicBezTo>
                    <a:pt x="20077" y="7335"/>
                    <a:pt x="20685" y="8915"/>
                    <a:pt x="21207" y="10524"/>
                  </a:cubicBezTo>
                  <a:cubicBezTo>
                    <a:pt x="21425" y="10118"/>
                    <a:pt x="21541" y="9669"/>
                    <a:pt x="21541" y="9176"/>
                  </a:cubicBezTo>
                  <a:lnTo>
                    <a:pt x="21541" y="8567"/>
                  </a:lnTo>
                  <a:cubicBezTo>
                    <a:pt x="21541" y="7234"/>
                    <a:pt x="20627" y="6103"/>
                    <a:pt x="19395" y="5784"/>
                  </a:cubicBezTo>
                  <a:close/>
                  <a:moveTo>
                    <a:pt x="0" y="0"/>
                  </a:moveTo>
                  <a:cubicBezTo>
                    <a:pt x="2957" y="2914"/>
                    <a:pt x="4682" y="6059"/>
                    <a:pt x="6088" y="12046"/>
                  </a:cubicBezTo>
                  <a:lnTo>
                    <a:pt x="10161" y="12046"/>
                  </a:lnTo>
                  <a:cubicBezTo>
                    <a:pt x="8944" y="6451"/>
                    <a:pt x="7248" y="3001"/>
                    <a:pt x="4653" y="0"/>
                  </a:cubicBezTo>
                  <a:close/>
                </a:path>
              </a:pathLst>
            </a:custGeom>
            <a:solidFill>
              <a:srgbClr val="748A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 name="Google Shape;173;p33"/>
            <p:cNvSpPr/>
            <p:nvPr/>
          </p:nvSpPr>
          <p:spPr>
            <a:xfrm>
              <a:off x="4634425" y="1788800"/>
              <a:ext cx="413875" cy="301175"/>
            </a:xfrm>
            <a:custGeom>
              <a:avLst/>
              <a:gdLst/>
              <a:ahLst/>
              <a:cxnLst/>
              <a:rect l="l" t="t" r="r" b="b"/>
              <a:pathLst>
                <a:path w="16555" h="12047" extrusionOk="0">
                  <a:moveTo>
                    <a:pt x="0" y="0"/>
                  </a:moveTo>
                  <a:cubicBezTo>
                    <a:pt x="2595" y="3001"/>
                    <a:pt x="4291" y="6451"/>
                    <a:pt x="5508" y="12046"/>
                  </a:cubicBezTo>
                  <a:lnTo>
                    <a:pt x="14032" y="12046"/>
                  </a:lnTo>
                  <a:cubicBezTo>
                    <a:pt x="15119" y="12046"/>
                    <a:pt x="16076" y="11423"/>
                    <a:pt x="16554" y="10524"/>
                  </a:cubicBezTo>
                  <a:cubicBezTo>
                    <a:pt x="16032" y="8915"/>
                    <a:pt x="15424" y="7335"/>
                    <a:pt x="14742" y="5784"/>
                  </a:cubicBezTo>
                  <a:cubicBezTo>
                    <a:pt x="14510" y="5726"/>
                    <a:pt x="14278" y="5697"/>
                    <a:pt x="14032" y="5697"/>
                  </a:cubicBezTo>
                  <a:lnTo>
                    <a:pt x="9524" y="5697"/>
                  </a:lnTo>
                  <a:cubicBezTo>
                    <a:pt x="10176" y="5175"/>
                    <a:pt x="10596" y="4378"/>
                    <a:pt x="10596" y="3479"/>
                  </a:cubicBezTo>
                  <a:lnTo>
                    <a:pt x="10596" y="2870"/>
                  </a:lnTo>
                  <a:cubicBezTo>
                    <a:pt x="10596" y="1290"/>
                    <a:pt x="9321" y="0"/>
                    <a:pt x="7741" y="0"/>
                  </a:cubicBezTo>
                  <a:close/>
                </a:path>
              </a:pathLst>
            </a:custGeom>
            <a:solidFill>
              <a:srgbClr val="748AB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 name="Google Shape;174;p33"/>
            <p:cNvSpPr/>
            <p:nvPr/>
          </p:nvSpPr>
          <p:spPr>
            <a:xfrm>
              <a:off x="4273100" y="1788800"/>
              <a:ext cx="268200" cy="301175"/>
            </a:xfrm>
            <a:custGeom>
              <a:avLst/>
              <a:gdLst/>
              <a:ahLst/>
              <a:cxnLst/>
              <a:rect l="l" t="t" r="r" b="b"/>
              <a:pathLst>
                <a:path w="10728" h="12047" extrusionOk="0">
                  <a:moveTo>
                    <a:pt x="1" y="0"/>
                  </a:moveTo>
                  <a:cubicBezTo>
                    <a:pt x="6234" y="4363"/>
                    <a:pt x="8640" y="8422"/>
                    <a:pt x="9409" y="12046"/>
                  </a:cubicBezTo>
                  <a:lnTo>
                    <a:pt x="10728" y="12046"/>
                  </a:lnTo>
                  <a:cubicBezTo>
                    <a:pt x="9626" y="8335"/>
                    <a:pt x="7133" y="4262"/>
                    <a:pt x="1871" y="0"/>
                  </a:cubicBezTo>
                  <a:close/>
                </a:path>
              </a:pathLst>
            </a:custGeom>
            <a:solidFill>
              <a:srgbClr val="DDA5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 name="Google Shape;175;p33"/>
            <p:cNvSpPr/>
            <p:nvPr/>
          </p:nvSpPr>
          <p:spPr>
            <a:xfrm>
              <a:off x="4069800" y="1788800"/>
              <a:ext cx="438525" cy="301175"/>
            </a:xfrm>
            <a:custGeom>
              <a:avLst/>
              <a:gdLst/>
              <a:ahLst/>
              <a:cxnLst/>
              <a:rect l="l" t="t" r="r" b="b"/>
              <a:pathLst>
                <a:path w="17541" h="12047" extrusionOk="0">
                  <a:moveTo>
                    <a:pt x="2871" y="0"/>
                  </a:moveTo>
                  <a:cubicBezTo>
                    <a:pt x="1291" y="0"/>
                    <a:pt x="1" y="1290"/>
                    <a:pt x="1" y="2870"/>
                  </a:cubicBezTo>
                  <a:lnTo>
                    <a:pt x="1" y="3479"/>
                  </a:lnTo>
                  <a:cubicBezTo>
                    <a:pt x="1" y="5059"/>
                    <a:pt x="1291" y="6349"/>
                    <a:pt x="2871" y="6349"/>
                  </a:cubicBezTo>
                  <a:lnTo>
                    <a:pt x="7365" y="6349"/>
                  </a:lnTo>
                  <a:cubicBezTo>
                    <a:pt x="6727" y="6871"/>
                    <a:pt x="6292" y="7668"/>
                    <a:pt x="6292" y="8567"/>
                  </a:cubicBezTo>
                  <a:lnTo>
                    <a:pt x="6292" y="9176"/>
                  </a:lnTo>
                  <a:cubicBezTo>
                    <a:pt x="6292" y="10756"/>
                    <a:pt x="7582" y="12046"/>
                    <a:pt x="9162" y="12046"/>
                  </a:cubicBezTo>
                  <a:lnTo>
                    <a:pt x="17541" y="12046"/>
                  </a:lnTo>
                  <a:cubicBezTo>
                    <a:pt x="16772" y="8422"/>
                    <a:pt x="14366" y="4363"/>
                    <a:pt x="8133" y="0"/>
                  </a:cubicBezTo>
                  <a:close/>
                </a:path>
              </a:pathLst>
            </a:custGeom>
            <a:solidFill>
              <a:srgbClr val="DDA54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 name="Google Shape;176;p33"/>
            <p:cNvSpPr/>
            <p:nvPr/>
          </p:nvSpPr>
          <p:spPr>
            <a:xfrm>
              <a:off x="2142250" y="1867800"/>
              <a:ext cx="986825" cy="301175"/>
            </a:xfrm>
            <a:custGeom>
              <a:avLst/>
              <a:gdLst/>
              <a:ahLst/>
              <a:cxnLst/>
              <a:rect l="l" t="t" r="r" b="b"/>
              <a:pathLst>
                <a:path w="39473" h="12047" extrusionOk="0">
                  <a:moveTo>
                    <a:pt x="2856" y="0"/>
                  </a:moveTo>
                  <a:cubicBezTo>
                    <a:pt x="1291" y="0"/>
                    <a:pt x="0" y="1290"/>
                    <a:pt x="0" y="2870"/>
                  </a:cubicBezTo>
                  <a:lnTo>
                    <a:pt x="0" y="3479"/>
                  </a:lnTo>
                  <a:cubicBezTo>
                    <a:pt x="0" y="5059"/>
                    <a:pt x="1291" y="6349"/>
                    <a:pt x="2856" y="6349"/>
                  </a:cubicBezTo>
                  <a:lnTo>
                    <a:pt x="7364" y="6349"/>
                  </a:lnTo>
                  <a:cubicBezTo>
                    <a:pt x="6712" y="6871"/>
                    <a:pt x="6292" y="7668"/>
                    <a:pt x="6292" y="8567"/>
                  </a:cubicBezTo>
                  <a:lnTo>
                    <a:pt x="6292" y="9176"/>
                  </a:lnTo>
                  <a:cubicBezTo>
                    <a:pt x="6292" y="10756"/>
                    <a:pt x="7582" y="12046"/>
                    <a:pt x="9162" y="12046"/>
                  </a:cubicBezTo>
                  <a:lnTo>
                    <a:pt x="36617" y="12046"/>
                  </a:lnTo>
                  <a:cubicBezTo>
                    <a:pt x="38182" y="12046"/>
                    <a:pt x="39472" y="10756"/>
                    <a:pt x="39472" y="9176"/>
                  </a:cubicBezTo>
                  <a:lnTo>
                    <a:pt x="39472" y="8567"/>
                  </a:lnTo>
                  <a:cubicBezTo>
                    <a:pt x="39472" y="6987"/>
                    <a:pt x="38182" y="5697"/>
                    <a:pt x="36617" y="5697"/>
                  </a:cubicBezTo>
                  <a:lnTo>
                    <a:pt x="32108" y="5697"/>
                  </a:lnTo>
                  <a:cubicBezTo>
                    <a:pt x="32761" y="5175"/>
                    <a:pt x="33181" y="4378"/>
                    <a:pt x="33181" y="3479"/>
                  </a:cubicBezTo>
                  <a:lnTo>
                    <a:pt x="33181" y="2870"/>
                  </a:lnTo>
                  <a:cubicBezTo>
                    <a:pt x="33181" y="1290"/>
                    <a:pt x="31891" y="0"/>
                    <a:pt x="3031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 name="Google Shape;177;p33"/>
            <p:cNvSpPr/>
            <p:nvPr/>
          </p:nvSpPr>
          <p:spPr>
            <a:xfrm>
              <a:off x="3404825" y="3222050"/>
              <a:ext cx="986825" cy="301175"/>
            </a:xfrm>
            <a:custGeom>
              <a:avLst/>
              <a:gdLst/>
              <a:ahLst/>
              <a:cxnLst/>
              <a:rect l="l" t="t" r="r" b="b"/>
              <a:pathLst>
                <a:path w="39473" h="12047" extrusionOk="0">
                  <a:moveTo>
                    <a:pt x="2856" y="1"/>
                  </a:moveTo>
                  <a:cubicBezTo>
                    <a:pt x="1276" y="1"/>
                    <a:pt x="0" y="1291"/>
                    <a:pt x="0" y="2871"/>
                  </a:cubicBezTo>
                  <a:lnTo>
                    <a:pt x="0" y="3494"/>
                  </a:lnTo>
                  <a:cubicBezTo>
                    <a:pt x="0" y="5060"/>
                    <a:pt x="1276" y="6350"/>
                    <a:pt x="2856" y="6350"/>
                  </a:cubicBezTo>
                  <a:lnTo>
                    <a:pt x="7364" y="6350"/>
                  </a:lnTo>
                  <a:cubicBezTo>
                    <a:pt x="6712" y="6886"/>
                    <a:pt x="6291" y="7669"/>
                    <a:pt x="6291" y="8568"/>
                  </a:cubicBezTo>
                  <a:lnTo>
                    <a:pt x="6291" y="9191"/>
                  </a:lnTo>
                  <a:cubicBezTo>
                    <a:pt x="6291" y="10757"/>
                    <a:pt x="7582" y="12047"/>
                    <a:pt x="9147" y="12047"/>
                  </a:cubicBezTo>
                  <a:lnTo>
                    <a:pt x="36602" y="12047"/>
                  </a:lnTo>
                  <a:cubicBezTo>
                    <a:pt x="38182" y="12047"/>
                    <a:pt x="39472" y="10757"/>
                    <a:pt x="39472" y="9191"/>
                  </a:cubicBezTo>
                  <a:lnTo>
                    <a:pt x="39472" y="8568"/>
                  </a:lnTo>
                  <a:cubicBezTo>
                    <a:pt x="39472" y="6988"/>
                    <a:pt x="38182" y="5698"/>
                    <a:pt x="36602" y="5698"/>
                  </a:cubicBezTo>
                  <a:lnTo>
                    <a:pt x="32108" y="5698"/>
                  </a:lnTo>
                  <a:cubicBezTo>
                    <a:pt x="32761" y="5176"/>
                    <a:pt x="33181" y="4378"/>
                    <a:pt x="33181" y="3494"/>
                  </a:cubicBezTo>
                  <a:lnTo>
                    <a:pt x="33181" y="2871"/>
                  </a:lnTo>
                  <a:cubicBezTo>
                    <a:pt x="33181" y="1291"/>
                    <a:pt x="31891" y="1"/>
                    <a:pt x="30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 name="Google Shape;178;p33"/>
            <p:cNvSpPr/>
            <p:nvPr/>
          </p:nvSpPr>
          <p:spPr>
            <a:xfrm>
              <a:off x="3998425" y="1717050"/>
              <a:ext cx="986800" cy="301150"/>
            </a:xfrm>
            <a:custGeom>
              <a:avLst/>
              <a:gdLst/>
              <a:ahLst/>
              <a:cxnLst/>
              <a:rect l="l" t="t" r="r" b="b"/>
              <a:pathLst>
                <a:path w="39472" h="12046" extrusionOk="0">
                  <a:moveTo>
                    <a:pt x="2856" y="0"/>
                  </a:moveTo>
                  <a:cubicBezTo>
                    <a:pt x="1276" y="0"/>
                    <a:pt x="0" y="1290"/>
                    <a:pt x="0" y="2870"/>
                  </a:cubicBezTo>
                  <a:lnTo>
                    <a:pt x="0" y="3493"/>
                  </a:lnTo>
                  <a:cubicBezTo>
                    <a:pt x="0" y="5059"/>
                    <a:pt x="1276" y="6349"/>
                    <a:pt x="2856" y="6349"/>
                  </a:cubicBezTo>
                  <a:lnTo>
                    <a:pt x="7364" y="6349"/>
                  </a:lnTo>
                  <a:cubicBezTo>
                    <a:pt x="6712" y="6885"/>
                    <a:pt x="6291" y="7668"/>
                    <a:pt x="6291" y="8567"/>
                  </a:cubicBezTo>
                  <a:lnTo>
                    <a:pt x="6291" y="9190"/>
                  </a:lnTo>
                  <a:cubicBezTo>
                    <a:pt x="6291" y="10756"/>
                    <a:pt x="7581" y="12046"/>
                    <a:pt x="9147" y="12046"/>
                  </a:cubicBezTo>
                  <a:lnTo>
                    <a:pt x="36602" y="12046"/>
                  </a:lnTo>
                  <a:cubicBezTo>
                    <a:pt x="38182" y="12046"/>
                    <a:pt x="39472" y="10756"/>
                    <a:pt x="39472" y="9190"/>
                  </a:cubicBezTo>
                  <a:lnTo>
                    <a:pt x="39472" y="8567"/>
                  </a:lnTo>
                  <a:cubicBezTo>
                    <a:pt x="39472" y="6987"/>
                    <a:pt x="38182" y="5697"/>
                    <a:pt x="36602" y="5697"/>
                  </a:cubicBezTo>
                  <a:lnTo>
                    <a:pt x="32108" y="5697"/>
                  </a:lnTo>
                  <a:cubicBezTo>
                    <a:pt x="32760" y="5175"/>
                    <a:pt x="33181" y="4378"/>
                    <a:pt x="33181" y="3493"/>
                  </a:cubicBezTo>
                  <a:lnTo>
                    <a:pt x="33181" y="2870"/>
                  </a:lnTo>
                  <a:cubicBezTo>
                    <a:pt x="33181" y="1290"/>
                    <a:pt x="31891" y="0"/>
                    <a:pt x="3031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139"/>
                                        </p:tgtEl>
                                        <p:attrNameLst>
                                          <p:attrName>ppt_x</p:attrName>
                                          <p:attrName>ppt_y</p:attrName>
                                        </p:attrNameLst>
                                      </p:cBhvr>
                                    </p:animMotion>
                                    <p:animRot by="1500000">
                                      <p:cBhvr>
                                        <p:cTn id="7" dur="250" fill="hold">
                                          <p:stCondLst>
                                            <p:cond delay="0"/>
                                          </p:stCondLst>
                                        </p:cTn>
                                        <p:tgtEl>
                                          <p:spTgt spid="139"/>
                                        </p:tgtEl>
                                        <p:attrNameLst>
                                          <p:attrName>r</p:attrName>
                                        </p:attrNameLst>
                                      </p:cBhvr>
                                    </p:animRot>
                                    <p:animRot by="-1500000">
                                      <p:cBhvr>
                                        <p:cTn id="8" dur="250" fill="hold">
                                          <p:stCondLst>
                                            <p:cond delay="250"/>
                                          </p:stCondLst>
                                        </p:cTn>
                                        <p:tgtEl>
                                          <p:spTgt spid="139"/>
                                        </p:tgtEl>
                                        <p:attrNameLst>
                                          <p:attrName>r</p:attrName>
                                        </p:attrNameLst>
                                      </p:cBhvr>
                                    </p:animRot>
                                    <p:animRot by="-1500000">
                                      <p:cBhvr>
                                        <p:cTn id="9" dur="250" fill="hold">
                                          <p:stCondLst>
                                            <p:cond delay="500"/>
                                          </p:stCondLst>
                                        </p:cTn>
                                        <p:tgtEl>
                                          <p:spTgt spid="139"/>
                                        </p:tgtEl>
                                        <p:attrNameLst>
                                          <p:attrName>r</p:attrName>
                                        </p:attrNameLst>
                                      </p:cBhvr>
                                    </p:animRot>
                                    <p:animRot by="1500000">
                                      <p:cBhvr>
                                        <p:cTn id="10" dur="250" fill="hold">
                                          <p:stCondLst>
                                            <p:cond delay="750"/>
                                          </p:stCondLst>
                                        </p:cTn>
                                        <p:tgtEl>
                                          <p:spTgt spid="1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8"/>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0" y="2667000"/>
            <a:ext cx="88392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Bài làm của tổ 1 đến đây là kết thúc cảm ơn cô giáo và các bạn đã lắng nghe</a:t>
            </a:r>
          </a:p>
        </p:txBody>
      </p:sp>
    </p:spTree>
    <p:extLst>
      <p:ext uri="{BB962C8B-B14F-4D97-AF65-F5344CB8AC3E}">
        <p14:creationId xmlns:p14="http://schemas.microsoft.com/office/powerpoint/2010/main" val="38808767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09A9370A-27F3-476A-BC92-27E00F6EF2AB}"/>
              </a:ext>
            </a:extLst>
          </p:cNvPr>
          <p:cNvSpPr/>
          <p:nvPr/>
        </p:nvSpPr>
        <p:spPr bwMode="auto">
          <a:xfrm>
            <a:off x="342900" y="304800"/>
            <a:ext cx="11506200" cy="6019799"/>
          </a:xfrm>
          <a:prstGeom prst="round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Lucida Sans Unicode" charset="0"/>
            </a:endParaRPr>
          </a:p>
        </p:txBody>
      </p:sp>
      <p:sp>
        <p:nvSpPr>
          <p:cNvPr id="3" name="Hộp Văn bản 2">
            <a:extLst>
              <a:ext uri="{FF2B5EF4-FFF2-40B4-BE49-F238E27FC236}">
                <a16:creationId xmlns:a16="http://schemas.microsoft.com/office/drawing/2014/main" id="{A20536BC-530E-4AF2-9F7C-BD97D311B26D}"/>
              </a:ext>
            </a:extLst>
          </p:cNvPr>
          <p:cNvSpPr txBox="1"/>
          <p:nvPr/>
        </p:nvSpPr>
        <p:spPr>
          <a:xfrm>
            <a:off x="1143000" y="1066800"/>
            <a:ext cx="10439400" cy="42539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III</a:t>
            </a:r>
            <a:r>
              <a:rPr kumimoji="0" lang="vi-VN" sz="4000" b="1"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Động</a:t>
            </a:r>
            <a:r>
              <a:rPr kumimoji="0" lang="vi-VN" sz="4000" b="1"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4000" b="1"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đất</a:t>
            </a:r>
            <a:r>
              <a:rPr kumimoji="0" lang="vi-VN" sz="4000" b="1"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Động</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đất</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tượng</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lớp</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vỏ</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TĐ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bị</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rung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chuyển</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với</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cường</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độ</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khác</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nhau</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diễn</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ra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thời</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gian</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ngắn</a:t>
            </a:r>
            <a:r>
              <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Hậu</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quả</a:t>
            </a:r>
            <a:endPar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Đổ</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nhà</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cửa</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các</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công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trình</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xây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dựng</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gây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thiệt</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hại</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lớn</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về</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người</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và</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tài</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sản</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rPr>
              <a:t>.</a:t>
            </a:r>
            <a:endParaRPr kumimoji="0" lang="en-US"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Có</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thể</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gây nên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lở</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đất</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biến</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dạng</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đáy</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biển</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làm</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phát</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sinh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sóng</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thần</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khi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xảy</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 ra ở </a:t>
            </a:r>
            <a:r>
              <a:rPr kumimoji="0" lang="vi-VN" sz="3200" b="0" i="0" u="none" strike="noStrike" kern="1200" cap="none" spc="0" normalizeH="0" baseline="0" noProof="0" dirty="0" err="1">
                <a:ln>
                  <a:noFill/>
                </a:ln>
                <a:solidFill>
                  <a:srgbClr val="0070C0"/>
                </a:solidFill>
                <a:effectLst/>
                <a:uLnTx/>
                <a:uFillTx/>
                <a:latin typeface="#9Slide05 Claudia" pitchFamily="2" charset="0"/>
                <a:ea typeface="Times New Roman" panose="02020603050405020304" pitchFamily="18" charset="0"/>
                <a:cs typeface="Times New Roman"/>
              </a:rPr>
              <a:t>biển</a:t>
            </a:r>
            <a:r>
              <a:rPr kumimoji="0" lang="vi-VN" sz="3200" b="0" i="0" u="none" strike="noStrike" kern="1200" cap="none" spc="0" normalizeH="0" baseline="0" noProof="0" dirty="0">
                <a:ln>
                  <a:noFill/>
                </a:ln>
                <a:solidFill>
                  <a:srgbClr val="0070C0"/>
                </a:solidFill>
                <a:effectLst/>
                <a:uLnTx/>
                <a:uFillTx/>
                <a:latin typeface="#9Slide05 Claudia" pitchFamily="2" charset="0"/>
                <a:ea typeface="Times New Roman" panose="02020603050405020304" pitchFamily="18" charset="0"/>
                <a:cs typeface="Times New Roman"/>
              </a:rPr>
              <a:t>.</a:t>
            </a:r>
            <a:endParaRPr kumimoji="0" lang="en-US" sz="3200" b="0" i="0" u="none" strike="noStrike" kern="1200" cap="none" spc="0" normalizeH="0" baseline="0" noProof="0" dirty="0">
              <a:ln>
                <a:noFill/>
              </a:ln>
              <a:solidFill>
                <a:srgbClr val="0070C0"/>
              </a:solidFill>
              <a:effectLst/>
              <a:uLnTx/>
              <a:uFillTx/>
              <a:latin typeface="#9Slide05 Claudia" pitchFamily="2" charset="0"/>
              <a:ea typeface="+mn-ea"/>
              <a:cs typeface="Times New Roman"/>
            </a:endParaRPr>
          </a:p>
        </p:txBody>
      </p:sp>
      <p:pic>
        <p:nvPicPr>
          <p:cNvPr id="2050" name="Picture 2" descr="Download Free png Earthquake - Free nature icons - DLPNG.com">
            <a:extLst>
              <a:ext uri="{FF2B5EF4-FFF2-40B4-BE49-F238E27FC236}">
                <a16:creationId xmlns:a16="http://schemas.microsoft.com/office/drawing/2014/main" id="{445D1551-5A0F-4EEE-B850-B92BB36B1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1066800" cy="106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485821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0DE1518B-01B5-4361-961F-B26FF5C3BB46}"/>
              </a:ext>
            </a:extLst>
          </p:cNvPr>
          <p:cNvPicPr>
            <a:picLocks noChangeAspect="1"/>
          </p:cNvPicPr>
          <p:nvPr/>
        </p:nvPicPr>
        <p:blipFill>
          <a:blip r:embed="rId2"/>
          <a:stretch>
            <a:fillRect/>
          </a:stretch>
        </p:blipFill>
        <p:spPr>
          <a:xfrm>
            <a:off x="6781799" y="0"/>
            <a:ext cx="5390323" cy="6858000"/>
          </a:xfrm>
          <a:prstGeom prst="rect">
            <a:avLst/>
          </a:prstGeom>
          <a:ln>
            <a:solidFill>
              <a:schemeClr val="tx1"/>
            </a:solidFill>
          </a:ln>
        </p:spPr>
      </p:pic>
      <p:pic>
        <p:nvPicPr>
          <p:cNvPr id="2" name="Picture 2" descr="Ba trận động đất lớn nhất ở Việt Nam từng xảy ra tại Tuần Giáo và Điện Biên  | Tin tức mới nhất 24h - Đọc Báo Lao Động online - Laodong.vn">
            <a:extLst>
              <a:ext uri="{FF2B5EF4-FFF2-40B4-BE49-F238E27FC236}">
                <a16:creationId xmlns:a16="http://schemas.microsoft.com/office/drawing/2014/main" id="{ED8662A4-E122-4337-B5F8-E90EC9F02A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79" y="0"/>
            <a:ext cx="65333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450390"/>
      </p:ext>
    </p:extLst>
  </p:cSld>
  <p:clrMapOvr>
    <a:masterClrMapping/>
  </p:clrMapOvr>
  <p:transition spd="slow">
    <p:comb/>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857963-8D3D-4F24-B535-54652EE095F0}"/>
              </a:ext>
            </a:extLst>
          </p:cNvPr>
          <p:cNvSpPr>
            <a:spLocks noGrp="1"/>
          </p:cNvSpPr>
          <p:nvPr>
            <p:ph type="title"/>
          </p:nvPr>
        </p:nvSpPr>
        <p:spPr>
          <a:xfrm>
            <a:off x="180304" y="2249090"/>
            <a:ext cx="11835686" cy="2245650"/>
          </a:xfrm>
          <a:noFill/>
          <a:ln w="76200"/>
          <a:effectLst>
            <a:reflection blurRad="6350" stA="50000" endA="295" endPos="92000" dist="101600" dir="5400000" sy="-100000" algn="bl" rotWithShape="0"/>
          </a:effectLst>
        </p:spPr>
        <p:style>
          <a:lnRef idx="1">
            <a:schemeClr val="accent6"/>
          </a:lnRef>
          <a:fillRef idx="2">
            <a:schemeClr val="accent6"/>
          </a:fillRef>
          <a:effectRef idx="1">
            <a:schemeClr val="accent6"/>
          </a:effectRef>
          <a:fontRef idx="minor">
            <a:schemeClr val="dk1"/>
          </a:fontRef>
        </p:style>
        <p:txBody>
          <a:bodyPr/>
          <a:lstStyle/>
          <a:p>
            <a:r>
              <a:rPr lang="en-US" sz="4800" b="1" dirty="0">
                <a:solidFill>
                  <a:schemeClr val="accent4">
                    <a:lumMod val="40000"/>
                    <a:lumOff val="60000"/>
                  </a:schemeClr>
                </a:solidFill>
              </a:rPr>
              <a:t>Xin </a:t>
            </a:r>
            <a:r>
              <a:rPr lang="en-US" sz="4800" b="1" dirty="0" err="1">
                <a:solidFill>
                  <a:schemeClr val="accent4">
                    <a:lumMod val="40000"/>
                    <a:lumOff val="60000"/>
                  </a:schemeClr>
                </a:solidFill>
              </a:rPr>
              <a:t>chào</a:t>
            </a:r>
            <a:r>
              <a:rPr lang="en-US" sz="4800" b="1" dirty="0">
                <a:solidFill>
                  <a:schemeClr val="accent4">
                    <a:lumMod val="40000"/>
                    <a:lumOff val="60000"/>
                  </a:schemeClr>
                </a:solidFill>
              </a:rPr>
              <a:t> </a:t>
            </a:r>
            <a:r>
              <a:rPr lang="en-US" sz="4800" b="1" dirty="0" err="1">
                <a:solidFill>
                  <a:schemeClr val="accent4">
                    <a:lumMod val="40000"/>
                    <a:lumOff val="60000"/>
                  </a:schemeClr>
                </a:solidFill>
              </a:rPr>
              <a:t>cô</a:t>
            </a:r>
            <a:r>
              <a:rPr lang="en-US" sz="4800" b="1" dirty="0">
                <a:solidFill>
                  <a:schemeClr val="accent4">
                    <a:lumMod val="40000"/>
                    <a:lumOff val="60000"/>
                  </a:schemeClr>
                </a:solidFill>
              </a:rPr>
              <a:t> </a:t>
            </a:r>
            <a:r>
              <a:rPr lang="en-US" sz="4800" b="1" dirty="0" err="1">
                <a:solidFill>
                  <a:schemeClr val="accent4">
                    <a:lumMod val="40000"/>
                    <a:lumOff val="60000"/>
                  </a:schemeClr>
                </a:solidFill>
              </a:rPr>
              <a:t>và</a:t>
            </a:r>
            <a:r>
              <a:rPr lang="en-US" sz="4800" b="1" dirty="0">
                <a:solidFill>
                  <a:schemeClr val="accent4">
                    <a:lumMod val="40000"/>
                    <a:lumOff val="60000"/>
                  </a:schemeClr>
                </a:solidFill>
              </a:rPr>
              <a:t> </a:t>
            </a:r>
            <a:r>
              <a:rPr lang="en-US" sz="4800" b="1" dirty="0" err="1">
                <a:solidFill>
                  <a:schemeClr val="accent4">
                    <a:lumMod val="40000"/>
                    <a:lumOff val="60000"/>
                  </a:schemeClr>
                </a:solidFill>
              </a:rPr>
              <a:t>các</a:t>
            </a:r>
            <a:r>
              <a:rPr lang="en-US" sz="4800" b="1" dirty="0">
                <a:solidFill>
                  <a:schemeClr val="accent4">
                    <a:lumMod val="40000"/>
                    <a:lumOff val="60000"/>
                  </a:schemeClr>
                </a:solidFill>
              </a:rPr>
              <a:t> </a:t>
            </a:r>
            <a:r>
              <a:rPr lang="en-US" sz="4800" b="1" dirty="0" err="1">
                <a:solidFill>
                  <a:schemeClr val="accent4">
                    <a:lumMod val="40000"/>
                    <a:lumOff val="60000"/>
                  </a:schemeClr>
                </a:solidFill>
              </a:rPr>
              <a:t>bạn</a:t>
            </a:r>
            <a:r>
              <a:rPr lang="en-US" sz="4800" b="1" dirty="0">
                <a:solidFill>
                  <a:schemeClr val="accent4">
                    <a:lumMod val="40000"/>
                    <a:lumOff val="60000"/>
                  </a:schemeClr>
                </a:solidFill>
              </a:rPr>
              <a:t> </a:t>
            </a:r>
            <a:r>
              <a:rPr lang="en-US" sz="4800" b="1" dirty="0" err="1">
                <a:solidFill>
                  <a:schemeClr val="accent4">
                    <a:lumMod val="40000"/>
                    <a:lumOff val="60000"/>
                  </a:schemeClr>
                </a:solidFill>
              </a:rPr>
              <a:t>tổ</a:t>
            </a:r>
            <a:r>
              <a:rPr lang="en-US" sz="4800" b="1" dirty="0">
                <a:solidFill>
                  <a:schemeClr val="accent4">
                    <a:lumMod val="40000"/>
                    <a:lumOff val="60000"/>
                  </a:schemeClr>
                </a:solidFill>
              </a:rPr>
              <a:t> 2 </a:t>
            </a:r>
            <a:r>
              <a:rPr lang="en-US" sz="4800" b="1" dirty="0" err="1">
                <a:solidFill>
                  <a:schemeClr val="accent4">
                    <a:lumMod val="40000"/>
                    <a:lumOff val="60000"/>
                  </a:schemeClr>
                </a:solidFill>
              </a:rPr>
              <a:t>lớp</a:t>
            </a:r>
            <a:r>
              <a:rPr lang="en-US" sz="4800" b="1" dirty="0">
                <a:solidFill>
                  <a:schemeClr val="accent4">
                    <a:lumMod val="40000"/>
                    <a:lumOff val="60000"/>
                  </a:schemeClr>
                </a:solidFill>
              </a:rPr>
              <a:t> 6I</a:t>
            </a:r>
            <a:br>
              <a:rPr lang="en-US" sz="4800" b="1" dirty="0">
                <a:solidFill>
                  <a:schemeClr val="accent4">
                    <a:lumMod val="40000"/>
                    <a:lumOff val="60000"/>
                  </a:schemeClr>
                </a:solidFill>
              </a:rPr>
            </a:br>
            <a:r>
              <a:rPr lang="en-US" sz="4800" b="1" dirty="0">
                <a:solidFill>
                  <a:schemeClr val="accent4">
                    <a:lumMod val="40000"/>
                    <a:lumOff val="60000"/>
                  </a:schemeClr>
                </a:solidFill>
              </a:rPr>
              <a:t>Sau </a:t>
            </a:r>
            <a:r>
              <a:rPr lang="en-US" sz="4800" b="1" dirty="0" err="1">
                <a:solidFill>
                  <a:schemeClr val="accent4">
                    <a:lumMod val="40000"/>
                    <a:lumOff val="60000"/>
                  </a:schemeClr>
                </a:solidFill>
              </a:rPr>
              <a:t>đây</a:t>
            </a:r>
            <a:r>
              <a:rPr lang="en-US" sz="4800" b="1" dirty="0">
                <a:solidFill>
                  <a:schemeClr val="accent4">
                    <a:lumMod val="40000"/>
                    <a:lumOff val="60000"/>
                  </a:schemeClr>
                </a:solidFill>
              </a:rPr>
              <a:t> </a:t>
            </a:r>
            <a:r>
              <a:rPr lang="en-US" sz="4800" b="1" dirty="0" err="1">
                <a:solidFill>
                  <a:schemeClr val="accent4">
                    <a:lumMod val="40000"/>
                    <a:lumOff val="60000"/>
                  </a:schemeClr>
                </a:solidFill>
              </a:rPr>
              <a:t>nhóm</a:t>
            </a:r>
            <a:r>
              <a:rPr lang="en-US" sz="4800" b="1" dirty="0">
                <a:solidFill>
                  <a:schemeClr val="accent4">
                    <a:lumMod val="40000"/>
                    <a:lumOff val="60000"/>
                  </a:schemeClr>
                </a:solidFill>
              </a:rPr>
              <a:t> con </a:t>
            </a:r>
            <a:r>
              <a:rPr lang="en-US" sz="4800" b="1" dirty="0" err="1">
                <a:solidFill>
                  <a:schemeClr val="accent4">
                    <a:lumMod val="40000"/>
                    <a:lumOff val="60000"/>
                  </a:schemeClr>
                </a:solidFill>
              </a:rPr>
              <a:t>xin</a:t>
            </a:r>
            <a:r>
              <a:rPr lang="en-US" sz="4800" b="1" dirty="0">
                <a:solidFill>
                  <a:schemeClr val="accent4">
                    <a:lumMod val="40000"/>
                    <a:lumOff val="60000"/>
                  </a:schemeClr>
                </a:solidFill>
              </a:rPr>
              <a:t> </a:t>
            </a:r>
            <a:r>
              <a:rPr lang="en-US" sz="4800" b="1" dirty="0" err="1">
                <a:solidFill>
                  <a:schemeClr val="accent4">
                    <a:lumMod val="40000"/>
                    <a:lumOff val="60000"/>
                  </a:schemeClr>
                </a:solidFill>
              </a:rPr>
              <a:t>được</a:t>
            </a:r>
            <a:r>
              <a:rPr lang="en-US" sz="4800" b="1" dirty="0">
                <a:solidFill>
                  <a:schemeClr val="accent4">
                    <a:lumMod val="40000"/>
                    <a:lumOff val="60000"/>
                  </a:schemeClr>
                </a:solidFill>
              </a:rPr>
              <a:t> </a:t>
            </a:r>
            <a:r>
              <a:rPr lang="en-US" sz="4800" b="1" dirty="0" err="1">
                <a:solidFill>
                  <a:schemeClr val="accent4">
                    <a:lumMod val="40000"/>
                    <a:lumOff val="60000"/>
                  </a:schemeClr>
                </a:solidFill>
              </a:rPr>
              <a:t>trình</a:t>
            </a:r>
            <a:r>
              <a:rPr lang="en-US" sz="4800" b="1" dirty="0">
                <a:solidFill>
                  <a:schemeClr val="accent4">
                    <a:lumMod val="40000"/>
                    <a:lumOff val="60000"/>
                  </a:schemeClr>
                </a:solidFill>
              </a:rPr>
              <a:t> </a:t>
            </a:r>
            <a:r>
              <a:rPr lang="en-US" sz="4800" b="1" dirty="0" err="1">
                <a:solidFill>
                  <a:schemeClr val="accent4">
                    <a:lumMod val="40000"/>
                    <a:lumOff val="60000"/>
                  </a:schemeClr>
                </a:solidFill>
              </a:rPr>
              <a:t>bày</a:t>
            </a:r>
            <a:r>
              <a:rPr lang="en-US" sz="4800" b="1" dirty="0">
                <a:solidFill>
                  <a:schemeClr val="accent4">
                    <a:lumMod val="40000"/>
                    <a:lumOff val="60000"/>
                  </a:schemeClr>
                </a:solidFill>
              </a:rPr>
              <a:t> </a:t>
            </a:r>
            <a:r>
              <a:rPr lang="en-US" sz="4800" b="1" dirty="0" err="1">
                <a:solidFill>
                  <a:schemeClr val="accent4">
                    <a:lumMod val="40000"/>
                    <a:lumOff val="60000"/>
                  </a:schemeClr>
                </a:solidFill>
              </a:rPr>
              <a:t>bài</a:t>
            </a:r>
            <a:r>
              <a:rPr lang="en-US" sz="4800" b="1" dirty="0">
                <a:solidFill>
                  <a:schemeClr val="accent4">
                    <a:lumMod val="40000"/>
                    <a:lumOff val="60000"/>
                  </a:schemeClr>
                </a:solidFill>
              </a:rPr>
              <a:t> </a:t>
            </a:r>
            <a:r>
              <a:rPr lang="en-US" sz="4800" b="1" dirty="0" err="1">
                <a:solidFill>
                  <a:schemeClr val="accent4">
                    <a:lumMod val="40000"/>
                    <a:lumOff val="60000"/>
                  </a:schemeClr>
                </a:solidFill>
              </a:rPr>
              <a:t>về</a:t>
            </a:r>
            <a:r>
              <a:rPr lang="en-US" sz="4800" b="1" dirty="0">
                <a:solidFill>
                  <a:schemeClr val="accent4">
                    <a:lumMod val="40000"/>
                    <a:lumOff val="60000"/>
                  </a:schemeClr>
                </a:solidFill>
              </a:rPr>
              <a:t> </a:t>
            </a:r>
            <a:r>
              <a:rPr lang="en-US" sz="4800" b="1" i="1" dirty="0"/>
              <a:t>ĐỘNG ĐẤT</a:t>
            </a:r>
            <a:endParaRPr lang="ru-RU" sz="4800" b="1" i="1" dirty="0"/>
          </a:p>
        </p:txBody>
      </p:sp>
    </p:spTree>
    <p:extLst>
      <p:ext uri="{BB962C8B-B14F-4D97-AF65-F5344CB8AC3E}">
        <p14:creationId xmlns:p14="http://schemas.microsoft.com/office/powerpoint/2010/main" val="214231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CBFF00"/>
                </a:solidFill>
                <a:effectLst/>
                <a:uLnTx/>
                <a:uFillTx/>
                <a:latin typeface="Franklin Gothic Book"/>
                <a:ea typeface="+mn-ea"/>
                <a:cs typeface="+mn-cs"/>
              </a:rPr>
              <a:t>ADD A FOOTER</a:t>
            </a:r>
            <a:endParaRPr kumimoji="0" lang="en-US" sz="1600" b="0" i="0" u="none" strike="noStrike" kern="1200" cap="none" spc="0" normalizeH="0" baseline="0" noProof="0" dirty="0">
              <a:ln>
                <a:noFill/>
              </a:ln>
              <a:solidFill>
                <a:srgbClr val="CBFF00"/>
              </a:solidFill>
              <a:effectLst/>
              <a:uLnTx/>
              <a:uFillTx/>
              <a:latin typeface="Franklin Gothic Book"/>
              <a:ea typeface="+mn-ea"/>
              <a:cs typeface="+mn-cs"/>
            </a:endParaRPr>
          </a:p>
        </p:txBody>
      </p:sp>
      <p:sp>
        <p:nvSpPr>
          <p:cNvPr id="4" name="Title 3"/>
          <p:cNvSpPr txBox="1">
            <a:spLocks/>
          </p:cNvSpPr>
          <p:nvPr/>
        </p:nvSpPr>
        <p:spPr>
          <a:xfrm>
            <a:off x="128789" y="159063"/>
            <a:ext cx="11900079" cy="3421264"/>
          </a:xfrm>
          <a:prstGeom prst="rect">
            <a:avLst/>
          </a:prstGeom>
        </p:spPr>
        <p:txBody>
          <a:bodyPr>
            <a:noAutofit/>
          </a:bodyPr>
          <a:lst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Mỗi</a:t>
            </a:r>
            <a:r>
              <a:rPr kumimoji="0" lang="en-US" sz="2800" b="0" i="0" u="none" strike="noStrike" kern="1200" cap="none" spc="0" normalizeH="0" noProof="0" dirty="0">
                <a:ln>
                  <a:noFill/>
                </a:ln>
                <a:solidFill>
                  <a:prstClr val="white"/>
                </a:solidFill>
                <a:effectLst/>
                <a:uLnTx/>
                <a:uFillTx/>
                <a:latin typeface="Gill Sans MT"/>
                <a:ea typeface="+mj-ea"/>
                <a:cs typeface="+mj-cs"/>
              </a:rPr>
              <a:t>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khi</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n</a:t>
            </a:r>
            <a:r>
              <a:rPr kumimoji="0" lang="vi-VN" sz="2800" b="0" i="0" u="none" strike="noStrike" kern="1200" cap="none" spc="0" normalizeH="0" baseline="0" noProof="0" dirty="0">
                <a:ln>
                  <a:noFill/>
                </a:ln>
                <a:solidFill>
                  <a:prstClr val="white"/>
                </a:solidFill>
                <a:effectLst/>
                <a:uLnTx/>
                <a:uFillTx/>
                <a:ea typeface="+mj-ea"/>
                <a:cs typeface="+mj-cs"/>
              </a:rPr>
              <a:t>ghĩ đến động đất,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cái</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gì</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r>
              <a:rPr kumimoji="0" lang="vi-VN" sz="2800" b="0" i="0" u="none" strike="noStrike" kern="1200" cap="none" spc="0" normalizeH="0" baseline="0" noProof="0" dirty="0">
                <a:ln>
                  <a:noFill/>
                </a:ln>
                <a:solidFill>
                  <a:prstClr val="white"/>
                </a:solidFill>
                <a:effectLst/>
                <a:uLnTx/>
                <a:uFillTx/>
                <a:ea typeface="+mj-ea"/>
                <a:cs typeface="+mj-cs"/>
              </a:rPr>
              <a:t>đầu tiên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xuất</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hiện</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trong</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suy</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nghĩ</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của</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bạn?</a:t>
            </a:r>
            <a:r>
              <a:rPr kumimoji="0" lang="en-US" sz="2800" b="1" i="1" u="none" strike="noStrike" kern="1200" cap="none" spc="0" normalizeH="0" baseline="0" noProof="0" dirty="0" err="1">
                <a:ln>
                  <a:noFill/>
                </a:ln>
                <a:solidFill>
                  <a:srgbClr val="FFFF00"/>
                </a:solidFill>
                <a:effectLst/>
                <a:uLnTx/>
                <a:uFillTx/>
                <a:latin typeface="Gill Sans MT"/>
                <a:ea typeface="+mj-ea"/>
                <a:cs typeface="+mj-cs"/>
              </a:rPr>
              <a:t>T</a:t>
            </a:r>
            <a:r>
              <a:rPr kumimoji="0" lang="vi-VN" sz="2800" b="1" i="1" u="none" strike="noStrike" kern="1200" cap="none" spc="0" normalizeH="0" baseline="0" noProof="0" dirty="0">
                <a:ln>
                  <a:noFill/>
                </a:ln>
                <a:solidFill>
                  <a:srgbClr val="FFFF00"/>
                </a:solidFill>
                <a:effectLst/>
                <a:uLnTx/>
                <a:uFillTx/>
                <a:ea typeface="+mj-ea"/>
                <a:cs typeface="+mj-cs"/>
              </a:rPr>
              <a:t>hiên tai, nhà cửa đổ sập</a:t>
            </a:r>
            <a:r>
              <a:rPr kumimoji="0" lang="en-US" sz="2800" b="1" i="1" u="none" strike="noStrike" kern="1200" cap="none" spc="0" normalizeH="0" baseline="0" noProof="0" dirty="0">
                <a:ln>
                  <a:noFill/>
                </a:ln>
                <a:solidFill>
                  <a:srgbClr val="FFFF00"/>
                </a:solidFill>
                <a:effectLst/>
                <a:uLnTx/>
                <a:uFillTx/>
                <a:latin typeface="Gill Sans MT"/>
                <a:ea typeface="+mj-ea"/>
                <a:cs typeface="+mj-cs"/>
              </a:rPr>
              <a:t> hay </a:t>
            </a:r>
            <a:r>
              <a:rPr kumimoji="0" lang="vi-VN" sz="2800" b="1" i="1" u="none" strike="noStrike" kern="1200" cap="none" spc="0" normalizeH="0" baseline="0" noProof="0" dirty="0">
                <a:ln>
                  <a:noFill/>
                </a:ln>
                <a:solidFill>
                  <a:srgbClr val="FFFF00"/>
                </a:solidFill>
                <a:effectLst/>
                <a:uLnTx/>
                <a:uFillTx/>
                <a:ea typeface="+mj-ea"/>
                <a:cs typeface="+mj-cs"/>
              </a:rPr>
              <a:t>chết chóc.</a:t>
            </a:r>
            <a:r>
              <a:rPr kumimoji="0" lang="vi-VN" sz="2800" b="0" i="0" u="none" strike="noStrike" kern="1200" cap="none" spc="0" normalizeH="0" baseline="0" noProof="0" dirty="0">
                <a:ln>
                  <a:noFill/>
                </a:ln>
                <a:solidFill>
                  <a:prstClr val="white"/>
                </a:solidFill>
                <a:effectLst/>
                <a:uLnTx/>
                <a:uFillTx/>
                <a:ea typeface="+mj-ea"/>
                <a:cs typeface="+mj-cs"/>
              </a:rPr>
              <a:t>Có những trận động đất làm dung chuyển cả một thành phố, một lãnh địa của một quốc gia hay cướp đi bao nhiêu sinh mạng cùng nhà cửa, tài sản của người dân.</a:t>
            </a:r>
            <a:r>
              <a:rPr kumimoji="0" lang="en-US" sz="2800" b="0" i="0" u="none" strike="noStrike" kern="1200" cap="none" spc="0" normalizeH="0" baseline="0" noProof="0" dirty="0">
                <a:ln>
                  <a:noFill/>
                </a:ln>
                <a:solidFill>
                  <a:prstClr val="white"/>
                </a:solidFill>
                <a:effectLst/>
                <a:uLnTx/>
                <a:uFillTx/>
                <a:ea typeface="+mj-ea"/>
                <a:cs typeface="+mj-cs"/>
              </a:rPr>
              <a:t> </a:t>
            </a:r>
            <a:r>
              <a:rPr kumimoji="0" lang="vi-VN" sz="2800" b="0" i="0" u="none" strike="noStrike" kern="1200" cap="none" spc="0" normalizeH="0" baseline="0" noProof="0" dirty="0">
                <a:ln>
                  <a:noFill/>
                </a:ln>
                <a:solidFill>
                  <a:prstClr val="white"/>
                </a:solidFill>
                <a:effectLst/>
                <a:uLnTx/>
                <a:uFillTx/>
                <a:ea typeface="+mj-ea"/>
                <a:cs typeface="+mj-cs"/>
              </a:rPr>
              <a:t>N</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hưng</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n</a:t>
            </a:r>
            <a:r>
              <a:rPr kumimoji="0" lang="vi-VN" sz="2800" b="0" i="0" u="none" strike="noStrike" kern="1200" cap="none" spc="0" normalizeH="0" baseline="0" noProof="0" dirty="0">
                <a:ln>
                  <a:noFill/>
                </a:ln>
                <a:solidFill>
                  <a:prstClr val="white"/>
                </a:solidFill>
                <a:effectLst/>
                <a:uLnTx/>
                <a:uFillTx/>
                <a:ea typeface="+mj-ea"/>
                <a:cs typeface="+mj-cs"/>
              </a:rPr>
              <a:t>gười Việt Nam may mắn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hơn</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Nhật</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r>
              <a:rPr kumimoji="0" lang="en-US" sz="2800" b="0" i="0" u="none" strike="noStrike" kern="1200" cap="none" spc="0" normalizeH="0" baseline="0" noProof="0" dirty="0" err="1">
                <a:ln>
                  <a:noFill/>
                </a:ln>
                <a:solidFill>
                  <a:prstClr val="white"/>
                </a:solidFill>
                <a:effectLst/>
                <a:uLnTx/>
                <a:uFillTx/>
                <a:latin typeface="Gill Sans MT"/>
                <a:ea typeface="+mj-ea"/>
                <a:cs typeface="+mj-cs"/>
              </a:rPr>
              <a:t>Bản</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r>
              <a:rPr kumimoji="0" lang="vi-VN" sz="2800" b="0" i="0" u="none" strike="noStrike" kern="1200" cap="none" spc="0" normalizeH="0" baseline="0" noProof="0" dirty="0">
                <a:ln>
                  <a:noFill/>
                </a:ln>
                <a:solidFill>
                  <a:prstClr val="white"/>
                </a:solidFill>
                <a:effectLst/>
                <a:uLnTx/>
                <a:uFillTx/>
                <a:ea typeface="+mj-ea"/>
                <a:cs typeface="+mj-cs"/>
              </a:rPr>
              <a:t>vì hiếm khi phải hứng chịu những trận động đất khủng khiếp</a:t>
            </a:r>
            <a:r>
              <a:rPr kumimoji="0" lang="en-US" sz="2800" b="0" i="0" u="none" strike="noStrike" kern="1200" cap="none" spc="0" normalizeH="0" baseline="0" noProof="0" dirty="0">
                <a:ln>
                  <a:noFill/>
                </a:ln>
                <a:solidFill>
                  <a:prstClr val="white"/>
                </a:solidFill>
                <a:effectLst/>
                <a:uLnTx/>
                <a:uFillTx/>
                <a:latin typeface="Gill Sans MT"/>
                <a:ea typeface="+mj-ea"/>
                <a:cs typeface="+mj-cs"/>
              </a:rPr>
              <a:t>,</a:t>
            </a:r>
            <a:r>
              <a:rPr kumimoji="0" lang="vi-VN" sz="2800" b="0" i="0" u="none" strike="noStrike" kern="1200" cap="none" spc="0" normalizeH="0" baseline="0" noProof="0" dirty="0">
                <a:ln>
                  <a:noFill/>
                </a:ln>
                <a:solidFill>
                  <a:prstClr val="white"/>
                </a:solidFill>
                <a:effectLst/>
                <a:uLnTx/>
                <a:uFillTx/>
                <a:ea typeface="+mj-ea"/>
                <a:cs typeface="+mj-cs"/>
              </a:rPr>
              <a:t> </a:t>
            </a:r>
            <a:endParaRPr kumimoji="0" lang="en-US" sz="2800" b="0" i="0" u="none" strike="noStrike" kern="1200" cap="none" spc="0" normalizeH="0" baseline="0" noProof="0" dirty="0">
              <a:ln>
                <a:noFill/>
              </a:ln>
              <a:solidFill>
                <a:prstClr val="white"/>
              </a:solidFill>
              <a:effectLst/>
              <a:uLnTx/>
              <a:uFillTx/>
              <a:latin typeface="Gill Sans M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ea typeface="+mj-ea"/>
                <a:cs typeface="+mj-cs"/>
              </a:rPr>
              <a:t>Ngoài ra, thảm họa thiên nhiên này còn phá hủy nhiều cơ sở hạ tầng, giao thông cũng như làm đình trệ các hoạt động kinh tế.</a:t>
            </a:r>
            <a:r>
              <a:rPr kumimoji="0" lang="en-US" sz="2800" b="0" i="0" u="none" strike="noStrike" kern="1200" cap="none" spc="0" normalizeH="0" baseline="0" noProof="0" dirty="0">
                <a:ln>
                  <a:noFill/>
                </a:ln>
                <a:solidFill>
                  <a:prstClr val="white"/>
                </a:solidFill>
                <a:effectLst/>
                <a:uLnTx/>
                <a:uFillTx/>
                <a:latin typeface="Gill Sans MT"/>
                <a:ea typeface="+mj-ea"/>
                <a:cs typeface="+mj-cs"/>
              </a:rPr>
              <a:t> </a:t>
            </a:r>
          </a:p>
        </p:txBody>
      </p:sp>
      <p:pic>
        <p:nvPicPr>
          <p:cNvPr id="5" name="Picture 4"/>
          <p:cNvPicPr>
            <a:picLocks noChangeAspect="1"/>
          </p:cNvPicPr>
          <p:nvPr/>
        </p:nvPicPr>
        <p:blipFill>
          <a:blip r:embed="rId2"/>
          <a:stretch>
            <a:fillRect/>
          </a:stretch>
        </p:blipFill>
        <p:spPr>
          <a:xfrm>
            <a:off x="128789" y="3580327"/>
            <a:ext cx="4792533" cy="3148884"/>
          </a:xfrm>
          <a:prstGeom prst="rect">
            <a:avLst/>
          </a:prstGeom>
        </p:spPr>
      </p:pic>
      <p:pic>
        <p:nvPicPr>
          <p:cNvPr id="6" name="Picture 5"/>
          <p:cNvPicPr>
            <a:picLocks noChangeAspect="1"/>
          </p:cNvPicPr>
          <p:nvPr/>
        </p:nvPicPr>
        <p:blipFill>
          <a:blip r:embed="rId3"/>
          <a:stretch>
            <a:fillRect/>
          </a:stretch>
        </p:blipFill>
        <p:spPr>
          <a:xfrm>
            <a:off x="7270678" y="3580327"/>
            <a:ext cx="4758190" cy="3148884"/>
          </a:xfrm>
          <a:prstGeom prst="rect">
            <a:avLst/>
          </a:prstGeom>
        </p:spPr>
      </p:pic>
    </p:spTree>
    <p:extLst>
      <p:ext uri="{BB962C8B-B14F-4D97-AF65-F5344CB8AC3E}">
        <p14:creationId xmlns:p14="http://schemas.microsoft.com/office/powerpoint/2010/main" val="213356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7EDADF0-23DD-491B-8755-2E19692F9B18}"/>
              </a:ext>
            </a:extLst>
          </p:cNvPr>
          <p:cNvSpPr txBox="1">
            <a:spLocks/>
          </p:cNvSpPr>
          <p:nvPr/>
        </p:nvSpPr>
        <p:spPr>
          <a:xfrm>
            <a:off x="128784" y="291055"/>
            <a:ext cx="11964478" cy="4018208"/>
          </a:xfrm>
          <a:prstGeom prst="rect">
            <a:avLst/>
          </a:prstGeom>
        </p:spPr>
        <p:txBody>
          <a:bodyPr>
            <a:noAutofit/>
          </a:bodyPr>
          <a:lstStyle>
            <a:lvl1pPr algn="l" defTabSz="914400" rtl="0" eaLnBrk="1" latinLnBrk="0" hangingPunct="1">
              <a:lnSpc>
                <a:spcPct val="90000"/>
              </a:lnSpc>
              <a:spcBef>
                <a:spcPct val="0"/>
              </a:spcBef>
              <a:buNone/>
              <a:defRPr sz="5000" b="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2400" b="0" i="0" u="none" strike="noStrike" kern="1200" cap="none" spc="0" normalizeH="0" baseline="0" noProof="0" dirty="0" err="1">
                <a:ln>
                  <a:noFill/>
                </a:ln>
                <a:solidFill>
                  <a:prstClr val="white"/>
                </a:solidFill>
                <a:effectLst/>
                <a:uLnTx/>
                <a:uFillTx/>
                <a:ea typeface="+mj-ea"/>
                <a:cs typeface="+mj-cs"/>
              </a:rPr>
              <a:t>Động</a:t>
            </a:r>
            <a:r>
              <a:rPr kumimoji="0" lang="vi-VN" sz="2400" b="0" i="0" u="none" strike="noStrike" kern="1200" cap="none" spc="0" normalizeH="0" baseline="0" noProof="0" dirty="0">
                <a:ln>
                  <a:noFill/>
                </a:ln>
                <a:solidFill>
                  <a:prstClr val="white"/>
                </a:solidFill>
                <a:effectLst/>
                <a:uLnTx/>
                <a:uFillTx/>
                <a:ea typeface="+mj-ea"/>
                <a:cs typeface="+mj-cs"/>
              </a:rPr>
              <a:t> đất Nepal 2015 là một trận động đất mạnh khoảng 7,8 hoặc 8,1 </a:t>
            </a:r>
            <a:r>
              <a:rPr kumimoji="0" lang="vi-VN" sz="2400" b="0" i="0" u="none" strike="noStrike" kern="1200" cap="none" spc="0" normalizeH="0" baseline="0" noProof="0" dirty="0" err="1">
                <a:ln>
                  <a:noFill/>
                </a:ln>
                <a:solidFill>
                  <a:prstClr val="white"/>
                </a:solidFill>
                <a:effectLst/>
                <a:uLnTx/>
                <a:uFillTx/>
                <a:ea typeface="+mj-ea"/>
                <a:cs typeface="+mj-cs"/>
              </a:rPr>
              <a:t>độ</a:t>
            </a:r>
            <a:r>
              <a:rPr kumimoji="0" lang="vi-VN" sz="2400" b="0" i="0" u="none" strike="noStrike" kern="1200" cap="none" spc="0" normalizeH="0" baseline="0" noProof="0" dirty="0">
                <a:ln>
                  <a:noFill/>
                </a:ln>
                <a:solidFill>
                  <a:prstClr val="white"/>
                </a:solidFill>
                <a:effectLst/>
                <a:uLnTx/>
                <a:uFillTx/>
                <a:ea typeface="+mj-ea"/>
                <a:cs typeface="+mj-cs"/>
              </a:rPr>
              <a:t> </a:t>
            </a:r>
            <a:r>
              <a:rPr kumimoji="0" lang="vi-VN" sz="2400" b="0" i="0" u="none" strike="noStrike" kern="1200" cap="none" spc="0" normalizeH="0" baseline="0" noProof="0" dirty="0" err="1">
                <a:ln>
                  <a:noFill/>
                </a:ln>
                <a:solidFill>
                  <a:prstClr val="white"/>
                </a:solidFill>
                <a:effectLst/>
                <a:uLnTx/>
                <a:uFillTx/>
                <a:ea typeface="+mj-ea"/>
                <a:cs typeface="+mj-cs"/>
              </a:rPr>
              <a:t>vào</a:t>
            </a:r>
            <a:r>
              <a:rPr kumimoji="0" lang="vi-VN" sz="2400" b="0" i="0" u="none" strike="noStrike" kern="1200" cap="none" spc="0" normalizeH="0" baseline="0" noProof="0" dirty="0">
                <a:ln>
                  <a:noFill/>
                </a:ln>
                <a:solidFill>
                  <a:prstClr val="white"/>
                </a:solidFill>
                <a:effectLst/>
                <a:uLnTx/>
                <a:uFillTx/>
                <a:ea typeface="+mj-ea"/>
                <a:cs typeface="+mj-cs"/>
              </a:rPr>
              <a:t> thứ bảy ngày 25 tháng 4 năm 2015</a:t>
            </a:r>
            <a:r>
              <a:rPr kumimoji="0" lang="en-US" sz="2400" b="0" i="0" u="none" strike="noStrike" kern="1200" cap="none" spc="0" normalizeH="0" baseline="0" noProof="0" dirty="0">
                <a:ln>
                  <a:noFill/>
                </a:ln>
                <a:solidFill>
                  <a:prstClr val="white"/>
                </a:solidFill>
                <a:effectLst/>
                <a:uLnTx/>
                <a:uFillTx/>
                <a:latin typeface="Gill Sans MT"/>
                <a:ea typeface="+mj-ea"/>
                <a:cs typeface="+mj-cs"/>
              </a:rPr>
              <a:t>.</a:t>
            </a:r>
            <a:r>
              <a:rPr kumimoji="0" lang="vi-VN" sz="2400" b="0" i="0" u="none" strike="noStrike" kern="1200" cap="none" spc="0" normalizeH="0" baseline="0" noProof="0" dirty="0">
                <a:ln>
                  <a:noFill/>
                </a:ln>
                <a:solidFill>
                  <a:prstClr val="white"/>
                </a:solidFill>
                <a:effectLst/>
                <a:uLnTx/>
                <a:uFillTx/>
                <a:ea typeface="+mj-ea"/>
                <a:cs typeface="+mj-cs"/>
              </a:rPr>
              <a:t> Đây là trận động đất mạnh nhất xảy ra tại Nepal kể từ trận động đất xảy ra năm 1934 tại quốc gia này. Hiện thời, con số người chết đã tìm được là hơn 8000 và hơn 16000 người bị thương do động đất ở Nepal và các vùng lân cận thuộc Ấn Độ, Trung Quốc và Bangladesh. </a:t>
            </a:r>
            <a:endParaRPr kumimoji="0" lang="en-US" sz="2400" b="0" i="0" u="none" strike="noStrike" kern="1200" cap="none" spc="0" normalizeH="0" baseline="0" noProof="0" dirty="0">
              <a:ln>
                <a:noFill/>
              </a:ln>
              <a:solidFill>
                <a:prstClr val="white"/>
              </a:solidFill>
              <a:effectLst/>
              <a:uLnTx/>
              <a:uFillTx/>
              <a:latin typeface="Gill Sans MT"/>
              <a:ea typeface="+mj-ea"/>
              <a:cs typeface="+mj-cs"/>
            </a:endParaRPr>
          </a:p>
        </p:txBody>
      </p:sp>
      <p:pic>
        <p:nvPicPr>
          <p:cNvPr id="5" name="Picture 4"/>
          <p:cNvPicPr>
            <a:picLocks noChangeAspect="1"/>
          </p:cNvPicPr>
          <p:nvPr/>
        </p:nvPicPr>
        <p:blipFill>
          <a:blip r:embed="rId2"/>
          <a:stretch>
            <a:fillRect/>
          </a:stretch>
        </p:blipFill>
        <p:spPr>
          <a:xfrm>
            <a:off x="6458236" y="2542375"/>
            <a:ext cx="5604980" cy="3533775"/>
          </a:xfrm>
          <a:prstGeom prst="rect">
            <a:avLst/>
          </a:prstGeom>
        </p:spPr>
      </p:pic>
      <p:pic>
        <p:nvPicPr>
          <p:cNvPr id="2" name="Picture 1">
            <a:extLst>
              <a:ext uri="{FF2B5EF4-FFF2-40B4-BE49-F238E27FC236}">
                <a16:creationId xmlns:a16="http://schemas.microsoft.com/office/drawing/2014/main" id="{CF128A93-CAD9-4E87-B35C-62F4FCE5498B}"/>
              </a:ext>
            </a:extLst>
          </p:cNvPr>
          <p:cNvPicPr>
            <a:picLocks noChangeAspect="1"/>
          </p:cNvPicPr>
          <p:nvPr/>
        </p:nvPicPr>
        <p:blipFill>
          <a:blip r:embed="rId3"/>
          <a:stretch>
            <a:fillRect/>
          </a:stretch>
        </p:blipFill>
        <p:spPr>
          <a:xfrm>
            <a:off x="275811" y="2542375"/>
            <a:ext cx="5820189" cy="3533775"/>
          </a:xfrm>
          <a:prstGeom prst="rect">
            <a:avLst/>
          </a:prstGeom>
        </p:spPr>
      </p:pic>
    </p:spTree>
    <p:extLst>
      <p:ext uri="{BB962C8B-B14F-4D97-AF65-F5344CB8AC3E}">
        <p14:creationId xmlns:p14="http://schemas.microsoft.com/office/powerpoint/2010/main" val="101239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p:cNvSpPr txBox="1">
            <a:spLocks/>
          </p:cNvSpPr>
          <p:nvPr/>
        </p:nvSpPr>
        <p:spPr>
          <a:xfrm>
            <a:off x="129995" y="1376086"/>
            <a:ext cx="7160653" cy="329087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600" b="0" i="0" u="none" strike="noStrike" kern="1200" cap="none" spc="0" normalizeH="0" baseline="0" noProof="0" dirty="0" err="1">
                <a:ln>
                  <a:noFill/>
                </a:ln>
                <a:solidFill>
                  <a:prstClr val="white"/>
                </a:solidFill>
                <a:effectLst/>
                <a:uLnTx/>
                <a:uFillTx/>
                <a:ea typeface="+mn-ea"/>
                <a:cs typeface="+mn-cs"/>
              </a:rPr>
              <a:t>Động</a:t>
            </a:r>
            <a:r>
              <a:rPr kumimoji="0" lang="vi-VN" sz="2600" b="0" i="0" u="none" strike="noStrike" kern="1200" cap="none" spc="0" normalizeH="0" baseline="0" noProof="0" dirty="0">
                <a:ln>
                  <a:noFill/>
                </a:ln>
                <a:solidFill>
                  <a:prstClr val="white"/>
                </a:solidFill>
                <a:effectLst/>
                <a:uLnTx/>
                <a:uFillTx/>
                <a:ea typeface="+mn-ea"/>
                <a:cs typeface="+mn-cs"/>
              </a:rPr>
              <a:t> đất Tứ Xuyên năm 2008 là một trận động đất xảy ra tại tỉnh Tứ Xuyên </a:t>
            </a:r>
            <a:r>
              <a:rPr kumimoji="0" lang="vi-VN" sz="2600" b="0" i="0" u="none" strike="noStrike" kern="1200" cap="none" spc="0" normalizeH="0" baseline="0" noProof="0" dirty="0" err="1">
                <a:ln>
                  <a:noFill/>
                </a:ln>
                <a:solidFill>
                  <a:prstClr val="white"/>
                </a:solidFill>
                <a:effectLst/>
                <a:uLnTx/>
                <a:uFillTx/>
                <a:ea typeface="+mn-ea"/>
                <a:cs typeface="+mn-cs"/>
              </a:rPr>
              <a:t>ngày</a:t>
            </a:r>
            <a:r>
              <a:rPr kumimoji="0" lang="vi-VN" sz="2600" b="0" i="0" u="none" strike="noStrike" kern="1200" cap="none" spc="0" normalizeH="0" baseline="0" noProof="0" dirty="0">
                <a:ln>
                  <a:noFill/>
                </a:ln>
                <a:solidFill>
                  <a:prstClr val="white"/>
                </a:solidFill>
                <a:effectLst/>
                <a:uLnTx/>
                <a:uFillTx/>
                <a:ea typeface="+mn-ea"/>
                <a:cs typeface="+mn-cs"/>
              </a:rPr>
              <a:t> 12 tháng 5 năm 2008. Cơn địa chấn này có cường độ 7,8 </a:t>
            </a:r>
            <a:r>
              <a:rPr kumimoji="0" lang="vi-VN" sz="2600" b="0" i="0" u="none" strike="noStrike" kern="1200" cap="none" spc="0" normalizeH="0" baseline="0" noProof="0" dirty="0" err="1">
                <a:ln>
                  <a:noFill/>
                </a:ln>
                <a:solidFill>
                  <a:prstClr val="white"/>
                </a:solidFill>
                <a:effectLst/>
                <a:uLnTx/>
                <a:uFillTx/>
                <a:ea typeface="+mn-ea"/>
                <a:cs typeface="+mn-cs"/>
              </a:rPr>
              <a:t>độ</a:t>
            </a:r>
            <a:r>
              <a:rPr kumimoji="0" lang="vi-VN" sz="2600" b="0" i="0" u="none" strike="noStrike" kern="1200" cap="none" spc="0" normalizeH="0" baseline="0" noProof="0" dirty="0">
                <a:ln>
                  <a:noFill/>
                </a:ln>
                <a:solidFill>
                  <a:prstClr val="white"/>
                </a:solidFill>
                <a:effectLst/>
                <a:uLnTx/>
                <a:uFillTx/>
                <a:ea typeface="+mn-ea"/>
                <a:cs typeface="+mn-cs"/>
              </a:rPr>
              <a:t> </a:t>
            </a:r>
            <a:r>
              <a:rPr kumimoji="0" lang="vi-VN" sz="2600" b="0" i="0" u="none" strike="noStrike" kern="1200" cap="none" spc="0" normalizeH="0" baseline="0" noProof="0" dirty="0" err="1">
                <a:ln>
                  <a:noFill/>
                </a:ln>
                <a:solidFill>
                  <a:prstClr val="white"/>
                </a:solidFill>
                <a:effectLst/>
                <a:uLnTx/>
                <a:uFillTx/>
                <a:ea typeface="+mn-ea"/>
                <a:cs typeface="+mn-cs"/>
              </a:rPr>
              <a:t>Richter</a:t>
            </a:r>
            <a:r>
              <a:rPr kumimoji="0" lang="en-US" sz="2600" b="0" i="0" u="none" strike="noStrike" kern="1200" cap="none" spc="0" normalizeH="0" baseline="0" noProof="0" dirty="0">
                <a:ln>
                  <a:noFill/>
                </a:ln>
                <a:solidFill>
                  <a:prstClr val="white"/>
                </a:solidFill>
                <a:effectLst/>
                <a:uLnTx/>
                <a:uFillTx/>
                <a:latin typeface="Franklin Gothic Book"/>
                <a:ea typeface="+mn-ea"/>
                <a:cs typeface="+mn-cs"/>
              </a:rPr>
              <a:t>. </a:t>
            </a:r>
            <a:r>
              <a:rPr kumimoji="0" lang="vi-VN" sz="2600" b="0" i="0" u="none" strike="noStrike" kern="1200" cap="none" spc="0" normalizeH="0" baseline="0" noProof="0" dirty="0" err="1">
                <a:ln>
                  <a:noFill/>
                </a:ln>
                <a:solidFill>
                  <a:prstClr val="white"/>
                </a:solidFill>
                <a:effectLst/>
                <a:uLnTx/>
                <a:uFillTx/>
                <a:ea typeface="+mn-ea"/>
                <a:cs typeface="+mn-cs"/>
              </a:rPr>
              <a:t>Trận</a:t>
            </a:r>
            <a:r>
              <a:rPr kumimoji="0" lang="vi-VN" sz="2600" b="0" i="0" u="none" strike="noStrike" kern="1200" cap="none" spc="0" normalizeH="0" baseline="0" noProof="0" dirty="0">
                <a:ln>
                  <a:noFill/>
                </a:ln>
                <a:solidFill>
                  <a:prstClr val="white"/>
                </a:solidFill>
                <a:effectLst/>
                <a:uLnTx/>
                <a:uFillTx/>
                <a:ea typeface="+mn-ea"/>
                <a:cs typeface="+mn-cs"/>
              </a:rPr>
              <a:t> động đất này đã tác động đến nhiều khu vực cách xa chấn tâm như: </a:t>
            </a:r>
            <a:r>
              <a:rPr kumimoji="0" lang="vi-VN" sz="2600" b="0" i="0" u="none" strike="noStrike" kern="1200" cap="none" spc="0" normalizeH="0" baseline="0" noProof="0" dirty="0" err="1">
                <a:ln>
                  <a:noFill/>
                </a:ln>
                <a:solidFill>
                  <a:prstClr val="white"/>
                </a:solidFill>
                <a:effectLst/>
                <a:uLnTx/>
                <a:uFillTx/>
                <a:ea typeface="+mn-ea"/>
                <a:cs typeface="+mn-cs"/>
              </a:rPr>
              <a:t>Bắc</a:t>
            </a:r>
            <a:r>
              <a:rPr kumimoji="0" lang="vi-VN" sz="2600" b="0" i="0" u="none" strike="noStrike" kern="1200" cap="none" spc="0" normalizeH="0" baseline="0" noProof="0" dirty="0">
                <a:ln>
                  <a:noFill/>
                </a:ln>
                <a:solidFill>
                  <a:prstClr val="white"/>
                </a:solidFill>
                <a:effectLst/>
                <a:uLnTx/>
                <a:uFillTx/>
                <a:ea typeface="+mn-ea"/>
                <a:cs typeface="+mn-cs"/>
              </a:rPr>
              <a:t> Kinh</a:t>
            </a:r>
            <a:r>
              <a:rPr kumimoji="0" lang="en-US" sz="2600" b="0" i="0" u="none" strike="noStrike" kern="1200" cap="none" spc="0" normalizeH="0" baseline="0" noProof="0" dirty="0">
                <a:ln>
                  <a:noFill/>
                </a:ln>
                <a:solidFill>
                  <a:prstClr val="white"/>
                </a:solidFill>
                <a:effectLst/>
                <a:uLnTx/>
                <a:uFillTx/>
                <a:latin typeface="Franklin Gothic Book"/>
                <a:ea typeface="+mn-ea"/>
                <a:cs typeface="+mn-cs"/>
              </a:rPr>
              <a:t>, </a:t>
            </a:r>
            <a:r>
              <a:rPr kumimoji="0" lang="vi-VN" sz="2600" b="0" i="0" u="none" strike="noStrike" kern="1200" cap="none" spc="0" normalizeH="0" baseline="0" noProof="0" dirty="0" err="1">
                <a:ln>
                  <a:noFill/>
                </a:ln>
                <a:solidFill>
                  <a:prstClr val="white"/>
                </a:solidFill>
                <a:effectLst/>
                <a:uLnTx/>
                <a:uFillTx/>
                <a:ea typeface="+mn-ea"/>
                <a:cs typeface="+mn-cs"/>
              </a:rPr>
              <a:t>Thượng</a:t>
            </a:r>
            <a:r>
              <a:rPr kumimoji="0" lang="vi-VN" sz="2600" b="0" i="0" u="none" strike="noStrike" kern="1200" cap="none" spc="0" normalizeH="0" baseline="0" noProof="0" dirty="0">
                <a:ln>
                  <a:noFill/>
                </a:ln>
                <a:solidFill>
                  <a:prstClr val="white"/>
                </a:solidFill>
                <a:effectLst/>
                <a:uLnTx/>
                <a:uFillTx/>
                <a:ea typeface="+mn-ea"/>
                <a:cs typeface="+mn-cs"/>
              </a:rPr>
              <a:t> </a:t>
            </a:r>
            <a:r>
              <a:rPr kumimoji="0" lang="vi-VN" sz="2600" b="0" i="0" u="none" strike="noStrike" kern="1200" cap="none" spc="0" normalizeH="0" baseline="0" noProof="0" dirty="0" err="1">
                <a:ln>
                  <a:noFill/>
                </a:ln>
                <a:solidFill>
                  <a:prstClr val="white"/>
                </a:solidFill>
                <a:effectLst/>
                <a:uLnTx/>
                <a:uFillTx/>
                <a:ea typeface="+mn-ea"/>
                <a:cs typeface="+mn-cs"/>
              </a:rPr>
              <a:t>Hải</a:t>
            </a:r>
            <a:r>
              <a:rPr kumimoji="0" lang="en-US" sz="2600" b="0" i="0" u="none" strike="noStrike" kern="1200" cap="none" spc="0" normalizeH="0" baseline="0" noProof="0" dirty="0">
                <a:ln>
                  <a:noFill/>
                </a:ln>
                <a:solidFill>
                  <a:prstClr val="white"/>
                </a:solidFill>
                <a:effectLst/>
                <a:uLnTx/>
                <a:uFillTx/>
                <a:latin typeface="Franklin Gothic Book"/>
                <a:ea typeface="+mn-ea"/>
                <a:cs typeface="+mn-cs"/>
              </a:rPr>
              <a:t>, </a:t>
            </a:r>
            <a:r>
              <a:rPr kumimoji="0" lang="vi-VN" sz="2600" b="0" i="0" u="none" strike="noStrike" kern="1200" cap="none" spc="0" normalizeH="0" baseline="0" noProof="0" dirty="0">
                <a:ln>
                  <a:noFill/>
                </a:ln>
                <a:solidFill>
                  <a:prstClr val="white"/>
                </a:solidFill>
                <a:effectLst/>
                <a:uLnTx/>
                <a:uFillTx/>
                <a:ea typeface="+mn-ea"/>
                <a:cs typeface="+mn-cs"/>
              </a:rPr>
              <a:t>Pakistan, Thái Lan và thủ đô Hà Nội của Việt Nam.Đây là trận động đất mạnh và thảm khốc nhất xảy ra tại Trung Quốc kể từ sau trận Động đất Đường Sơn 1976, làm chết hơn 250.000 người. </a:t>
            </a:r>
            <a:endParaRPr kumimoji="0" lang="en-US" sz="2600" b="0" i="0" u="none" strike="noStrike" kern="1200" cap="none" spc="0" normalizeH="0" baseline="0" noProof="0" dirty="0">
              <a:ln>
                <a:noFill/>
              </a:ln>
              <a:solidFill>
                <a:prstClr val="white"/>
              </a:solidFill>
              <a:effectLst/>
              <a:uLnTx/>
              <a:uFillTx/>
              <a:latin typeface="Franklin Gothic Book"/>
              <a:ea typeface="+mn-ea"/>
              <a:cs typeface="+mn-cs"/>
            </a:endParaRPr>
          </a:p>
        </p:txBody>
      </p:sp>
      <p:pic>
        <p:nvPicPr>
          <p:cNvPr id="5" name="Picture 4"/>
          <p:cNvPicPr>
            <a:picLocks noChangeAspect="1"/>
          </p:cNvPicPr>
          <p:nvPr/>
        </p:nvPicPr>
        <p:blipFill>
          <a:blip r:embed="rId2"/>
          <a:stretch>
            <a:fillRect/>
          </a:stretch>
        </p:blipFill>
        <p:spPr>
          <a:xfrm>
            <a:off x="7289443" y="138125"/>
            <a:ext cx="4772562" cy="2984903"/>
          </a:xfrm>
          <a:prstGeom prst="rect">
            <a:avLst/>
          </a:prstGeom>
        </p:spPr>
      </p:pic>
      <p:pic>
        <p:nvPicPr>
          <p:cNvPr id="2" name="Picture 1">
            <a:extLst>
              <a:ext uri="{FF2B5EF4-FFF2-40B4-BE49-F238E27FC236}">
                <a16:creationId xmlns:a16="http://schemas.microsoft.com/office/drawing/2014/main" id="{F23A1A39-DECB-4B51-9895-C8C2FA6A4860}"/>
              </a:ext>
            </a:extLst>
          </p:cNvPr>
          <p:cNvPicPr>
            <a:picLocks noChangeAspect="1"/>
          </p:cNvPicPr>
          <p:nvPr/>
        </p:nvPicPr>
        <p:blipFill>
          <a:blip r:embed="rId3"/>
          <a:stretch>
            <a:fillRect/>
          </a:stretch>
        </p:blipFill>
        <p:spPr>
          <a:xfrm>
            <a:off x="7289443" y="3429000"/>
            <a:ext cx="4772562" cy="3290872"/>
          </a:xfrm>
          <a:prstGeom prst="rect">
            <a:avLst/>
          </a:prstGeom>
        </p:spPr>
      </p:pic>
    </p:spTree>
    <p:extLst>
      <p:ext uri="{BB962C8B-B14F-4D97-AF65-F5344CB8AC3E}">
        <p14:creationId xmlns:p14="http://schemas.microsoft.com/office/powerpoint/2010/main" val="99250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1">
            <a:extLst>
              <a:ext uri="{FF2B5EF4-FFF2-40B4-BE49-F238E27FC236}">
                <a16:creationId xmlns:a16="http://schemas.microsoft.com/office/drawing/2014/main" id="{26F0D403-6C8B-4FA1-916B-09EF55D3E609}"/>
              </a:ext>
            </a:extLst>
          </p:cNvPr>
          <p:cNvSpPr>
            <a:spLocks noGrp="1"/>
          </p:cNvSpPr>
          <p:nvPr>
            <p:ph type="sldNum" sz="quarter" idx="10"/>
          </p:nvPr>
        </p:nvSpPr>
        <p:spPr>
          <a:xfrm>
            <a:off x="5821279" y="6118484"/>
            <a:ext cx="549442" cy="365125"/>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495E168-DA5E-4888-8D8A-92B118324C14}" type="slidenum">
              <a:rPr kumimoji="0" lang="en-US" sz="1600" b="1" i="0" u="none" strike="noStrike" kern="1200" cap="none" spc="0" normalizeH="0" baseline="0" noProof="0" smtClean="0">
                <a:ln>
                  <a:noFill/>
                </a:ln>
                <a:solidFill>
                  <a:prstClr val="white"/>
                </a:solidFill>
                <a:effectLst/>
                <a:uLnTx/>
                <a:uFillTx/>
                <a:latin typeface="Franklin Gothic Book"/>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17</a:t>
            </a:fld>
            <a:endParaRPr kumimoji="0" lang="en-US" sz="1600" b="1" i="0" u="none" strike="noStrike" kern="1200" cap="none" spc="0" normalizeH="0" baseline="0" noProof="0">
              <a:ln>
                <a:noFill/>
              </a:ln>
              <a:solidFill>
                <a:prstClr val="white"/>
              </a:solidFill>
              <a:effectLst/>
              <a:uLnTx/>
              <a:uFillTx/>
              <a:latin typeface="Franklin Gothic Book"/>
              <a:ea typeface="+mn-ea"/>
              <a:cs typeface="+mn-cs"/>
            </a:endParaRPr>
          </a:p>
        </p:txBody>
      </p:sp>
      <p:sp>
        <p:nvSpPr>
          <p:cNvPr id="12" name="Footer Placeholder 2">
            <a:extLst>
              <a:ext uri="{FF2B5EF4-FFF2-40B4-BE49-F238E27FC236}">
                <a16:creationId xmlns:a16="http://schemas.microsoft.com/office/drawing/2014/main" id="{3E4457B6-F947-447A-89EE-AAF357A13C9A}"/>
              </a:ext>
            </a:extLst>
          </p:cNvPr>
          <p:cNvSpPr>
            <a:spLocks noGrp="1"/>
          </p:cNvSpPr>
          <p:nvPr>
            <p:ph type="ftr" sz="quarter" idx="12"/>
          </p:nvPr>
        </p:nvSpPr>
        <p:spPr>
          <a:xfrm>
            <a:off x="838200" y="6118484"/>
            <a:ext cx="3398763"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CBFF00"/>
                </a:solidFill>
                <a:effectLst/>
                <a:uLnTx/>
                <a:uFillTx/>
                <a:latin typeface="Franklin Gothic Book"/>
                <a:ea typeface="+mn-ea"/>
                <a:cs typeface="+mn-cs"/>
              </a:rPr>
              <a:t>ADD A FOOTER</a:t>
            </a:r>
          </a:p>
        </p:txBody>
      </p:sp>
      <p:sp>
        <p:nvSpPr>
          <p:cNvPr id="4" name="Text Placeholder 8"/>
          <p:cNvSpPr txBox="1">
            <a:spLocks/>
          </p:cNvSpPr>
          <p:nvPr/>
        </p:nvSpPr>
        <p:spPr>
          <a:xfrm>
            <a:off x="301268" y="477667"/>
            <a:ext cx="11589464" cy="1325563"/>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600"/>
              </a:spcAft>
              <a:buClrTx/>
              <a:buSzTx/>
              <a:buFont typeface="Arial" panose="020B0604020202020204" pitchFamily="34" charset="0"/>
              <a:buNone/>
              <a:tabLst/>
              <a:defRPr/>
            </a:pP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Động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đất</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Ấn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Độ</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Dương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năm</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2004,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được</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biết</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đến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trong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cộng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đồng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khoa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học</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như</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là</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cơn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địa</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chấn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Sumatra-Andaman,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là</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trận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động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đất</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xảy</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ra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dưới</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đáy</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biển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lúc</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ngày</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26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tháng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12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năm</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2004.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Trận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động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đất</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kích</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hoạt</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một</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chuỗi</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các</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đợt</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sóng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thần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chết</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người</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lan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tỏa</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khắp</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Ấn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Độ</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Dương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những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con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sóng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cao</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30 m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tàn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phá</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các</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cộng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đồng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dân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cư</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sinh</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sống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ven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biển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ở Indonesia, Sri Lanka,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Ấn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Độ</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Thái</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Lan, Myanmar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và</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những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nơi</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khác</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cướp</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đi</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sinh</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mạng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của</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225.000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người</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thuộc</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11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quốc</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gia</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Cho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đến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nay,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thiên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tai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này</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là</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một</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trong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những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thảm</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họa</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gây</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nhiều</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tử</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vong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nhất</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trong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lịch</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sử</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thế</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giới</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hiện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đại</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Cường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độ</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của</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trận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động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đất</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lúc</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đầu</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đo</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được</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9.0,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nhưng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sau</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tăng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lên</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ở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khoảng</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giữa</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9.1 </a:t>
            </a:r>
            <a:r>
              <a:rPr kumimoji="0" lang="en-US" sz="2000" b="0" i="0" u="none" strike="noStrike" kern="1200" cap="none" spc="0" normalizeH="0" baseline="0" noProof="0" dirty="0" err="1">
                <a:ln>
                  <a:noFill/>
                </a:ln>
                <a:solidFill>
                  <a:prstClr val="white"/>
                </a:solidFill>
                <a:effectLst/>
                <a:uLnTx/>
                <a:uFillTx/>
                <a:latin typeface="Gill Sans MT"/>
                <a:ea typeface="+mn-ea"/>
                <a:cs typeface="+mn-cs"/>
              </a:rPr>
              <a:t>và</a:t>
            </a:r>
            <a:r>
              <a:rPr kumimoji="0" lang="en-US" sz="2000" b="0" i="0" u="none" strike="noStrike" kern="1200" cap="none" spc="0" normalizeH="0" baseline="0" noProof="0" dirty="0">
                <a:ln>
                  <a:noFill/>
                </a:ln>
                <a:solidFill>
                  <a:prstClr val="white"/>
                </a:solidFill>
                <a:effectLst/>
                <a:uLnTx/>
                <a:uFillTx/>
                <a:latin typeface="Gill Sans MT"/>
                <a:ea typeface="+mn-ea"/>
                <a:cs typeface="+mn-cs"/>
              </a:rPr>
              <a:t> 9.3. </a:t>
            </a:r>
          </a:p>
        </p:txBody>
      </p:sp>
      <p:pic>
        <p:nvPicPr>
          <p:cNvPr id="2" name="Picture 1">
            <a:extLst>
              <a:ext uri="{FF2B5EF4-FFF2-40B4-BE49-F238E27FC236}">
                <a16:creationId xmlns:a16="http://schemas.microsoft.com/office/drawing/2014/main" id="{A344B11C-3817-43AA-9BAB-12C89E5F5CC8}"/>
              </a:ext>
            </a:extLst>
          </p:cNvPr>
          <p:cNvPicPr>
            <a:picLocks noChangeAspect="1"/>
          </p:cNvPicPr>
          <p:nvPr/>
        </p:nvPicPr>
        <p:blipFill rotWithShape="1">
          <a:blip r:embed="rId2"/>
          <a:srcRect l="11309" r="9204" b="-1"/>
          <a:stretch/>
        </p:blipFill>
        <p:spPr>
          <a:xfrm>
            <a:off x="292801" y="2642193"/>
            <a:ext cx="5181600" cy="3912065"/>
          </a:xfrm>
          <a:prstGeom prst="rect">
            <a:avLst/>
          </a:prstGeom>
          <a:noFill/>
        </p:spPr>
      </p:pic>
      <p:pic>
        <p:nvPicPr>
          <p:cNvPr id="6" name="Picture 5" descr="A picture containing outdoor, street&#10;&#10;Description automatically generated">
            <a:extLst>
              <a:ext uri="{FF2B5EF4-FFF2-40B4-BE49-F238E27FC236}">
                <a16:creationId xmlns:a16="http://schemas.microsoft.com/office/drawing/2014/main" id="{165B0445-867B-426F-841F-C616BA40A8CA}"/>
              </a:ext>
            </a:extLst>
          </p:cNvPr>
          <p:cNvPicPr>
            <a:picLocks noChangeAspect="1"/>
          </p:cNvPicPr>
          <p:nvPr/>
        </p:nvPicPr>
        <p:blipFill>
          <a:blip r:embed="rId3"/>
          <a:stretch>
            <a:fillRect/>
          </a:stretch>
        </p:blipFill>
        <p:spPr>
          <a:xfrm>
            <a:off x="5642556" y="2712844"/>
            <a:ext cx="6248176" cy="3770765"/>
          </a:xfrm>
          <a:prstGeom prst="rect">
            <a:avLst/>
          </a:prstGeom>
        </p:spPr>
      </p:pic>
    </p:spTree>
    <p:extLst>
      <p:ext uri="{BB962C8B-B14F-4D97-AF65-F5344CB8AC3E}">
        <p14:creationId xmlns:p14="http://schemas.microsoft.com/office/powerpoint/2010/main" val="254317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295422" y="580362"/>
            <a:ext cx="11763496"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Vào</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khoảng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6h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ngày</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18/10, 2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nổ</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lớn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nhau</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tầm</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15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phút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xuất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hiện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tạo</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dư</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chấn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gây</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rung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lắc</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nhà</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cửa</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của</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người</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tại</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một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số</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xã</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thuộc</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địa</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bàn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huyện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Kỳ</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Anh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tỉnh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Hà</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Tĩnh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đó</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vào</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khoảng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3h40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ngày</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22/10,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cũng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tại</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huyện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Kỳ</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Anh, 2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nổ</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lớn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liên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tiếp</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nhau</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kèm</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hiện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tượng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mặt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đất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rung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lắc</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khiến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người</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dân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xã</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ven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biển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hoảng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loạn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bồng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bế</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nhau</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tháo</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chạy</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trong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đêm.Ngay</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sau</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đó</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Viện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Vật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lý</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địa</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cầu</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đã</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phát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đi</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thông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khoảng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3h42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ngày</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22/10,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một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trận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đất</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với</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cường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2,3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richter</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xảy</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ra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ngoài</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khơi</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khu</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vực</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biển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Hà</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Tĩnh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cách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bờ</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biển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huyện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Cẩm</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Xuyên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tỉnh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Hà</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Tĩnh</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khoảng</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5km.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Độ</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sâu</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chấn</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20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tiêu</a:t>
            </a: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8km.</a:t>
            </a:r>
            <a:r>
              <a:rPr kumimoji="0" lang="vi-VN" sz="2000" b="0" i="0" u="none" strike="noStrike" kern="1200" cap="none" spc="0" normalizeH="0" baseline="0" noProof="0" dirty="0">
                <a:ln>
                  <a:noFill/>
                </a:ln>
                <a:solidFill>
                  <a:prstClr val="white"/>
                </a:solidFill>
                <a:effectLst/>
                <a:uLnTx/>
                <a:uFillTx/>
                <a:ea typeface="+mn-ea"/>
                <a:cs typeface="+mn-cs"/>
              </a:rPr>
              <a:t> </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p:cNvPicPr>
            <a:picLocks noChangeAspect="1"/>
          </p:cNvPicPr>
          <p:nvPr/>
        </p:nvPicPr>
        <p:blipFill>
          <a:blip r:embed="rId2"/>
          <a:stretch>
            <a:fillRect/>
          </a:stretch>
        </p:blipFill>
        <p:spPr>
          <a:xfrm>
            <a:off x="5872766" y="3247435"/>
            <a:ext cx="6186152" cy="3486740"/>
          </a:xfrm>
          <a:prstGeom prst="rect">
            <a:avLst/>
          </a:prstGeom>
        </p:spPr>
      </p:pic>
    </p:spTree>
    <p:extLst>
      <p:ext uri="{BB962C8B-B14F-4D97-AF65-F5344CB8AC3E}">
        <p14:creationId xmlns:p14="http://schemas.microsoft.com/office/powerpoint/2010/main" val="334792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2B381BA-F1D7-483F-B759-9C3451355503}"/>
              </a:ext>
            </a:extLst>
          </p:cNvPr>
          <p:cNvSpPr>
            <a:spLocks noGrp="1"/>
          </p:cNvSpPr>
          <p:nvPr>
            <p:ph type="title"/>
          </p:nvPr>
        </p:nvSpPr>
        <p:spPr>
          <a:xfrm>
            <a:off x="1089493" y="929099"/>
            <a:ext cx="10104124" cy="1517356"/>
          </a:xfrm>
          <a:ln w="76200">
            <a:solidFill>
              <a:schemeClr val="bg2">
                <a:lumMod val="60000"/>
                <a:lumOff val="40000"/>
              </a:schemeClr>
            </a:solidFill>
          </a:ln>
        </p:spPr>
        <p:txBody>
          <a:bodyPr/>
          <a:lstStyle/>
          <a:p>
            <a:r>
              <a:rPr lang="en-US" sz="7200" b="1" dirty="0">
                <a:solidFill>
                  <a:schemeClr val="tx2">
                    <a:lumMod val="60000"/>
                    <a:lumOff val="40000"/>
                  </a:schemeClr>
                </a:solidFill>
              </a:rPr>
              <a:t>THANK YOU!</a:t>
            </a:r>
          </a:p>
        </p:txBody>
      </p:sp>
      <p:sp>
        <p:nvSpPr>
          <p:cNvPr id="13" name="TextBox 12"/>
          <p:cNvSpPr txBox="1"/>
          <p:nvPr/>
        </p:nvSpPr>
        <p:spPr>
          <a:xfrm>
            <a:off x="167425" y="3631841"/>
            <a:ext cx="11861443" cy="1938992"/>
          </a:xfrm>
          <a:prstGeom prst="rect">
            <a:avLst/>
          </a:prstGeom>
          <a:noFill/>
          <a:ln w="76200">
            <a:solidFill>
              <a:schemeClr val="accent3">
                <a:lumMod val="50000"/>
                <a:lumOff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Cảm</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ơn</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cô</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và</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các</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bạn</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đã</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lắng</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nghe</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bài</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thuyết</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trình</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của</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a:t>
            </a:r>
            <a:r>
              <a:rPr kumimoji="0" lang="en-US" sz="6000" b="1" i="0" u="none" strike="noStrike" kern="1200" cap="none" spc="0" normalizeH="0" baseline="0" noProof="0" dirty="0" err="1">
                <a:ln>
                  <a:noFill/>
                </a:ln>
                <a:solidFill>
                  <a:srgbClr val="005500">
                    <a:lumMod val="25000"/>
                    <a:lumOff val="75000"/>
                  </a:srgbClr>
                </a:solidFill>
                <a:effectLst/>
                <a:uLnTx/>
                <a:uFillTx/>
                <a:latin typeface="Franklin Gothic Book"/>
                <a:ea typeface="+mn-ea"/>
                <a:cs typeface="+mn-cs"/>
              </a:rPr>
              <a:t>nhóm</a:t>
            </a:r>
            <a:r>
              <a:rPr kumimoji="0" lang="en-US" sz="6000" b="1" i="0" u="none" strike="noStrike" kern="1200" cap="none" spc="0" normalizeH="0" baseline="0" noProof="0" dirty="0">
                <a:ln>
                  <a:noFill/>
                </a:ln>
                <a:solidFill>
                  <a:srgbClr val="005500">
                    <a:lumMod val="25000"/>
                    <a:lumOff val="75000"/>
                  </a:srgbClr>
                </a:solidFill>
                <a:effectLst/>
                <a:uLnTx/>
                <a:uFillTx/>
                <a:latin typeface="Franklin Gothic Book"/>
                <a:ea typeface="+mn-ea"/>
                <a:cs typeface="+mn-cs"/>
              </a:rPr>
              <a:t> con</a:t>
            </a:r>
          </a:p>
        </p:txBody>
      </p:sp>
    </p:spTree>
    <p:extLst>
      <p:ext uri="{BB962C8B-B14F-4D97-AF65-F5344CB8AC3E}">
        <p14:creationId xmlns:p14="http://schemas.microsoft.com/office/powerpoint/2010/main" val="33092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F7A9F52B-2D2B-4682-B72B-E56473936B61}"/>
              </a:ext>
            </a:extLst>
          </p:cNvPr>
          <p:cNvPicPr>
            <a:picLocks noChangeAspect="1"/>
          </p:cNvPicPr>
          <p:nvPr/>
        </p:nvPicPr>
        <p:blipFill>
          <a:blip r:embed="rId2"/>
          <a:stretch>
            <a:fillRect/>
          </a:stretch>
        </p:blipFill>
        <p:spPr>
          <a:xfrm>
            <a:off x="4724400" y="557598"/>
            <a:ext cx="6934200" cy="5742803"/>
          </a:xfrm>
          <a:prstGeom prst="roundRect">
            <a:avLst/>
          </a:prstGeom>
        </p:spPr>
      </p:pic>
      <p:sp>
        <p:nvSpPr>
          <p:cNvPr id="5" name="Hộp Văn bản 4">
            <a:extLst>
              <a:ext uri="{FF2B5EF4-FFF2-40B4-BE49-F238E27FC236}">
                <a16:creationId xmlns:a16="http://schemas.microsoft.com/office/drawing/2014/main" id="{9E15E555-202B-4D76-9FFD-8D5E44C198FE}"/>
              </a:ext>
            </a:extLst>
          </p:cNvPr>
          <p:cNvSpPr txBox="1"/>
          <p:nvPr/>
        </p:nvSpPr>
        <p:spPr>
          <a:xfrm>
            <a:off x="152400" y="1981200"/>
            <a:ext cx="4572000" cy="3108543"/>
          </a:xfrm>
          <a:prstGeom prst="rect">
            <a:avLst/>
          </a:prstGeom>
          <a:noFill/>
        </p:spPr>
        <p:txBody>
          <a:bodyPr wrap="square">
            <a:spAutoFit/>
          </a:bodyPr>
          <a:lstStyle/>
          <a:p>
            <a:pPr algn="ctr">
              <a:spcAft>
                <a:spcPts val="600"/>
              </a:spcAft>
              <a:defRPr/>
            </a:pPr>
            <a:r>
              <a:rPr lang="en-US" sz="6600" b="1" dirty="0">
                <a:solidFill>
                  <a:srgbClr val="0070C0"/>
                </a:solidFill>
                <a:latin typeface="#9Slide07 Cadena" panose="02000503000000020004" pitchFamily="2" charset="0"/>
              </a:rPr>
              <a:t>KHỞI ĐỘNG</a:t>
            </a:r>
          </a:p>
          <a:p>
            <a:pPr algn="ctr">
              <a:spcAft>
                <a:spcPts val="600"/>
              </a:spcAft>
              <a:defRPr/>
            </a:pPr>
            <a:r>
              <a:rPr lang="en-US" sz="6000" b="1" dirty="0">
                <a:solidFill>
                  <a:srgbClr val="FF0000"/>
                </a:solidFill>
                <a:latin typeface="#9Slide07 Cadena" panose="02000503000000020004" pitchFamily="2" charset="0"/>
              </a:rPr>
              <a:t>TRÒ CHƠI</a:t>
            </a:r>
          </a:p>
          <a:p>
            <a:pPr algn="ctr">
              <a:spcAft>
                <a:spcPts val="600"/>
              </a:spcAft>
              <a:defRPr/>
            </a:pPr>
            <a:r>
              <a:rPr lang="en-US" sz="6000" b="1" u="sng" dirty="0">
                <a:solidFill>
                  <a:srgbClr val="FF0000"/>
                </a:solidFill>
                <a:latin typeface="#9Slide07 Cadena" panose="02000503000000020004" pitchFamily="2" charset="0"/>
              </a:rPr>
              <a:t>KAHOOT.IT</a:t>
            </a:r>
          </a:p>
        </p:txBody>
      </p:sp>
    </p:spTree>
    <p:extLst>
      <p:ext uri="{BB962C8B-B14F-4D97-AF65-F5344CB8AC3E}">
        <p14:creationId xmlns:p14="http://schemas.microsoft.com/office/powerpoint/2010/main" val="3834129867"/>
      </p:ext>
    </p:extLst>
  </p:cSld>
  <p:clrMapOvr>
    <a:masterClrMapping/>
  </p:clrMapOvr>
  <p:transition spd="slow">
    <p:wipe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A2AEBCC-4FC6-4916-98AF-60A25FABEFB1}"/>
              </a:ext>
            </a:extLst>
          </p:cNvPr>
          <p:cNvSpPr/>
          <p:nvPr/>
        </p:nvSpPr>
        <p:spPr>
          <a:xfrm>
            <a:off x="505442" y="533400"/>
            <a:ext cx="11262168" cy="6049126"/>
          </a:xfrm>
          <a:prstGeom prst="roundRect">
            <a:avLst>
              <a:gd name="adj" fmla="val 18055"/>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ED24877-6E20-4E47-952C-17CFBB17907C}"/>
              </a:ext>
            </a:extLst>
          </p:cNvPr>
          <p:cNvSpPr txBox="1"/>
          <p:nvPr/>
        </p:nvSpPr>
        <p:spPr>
          <a:xfrm>
            <a:off x="680948" y="1078059"/>
            <a:ext cx="11005610" cy="524311"/>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800"/>
              </a:spcAft>
              <a:buClrTx/>
              <a:buSzTx/>
              <a:buFontTx/>
              <a:buNone/>
              <a:tabLst>
                <a:tab pos="571500" algn="l"/>
              </a:tabLst>
              <a:defRPr/>
            </a:pPr>
            <a:r>
              <a:rPr kumimoji="0" lang="en-US" sz="2800" b="0" i="0" u="none" strike="noStrike" kern="1200" cap="none" spc="0" normalizeH="0" baseline="0" noProof="0" dirty="0" err="1">
                <a:ln>
                  <a:noFill/>
                </a:ln>
                <a:solidFill>
                  <a:srgbClr val="002060"/>
                </a:solidFill>
                <a:effectLst/>
                <a:uLnTx/>
                <a:uFillTx/>
                <a:latin typeface="#9Slide05 Lobster" panose="02000506000000020003" pitchFamily="2" charset="0"/>
                <a:ea typeface="+mn-ea"/>
                <a:cs typeface="+mn-cs"/>
              </a:rPr>
              <a:t>Tại</a:t>
            </a:r>
            <a:r>
              <a:rPr kumimoji="0" lang="en-US" sz="2800" b="0" i="0" u="none" strike="noStrike" kern="1200" cap="none" spc="0" normalizeH="0" noProof="0" dirty="0">
                <a:ln>
                  <a:noFill/>
                </a:ln>
                <a:solidFill>
                  <a:srgbClr val="002060"/>
                </a:solidFill>
                <a:effectLst/>
                <a:uLnTx/>
                <a:uFillTx/>
                <a:latin typeface="#9Slide05 Lobster" panose="02000506000000020003" pitchFamily="2" charset="0"/>
                <a:ea typeface="+mn-ea"/>
                <a:cs typeface="+mn-cs"/>
              </a:rPr>
              <a:t> </a:t>
            </a:r>
            <a:r>
              <a:rPr kumimoji="0" lang="en-US" sz="2800" b="0" i="0" u="none" strike="noStrike" kern="1200" cap="none" spc="0" normalizeH="0" noProof="0" dirty="0" err="1">
                <a:ln>
                  <a:noFill/>
                </a:ln>
                <a:solidFill>
                  <a:srgbClr val="002060"/>
                </a:solidFill>
                <a:effectLst/>
                <a:uLnTx/>
                <a:uFillTx/>
                <a:latin typeface="#9Slide05 Lobster" panose="02000506000000020003" pitchFamily="2" charset="0"/>
                <a:ea typeface="+mn-ea"/>
                <a:cs typeface="+mn-cs"/>
              </a:rPr>
              <a:t>sao</a:t>
            </a:r>
            <a:r>
              <a:rPr kumimoji="0" lang="en-US" sz="2800" b="0" i="0" u="none" strike="noStrike" kern="1200" cap="none" spc="0" normalizeH="0" noProof="0" dirty="0">
                <a:ln>
                  <a:noFill/>
                </a:ln>
                <a:solidFill>
                  <a:srgbClr val="002060"/>
                </a:solidFill>
                <a:effectLst/>
                <a:uLnTx/>
                <a:uFillTx/>
                <a:latin typeface="#9Slide05 Lobster" panose="02000506000000020003" pitchFamily="2" charset="0"/>
                <a:ea typeface="+mn-ea"/>
                <a:cs typeface="+mn-cs"/>
              </a:rPr>
              <a:t> </a:t>
            </a:r>
            <a:r>
              <a:rPr kumimoji="0" lang="en-US" sz="2800" b="0" i="0" u="none" strike="noStrike" kern="1200" cap="none" spc="0" normalizeH="0" noProof="0" dirty="0" err="1">
                <a:ln>
                  <a:noFill/>
                </a:ln>
                <a:solidFill>
                  <a:srgbClr val="FF0000"/>
                </a:solidFill>
                <a:effectLst/>
                <a:uLnTx/>
                <a:uFillTx/>
                <a:latin typeface="#9Slide05 Lobster" panose="02000506000000020003" pitchFamily="2" charset="0"/>
                <a:ea typeface="+mn-ea"/>
                <a:cs typeface="+mn-cs"/>
              </a:rPr>
              <a:t>Nhật</a:t>
            </a:r>
            <a:r>
              <a:rPr kumimoji="0" lang="en-US" sz="2800" b="0" i="0" u="none" strike="noStrike" kern="1200" cap="none" spc="0" normalizeH="0" noProof="0" dirty="0">
                <a:ln>
                  <a:noFill/>
                </a:ln>
                <a:solidFill>
                  <a:srgbClr val="FF0000"/>
                </a:solidFill>
                <a:effectLst/>
                <a:uLnTx/>
                <a:uFillTx/>
                <a:latin typeface="#9Slide05 Lobster" panose="02000506000000020003" pitchFamily="2" charset="0"/>
                <a:ea typeface="+mn-ea"/>
                <a:cs typeface="+mn-cs"/>
              </a:rPr>
              <a:t> </a:t>
            </a:r>
            <a:r>
              <a:rPr kumimoji="0" lang="en-US" sz="2800" b="0" i="0" u="none" strike="noStrike" kern="1200" cap="none" spc="0" normalizeH="0" noProof="0" dirty="0" err="1">
                <a:ln>
                  <a:noFill/>
                </a:ln>
                <a:solidFill>
                  <a:srgbClr val="FF0000"/>
                </a:solidFill>
                <a:effectLst/>
                <a:uLnTx/>
                <a:uFillTx/>
                <a:latin typeface="#9Slide05 Lobster" panose="02000506000000020003" pitchFamily="2" charset="0"/>
                <a:ea typeface="+mn-ea"/>
                <a:cs typeface="+mn-cs"/>
              </a:rPr>
              <a:t>Bản</a:t>
            </a:r>
            <a:r>
              <a:rPr kumimoji="0" lang="en-US" sz="2800" b="0" i="0" u="none" strike="noStrike" kern="1200" cap="none" spc="0" normalizeH="0" noProof="0" dirty="0">
                <a:ln>
                  <a:noFill/>
                </a:ln>
                <a:solidFill>
                  <a:srgbClr val="FF0000"/>
                </a:solidFill>
                <a:effectLst/>
                <a:uLnTx/>
                <a:uFillTx/>
                <a:latin typeface="#9Slide05 Lobster" panose="02000506000000020003" pitchFamily="2" charset="0"/>
                <a:ea typeface="+mn-ea"/>
                <a:cs typeface="+mn-cs"/>
              </a:rPr>
              <a:t> </a:t>
            </a:r>
            <a:r>
              <a:rPr lang="en-US" sz="2800" dirty="0" err="1">
                <a:solidFill>
                  <a:srgbClr val="002060"/>
                </a:solidFill>
                <a:latin typeface="#9Slide05 Lobster" panose="02000506000000020003" pitchFamily="2" charset="0"/>
              </a:rPr>
              <a:t>thường</a:t>
            </a:r>
            <a:r>
              <a:rPr lang="en-US" sz="2800" dirty="0">
                <a:solidFill>
                  <a:srgbClr val="002060"/>
                </a:solidFill>
                <a:latin typeface="#9Slide05 Lobster" panose="02000506000000020003" pitchFamily="2" charset="0"/>
              </a:rPr>
              <a:t> </a:t>
            </a:r>
            <a:r>
              <a:rPr lang="en-US" sz="2800" dirty="0" err="1">
                <a:solidFill>
                  <a:srgbClr val="002060"/>
                </a:solidFill>
                <a:latin typeface="#9Slide05 Lobster" panose="02000506000000020003" pitchFamily="2" charset="0"/>
              </a:rPr>
              <a:t>xuyên</a:t>
            </a:r>
            <a:r>
              <a:rPr kumimoji="0" lang="en-US" sz="2800" b="0" i="0" u="none" strike="noStrike" kern="1200" cap="none" spc="0" normalizeH="0" noProof="0" dirty="0">
                <a:ln>
                  <a:noFill/>
                </a:ln>
                <a:solidFill>
                  <a:srgbClr val="002060"/>
                </a:solidFill>
                <a:effectLst/>
                <a:uLnTx/>
                <a:uFillTx/>
                <a:latin typeface="#9Slide05 Lobster" panose="02000506000000020003" pitchFamily="2" charset="0"/>
                <a:ea typeface="+mn-ea"/>
                <a:cs typeface="+mn-cs"/>
              </a:rPr>
              <a:t> </a:t>
            </a:r>
            <a:r>
              <a:rPr kumimoji="0" lang="en-US" sz="2800" b="0" i="0" u="none" strike="noStrike" kern="1200" cap="none" spc="0" normalizeH="0" noProof="0" dirty="0" err="1">
                <a:ln>
                  <a:noFill/>
                </a:ln>
                <a:solidFill>
                  <a:srgbClr val="002060"/>
                </a:solidFill>
                <a:effectLst/>
                <a:uLnTx/>
                <a:uFillTx/>
                <a:latin typeface="#9Slide05 Lobster" panose="02000506000000020003" pitchFamily="2" charset="0"/>
                <a:ea typeface="+mn-ea"/>
                <a:cs typeface="+mn-cs"/>
              </a:rPr>
              <a:t>xảy</a:t>
            </a:r>
            <a:r>
              <a:rPr kumimoji="0" lang="en-US" sz="2800" b="0" i="0" u="none" strike="noStrike" kern="1200" cap="none" spc="0" normalizeH="0" noProof="0" dirty="0">
                <a:ln>
                  <a:noFill/>
                </a:ln>
                <a:solidFill>
                  <a:srgbClr val="002060"/>
                </a:solidFill>
                <a:effectLst/>
                <a:uLnTx/>
                <a:uFillTx/>
                <a:latin typeface="#9Slide05 Lobster" panose="02000506000000020003" pitchFamily="2" charset="0"/>
                <a:ea typeface="+mn-ea"/>
                <a:cs typeface="+mn-cs"/>
              </a:rPr>
              <a:t> ra </a:t>
            </a:r>
            <a:r>
              <a:rPr kumimoji="0" lang="en-US" sz="2800" b="0" i="0" u="none" strike="noStrike" kern="1200" cap="none" spc="0" normalizeH="0" noProof="0" dirty="0" err="1">
                <a:ln>
                  <a:noFill/>
                </a:ln>
                <a:solidFill>
                  <a:srgbClr val="002060"/>
                </a:solidFill>
                <a:effectLst/>
                <a:uLnTx/>
                <a:uFillTx/>
                <a:latin typeface="#9Slide05 Lobster" panose="02000506000000020003" pitchFamily="2" charset="0"/>
                <a:ea typeface="+mn-ea"/>
                <a:cs typeface="+mn-cs"/>
              </a:rPr>
              <a:t>động</a:t>
            </a:r>
            <a:r>
              <a:rPr kumimoji="0" lang="en-US" sz="2800" b="0" i="0" u="none" strike="noStrike" kern="1200" cap="none" spc="0" normalizeH="0" noProof="0" dirty="0">
                <a:ln>
                  <a:noFill/>
                </a:ln>
                <a:solidFill>
                  <a:srgbClr val="002060"/>
                </a:solidFill>
                <a:effectLst/>
                <a:uLnTx/>
                <a:uFillTx/>
                <a:latin typeface="#9Slide05 Lobster" panose="02000506000000020003" pitchFamily="2" charset="0"/>
                <a:ea typeface="+mn-ea"/>
                <a:cs typeface="+mn-cs"/>
              </a:rPr>
              <a:t> </a:t>
            </a:r>
            <a:r>
              <a:rPr kumimoji="0" lang="en-US" sz="2800" b="0" i="0" u="none" strike="noStrike" kern="1200" cap="none" spc="0" normalizeH="0" noProof="0" dirty="0" err="1">
                <a:ln>
                  <a:noFill/>
                </a:ln>
                <a:solidFill>
                  <a:srgbClr val="002060"/>
                </a:solidFill>
                <a:effectLst/>
                <a:uLnTx/>
                <a:uFillTx/>
                <a:latin typeface="#9Slide05 Lobster" panose="02000506000000020003" pitchFamily="2" charset="0"/>
                <a:ea typeface="+mn-ea"/>
                <a:cs typeface="+mn-cs"/>
              </a:rPr>
              <a:t>đất</a:t>
            </a:r>
            <a:r>
              <a:rPr kumimoji="0" lang="en-US" sz="2800" b="0" i="0" u="none" strike="noStrike" kern="1200" cap="none" spc="0" normalizeH="0" noProof="0" dirty="0">
                <a:ln>
                  <a:noFill/>
                </a:ln>
                <a:solidFill>
                  <a:srgbClr val="002060"/>
                </a:solidFill>
                <a:effectLst/>
                <a:uLnTx/>
                <a:uFillTx/>
                <a:latin typeface="#9Slide05 Lobster" panose="02000506000000020003" pitchFamily="2" charset="0"/>
                <a:ea typeface="+mn-ea"/>
                <a:cs typeface="+mn-cs"/>
              </a:rPr>
              <a:t> </a:t>
            </a:r>
            <a:r>
              <a:rPr kumimoji="0" lang="en-US" sz="2800" b="0" i="0" u="none" strike="noStrike" kern="1200" cap="none" spc="0" normalizeH="0" noProof="0" dirty="0" err="1">
                <a:ln>
                  <a:noFill/>
                </a:ln>
                <a:solidFill>
                  <a:srgbClr val="002060"/>
                </a:solidFill>
                <a:effectLst/>
                <a:uLnTx/>
                <a:uFillTx/>
                <a:latin typeface="#9Slide05 Lobster" panose="02000506000000020003" pitchFamily="2" charset="0"/>
                <a:ea typeface="+mn-ea"/>
                <a:cs typeface="+mn-cs"/>
              </a:rPr>
              <a:t>và</a:t>
            </a:r>
            <a:r>
              <a:rPr kumimoji="0" lang="en-US" sz="2800" b="0" i="0" u="none" strike="noStrike" kern="1200" cap="none" spc="0" normalizeH="0" noProof="0" dirty="0">
                <a:ln>
                  <a:noFill/>
                </a:ln>
                <a:solidFill>
                  <a:srgbClr val="002060"/>
                </a:solidFill>
                <a:effectLst/>
                <a:uLnTx/>
                <a:uFillTx/>
                <a:latin typeface="#9Slide05 Lobster" panose="02000506000000020003" pitchFamily="2" charset="0"/>
                <a:ea typeface="+mn-ea"/>
                <a:cs typeface="+mn-cs"/>
              </a:rPr>
              <a:t> </a:t>
            </a:r>
            <a:r>
              <a:rPr kumimoji="0" lang="en-US" sz="2800" b="0" i="0" u="none" strike="noStrike" kern="1200" cap="none" spc="0" normalizeH="0" noProof="0" dirty="0" err="1">
                <a:ln>
                  <a:noFill/>
                </a:ln>
                <a:solidFill>
                  <a:srgbClr val="002060"/>
                </a:solidFill>
                <a:effectLst/>
                <a:uLnTx/>
                <a:uFillTx/>
                <a:latin typeface="#9Slide05 Lobster" panose="02000506000000020003" pitchFamily="2" charset="0"/>
                <a:ea typeface="+mn-ea"/>
                <a:cs typeface="+mn-cs"/>
              </a:rPr>
              <a:t>sóng</a:t>
            </a:r>
            <a:r>
              <a:rPr kumimoji="0" lang="en-US" sz="2800" b="0" i="0" u="none" strike="noStrike" kern="1200" cap="none" spc="0" normalizeH="0" noProof="0" dirty="0">
                <a:ln>
                  <a:noFill/>
                </a:ln>
                <a:solidFill>
                  <a:srgbClr val="002060"/>
                </a:solidFill>
                <a:effectLst/>
                <a:uLnTx/>
                <a:uFillTx/>
                <a:latin typeface="#9Slide05 Lobster" panose="02000506000000020003" pitchFamily="2" charset="0"/>
                <a:ea typeface="+mn-ea"/>
                <a:cs typeface="+mn-cs"/>
              </a:rPr>
              <a:t> </a:t>
            </a:r>
            <a:r>
              <a:rPr kumimoji="0" lang="en-US" sz="2800" b="0" i="0" u="none" strike="noStrike" kern="1200" cap="none" spc="0" normalizeH="0" noProof="0" dirty="0" err="1">
                <a:ln>
                  <a:noFill/>
                </a:ln>
                <a:solidFill>
                  <a:srgbClr val="002060"/>
                </a:solidFill>
                <a:effectLst/>
                <a:uLnTx/>
                <a:uFillTx/>
                <a:latin typeface="#9Slide05 Lobster" panose="02000506000000020003" pitchFamily="2" charset="0"/>
                <a:ea typeface="+mn-ea"/>
                <a:cs typeface="+mn-cs"/>
              </a:rPr>
              <a:t>thần</a:t>
            </a:r>
            <a:r>
              <a:rPr kumimoji="0" lang="en-US" sz="2800" b="0" i="0" u="none" strike="noStrike" kern="1200" cap="none" spc="0" normalizeH="0" noProof="0" dirty="0">
                <a:ln>
                  <a:noFill/>
                </a:ln>
                <a:solidFill>
                  <a:srgbClr val="002060"/>
                </a:solidFill>
                <a:effectLst/>
                <a:uLnTx/>
                <a:uFillTx/>
                <a:latin typeface="#9Slide05 Lobster" panose="02000506000000020003" pitchFamily="2" charset="0"/>
                <a:ea typeface="+mn-ea"/>
                <a:cs typeface="+mn-cs"/>
              </a:rPr>
              <a:t> </a:t>
            </a:r>
            <a:r>
              <a:rPr kumimoji="0" lang="en-US" sz="2800" b="0" i="0" u="none" strike="noStrike" kern="1200" cap="none" spc="0" normalizeH="0" noProof="0" dirty="0" err="1">
                <a:ln>
                  <a:noFill/>
                </a:ln>
                <a:solidFill>
                  <a:srgbClr val="002060"/>
                </a:solidFill>
                <a:effectLst/>
                <a:uLnTx/>
                <a:uFillTx/>
                <a:latin typeface="#9Slide05 Lobster" panose="02000506000000020003" pitchFamily="2" charset="0"/>
                <a:ea typeface="+mn-ea"/>
                <a:cs typeface="+mn-cs"/>
              </a:rPr>
              <a:t>hơn</a:t>
            </a:r>
            <a:r>
              <a:rPr kumimoji="0" lang="en-US" sz="2800" b="0" i="0" u="none" strike="noStrike" kern="1200" cap="none" spc="0" normalizeH="0" noProof="0" dirty="0">
                <a:ln>
                  <a:noFill/>
                </a:ln>
                <a:solidFill>
                  <a:srgbClr val="002060"/>
                </a:solidFill>
                <a:effectLst/>
                <a:uLnTx/>
                <a:uFillTx/>
                <a:latin typeface="#9Slide05 Lobster" panose="02000506000000020003" pitchFamily="2" charset="0"/>
                <a:ea typeface="+mn-ea"/>
                <a:cs typeface="+mn-cs"/>
              </a:rPr>
              <a:t> </a:t>
            </a:r>
            <a:r>
              <a:rPr kumimoji="0" lang="en-US" sz="2800" b="0" i="0" u="none" strike="noStrike" kern="1200" cap="none" spc="0" normalizeH="0" noProof="0" dirty="0" err="1">
                <a:ln>
                  <a:noFill/>
                </a:ln>
                <a:solidFill>
                  <a:srgbClr val="FF0000"/>
                </a:solidFill>
                <a:effectLst/>
                <a:uLnTx/>
                <a:uFillTx/>
                <a:latin typeface="#9Slide05 Lobster" panose="02000506000000020003" pitchFamily="2" charset="0"/>
                <a:ea typeface="+mn-ea"/>
                <a:cs typeface="+mn-cs"/>
              </a:rPr>
              <a:t>Việt</a:t>
            </a:r>
            <a:r>
              <a:rPr kumimoji="0" lang="en-US" sz="2800" b="0" i="0" u="none" strike="noStrike" kern="1200" cap="none" spc="0" normalizeH="0" noProof="0" dirty="0">
                <a:ln>
                  <a:noFill/>
                </a:ln>
                <a:solidFill>
                  <a:srgbClr val="FF0000"/>
                </a:solidFill>
                <a:effectLst/>
                <a:uLnTx/>
                <a:uFillTx/>
                <a:latin typeface="#9Slide05 Lobster" panose="02000506000000020003" pitchFamily="2" charset="0"/>
                <a:ea typeface="+mn-ea"/>
                <a:cs typeface="+mn-cs"/>
              </a:rPr>
              <a:t> Nam</a:t>
            </a:r>
            <a:r>
              <a:rPr kumimoji="0" lang="en-US" sz="2800" b="0" i="0" u="none" strike="noStrike" kern="1200" cap="none" spc="0" normalizeH="0" noProof="0" dirty="0">
                <a:ln>
                  <a:noFill/>
                </a:ln>
                <a:solidFill>
                  <a:srgbClr val="002060"/>
                </a:solidFill>
                <a:effectLst/>
                <a:uLnTx/>
                <a:uFillTx/>
                <a:latin typeface="#9Slide05 Lobster" panose="02000506000000020003" pitchFamily="2" charset="0"/>
                <a:ea typeface="+mn-ea"/>
                <a:cs typeface="+mn-cs"/>
              </a:rPr>
              <a:t>?</a:t>
            </a:r>
            <a:endParaRPr kumimoji="0" lang="en-US" sz="2000" b="0" i="0" u="none" strike="noStrike" kern="1200" cap="none" spc="0" normalizeH="0" baseline="0" noProof="0" dirty="0">
              <a:ln>
                <a:noFill/>
              </a:ln>
              <a:solidFill>
                <a:srgbClr val="002060"/>
              </a:solidFill>
              <a:effectLst/>
              <a:uLnTx/>
              <a:uFillTx/>
              <a:latin typeface="#9Slide05 Lobster" panose="02000506000000020003" pitchFamily="2" charset="0"/>
              <a:ea typeface="+mn-ea"/>
              <a:cs typeface="+mn-cs"/>
            </a:endParaRPr>
          </a:p>
        </p:txBody>
      </p:sp>
      <p:grpSp>
        <p:nvGrpSpPr>
          <p:cNvPr id="6" name="Group 5">
            <a:extLst>
              <a:ext uri="{FF2B5EF4-FFF2-40B4-BE49-F238E27FC236}">
                <a16:creationId xmlns:a16="http://schemas.microsoft.com/office/drawing/2014/main" id="{7A527FF5-A79A-4FAC-8D9E-AEF1372AEF15}"/>
              </a:ext>
            </a:extLst>
          </p:cNvPr>
          <p:cNvGrpSpPr/>
          <p:nvPr/>
        </p:nvGrpSpPr>
        <p:grpSpPr>
          <a:xfrm>
            <a:off x="2628900" y="1737570"/>
            <a:ext cx="6934200" cy="4683252"/>
            <a:chOff x="2209800" y="1641348"/>
            <a:chExt cx="6934200" cy="4683252"/>
          </a:xfrm>
        </p:grpSpPr>
        <p:pic>
          <p:nvPicPr>
            <p:cNvPr id="3" name="Picture 2">
              <a:extLst>
                <a:ext uri="{FF2B5EF4-FFF2-40B4-BE49-F238E27FC236}">
                  <a16:creationId xmlns:a16="http://schemas.microsoft.com/office/drawing/2014/main" id="{D8B0846E-5AB3-4A48-8869-17B16B786A92}"/>
                </a:ext>
              </a:extLst>
            </p:cNvPr>
            <p:cNvPicPr>
              <a:picLocks noChangeAspect="1"/>
            </p:cNvPicPr>
            <p:nvPr/>
          </p:nvPicPr>
          <p:blipFill>
            <a:blip r:embed="rId3"/>
            <a:stretch>
              <a:fillRect/>
            </a:stretch>
          </p:blipFill>
          <p:spPr>
            <a:xfrm>
              <a:off x="2209800" y="1641348"/>
              <a:ext cx="6934200" cy="4683252"/>
            </a:xfrm>
            <a:prstGeom prst="rect">
              <a:avLst/>
            </a:prstGeom>
          </p:spPr>
        </p:pic>
        <p:sp>
          <p:nvSpPr>
            <p:cNvPr id="2" name="Oval 1">
              <a:extLst>
                <a:ext uri="{FF2B5EF4-FFF2-40B4-BE49-F238E27FC236}">
                  <a16:creationId xmlns:a16="http://schemas.microsoft.com/office/drawing/2014/main" id="{AAF2A40B-9CFB-45F5-85D4-6F5D6997AAD2}"/>
                </a:ext>
              </a:extLst>
            </p:cNvPr>
            <p:cNvSpPr/>
            <p:nvPr/>
          </p:nvSpPr>
          <p:spPr>
            <a:xfrm rot="2402221">
              <a:off x="3757127" y="2440733"/>
              <a:ext cx="409880" cy="932588"/>
            </a:xfrm>
            <a:prstGeom prst="ellipse">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7045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E618C3D-1705-4864-B8CC-C15C078BC82D}"/>
              </a:ext>
            </a:extLst>
          </p:cNvPr>
          <p:cNvGrpSpPr/>
          <p:nvPr/>
        </p:nvGrpSpPr>
        <p:grpSpPr>
          <a:xfrm>
            <a:off x="2682028" y="4879173"/>
            <a:ext cx="501650" cy="1156038"/>
            <a:chOff x="2682028" y="4879173"/>
            <a:chExt cx="501650" cy="1156038"/>
          </a:xfrm>
        </p:grpSpPr>
        <p:sp>
          <p:nvSpPr>
            <p:cNvPr id="3" name="object 3"/>
            <p:cNvSpPr/>
            <p:nvPr/>
          </p:nvSpPr>
          <p:spPr>
            <a:xfrm>
              <a:off x="2682028" y="4879173"/>
              <a:ext cx="501650" cy="462070"/>
            </a:xfrm>
            <a:prstGeom prst="rect">
              <a:avLst/>
            </a:prstGeom>
            <a:blipFill>
              <a:blip r:embed="rId4" cstate="print"/>
              <a:stretch>
                <a:fillRect/>
              </a:stretch>
            </a:blipFill>
          </p:spPr>
          <p:txBody>
            <a:bodyPr wrap="square" lIns="0" tIns="0" rIns="0" bIns="0" rtlCol="0"/>
            <a:lstStyle/>
            <a:p>
              <a:pPr defTabSz="609630"/>
              <a:endParaRPr sz="1200">
                <a:solidFill>
                  <a:prstClr val="black"/>
                </a:solidFill>
                <a:latin typeface="Calibri"/>
              </a:endParaRPr>
            </a:p>
          </p:txBody>
        </p:sp>
        <p:sp>
          <p:nvSpPr>
            <p:cNvPr id="4" name="object 4"/>
            <p:cNvSpPr/>
            <p:nvPr/>
          </p:nvSpPr>
          <p:spPr>
            <a:xfrm>
              <a:off x="2682028" y="5573141"/>
              <a:ext cx="501650" cy="462070"/>
            </a:xfrm>
            <a:prstGeom prst="rect">
              <a:avLst/>
            </a:prstGeom>
            <a:blipFill>
              <a:blip r:embed="rId5" cstate="print"/>
              <a:stretch>
                <a:fillRect/>
              </a:stretch>
            </a:blipFill>
          </p:spPr>
          <p:txBody>
            <a:bodyPr wrap="square" lIns="0" tIns="0" rIns="0" bIns="0" rtlCol="0"/>
            <a:lstStyle/>
            <a:p>
              <a:pPr defTabSz="609630"/>
              <a:endParaRPr sz="1200">
                <a:solidFill>
                  <a:prstClr val="black"/>
                </a:solidFill>
                <a:latin typeface="Calibri"/>
              </a:endParaRPr>
            </a:p>
          </p:txBody>
        </p:sp>
      </p:grpSp>
      <p:sp>
        <p:nvSpPr>
          <p:cNvPr id="2" name="object 2"/>
          <p:cNvSpPr txBox="1"/>
          <p:nvPr/>
        </p:nvSpPr>
        <p:spPr>
          <a:xfrm>
            <a:off x="2907949" y="3429000"/>
            <a:ext cx="4588565" cy="2607551"/>
          </a:xfrm>
          <a:prstGeom prst="rect">
            <a:avLst/>
          </a:prstGeom>
        </p:spPr>
        <p:txBody>
          <a:bodyPr vert="horz" wrap="square" lIns="0" tIns="9313" rIns="0" bIns="0" rtlCol="0">
            <a:spAutoFit/>
          </a:bodyPr>
          <a:lstStyle/>
          <a:p>
            <a:pPr marL="436902" indent="-428858" defTabSz="609630">
              <a:spcBef>
                <a:spcPts val="73"/>
              </a:spcBef>
              <a:buFontTx/>
              <a:buAutoNum type="alphaLcPeriod"/>
              <a:tabLst>
                <a:tab pos="436902" algn="l"/>
                <a:tab pos="437325" algn="l"/>
              </a:tabLst>
            </a:pPr>
            <a:r>
              <a:rPr lang="en-US" sz="2400" dirty="0" err="1">
                <a:solidFill>
                  <a:srgbClr val="493323"/>
                </a:solidFill>
                <a:cs typeface="Trebuchet MS"/>
              </a:rPr>
              <a:t>Trái</a:t>
            </a:r>
            <a:r>
              <a:rPr lang="en-US" sz="2400" dirty="0">
                <a:solidFill>
                  <a:srgbClr val="493323"/>
                </a:solidFill>
                <a:cs typeface="Trebuchet MS"/>
              </a:rPr>
              <a:t> </a:t>
            </a:r>
            <a:r>
              <a:rPr lang="en-US" sz="2400" dirty="0" err="1">
                <a:solidFill>
                  <a:srgbClr val="493323"/>
                </a:solidFill>
                <a:cs typeface="Trebuchet MS"/>
              </a:rPr>
              <a:t>Đất</a:t>
            </a:r>
            <a:r>
              <a:rPr lang="en-US" sz="2400" dirty="0">
                <a:solidFill>
                  <a:srgbClr val="493323"/>
                </a:solidFill>
                <a:cs typeface="Trebuchet MS"/>
              </a:rPr>
              <a:t> </a:t>
            </a:r>
            <a:r>
              <a:rPr lang="en-US" sz="2400" dirty="0" err="1">
                <a:solidFill>
                  <a:srgbClr val="493323"/>
                </a:solidFill>
                <a:cs typeface="Trebuchet MS"/>
              </a:rPr>
              <a:t>tự</a:t>
            </a:r>
            <a:r>
              <a:rPr lang="en-US" sz="2400" dirty="0">
                <a:solidFill>
                  <a:srgbClr val="493323"/>
                </a:solidFill>
                <a:cs typeface="Trebuchet MS"/>
              </a:rPr>
              <a:t> quay </a:t>
            </a:r>
            <a:r>
              <a:rPr lang="en-US" sz="2400" dirty="0" err="1">
                <a:solidFill>
                  <a:srgbClr val="493323"/>
                </a:solidFill>
                <a:cs typeface="Trebuchet MS"/>
              </a:rPr>
              <a:t>quanh</a:t>
            </a:r>
            <a:r>
              <a:rPr lang="en-US" sz="2400" dirty="0">
                <a:solidFill>
                  <a:srgbClr val="493323"/>
                </a:solidFill>
                <a:cs typeface="Trebuchet MS"/>
              </a:rPr>
              <a:t> </a:t>
            </a:r>
            <a:r>
              <a:rPr lang="en-US" sz="2400" dirty="0" err="1">
                <a:solidFill>
                  <a:srgbClr val="493323"/>
                </a:solidFill>
                <a:cs typeface="Trebuchet MS"/>
              </a:rPr>
              <a:t>trục</a:t>
            </a:r>
            <a:endParaRPr sz="2400" dirty="0">
              <a:solidFill>
                <a:prstClr val="black"/>
              </a:solidFill>
              <a:cs typeface="Trebuchet MS"/>
            </a:endParaRPr>
          </a:p>
          <a:p>
            <a:pPr defTabSz="609630">
              <a:spcBef>
                <a:spcPts val="3"/>
              </a:spcBef>
              <a:buClr>
                <a:srgbClr val="493323"/>
              </a:buClr>
              <a:buFont typeface="Trebuchet MS"/>
              <a:buAutoNum type="alphaLcPeriod"/>
            </a:pPr>
            <a:endParaRPr sz="2400" dirty="0">
              <a:solidFill>
                <a:prstClr val="black"/>
              </a:solidFill>
              <a:cs typeface="Trebuchet MS"/>
            </a:endParaRPr>
          </a:p>
          <a:p>
            <a:pPr marL="435632" indent="-427588" defTabSz="609630">
              <a:buFontTx/>
              <a:buAutoNum type="alphaLcPeriod"/>
              <a:tabLst>
                <a:tab pos="435632" algn="l"/>
                <a:tab pos="436055" algn="l"/>
              </a:tabLst>
            </a:pPr>
            <a:r>
              <a:rPr lang="en-US" sz="2400" dirty="0" err="1">
                <a:solidFill>
                  <a:srgbClr val="493323"/>
                </a:solidFill>
                <a:cs typeface="Trebuchet MS"/>
              </a:rPr>
              <a:t>Sự</a:t>
            </a:r>
            <a:r>
              <a:rPr lang="en-US" sz="2400" dirty="0">
                <a:solidFill>
                  <a:srgbClr val="493323"/>
                </a:solidFill>
                <a:cs typeface="Trebuchet MS"/>
              </a:rPr>
              <a:t> </a:t>
            </a:r>
            <a:r>
              <a:rPr lang="en-US" sz="2400" dirty="0" err="1">
                <a:solidFill>
                  <a:srgbClr val="493323"/>
                </a:solidFill>
                <a:cs typeface="Trebuchet MS"/>
              </a:rPr>
              <a:t>biến</a:t>
            </a:r>
            <a:r>
              <a:rPr lang="en-US" sz="2400" dirty="0">
                <a:solidFill>
                  <a:srgbClr val="493323"/>
                </a:solidFill>
                <a:cs typeface="Trebuchet MS"/>
              </a:rPr>
              <a:t> </a:t>
            </a:r>
            <a:r>
              <a:rPr lang="en-US" sz="2400" dirty="0" err="1">
                <a:solidFill>
                  <a:srgbClr val="493323"/>
                </a:solidFill>
                <a:cs typeface="Trebuchet MS"/>
              </a:rPr>
              <a:t>đổi</a:t>
            </a:r>
            <a:r>
              <a:rPr lang="en-US" sz="2400" dirty="0">
                <a:solidFill>
                  <a:srgbClr val="493323"/>
                </a:solidFill>
                <a:cs typeface="Trebuchet MS"/>
              </a:rPr>
              <a:t> </a:t>
            </a:r>
            <a:r>
              <a:rPr lang="en-US" sz="2400" dirty="0" err="1">
                <a:solidFill>
                  <a:srgbClr val="493323"/>
                </a:solidFill>
                <a:cs typeface="Trebuchet MS"/>
              </a:rPr>
              <a:t>khí</a:t>
            </a:r>
            <a:r>
              <a:rPr lang="en-US" sz="2400" dirty="0">
                <a:solidFill>
                  <a:srgbClr val="493323"/>
                </a:solidFill>
                <a:cs typeface="Trebuchet MS"/>
              </a:rPr>
              <a:t> </a:t>
            </a:r>
            <a:r>
              <a:rPr lang="en-US" sz="2400" dirty="0" err="1">
                <a:solidFill>
                  <a:srgbClr val="493323"/>
                </a:solidFill>
                <a:cs typeface="Trebuchet MS"/>
              </a:rPr>
              <a:t>hậu</a:t>
            </a:r>
            <a:r>
              <a:rPr lang="en-US" sz="2400" dirty="0">
                <a:solidFill>
                  <a:srgbClr val="493323"/>
                </a:solidFill>
                <a:cs typeface="Trebuchet MS"/>
              </a:rPr>
              <a:t> </a:t>
            </a:r>
            <a:r>
              <a:rPr lang="en-US" sz="2400" dirty="0" err="1">
                <a:solidFill>
                  <a:srgbClr val="493323"/>
                </a:solidFill>
                <a:cs typeface="Trebuchet MS"/>
              </a:rPr>
              <a:t>toàn</a:t>
            </a:r>
            <a:r>
              <a:rPr lang="en-US" sz="2400" dirty="0">
                <a:solidFill>
                  <a:srgbClr val="493323"/>
                </a:solidFill>
                <a:cs typeface="Trebuchet MS"/>
              </a:rPr>
              <a:t> </a:t>
            </a:r>
            <a:r>
              <a:rPr lang="en-US" sz="2400" dirty="0" err="1">
                <a:solidFill>
                  <a:srgbClr val="493323"/>
                </a:solidFill>
                <a:cs typeface="Trebuchet MS"/>
              </a:rPr>
              <a:t>cầu</a:t>
            </a:r>
            <a:endParaRPr lang="en-US" sz="2400" dirty="0">
              <a:solidFill>
                <a:srgbClr val="493323"/>
              </a:solidFill>
              <a:cs typeface="Trebuchet MS"/>
            </a:endParaRPr>
          </a:p>
          <a:p>
            <a:pPr marL="8044" defTabSz="609630">
              <a:tabLst>
                <a:tab pos="435632" algn="l"/>
                <a:tab pos="436055" algn="l"/>
              </a:tabLst>
            </a:pPr>
            <a:endParaRPr lang="en-US" sz="2400" dirty="0">
              <a:solidFill>
                <a:srgbClr val="493323"/>
              </a:solidFill>
              <a:cs typeface="Trebuchet MS"/>
            </a:endParaRPr>
          </a:p>
          <a:p>
            <a:pPr marL="420814" indent="-412771" defTabSz="609630">
              <a:spcBef>
                <a:spcPts val="73"/>
              </a:spcBef>
              <a:buFontTx/>
              <a:buAutoNum type="alphaLcPeriod" startAt="3"/>
              <a:tabLst>
                <a:tab pos="420391" algn="l"/>
                <a:tab pos="421238" algn="l"/>
              </a:tabLst>
            </a:pPr>
            <a:r>
              <a:rPr lang="en-US" sz="2400" spc="-70" dirty="0" err="1">
                <a:solidFill>
                  <a:srgbClr val="493323"/>
                </a:solidFill>
                <a:cs typeface="Trebuchet MS"/>
              </a:rPr>
              <a:t>Lớp</a:t>
            </a:r>
            <a:r>
              <a:rPr lang="en-US" sz="2400" spc="-70" dirty="0">
                <a:solidFill>
                  <a:srgbClr val="493323"/>
                </a:solidFill>
                <a:cs typeface="Trebuchet MS"/>
              </a:rPr>
              <a:t> </a:t>
            </a:r>
            <a:r>
              <a:rPr lang="en-US" sz="2400" spc="-70" dirty="0" err="1">
                <a:solidFill>
                  <a:srgbClr val="493323"/>
                </a:solidFill>
                <a:cs typeface="Trebuchet MS"/>
              </a:rPr>
              <a:t>dịch</a:t>
            </a:r>
            <a:r>
              <a:rPr lang="en-US" sz="2400" spc="-70" dirty="0">
                <a:solidFill>
                  <a:srgbClr val="493323"/>
                </a:solidFill>
                <a:cs typeface="Trebuchet MS"/>
              </a:rPr>
              <a:t> </a:t>
            </a:r>
            <a:r>
              <a:rPr lang="en-US" sz="2400" spc="-70" dirty="0" err="1">
                <a:solidFill>
                  <a:srgbClr val="493323"/>
                </a:solidFill>
                <a:cs typeface="Trebuchet MS"/>
              </a:rPr>
              <a:t>chuyển</a:t>
            </a:r>
            <a:r>
              <a:rPr lang="en-US" sz="2400" spc="-70" dirty="0">
                <a:solidFill>
                  <a:srgbClr val="493323"/>
                </a:solidFill>
                <a:cs typeface="Trebuchet MS"/>
              </a:rPr>
              <a:t> </a:t>
            </a:r>
            <a:r>
              <a:rPr lang="en-US" sz="2400" spc="-70" dirty="0" err="1">
                <a:solidFill>
                  <a:srgbClr val="493323"/>
                </a:solidFill>
                <a:cs typeface="Trebuchet MS"/>
              </a:rPr>
              <a:t>các</a:t>
            </a:r>
            <a:r>
              <a:rPr lang="en-US" sz="2400" spc="-70" dirty="0">
                <a:solidFill>
                  <a:srgbClr val="493323"/>
                </a:solidFill>
                <a:cs typeface="Trebuchet MS"/>
              </a:rPr>
              <a:t> </a:t>
            </a:r>
            <a:r>
              <a:rPr lang="en-US" sz="2400" spc="-70" dirty="0" err="1">
                <a:solidFill>
                  <a:srgbClr val="493323"/>
                </a:solidFill>
                <a:cs typeface="Trebuchet MS"/>
              </a:rPr>
              <a:t>mảng</a:t>
            </a:r>
            <a:r>
              <a:rPr lang="en-US" sz="2400" spc="-70" dirty="0">
                <a:solidFill>
                  <a:srgbClr val="493323"/>
                </a:solidFill>
                <a:cs typeface="Trebuchet MS"/>
              </a:rPr>
              <a:t> </a:t>
            </a:r>
            <a:r>
              <a:rPr lang="en-US" sz="2400" spc="-70" dirty="0" err="1">
                <a:solidFill>
                  <a:srgbClr val="493323"/>
                </a:solidFill>
                <a:cs typeface="Trebuchet MS"/>
              </a:rPr>
              <a:t>kiến</a:t>
            </a:r>
            <a:r>
              <a:rPr lang="en-US" sz="2400" spc="-70" dirty="0">
                <a:solidFill>
                  <a:srgbClr val="493323"/>
                </a:solidFill>
                <a:cs typeface="Trebuchet MS"/>
              </a:rPr>
              <a:t> </a:t>
            </a:r>
            <a:r>
              <a:rPr lang="en-US" sz="2400" spc="-70" dirty="0" err="1">
                <a:solidFill>
                  <a:srgbClr val="493323"/>
                </a:solidFill>
                <a:cs typeface="Trebuchet MS"/>
              </a:rPr>
              <a:t>tạo</a:t>
            </a:r>
            <a:endParaRPr lang="en-US" sz="2400" dirty="0">
              <a:solidFill>
                <a:prstClr val="black"/>
              </a:solidFill>
              <a:cs typeface="Trebuchet MS"/>
            </a:endParaRPr>
          </a:p>
          <a:p>
            <a:pPr defTabSz="609630">
              <a:spcBef>
                <a:spcPts val="3"/>
              </a:spcBef>
              <a:buClr>
                <a:srgbClr val="493323"/>
              </a:buClr>
              <a:buFont typeface="Trebuchet MS"/>
              <a:buAutoNum type="alphaLcPeriod" startAt="3"/>
            </a:pPr>
            <a:endParaRPr lang="en-US" sz="2400" dirty="0">
              <a:solidFill>
                <a:prstClr val="black"/>
              </a:solidFill>
              <a:cs typeface="Trebuchet MS"/>
            </a:endParaRPr>
          </a:p>
          <a:p>
            <a:pPr marL="435632" indent="-427588" defTabSz="609630">
              <a:buFontTx/>
              <a:buAutoNum type="alphaLcPeriod" startAt="3"/>
              <a:tabLst>
                <a:tab pos="435632" algn="l"/>
                <a:tab pos="436055" algn="l"/>
              </a:tabLst>
            </a:pPr>
            <a:r>
              <a:rPr lang="en-US" sz="2400" spc="-33" dirty="0" err="1">
                <a:solidFill>
                  <a:srgbClr val="493323"/>
                </a:solidFill>
                <a:cs typeface="Trebuchet MS"/>
              </a:rPr>
              <a:t>Trái</a:t>
            </a:r>
            <a:r>
              <a:rPr lang="en-US" sz="2400" spc="-33" dirty="0">
                <a:solidFill>
                  <a:srgbClr val="493323"/>
                </a:solidFill>
                <a:cs typeface="Trebuchet MS"/>
              </a:rPr>
              <a:t> </a:t>
            </a:r>
            <a:r>
              <a:rPr lang="en-US" sz="2400" spc="-33" dirty="0" err="1">
                <a:solidFill>
                  <a:srgbClr val="493323"/>
                </a:solidFill>
                <a:cs typeface="Trebuchet MS"/>
              </a:rPr>
              <a:t>Đất</a:t>
            </a:r>
            <a:r>
              <a:rPr lang="en-US" sz="2400" spc="-33" dirty="0">
                <a:solidFill>
                  <a:srgbClr val="493323"/>
                </a:solidFill>
                <a:cs typeface="Trebuchet MS"/>
              </a:rPr>
              <a:t> quay </a:t>
            </a:r>
            <a:r>
              <a:rPr lang="en-US" sz="2400" spc="-33" dirty="0" err="1">
                <a:solidFill>
                  <a:srgbClr val="493323"/>
                </a:solidFill>
                <a:cs typeface="Trebuchet MS"/>
              </a:rPr>
              <a:t>quanh</a:t>
            </a:r>
            <a:r>
              <a:rPr lang="en-US" sz="2400" spc="-33" dirty="0">
                <a:solidFill>
                  <a:srgbClr val="493323"/>
                </a:solidFill>
                <a:cs typeface="Trebuchet MS"/>
              </a:rPr>
              <a:t> </a:t>
            </a:r>
            <a:r>
              <a:rPr lang="en-US" sz="2400" spc="-33" dirty="0" err="1">
                <a:solidFill>
                  <a:srgbClr val="493323"/>
                </a:solidFill>
                <a:cs typeface="Trebuchet MS"/>
              </a:rPr>
              <a:t>Mặt</a:t>
            </a:r>
            <a:r>
              <a:rPr lang="en-US" sz="2400" spc="-33" dirty="0">
                <a:solidFill>
                  <a:srgbClr val="493323"/>
                </a:solidFill>
                <a:cs typeface="Trebuchet MS"/>
              </a:rPr>
              <a:t> </a:t>
            </a:r>
            <a:r>
              <a:rPr lang="en-US" sz="2400" spc="-33" dirty="0" err="1">
                <a:solidFill>
                  <a:srgbClr val="493323"/>
                </a:solidFill>
                <a:cs typeface="Trebuchet MS"/>
              </a:rPr>
              <a:t>Trời</a:t>
            </a:r>
            <a:endParaRPr lang="en-US" sz="2400" dirty="0">
              <a:solidFill>
                <a:prstClr val="black"/>
              </a:solidFill>
              <a:cs typeface="Trebuchet MS"/>
            </a:endParaRPr>
          </a:p>
        </p:txBody>
      </p:sp>
      <p:sp>
        <p:nvSpPr>
          <p:cNvPr id="13" name="object 13"/>
          <p:cNvSpPr txBox="1">
            <a:spLocks noGrp="1"/>
          </p:cNvSpPr>
          <p:nvPr>
            <p:ph type="title"/>
          </p:nvPr>
        </p:nvSpPr>
        <p:spPr>
          <a:xfrm>
            <a:off x="410579" y="2937323"/>
            <a:ext cx="5211656" cy="379591"/>
          </a:xfrm>
          <a:prstGeom prst="rect">
            <a:avLst/>
          </a:prstGeom>
        </p:spPr>
        <p:txBody>
          <a:bodyPr vert="horz" wrap="square" lIns="0" tIns="10160" rIns="0" bIns="0" rtlCol="0">
            <a:spAutoFit/>
          </a:bodyPr>
          <a:lstStyle/>
          <a:p>
            <a:pPr marL="8467">
              <a:spcBef>
                <a:spcPts val="80"/>
              </a:spcBef>
            </a:pPr>
            <a:r>
              <a:rPr lang="en-US" sz="2400" dirty="0" err="1">
                <a:latin typeface="Arial"/>
                <a:cs typeface="Arial"/>
              </a:rPr>
              <a:t>Nguyên</a:t>
            </a:r>
            <a:r>
              <a:rPr lang="en-US" sz="2400" dirty="0">
                <a:latin typeface="Arial"/>
                <a:cs typeface="Arial"/>
              </a:rPr>
              <a:t> </a:t>
            </a:r>
            <a:r>
              <a:rPr lang="en-US" sz="2400" dirty="0" err="1">
                <a:latin typeface="Arial"/>
                <a:cs typeface="Arial"/>
              </a:rPr>
              <a:t>nhân</a:t>
            </a:r>
            <a:r>
              <a:rPr lang="en-US" sz="2400" dirty="0">
                <a:latin typeface="Arial"/>
                <a:cs typeface="Arial"/>
              </a:rPr>
              <a:t> </a:t>
            </a:r>
            <a:r>
              <a:rPr lang="en-US" sz="2400" dirty="0" err="1">
                <a:latin typeface="Arial"/>
                <a:cs typeface="Arial"/>
              </a:rPr>
              <a:t>sinh</a:t>
            </a:r>
            <a:r>
              <a:rPr lang="en-US" sz="2400" dirty="0">
                <a:latin typeface="Arial"/>
                <a:cs typeface="Arial"/>
              </a:rPr>
              <a:t> ra </a:t>
            </a:r>
            <a:r>
              <a:rPr lang="en-US" sz="2400" dirty="0" err="1">
                <a:latin typeface="Arial"/>
                <a:cs typeface="Arial"/>
              </a:rPr>
              <a:t>núi</a:t>
            </a:r>
            <a:r>
              <a:rPr lang="en-US" sz="2400" dirty="0">
                <a:latin typeface="Arial"/>
                <a:cs typeface="Arial"/>
              </a:rPr>
              <a:t> </a:t>
            </a:r>
            <a:r>
              <a:rPr lang="en-US" sz="2400" dirty="0" err="1">
                <a:latin typeface="Arial"/>
                <a:cs typeface="Arial"/>
              </a:rPr>
              <a:t>lửa</a:t>
            </a:r>
            <a:r>
              <a:rPr lang="en-US" sz="2400" dirty="0">
                <a:latin typeface="Arial"/>
                <a:cs typeface="Arial"/>
              </a:rPr>
              <a:t> </a:t>
            </a:r>
            <a:r>
              <a:rPr lang="en-US" sz="2400" dirty="0" err="1">
                <a:latin typeface="Arial"/>
                <a:cs typeface="Arial"/>
              </a:rPr>
              <a:t>là</a:t>
            </a:r>
            <a:r>
              <a:rPr lang="en-US" sz="2400" dirty="0">
                <a:latin typeface="Arial"/>
                <a:cs typeface="Arial"/>
              </a:rPr>
              <a:t> do</a:t>
            </a:r>
            <a:endParaRPr sz="2400" dirty="0">
              <a:latin typeface="Arial"/>
              <a:cs typeface="Arial"/>
            </a:endParaRPr>
          </a:p>
        </p:txBody>
      </p:sp>
      <p:sp>
        <p:nvSpPr>
          <p:cNvPr id="20" name="Hộp Văn bản 5">
            <a:extLst>
              <a:ext uri="{FF2B5EF4-FFF2-40B4-BE49-F238E27FC236}">
                <a16:creationId xmlns:a16="http://schemas.microsoft.com/office/drawing/2014/main" id="{41D2B1EF-02CA-4298-BA02-CAA2ACA85517}"/>
              </a:ext>
            </a:extLst>
          </p:cNvPr>
          <p:cNvSpPr txBox="1"/>
          <p:nvPr/>
        </p:nvSpPr>
        <p:spPr>
          <a:xfrm>
            <a:off x="2057400" y="135276"/>
            <a:ext cx="5439114" cy="1442446"/>
          </a:xfrm>
          <a:prstGeom prst="rect">
            <a:avLst/>
          </a:prstGeom>
          <a:noFill/>
        </p:spPr>
        <p:txBody>
          <a:bodyPr wrap="square">
            <a:spAutoFit/>
          </a:bodyPr>
          <a:lstStyle/>
          <a:p>
            <a:pPr>
              <a:lnSpc>
                <a:spcPct val="107000"/>
              </a:lnSpc>
            </a:pPr>
            <a:r>
              <a:rPr lang="vi-VN"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Dựa</a:t>
            </a:r>
            <a:r>
              <a:rPr lang="vi-VN"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vi-VN"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vào</a:t>
            </a:r>
            <a:r>
              <a:rPr lang="vi-VN"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thông tin </a:t>
            </a:r>
            <a:r>
              <a:rPr lang="en-US"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nội</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dung </a:t>
            </a:r>
            <a:r>
              <a:rPr lang="en-US"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đã</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en-US"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học</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en-US"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và</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vi-VN"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đoạn</a:t>
            </a:r>
            <a:r>
              <a:rPr lang="vi-VN"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vi-VN"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video</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vi-VN"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Các</a:t>
            </a:r>
            <a:r>
              <a:rPr lang="vi-VN"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em </a:t>
            </a:r>
            <a:r>
              <a:rPr lang="vi-VN"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hãy</a:t>
            </a:r>
            <a:r>
              <a:rPr lang="vi-VN"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en-US"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suy</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en-US"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nghĩ</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en-US"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trả</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en-US"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lời</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en-US"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câu</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en-US"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hỏi</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 </a:t>
            </a:r>
            <a:r>
              <a:rPr lang="en-US" sz="2800" dirty="0" err="1">
                <a:solidFill>
                  <a:srgbClr val="FF0000"/>
                </a:solidFill>
                <a:latin typeface="#9Slide07 IcielBaliho Script" pitchFamily="2" charset="0"/>
                <a:ea typeface="Times New Roman" panose="02020603050405020304" pitchFamily="18" charset="0"/>
                <a:cs typeface="Times New Roman" panose="02020603050405020304" pitchFamily="18" charset="0"/>
              </a:rPr>
              <a:t>sau</a:t>
            </a:r>
            <a:r>
              <a:rPr lang="en-US" sz="2800" dirty="0">
                <a:solidFill>
                  <a:srgbClr val="FF0000"/>
                </a:solidFill>
                <a:latin typeface="#9Slide07 IcielBaliho Script" pitchFamily="2" charset="0"/>
                <a:ea typeface="Times New Roman" panose="02020603050405020304" pitchFamily="18" charset="0"/>
                <a:cs typeface="Times New Roman" panose="02020603050405020304" pitchFamily="18" charset="0"/>
              </a:rPr>
              <a:t>:</a:t>
            </a:r>
            <a:endParaRPr lang="vi-VN" sz="2800" dirty="0">
              <a:solidFill>
                <a:srgbClr val="FF0000"/>
              </a:solidFill>
              <a:latin typeface="#9Slide07 IcielBaliho Script" pitchFamily="2" charset="0"/>
              <a:ea typeface="Times New Roman" panose="02020603050405020304" pitchFamily="18" charset="0"/>
              <a:cs typeface="Times New Roman" panose="02020603050405020304" pitchFamily="18" charset="0"/>
            </a:endParaRPr>
          </a:p>
        </p:txBody>
      </p:sp>
      <p:pic>
        <p:nvPicPr>
          <p:cNvPr id="21" name="Hình ảnh 6">
            <a:extLst>
              <a:ext uri="{FF2B5EF4-FFF2-40B4-BE49-F238E27FC236}">
                <a16:creationId xmlns:a16="http://schemas.microsoft.com/office/drawing/2014/main" id="{A346C553-7957-4FDB-947A-C2F1931F750B}"/>
              </a:ext>
            </a:extLst>
          </p:cNvPr>
          <p:cNvPicPr>
            <a:picLocks noChangeAspect="1"/>
          </p:cNvPicPr>
          <p:nvPr/>
        </p:nvPicPr>
        <p:blipFill rotWithShape="1">
          <a:blip r:embed="rId6"/>
          <a:srcRect t="24444" b="1111"/>
          <a:stretch/>
        </p:blipFill>
        <p:spPr>
          <a:xfrm>
            <a:off x="40628" y="96494"/>
            <a:ext cx="1783325" cy="1391204"/>
          </a:xfrm>
          <a:prstGeom prst="rect">
            <a:avLst/>
          </a:prstGeom>
        </p:spPr>
      </p:pic>
      <p:sp>
        <p:nvSpPr>
          <p:cNvPr id="22" name="TextBox 21">
            <a:extLst>
              <a:ext uri="{FF2B5EF4-FFF2-40B4-BE49-F238E27FC236}">
                <a16:creationId xmlns:a16="http://schemas.microsoft.com/office/drawing/2014/main" id="{F4308CAA-F4FC-44FF-BB8C-1A421BFF6EF3}"/>
              </a:ext>
            </a:extLst>
          </p:cNvPr>
          <p:cNvSpPr txBox="1"/>
          <p:nvPr/>
        </p:nvSpPr>
        <p:spPr>
          <a:xfrm>
            <a:off x="440635" y="2020016"/>
            <a:ext cx="5181600" cy="954107"/>
          </a:xfrm>
          <a:prstGeom prst="rect">
            <a:avLst/>
          </a:prstGeom>
          <a:noFill/>
        </p:spPr>
        <p:txBody>
          <a:bodyPr wrap="square" rtlCol="0">
            <a:spAutoFit/>
          </a:bodyPr>
          <a:lstStyle/>
          <a:p>
            <a:r>
              <a:rPr lang="en-US" sz="2800" dirty="0">
                <a:solidFill>
                  <a:srgbClr val="000000"/>
                </a:solidFill>
                <a:latin typeface="#9Slide07 IcielBC Cubano Normal" panose="020B0604020202020204" charset="0"/>
                <a:cs typeface="Times New Roman"/>
              </a:rPr>
              <a:t>NÚI LỬA </a:t>
            </a:r>
            <a:r>
              <a:rPr lang="en-US" sz="2800" dirty="0" err="1">
                <a:solidFill>
                  <a:srgbClr val="000000"/>
                </a:solidFill>
                <a:latin typeface="#9Slide07 IcielBC Cubano Normal" panose="020B0604020202020204" charset="0"/>
                <a:cs typeface="Times New Roman"/>
              </a:rPr>
              <a:t>là</a:t>
            </a:r>
            <a:r>
              <a:rPr lang="en-US" sz="2800" dirty="0">
                <a:solidFill>
                  <a:srgbClr val="000000"/>
                </a:solidFill>
                <a:latin typeface="#9Slide07 IcielBC Cubano Normal" panose="020B0604020202020204" charset="0"/>
                <a:cs typeface="Times New Roman"/>
              </a:rPr>
              <a:t> </a:t>
            </a:r>
            <a:r>
              <a:rPr lang="en-US" sz="2800" dirty="0" err="1">
                <a:solidFill>
                  <a:srgbClr val="000000"/>
                </a:solidFill>
                <a:latin typeface="#9Slide07 IcielBC Cubano Normal" panose="020B0604020202020204" charset="0"/>
                <a:cs typeface="Times New Roman"/>
              </a:rPr>
              <a:t>gì</a:t>
            </a:r>
            <a:r>
              <a:rPr lang="en-US" sz="2800" dirty="0">
                <a:solidFill>
                  <a:srgbClr val="000000"/>
                </a:solidFill>
                <a:latin typeface="#9Slide07 IcielBC Cubano Normal" panose="020B0604020202020204" charset="0"/>
                <a:cs typeface="Times New Roman"/>
              </a:rPr>
              <a:t>?</a:t>
            </a:r>
          </a:p>
          <a:p>
            <a:endParaRPr lang="en-US" sz="2800" dirty="0">
              <a:solidFill>
                <a:srgbClr val="000000"/>
              </a:solidFill>
              <a:latin typeface="#9Slide07 IcielBC Cubano Normal" panose="020B0604020202020204" charset="0"/>
              <a:cs typeface="Times New Roman"/>
            </a:endParaRPr>
          </a:p>
        </p:txBody>
      </p:sp>
      <p:pic>
        <p:nvPicPr>
          <p:cNvPr id="23" name="video tua nhanh">
            <a:hlinkClick r:id="" action="ppaction://media"/>
            <a:extLst>
              <a:ext uri="{FF2B5EF4-FFF2-40B4-BE49-F238E27FC236}">
                <a16:creationId xmlns:a16="http://schemas.microsoft.com/office/drawing/2014/main" id="{24484F24-D9C4-4AA2-BDE9-D9F2F6CA49F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48600" y="16853"/>
            <a:ext cx="4302771" cy="6858000"/>
          </a:xfrm>
          <a:prstGeom prst="rect">
            <a:avLst/>
          </a:prstGeom>
        </p:spPr>
      </p:pic>
      <p:sp>
        <p:nvSpPr>
          <p:cNvPr id="24" name="TextBox 23">
            <a:extLst>
              <a:ext uri="{FF2B5EF4-FFF2-40B4-BE49-F238E27FC236}">
                <a16:creationId xmlns:a16="http://schemas.microsoft.com/office/drawing/2014/main" id="{C5F33BE9-DF81-4574-9F7E-CEAED9887199}"/>
              </a:ext>
            </a:extLst>
          </p:cNvPr>
          <p:cNvSpPr txBox="1"/>
          <p:nvPr/>
        </p:nvSpPr>
        <p:spPr>
          <a:xfrm>
            <a:off x="440634" y="2053609"/>
            <a:ext cx="4038599" cy="523220"/>
          </a:xfrm>
          <a:prstGeom prst="rect">
            <a:avLst/>
          </a:prstGeom>
          <a:solidFill>
            <a:srgbClr val="FFFFFF"/>
          </a:solidFill>
          <a:ln w="25400" cap="flat" cmpd="sng" algn="ctr">
            <a:solidFill>
              <a:srgbClr val="000000"/>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rgbClr val="000000"/>
                </a:solidFill>
                <a:effectLst/>
                <a:uLnTx/>
                <a:uFillTx/>
                <a:latin typeface="#9Slide07 IcielBC Cubano Normal" panose="020B0604020202020204" charset="0"/>
                <a:ea typeface="+mn-ea"/>
                <a:cs typeface="Times New Roman"/>
              </a:rPr>
              <a:t>Đây</a:t>
            </a:r>
            <a:r>
              <a:rPr kumimoji="0" lang="en-US" sz="2800" b="0" i="0" u="none" strike="noStrike" kern="0" cap="none" spc="0" normalizeH="0" baseline="0" noProof="0" dirty="0">
                <a:ln>
                  <a:noFill/>
                </a:ln>
                <a:solidFill>
                  <a:srgbClr val="000000"/>
                </a:solidFill>
                <a:effectLst/>
                <a:uLnTx/>
                <a:uFillTx/>
                <a:latin typeface="#9Slide07 IcielBC Cubano Normal" panose="020B0604020202020204" charset="0"/>
                <a:ea typeface="+mn-ea"/>
                <a:cs typeface="Times New Roman"/>
              </a:rPr>
              <a:t> </a:t>
            </a:r>
            <a:r>
              <a:rPr kumimoji="0" lang="en-US" sz="2800" b="0" i="0" u="none" strike="noStrike" kern="0" cap="none" spc="0" normalizeH="0" baseline="0" noProof="0" dirty="0" err="1">
                <a:ln>
                  <a:noFill/>
                </a:ln>
                <a:solidFill>
                  <a:srgbClr val="000000"/>
                </a:solidFill>
                <a:effectLst/>
                <a:uLnTx/>
                <a:uFillTx/>
                <a:latin typeface="#9Slide07 IcielBC Cubano Normal" panose="020B0604020202020204" charset="0"/>
                <a:ea typeface="+mn-ea"/>
                <a:cs typeface="Times New Roman"/>
              </a:rPr>
              <a:t>là</a:t>
            </a:r>
            <a:r>
              <a:rPr kumimoji="0" lang="en-US" sz="2800" b="0" i="0" u="none" strike="noStrike" kern="0" cap="none" spc="0" normalizeH="0" baseline="0" noProof="0" dirty="0">
                <a:ln>
                  <a:noFill/>
                </a:ln>
                <a:solidFill>
                  <a:srgbClr val="000000"/>
                </a:solidFill>
                <a:effectLst/>
                <a:uLnTx/>
                <a:uFillTx/>
                <a:latin typeface="#9Slide07 IcielBC Cubano Normal" panose="020B0604020202020204" charset="0"/>
                <a:ea typeface="+mn-ea"/>
                <a:cs typeface="Times New Roman"/>
              </a:rPr>
              <a:t> </a:t>
            </a:r>
            <a:r>
              <a:rPr kumimoji="0" lang="en-US" sz="2800" b="0" i="0" u="none" strike="noStrike" kern="0" cap="none" spc="0" normalizeH="0" baseline="0" noProof="0" dirty="0" err="1">
                <a:ln>
                  <a:noFill/>
                </a:ln>
                <a:solidFill>
                  <a:srgbClr val="000000"/>
                </a:solidFill>
                <a:effectLst/>
                <a:uLnTx/>
                <a:uFillTx/>
                <a:latin typeface="#9Slide07 IcielBC Cubano Normal" panose="020B0604020202020204" charset="0"/>
                <a:ea typeface="+mn-ea"/>
                <a:cs typeface="Times New Roman"/>
              </a:rPr>
              <a:t>hiện</a:t>
            </a:r>
            <a:r>
              <a:rPr kumimoji="0" lang="en-US" sz="2800" b="0" i="0" u="none" strike="noStrike" kern="0" cap="none" spc="0" normalizeH="0" baseline="0" noProof="0" dirty="0">
                <a:ln>
                  <a:noFill/>
                </a:ln>
                <a:solidFill>
                  <a:srgbClr val="000000"/>
                </a:solidFill>
                <a:effectLst/>
                <a:uLnTx/>
                <a:uFillTx/>
                <a:latin typeface="#9Slide07 IcielBC Cubano Normal" panose="020B0604020202020204" charset="0"/>
                <a:ea typeface="+mn-ea"/>
                <a:cs typeface="Times New Roman"/>
              </a:rPr>
              <a:t> </a:t>
            </a:r>
            <a:r>
              <a:rPr kumimoji="0" lang="en-US" sz="2800" b="0" i="0" u="none" strike="noStrike" kern="0" cap="none" spc="0" normalizeH="0" baseline="0" noProof="0" dirty="0" err="1">
                <a:ln>
                  <a:noFill/>
                </a:ln>
                <a:solidFill>
                  <a:srgbClr val="000000"/>
                </a:solidFill>
                <a:effectLst/>
                <a:uLnTx/>
                <a:uFillTx/>
                <a:latin typeface="#9Slide07 IcielBC Cubano Normal" panose="020B0604020202020204" charset="0"/>
                <a:ea typeface="+mn-ea"/>
                <a:cs typeface="Times New Roman"/>
              </a:rPr>
              <a:t>tượng</a:t>
            </a:r>
            <a:r>
              <a:rPr kumimoji="0" lang="en-US" sz="2800" b="0" i="0" u="none" strike="noStrike" kern="0" cap="none" spc="0" normalizeH="0" baseline="0" noProof="0" dirty="0">
                <a:ln>
                  <a:noFill/>
                </a:ln>
                <a:solidFill>
                  <a:srgbClr val="000000"/>
                </a:solidFill>
                <a:effectLst/>
                <a:uLnTx/>
                <a:uFillTx/>
                <a:latin typeface="#9Slide07 IcielBC Cubano Normal" panose="020B0604020202020204" charset="0"/>
                <a:ea typeface="+mn-ea"/>
                <a:cs typeface="Times New Roman"/>
              </a:rPr>
              <a:t> </a:t>
            </a:r>
            <a:r>
              <a:rPr kumimoji="0" lang="en-US" sz="2800" b="0" i="0" u="none" strike="noStrike" kern="0" cap="none" spc="0" normalizeH="0" baseline="0" noProof="0" dirty="0" err="1">
                <a:ln>
                  <a:noFill/>
                </a:ln>
                <a:solidFill>
                  <a:srgbClr val="000000"/>
                </a:solidFill>
                <a:effectLst/>
                <a:uLnTx/>
                <a:uFillTx/>
                <a:latin typeface="#9Slide07 IcielBC Cubano Normal" panose="020B0604020202020204" charset="0"/>
                <a:ea typeface="+mn-ea"/>
                <a:cs typeface="Times New Roman"/>
              </a:rPr>
              <a:t>gì</a:t>
            </a:r>
            <a:r>
              <a:rPr kumimoji="0" lang="en-US" sz="2800" b="0" i="0" u="none" strike="noStrike" kern="0" cap="none" spc="0" normalizeH="0" baseline="0" noProof="0" dirty="0">
                <a:ln>
                  <a:noFill/>
                </a:ln>
                <a:solidFill>
                  <a:srgbClr val="000000"/>
                </a:solidFill>
                <a:effectLst/>
                <a:uLnTx/>
                <a:uFillTx/>
                <a:latin typeface="#9Slide07 IcielBC Cubano Normal" panose="020B0604020202020204" charset="0"/>
                <a:ea typeface="+mn-ea"/>
                <a:cs typeface="Times New Roman"/>
              </a:rPr>
              <a:t>?</a:t>
            </a:r>
          </a:p>
        </p:txBody>
      </p:sp>
      <p:sp>
        <p:nvSpPr>
          <p:cNvPr id="26" name="Oval 25">
            <a:extLst>
              <a:ext uri="{FF2B5EF4-FFF2-40B4-BE49-F238E27FC236}">
                <a16:creationId xmlns:a16="http://schemas.microsoft.com/office/drawing/2014/main" id="{33B59A31-3EDE-49CD-B41E-B8312B6C21F1}"/>
              </a:ext>
            </a:extLst>
          </p:cNvPr>
          <p:cNvSpPr/>
          <p:nvPr/>
        </p:nvSpPr>
        <p:spPr>
          <a:xfrm>
            <a:off x="2682028" y="4879173"/>
            <a:ext cx="501650" cy="46207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24"/>
                                        </p:tgtEl>
                                        <p:attrNameLst>
                                          <p:attrName>ppt_x</p:attrName>
                                        </p:attrNameLst>
                                      </p:cBhvr>
                                      <p:tavLst>
                                        <p:tav tm="0">
                                          <p:val>
                                            <p:strVal val="ppt_x"/>
                                          </p:val>
                                        </p:tav>
                                        <p:tav tm="100000">
                                          <p:val>
                                            <p:strVal val="ppt_x"/>
                                          </p:val>
                                        </p:tav>
                                      </p:tavLst>
                                    </p:anim>
                                    <p:anim calcmode="lin" valueType="num">
                                      <p:cBhvr additive="base">
                                        <p:cTn id="19" dur="500"/>
                                        <p:tgtEl>
                                          <p:spTgt spid="24"/>
                                        </p:tgtEl>
                                        <p:attrNameLst>
                                          <p:attrName>ppt_y</p:attrName>
                                        </p:attrNameLst>
                                      </p:cBhvr>
                                      <p:tavLst>
                                        <p:tav tm="0">
                                          <p:val>
                                            <p:strVal val="ppt_y"/>
                                          </p:val>
                                        </p:tav>
                                        <p:tav tm="100000">
                                          <p:val>
                                            <p:strVal val="1+ppt_h/2"/>
                                          </p:val>
                                        </p:tav>
                                      </p:tavLst>
                                    </p:anim>
                                    <p:set>
                                      <p:cBhvr>
                                        <p:cTn id="20" dur="1" fill="hold">
                                          <p:stCondLst>
                                            <p:cond delay="499"/>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anim calcmode="lin" valueType="num">
                                      <p:cBhvr>
                                        <p:cTn id="33" dur="1000" fill="hold"/>
                                        <p:tgtEl>
                                          <p:spTgt spid="2"/>
                                        </p:tgtEl>
                                        <p:attrNameLst>
                                          <p:attrName>ppt_x</p:attrName>
                                        </p:attrNameLst>
                                      </p:cBhvr>
                                      <p:tavLst>
                                        <p:tav tm="0">
                                          <p:val>
                                            <p:strVal val="#ppt_x"/>
                                          </p:val>
                                        </p:tav>
                                        <p:tav tm="100000">
                                          <p:val>
                                            <p:strVal val="#ppt_x"/>
                                          </p:val>
                                        </p:tav>
                                      </p:tavLst>
                                    </p:anim>
                                    <p:anim calcmode="lin" valueType="num">
                                      <p:cBhvr>
                                        <p:cTn id="3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barn(inVertical)">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3"/>
                </p:tgtEl>
              </p:cMediaNode>
            </p:video>
          </p:childTnLst>
        </p:cTn>
      </p:par>
    </p:tnLst>
    <p:bldLst>
      <p:bldP spid="2" grpId="0"/>
      <p:bldP spid="13" grpId="0"/>
      <p:bldP spid="22" grpId="0"/>
      <p:bldP spid="24" grpId="0" animBg="1"/>
      <p:bldP spid="2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úi lửa GIF - Tải xuống và Chia sẻ trên PHONEKY">
            <a:extLst>
              <a:ext uri="{FF2B5EF4-FFF2-40B4-BE49-F238E27FC236}">
                <a16:creationId xmlns:a16="http://schemas.microsoft.com/office/drawing/2014/main" id="{9C5BD61E-8C3C-4831-AE3B-BF21333E596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508430"/>
            <a:ext cx="4876800" cy="5841139"/>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D270E50F-F3EA-4C23-B79C-2E9A8F22266C}"/>
              </a:ext>
            </a:extLst>
          </p:cNvPr>
          <p:cNvSpPr txBox="1"/>
          <p:nvPr/>
        </p:nvSpPr>
        <p:spPr>
          <a:xfrm>
            <a:off x="1676400" y="152400"/>
            <a:ext cx="6097712" cy="1107996"/>
          </a:xfrm>
          <a:prstGeom prst="rect">
            <a:avLst/>
          </a:prstGeom>
          <a:noFill/>
        </p:spPr>
        <p:txBody>
          <a:bodyPr wrap="square">
            <a:spAutoFit/>
          </a:bodyPr>
          <a:lstStyle/>
          <a:p>
            <a:r>
              <a:rPr lang="en-US" sz="6600" b="1" dirty="0">
                <a:solidFill>
                  <a:srgbClr val="FF0000"/>
                </a:solidFill>
                <a:latin typeface="#9Slide07 IcielBaliho Script" pitchFamily="2" charset="0"/>
                <a:ea typeface="Times New Roman" panose="02020603050405020304" pitchFamily="18" charset="0"/>
                <a:cs typeface="Times New Roman" panose="02020603050405020304" pitchFamily="18" charset="0"/>
              </a:rPr>
              <a:t>4</a:t>
            </a:r>
            <a:r>
              <a:rPr kumimoji="0" lang="vi-VN" sz="6600" b="1"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a:t>
            </a:r>
            <a:r>
              <a:rPr kumimoji="0" lang="en-US" sz="6600" b="1"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NÚI LỬA</a:t>
            </a:r>
            <a:endParaRPr lang="en-US" sz="3600" dirty="0">
              <a:solidFill>
                <a:srgbClr val="FF0000"/>
              </a:solidFill>
            </a:endParaRPr>
          </a:p>
        </p:txBody>
      </p:sp>
      <p:pic>
        <p:nvPicPr>
          <p:cNvPr id="1028" name="Picture 4" descr="Núi Lửa Minh Họa Vector Png Miễn Phí Hình ảnh | Định dạng hình ảnh PSD  611278188| vn.lovepik.com">
            <a:extLst>
              <a:ext uri="{FF2B5EF4-FFF2-40B4-BE49-F238E27FC236}">
                <a16:creationId xmlns:a16="http://schemas.microsoft.com/office/drawing/2014/main" id="{D2ADDCDD-5F31-41F2-B057-4D891322F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20" y="181510"/>
            <a:ext cx="1078886" cy="1078886"/>
          </a:xfrm>
          <a:prstGeom prst="ellipse">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C65EC5-8A54-4071-A7E2-83BFDCC3DCB7}"/>
              </a:ext>
            </a:extLst>
          </p:cNvPr>
          <p:cNvSpPr txBox="1"/>
          <p:nvPr/>
        </p:nvSpPr>
        <p:spPr>
          <a:xfrm>
            <a:off x="304800" y="1676400"/>
            <a:ext cx="6021512" cy="4475328"/>
          </a:xfrm>
          <a:prstGeom prst="rect">
            <a:avLst/>
          </a:prstGeom>
          <a:noFill/>
        </p:spPr>
        <p:txBody>
          <a:bodyPr wrap="square">
            <a:spAutoFit/>
          </a:bodyPr>
          <a:lstStyle/>
          <a:p>
            <a:pPr marL="457200" marR="0" lvl="0" indent="-457200" algn="l" defTabSz="914400" rtl="0" eaLnBrk="1" fontAlgn="auto" latinLnBrk="0" hangingPunct="1">
              <a:lnSpc>
                <a:spcPct val="107000"/>
              </a:lnSpc>
              <a:spcBef>
                <a:spcPts val="0"/>
              </a:spcBef>
              <a:spcAft>
                <a:spcPts val="800"/>
              </a:spcAft>
              <a:buClrTx/>
              <a:buSzTx/>
              <a:buFontTx/>
              <a:buChar char="-"/>
              <a:tabLst/>
              <a:defRPr/>
            </a:pPr>
            <a:r>
              <a:rPr kumimoji="0" lang="vi-VN" sz="3200" b="0" i="0" u="none" strike="noStrike" kern="1200" cap="none" spc="0" normalizeH="0" baseline="0" noProof="0" dirty="0" err="1">
                <a:ln>
                  <a:noFill/>
                </a:ln>
                <a:solidFill>
                  <a:srgbClr val="C00000"/>
                </a:solidFill>
                <a:effectLst/>
                <a:uLnTx/>
                <a:uFillTx/>
                <a:latin typeface="#9Slide07 IcielBaliho Script" pitchFamily="2" charset="0"/>
                <a:ea typeface="Times New Roman" panose="02020603050405020304" pitchFamily="18" charset="0"/>
                <a:cs typeface="Times New Roman" panose="02020603050405020304" pitchFamily="18" charset="0"/>
              </a:rPr>
              <a:t>Khái</a:t>
            </a:r>
            <a:r>
              <a:rPr kumimoji="0" lang="vi-VN" sz="3200" b="0" i="0" u="none" strike="noStrike" kern="1200" cap="none" spc="0" normalizeH="0" baseline="0" noProof="0" dirty="0">
                <a:ln>
                  <a:noFill/>
                </a:ln>
                <a:solidFill>
                  <a:srgbClr val="C0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C00000"/>
                </a:solidFill>
                <a:effectLst/>
                <a:uLnTx/>
                <a:uFillTx/>
                <a:latin typeface="#9Slide07 IcielBaliho Script" pitchFamily="2" charset="0"/>
                <a:ea typeface="Times New Roman" panose="02020603050405020304" pitchFamily="18" charset="0"/>
                <a:cs typeface="Times New Roman" panose="02020603050405020304" pitchFamily="18" charset="0"/>
              </a:rPr>
              <a:t>niệm</a:t>
            </a:r>
            <a:r>
              <a:rPr kumimoji="0" lang="vi-VN" sz="3200" b="0" i="0" u="none" strike="noStrike" kern="1200" cap="none" spc="0" normalizeH="0" baseline="0" noProof="0" dirty="0">
                <a:ln>
                  <a:noFill/>
                </a:ln>
                <a:solidFill>
                  <a:srgbClr val="C0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Núi</a:t>
            </a:r>
            <a:r>
              <a:rPr kumimoji="0" lang="en-US"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lửa</a:t>
            </a:r>
            <a:r>
              <a:rPr kumimoji="0" lang="en-US"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là</a:t>
            </a:r>
            <a:r>
              <a:rPr kumimoji="0" lang="en-US"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tượng</a:t>
            </a:r>
            <a:r>
              <a:rPr kumimoji="0" lang="en-US"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phun</a:t>
            </a:r>
            <a:r>
              <a:rPr lang="en-US" sz="32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en-US" sz="32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trào</a:t>
            </a:r>
            <a:r>
              <a:rPr lang="en-US" sz="32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en-US" sz="32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macma</a:t>
            </a:r>
            <a:r>
              <a:rPr lang="en-US" sz="32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en-US" sz="32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lên</a:t>
            </a:r>
            <a:r>
              <a:rPr lang="en-US" sz="32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en-US" sz="32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trên</a:t>
            </a:r>
            <a:r>
              <a:rPr lang="en-US" sz="32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en-US" sz="32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bề</a:t>
            </a:r>
            <a:r>
              <a:rPr lang="en-US" sz="32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en-US" sz="32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mặt</a:t>
            </a:r>
            <a:r>
              <a:rPr lang="en-US" sz="32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en-US" sz="32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Trái</a:t>
            </a:r>
            <a:r>
              <a:rPr lang="en-US" sz="32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en-US" sz="32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Đất</a:t>
            </a:r>
            <a:endParaRPr lang="en-US" sz="3200" dirty="0">
              <a:solidFill>
                <a:srgbClr val="0070C0"/>
              </a:solidFill>
              <a:latin typeface="#9Slide07 IcielBaliho Script" pitchFamily="2" charset="0"/>
              <a:ea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7000"/>
              </a:lnSpc>
              <a:spcBef>
                <a:spcPts val="0"/>
              </a:spcBef>
              <a:spcAft>
                <a:spcPts val="800"/>
              </a:spcAft>
              <a:buClrTx/>
              <a:buSzTx/>
              <a:tabLst/>
              <a:defRPr/>
            </a:pPr>
            <a:endParaRPr lang="en-US" sz="3200" dirty="0">
              <a:solidFill>
                <a:srgbClr val="0070C0"/>
              </a:solidFill>
              <a:latin typeface="#9Slide07 IcielBaliho Script" pitchFamily="2" charset="0"/>
              <a:ea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7000"/>
              </a:lnSpc>
              <a:spcBef>
                <a:spcPts val="0"/>
              </a:spcBef>
              <a:spcAft>
                <a:spcPts val="800"/>
              </a:spcAft>
              <a:buClrTx/>
              <a:buSzTx/>
              <a:buFontTx/>
              <a:buChar char="-"/>
              <a:tabLst/>
              <a:defRPr/>
            </a:pPr>
            <a:r>
              <a:rPr kumimoji="0" lang="vi-VN" sz="3200" b="0" i="0" u="none" strike="noStrike" kern="1200" cap="none" spc="0" normalizeH="0" baseline="0" noProof="0" dirty="0">
                <a:ln>
                  <a:noFill/>
                </a:ln>
                <a:solidFill>
                  <a:srgbClr val="C00000"/>
                </a:solidFill>
                <a:effectLst/>
                <a:uLnTx/>
                <a:uFillTx/>
                <a:latin typeface="#9Slide07 IcielBaliho Script" pitchFamily="2" charset="0"/>
                <a:ea typeface="Times New Roman" panose="02020603050405020304" pitchFamily="18" charset="0"/>
                <a:cs typeface="Times New Roman" panose="02020603050405020304" pitchFamily="18" charset="0"/>
              </a:rPr>
              <a:t>Nguyên nhân: </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Do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tác</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động</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của</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nội</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lực</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a:t>
            </a:r>
            <a:r>
              <a:rPr kumimoji="0" lang="en-US"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nén</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ép</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lớp</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đất</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đá</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đẩy</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vật</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chất</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từ</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dưới</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sâu lên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mặt</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dất</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hình</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thành</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núi</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b="0" i="0" u="none" strike="noStrike" kern="1200" cap="none" spc="0" normalizeH="0" baseline="0" noProof="0" dirty="0" err="1">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lửa</a:t>
            </a:r>
            <a:r>
              <a:rPr kumimoji="0" lang="vi-VN" sz="3200" b="0" i="0" u="none" strike="noStrike" kern="1200" cap="none" spc="0" normalizeH="0" baseline="0" noProof="0" dirty="0">
                <a:ln>
                  <a:noFill/>
                </a:ln>
                <a:solidFill>
                  <a:srgbClr val="0070C0"/>
                </a:solidFill>
                <a:effectLst/>
                <a:uLnTx/>
                <a:uFillTx/>
                <a:latin typeface="#9Slide07 IcielBaliho Script" pitchFamily="2"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5848265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barn(inVertical)">
                                      <p:cBhvr>
                                        <p:cTn id="1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259A5C-C31C-45D3-8077-620942872B6E}"/>
              </a:ext>
            </a:extLst>
          </p:cNvPr>
          <p:cNvPicPr>
            <a:picLocks noChangeAspect="1"/>
          </p:cNvPicPr>
          <p:nvPr/>
        </p:nvPicPr>
        <p:blipFill rotWithShape="1">
          <a:blip r:embed="rId3"/>
          <a:srcRect b="6052"/>
          <a:stretch/>
        </p:blipFill>
        <p:spPr>
          <a:xfrm>
            <a:off x="5300517" y="2493380"/>
            <a:ext cx="6113320" cy="4348741"/>
          </a:xfrm>
          <a:prstGeom prst="rect">
            <a:avLst/>
          </a:prstGeom>
          <a:ln>
            <a:noFill/>
          </a:ln>
          <a:effectLst>
            <a:softEdge rad="112500"/>
          </a:effectLst>
        </p:spPr>
      </p:pic>
      <p:pic>
        <p:nvPicPr>
          <p:cNvPr id="5" name="Picture 4">
            <a:extLst>
              <a:ext uri="{FF2B5EF4-FFF2-40B4-BE49-F238E27FC236}">
                <a16:creationId xmlns:a16="http://schemas.microsoft.com/office/drawing/2014/main" id="{1BE0D72B-4D26-4903-A70A-6568E0462C28}"/>
              </a:ext>
            </a:extLst>
          </p:cNvPr>
          <p:cNvPicPr>
            <a:picLocks noChangeAspect="1"/>
          </p:cNvPicPr>
          <p:nvPr/>
        </p:nvPicPr>
        <p:blipFill>
          <a:blip r:embed="rId4"/>
          <a:stretch>
            <a:fillRect/>
          </a:stretch>
        </p:blipFill>
        <p:spPr>
          <a:xfrm>
            <a:off x="211489" y="829812"/>
            <a:ext cx="4759282" cy="2855569"/>
          </a:xfrm>
          <a:prstGeom prst="rect">
            <a:avLst/>
          </a:prstGeom>
          <a:ln>
            <a:noFill/>
          </a:ln>
          <a:effectLst>
            <a:softEdge rad="112500"/>
          </a:effectLst>
        </p:spPr>
      </p:pic>
      <p:pic>
        <p:nvPicPr>
          <p:cNvPr id="6" name="Picture 5">
            <a:extLst>
              <a:ext uri="{FF2B5EF4-FFF2-40B4-BE49-F238E27FC236}">
                <a16:creationId xmlns:a16="http://schemas.microsoft.com/office/drawing/2014/main" id="{A2511689-AF53-4A2A-A5E9-ED65DC8C49BA}"/>
              </a:ext>
            </a:extLst>
          </p:cNvPr>
          <p:cNvPicPr>
            <a:picLocks noChangeAspect="1"/>
          </p:cNvPicPr>
          <p:nvPr/>
        </p:nvPicPr>
        <p:blipFill>
          <a:blip r:embed="rId5"/>
          <a:stretch>
            <a:fillRect/>
          </a:stretch>
        </p:blipFill>
        <p:spPr>
          <a:xfrm>
            <a:off x="1523655" y="3768856"/>
            <a:ext cx="3888448" cy="2597172"/>
          </a:xfrm>
          <a:prstGeom prst="rect">
            <a:avLst/>
          </a:prstGeom>
          <a:ln>
            <a:noFill/>
          </a:ln>
          <a:effectLst>
            <a:softEdge rad="112500"/>
          </a:effectLst>
        </p:spPr>
      </p:pic>
      <p:pic>
        <p:nvPicPr>
          <p:cNvPr id="3" name="Picture 2">
            <a:extLst>
              <a:ext uri="{FF2B5EF4-FFF2-40B4-BE49-F238E27FC236}">
                <a16:creationId xmlns:a16="http://schemas.microsoft.com/office/drawing/2014/main" id="{6C0182D9-2707-419B-A741-82336324A303}"/>
              </a:ext>
            </a:extLst>
          </p:cNvPr>
          <p:cNvPicPr>
            <a:picLocks noChangeAspect="1"/>
          </p:cNvPicPr>
          <p:nvPr/>
        </p:nvPicPr>
        <p:blipFill rotWithShape="1">
          <a:blip r:embed="rId6"/>
          <a:srcRect b="4809"/>
          <a:stretch/>
        </p:blipFill>
        <p:spPr>
          <a:xfrm>
            <a:off x="8065315" y="673857"/>
            <a:ext cx="3777928" cy="2697182"/>
          </a:xfrm>
          <a:prstGeom prst="rect">
            <a:avLst/>
          </a:prstGeom>
          <a:ln>
            <a:noFill/>
          </a:ln>
          <a:effectLst>
            <a:softEdge rad="112500"/>
          </a:effectLst>
        </p:spPr>
      </p:pic>
      <p:pic>
        <p:nvPicPr>
          <p:cNvPr id="23" name="Picture 22">
            <a:extLst>
              <a:ext uri="{FF2B5EF4-FFF2-40B4-BE49-F238E27FC236}">
                <a16:creationId xmlns:a16="http://schemas.microsoft.com/office/drawing/2014/main" id="{8A2EE027-7613-4B87-BED0-6D1CC6252A2F}"/>
              </a:ext>
            </a:extLst>
          </p:cNvPr>
          <p:cNvPicPr>
            <a:picLocks noChangeAspect="1"/>
          </p:cNvPicPr>
          <p:nvPr/>
        </p:nvPicPr>
        <p:blipFill>
          <a:blip r:embed="rId7"/>
          <a:stretch>
            <a:fillRect/>
          </a:stretch>
        </p:blipFill>
        <p:spPr>
          <a:xfrm>
            <a:off x="183904" y="807775"/>
            <a:ext cx="7099543" cy="5005952"/>
          </a:xfrm>
          <a:prstGeom prst="rect">
            <a:avLst/>
          </a:prstGeom>
        </p:spPr>
      </p:pic>
      <p:pic>
        <p:nvPicPr>
          <p:cNvPr id="7" name="Picture 6">
            <a:extLst>
              <a:ext uri="{FF2B5EF4-FFF2-40B4-BE49-F238E27FC236}">
                <a16:creationId xmlns:a16="http://schemas.microsoft.com/office/drawing/2014/main" id="{D0F4FB8B-9894-4412-B421-215D483106B4}"/>
              </a:ext>
            </a:extLst>
          </p:cNvPr>
          <p:cNvPicPr>
            <a:picLocks noChangeAspect="1"/>
          </p:cNvPicPr>
          <p:nvPr/>
        </p:nvPicPr>
        <p:blipFill rotWithShape="1">
          <a:blip r:embed="rId8"/>
          <a:srcRect b="2370"/>
          <a:stretch/>
        </p:blipFill>
        <p:spPr>
          <a:xfrm>
            <a:off x="7334918" y="750779"/>
            <a:ext cx="4371967" cy="5463844"/>
          </a:xfrm>
          <a:prstGeom prst="rect">
            <a:avLst/>
          </a:prstGeom>
        </p:spPr>
      </p:pic>
      <p:sp>
        <p:nvSpPr>
          <p:cNvPr id="27" name="Freeform: Shape 26">
            <a:extLst>
              <a:ext uri="{FF2B5EF4-FFF2-40B4-BE49-F238E27FC236}">
                <a16:creationId xmlns:a16="http://schemas.microsoft.com/office/drawing/2014/main" id="{CB5B802D-4815-464C-A70E-671C599A2E76}"/>
              </a:ext>
            </a:extLst>
          </p:cNvPr>
          <p:cNvSpPr/>
          <p:nvPr/>
        </p:nvSpPr>
        <p:spPr>
          <a:xfrm>
            <a:off x="849329" y="1080103"/>
            <a:ext cx="5317837" cy="4206071"/>
          </a:xfrm>
          <a:custGeom>
            <a:avLst/>
            <a:gdLst>
              <a:gd name="connsiteX0" fmla="*/ 2099292 w 6398889"/>
              <a:gd name="connsiteY0" fmla="*/ 4530180 h 4530180"/>
              <a:gd name="connsiteX1" fmla="*/ 2504406 w 6398889"/>
              <a:gd name="connsiteY1" fmla="*/ 4148216 h 4530180"/>
              <a:gd name="connsiteX2" fmla="*/ 2828497 w 6398889"/>
              <a:gd name="connsiteY2" fmla="*/ 3581056 h 4530180"/>
              <a:gd name="connsiteX3" fmla="*/ 2874796 w 6398889"/>
              <a:gd name="connsiteY3" fmla="*/ 3164368 h 4530180"/>
              <a:gd name="connsiteX4" fmla="*/ 2562279 w 6398889"/>
              <a:gd name="connsiteY4" fmla="*/ 2886575 h 4530180"/>
              <a:gd name="connsiteX5" fmla="*/ 1960396 w 6398889"/>
              <a:gd name="connsiteY5" fmla="*/ 2805552 h 4530180"/>
              <a:gd name="connsiteX6" fmla="*/ 1196467 w 6398889"/>
              <a:gd name="connsiteY6" fmla="*/ 2782403 h 4530180"/>
              <a:gd name="connsiteX7" fmla="*/ 652456 w 6398889"/>
              <a:gd name="connsiteY7" fmla="*/ 2782403 h 4530180"/>
              <a:gd name="connsiteX8" fmla="*/ 224193 w 6398889"/>
              <a:gd name="connsiteY8" fmla="*/ 2712955 h 4530180"/>
              <a:gd name="connsiteX9" fmla="*/ 4274 w 6398889"/>
              <a:gd name="connsiteY9" fmla="*/ 2354140 h 4530180"/>
              <a:gd name="connsiteX10" fmla="*/ 409388 w 6398889"/>
              <a:gd name="connsiteY10" fmla="*/ 2319416 h 4530180"/>
              <a:gd name="connsiteX11" fmla="*/ 768203 w 6398889"/>
              <a:gd name="connsiteY11" fmla="*/ 2215244 h 4530180"/>
              <a:gd name="connsiteX12" fmla="*/ 930249 w 6398889"/>
              <a:gd name="connsiteY12" fmla="*/ 1983750 h 4530180"/>
              <a:gd name="connsiteX13" fmla="*/ 1254340 w 6398889"/>
              <a:gd name="connsiteY13" fmla="*/ 1509188 h 4530180"/>
              <a:gd name="connsiteX14" fmla="*/ 1404811 w 6398889"/>
              <a:gd name="connsiteY14" fmla="*/ 1115649 h 4530180"/>
              <a:gd name="connsiteX15" fmla="*/ 1682603 w 6398889"/>
              <a:gd name="connsiteY15" fmla="*/ 803132 h 4530180"/>
              <a:gd name="connsiteX16" fmla="*/ 1960396 w 6398889"/>
              <a:gd name="connsiteY16" fmla="*/ 502190 h 4530180"/>
              <a:gd name="connsiteX17" fmla="*/ 2469682 w 6398889"/>
              <a:gd name="connsiteY17" fmla="*/ 398018 h 4530180"/>
              <a:gd name="connsiteX18" fmla="*/ 3164163 w 6398889"/>
              <a:gd name="connsiteY18" fmla="*/ 201249 h 4530180"/>
              <a:gd name="connsiteX19" fmla="*/ 3638725 w 6398889"/>
              <a:gd name="connsiteY19" fmla="*/ 27628 h 4530180"/>
              <a:gd name="connsiteX20" fmla="*/ 3951241 w 6398889"/>
              <a:gd name="connsiteY20" fmla="*/ 39203 h 4530180"/>
              <a:gd name="connsiteX21" fmla="*/ 4275332 w 6398889"/>
              <a:gd name="connsiteY21" fmla="*/ 398018 h 4530180"/>
              <a:gd name="connsiteX22" fmla="*/ 4518401 w 6398889"/>
              <a:gd name="connsiteY22" fmla="*/ 930454 h 4530180"/>
              <a:gd name="connsiteX23" fmla="*/ 4888791 w 6398889"/>
              <a:gd name="connsiteY23" fmla="*/ 1416590 h 4530180"/>
              <a:gd name="connsiteX24" fmla="*/ 5328629 w 6398889"/>
              <a:gd name="connsiteY24" fmla="*/ 1856428 h 4530180"/>
              <a:gd name="connsiteX25" fmla="*/ 5768467 w 6398889"/>
              <a:gd name="connsiteY25" fmla="*/ 2030049 h 4530180"/>
              <a:gd name="connsiteX26" fmla="*/ 6023110 w 6398889"/>
              <a:gd name="connsiteY26" fmla="*/ 2319416 h 4530180"/>
              <a:gd name="connsiteX27" fmla="*/ 5999960 w 6398889"/>
              <a:gd name="connsiteY27" fmla="*/ 2736104 h 4530180"/>
              <a:gd name="connsiteX28" fmla="*/ 6243029 w 6398889"/>
              <a:gd name="connsiteY28" fmla="*/ 3048621 h 4530180"/>
              <a:gd name="connsiteX29" fmla="*/ 6393499 w 6398889"/>
              <a:gd name="connsiteY29" fmla="*/ 3372712 h 4530180"/>
              <a:gd name="connsiteX30" fmla="*/ 6347201 w 6398889"/>
              <a:gd name="connsiteY30" fmla="*/ 3974595 h 4530180"/>
              <a:gd name="connsiteX31" fmla="*/ 6173580 w 6398889"/>
              <a:gd name="connsiteY31" fmla="*/ 4333411 h 4530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98889" h="4530180">
                <a:moveTo>
                  <a:pt x="2099292" y="4530180"/>
                </a:moveTo>
                <a:cubicBezTo>
                  <a:pt x="2241082" y="4418291"/>
                  <a:pt x="2382872" y="4306403"/>
                  <a:pt x="2504406" y="4148216"/>
                </a:cubicBezTo>
                <a:cubicBezTo>
                  <a:pt x="2625940" y="3990029"/>
                  <a:pt x="2766765" y="3745031"/>
                  <a:pt x="2828497" y="3581056"/>
                </a:cubicBezTo>
                <a:cubicBezTo>
                  <a:pt x="2890229" y="3417081"/>
                  <a:pt x="2919166" y="3280115"/>
                  <a:pt x="2874796" y="3164368"/>
                </a:cubicBezTo>
                <a:cubicBezTo>
                  <a:pt x="2830426" y="3048621"/>
                  <a:pt x="2714679" y="2946378"/>
                  <a:pt x="2562279" y="2886575"/>
                </a:cubicBezTo>
                <a:cubicBezTo>
                  <a:pt x="2409879" y="2826772"/>
                  <a:pt x="2188031" y="2822914"/>
                  <a:pt x="1960396" y="2805552"/>
                </a:cubicBezTo>
                <a:cubicBezTo>
                  <a:pt x="1732761" y="2788190"/>
                  <a:pt x="1414457" y="2786261"/>
                  <a:pt x="1196467" y="2782403"/>
                </a:cubicBezTo>
                <a:cubicBezTo>
                  <a:pt x="978477" y="2778545"/>
                  <a:pt x="814502" y="2793978"/>
                  <a:pt x="652456" y="2782403"/>
                </a:cubicBezTo>
                <a:cubicBezTo>
                  <a:pt x="490410" y="2770828"/>
                  <a:pt x="332223" y="2784332"/>
                  <a:pt x="224193" y="2712955"/>
                </a:cubicBezTo>
                <a:cubicBezTo>
                  <a:pt x="116163" y="2641578"/>
                  <a:pt x="-26592" y="2419730"/>
                  <a:pt x="4274" y="2354140"/>
                </a:cubicBezTo>
                <a:cubicBezTo>
                  <a:pt x="35140" y="2288550"/>
                  <a:pt x="282067" y="2342565"/>
                  <a:pt x="409388" y="2319416"/>
                </a:cubicBezTo>
                <a:cubicBezTo>
                  <a:pt x="536709" y="2296267"/>
                  <a:pt x="681393" y="2271188"/>
                  <a:pt x="768203" y="2215244"/>
                </a:cubicBezTo>
                <a:cubicBezTo>
                  <a:pt x="855013" y="2159300"/>
                  <a:pt x="849226" y="2101426"/>
                  <a:pt x="930249" y="1983750"/>
                </a:cubicBezTo>
                <a:cubicBezTo>
                  <a:pt x="1011272" y="1866074"/>
                  <a:pt x="1175246" y="1653871"/>
                  <a:pt x="1254340" y="1509188"/>
                </a:cubicBezTo>
                <a:cubicBezTo>
                  <a:pt x="1333434" y="1364505"/>
                  <a:pt x="1333434" y="1233325"/>
                  <a:pt x="1404811" y="1115649"/>
                </a:cubicBezTo>
                <a:cubicBezTo>
                  <a:pt x="1476188" y="997973"/>
                  <a:pt x="1590005" y="905375"/>
                  <a:pt x="1682603" y="803132"/>
                </a:cubicBezTo>
                <a:cubicBezTo>
                  <a:pt x="1775200" y="700889"/>
                  <a:pt x="1829216" y="569709"/>
                  <a:pt x="1960396" y="502190"/>
                </a:cubicBezTo>
                <a:cubicBezTo>
                  <a:pt x="2091576" y="434671"/>
                  <a:pt x="2269054" y="448175"/>
                  <a:pt x="2469682" y="398018"/>
                </a:cubicBezTo>
                <a:cubicBezTo>
                  <a:pt x="2670310" y="347861"/>
                  <a:pt x="2969323" y="262981"/>
                  <a:pt x="3164163" y="201249"/>
                </a:cubicBezTo>
                <a:cubicBezTo>
                  <a:pt x="3359003" y="139517"/>
                  <a:pt x="3507545" y="54636"/>
                  <a:pt x="3638725" y="27628"/>
                </a:cubicBezTo>
                <a:cubicBezTo>
                  <a:pt x="3769905" y="620"/>
                  <a:pt x="3845140" y="-22529"/>
                  <a:pt x="3951241" y="39203"/>
                </a:cubicBezTo>
                <a:cubicBezTo>
                  <a:pt x="4057342" y="100935"/>
                  <a:pt x="4180805" y="249476"/>
                  <a:pt x="4275332" y="398018"/>
                </a:cubicBezTo>
                <a:cubicBezTo>
                  <a:pt x="4369859" y="546560"/>
                  <a:pt x="4416158" y="760692"/>
                  <a:pt x="4518401" y="930454"/>
                </a:cubicBezTo>
                <a:cubicBezTo>
                  <a:pt x="4620644" y="1100216"/>
                  <a:pt x="4753753" y="1262261"/>
                  <a:pt x="4888791" y="1416590"/>
                </a:cubicBezTo>
                <a:cubicBezTo>
                  <a:pt x="5023829" y="1570919"/>
                  <a:pt x="5182016" y="1754185"/>
                  <a:pt x="5328629" y="1856428"/>
                </a:cubicBezTo>
                <a:cubicBezTo>
                  <a:pt x="5475242" y="1958671"/>
                  <a:pt x="5652720" y="1952884"/>
                  <a:pt x="5768467" y="2030049"/>
                </a:cubicBezTo>
                <a:cubicBezTo>
                  <a:pt x="5884214" y="2107214"/>
                  <a:pt x="5984528" y="2201740"/>
                  <a:pt x="6023110" y="2319416"/>
                </a:cubicBezTo>
                <a:cubicBezTo>
                  <a:pt x="6061692" y="2437092"/>
                  <a:pt x="5963307" y="2614570"/>
                  <a:pt x="5999960" y="2736104"/>
                </a:cubicBezTo>
                <a:cubicBezTo>
                  <a:pt x="6036613" y="2857638"/>
                  <a:pt x="6177439" y="2942520"/>
                  <a:pt x="6243029" y="3048621"/>
                </a:cubicBezTo>
                <a:cubicBezTo>
                  <a:pt x="6308619" y="3154722"/>
                  <a:pt x="6376137" y="3218383"/>
                  <a:pt x="6393499" y="3372712"/>
                </a:cubicBezTo>
                <a:cubicBezTo>
                  <a:pt x="6410861" y="3527041"/>
                  <a:pt x="6383854" y="3814478"/>
                  <a:pt x="6347201" y="3974595"/>
                </a:cubicBezTo>
                <a:cubicBezTo>
                  <a:pt x="6310548" y="4134712"/>
                  <a:pt x="6242064" y="4234061"/>
                  <a:pt x="6173580" y="4333411"/>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7427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p:cTn id="27" dur="1000" fill="hold"/>
                                        <p:tgtEl>
                                          <p:spTgt spid="23"/>
                                        </p:tgtEl>
                                        <p:attrNameLst>
                                          <p:attrName>ppt_w</p:attrName>
                                        </p:attrNameLst>
                                      </p:cBhvr>
                                      <p:tavLst>
                                        <p:tav tm="0">
                                          <p:val>
                                            <p:fltVal val="0"/>
                                          </p:val>
                                        </p:tav>
                                        <p:tav tm="100000">
                                          <p:val>
                                            <p:strVal val="#ppt_w"/>
                                          </p:val>
                                        </p:tav>
                                      </p:tavLst>
                                    </p:anim>
                                    <p:anim calcmode="lin" valueType="num">
                                      <p:cBhvr>
                                        <p:cTn id="28" dur="1000" fill="hold"/>
                                        <p:tgtEl>
                                          <p:spTgt spid="23"/>
                                        </p:tgtEl>
                                        <p:attrNameLst>
                                          <p:attrName>ppt_h</p:attrName>
                                        </p:attrNameLst>
                                      </p:cBhvr>
                                      <p:tavLst>
                                        <p:tav tm="0">
                                          <p:val>
                                            <p:fltVal val="0"/>
                                          </p:val>
                                        </p:tav>
                                        <p:tav tm="100000">
                                          <p:val>
                                            <p:strVal val="#ppt_h"/>
                                          </p:val>
                                        </p:tav>
                                      </p:tavLst>
                                    </p:anim>
                                    <p:anim calcmode="lin" valueType="num">
                                      <p:cBhvr>
                                        <p:cTn id="29" dur="1000" fill="hold"/>
                                        <p:tgtEl>
                                          <p:spTgt spid="23"/>
                                        </p:tgtEl>
                                        <p:attrNameLst>
                                          <p:attrName>style.rotation</p:attrName>
                                        </p:attrNameLst>
                                      </p:cBhvr>
                                      <p:tavLst>
                                        <p:tav tm="0">
                                          <p:val>
                                            <p:fltVal val="90"/>
                                          </p:val>
                                        </p:tav>
                                        <p:tav tm="100000">
                                          <p:val>
                                            <p:fltVal val="0"/>
                                          </p:val>
                                        </p:tav>
                                      </p:tavLst>
                                    </p:anim>
                                    <p:animEffect transition="in" filter="fade">
                                      <p:cBhvr>
                                        <p:cTn id="30" dur="10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id="{09A9370A-27F3-476A-BC92-27E00F6EF2AB}"/>
              </a:ext>
            </a:extLst>
          </p:cNvPr>
          <p:cNvSpPr/>
          <p:nvPr/>
        </p:nvSpPr>
        <p:spPr bwMode="auto">
          <a:xfrm>
            <a:off x="342900" y="304800"/>
            <a:ext cx="11506200" cy="6019799"/>
          </a:xfrm>
          <a:prstGeom prst="roundRect">
            <a:avLst/>
          </a:prstGeom>
          <a:solidFill>
            <a:srgbClr val="FF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Lucida Sans Unicode" charset="0"/>
            </a:endParaRPr>
          </a:p>
        </p:txBody>
      </p:sp>
      <p:sp>
        <p:nvSpPr>
          <p:cNvPr id="3" name="Hộp Văn bản 2">
            <a:extLst>
              <a:ext uri="{FF2B5EF4-FFF2-40B4-BE49-F238E27FC236}">
                <a16:creationId xmlns:a16="http://schemas.microsoft.com/office/drawing/2014/main" id="{A20536BC-530E-4AF2-9F7C-BD97D311B26D}"/>
              </a:ext>
            </a:extLst>
          </p:cNvPr>
          <p:cNvSpPr txBox="1"/>
          <p:nvPr/>
        </p:nvSpPr>
        <p:spPr>
          <a:xfrm>
            <a:off x="876300" y="914400"/>
            <a:ext cx="11087100" cy="5236433"/>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lang="en-US" sz="4000" b="1" noProof="0" dirty="0">
                <a:solidFill>
                  <a:srgbClr val="FF0000"/>
                </a:solidFill>
                <a:latin typeface="#9Slide07 IcielBaliho Script" pitchFamily="2" charset="0"/>
                <a:ea typeface="Times New Roman" panose="02020603050405020304" pitchFamily="18" charset="0"/>
                <a:cs typeface="Times New Roman" panose="02020603050405020304" pitchFamily="18" charset="0"/>
              </a:rPr>
              <a:t>1</a:t>
            </a:r>
            <a:r>
              <a:rPr kumimoji="0" lang="vi-VN" sz="4000" b="1"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a:t>
            </a:r>
            <a:r>
              <a:rPr kumimoji="0" lang="en-US" sz="4000" b="1" i="0" u="none" strike="noStrike" kern="1200" cap="none" spc="0" normalizeH="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NÚI LỬA</a:t>
            </a:r>
            <a:endParaRPr kumimoji="0" lang="en-US" sz="4000" b="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endParaRPr>
          </a:p>
          <a:p>
            <a:pPr lvl="0">
              <a:lnSpc>
                <a:spcPct val="107000"/>
              </a:lnSpc>
              <a:spcAft>
                <a:spcPts val="800"/>
              </a:spcAft>
            </a:pPr>
            <a:r>
              <a:rPr lang="vi-VN" sz="3600" dirty="0">
                <a:solidFill>
                  <a:srgbClr val="C0000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C00000"/>
                </a:solidFill>
                <a:latin typeface="#9Slide07 IcielBaliho Script" pitchFamily="2" charset="0"/>
                <a:ea typeface="Times New Roman" panose="02020603050405020304" pitchFamily="18" charset="0"/>
                <a:cs typeface="Times New Roman" panose="02020603050405020304" pitchFamily="18" charset="0"/>
              </a:rPr>
              <a:t>Khái</a:t>
            </a:r>
            <a:r>
              <a:rPr lang="vi-VN" sz="3600" dirty="0">
                <a:solidFill>
                  <a:srgbClr val="C0000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C00000"/>
                </a:solidFill>
                <a:latin typeface="#9Slide07 IcielBaliho Script" pitchFamily="2" charset="0"/>
                <a:ea typeface="Times New Roman" panose="02020603050405020304" pitchFamily="18" charset="0"/>
                <a:cs typeface="Times New Roman" panose="02020603050405020304" pitchFamily="18" charset="0"/>
              </a:rPr>
              <a:t>niệm</a:t>
            </a:r>
            <a:r>
              <a:rPr lang="vi-VN" sz="3600" dirty="0">
                <a:solidFill>
                  <a:srgbClr val="C00000"/>
                </a:solidFill>
                <a:latin typeface="#9Slide07 IcielBaliho Script" pitchFamily="2" charset="0"/>
                <a:ea typeface="Times New Roman" panose="02020603050405020304" pitchFamily="18" charset="0"/>
                <a:cs typeface="Times New Roman" panose="02020603050405020304" pitchFamily="18" charset="0"/>
              </a:rPr>
              <a:t>: </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Ở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những</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nơi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vỏ</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TĐ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bị</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đứt</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gãy</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các</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dòng</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mac</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-ma theo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các</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khe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nứt</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của</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vỏ</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TĐ phun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trào</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lên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bề</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mặt</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tạo</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thành</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núi</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lửa</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a:t>
            </a:r>
          </a:p>
          <a:p>
            <a:pPr lvl="0">
              <a:lnSpc>
                <a:spcPct val="107000"/>
              </a:lnSpc>
              <a:spcAft>
                <a:spcPts val="800"/>
              </a:spcAft>
            </a:pPr>
            <a:r>
              <a:rPr lang="vi-VN" sz="3600" dirty="0">
                <a:solidFill>
                  <a:srgbClr val="C00000"/>
                </a:solidFill>
                <a:latin typeface="#9Slide07 IcielBaliho Script" pitchFamily="2" charset="0"/>
                <a:ea typeface="Times New Roman" panose="02020603050405020304" pitchFamily="18" charset="0"/>
                <a:cs typeface="Times New Roman" panose="02020603050405020304" pitchFamily="18" charset="0"/>
              </a:rPr>
              <a:t>- Nguyên nhân: </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Do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tác</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động</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của</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nội</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lực:nén</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ép</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lớp</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đất</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đá</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đẩy</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vật</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chất</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từ</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dưới</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sâu lên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mặt</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dất</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hình</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thành</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núi</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lửa</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a:t>
            </a:r>
          </a:p>
          <a:p>
            <a:pPr lvl="0">
              <a:lnSpc>
                <a:spcPct val="107000"/>
              </a:lnSpc>
              <a:spcAft>
                <a:spcPts val="800"/>
              </a:spcAft>
            </a:pPr>
            <a:r>
              <a:rPr lang="vi-VN" sz="3600" dirty="0">
                <a:solidFill>
                  <a:srgbClr val="C0000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C00000"/>
                </a:solidFill>
                <a:latin typeface="#9Slide07 IcielBaliho Script" pitchFamily="2" charset="0"/>
                <a:ea typeface="Times New Roman" panose="02020603050405020304" pitchFamily="18" charset="0"/>
                <a:cs typeface="Times New Roman" panose="02020603050405020304" pitchFamily="18" charset="0"/>
              </a:rPr>
              <a:t>Hậu</a:t>
            </a:r>
            <a:r>
              <a:rPr lang="vi-VN" sz="3600" dirty="0">
                <a:solidFill>
                  <a:srgbClr val="C0000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C00000"/>
                </a:solidFill>
                <a:latin typeface="#9Slide07 IcielBaliho Script" pitchFamily="2" charset="0"/>
                <a:ea typeface="Times New Roman" panose="02020603050405020304" pitchFamily="18" charset="0"/>
                <a:cs typeface="Times New Roman" panose="02020603050405020304" pitchFamily="18" charset="0"/>
              </a:rPr>
              <a:t>quả</a:t>
            </a:r>
            <a:r>
              <a:rPr lang="vi-VN" sz="3600" dirty="0">
                <a:solidFill>
                  <a:srgbClr val="C0000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Vùi</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lấp</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các</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thành</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thị</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làng</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mạc</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ruộng</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nương, gây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thiệt</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hại</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lớn</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về</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người</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và</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tài</a:t>
            </a:r>
            <a:r>
              <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rPr>
              <a:t> </a:t>
            </a:r>
            <a:r>
              <a:rPr lang="vi-VN" sz="3600" dirty="0" err="1">
                <a:solidFill>
                  <a:srgbClr val="0070C0"/>
                </a:solidFill>
                <a:latin typeface="#9Slide07 IcielBaliho Script" pitchFamily="2" charset="0"/>
                <a:ea typeface="Times New Roman" panose="02020603050405020304" pitchFamily="18" charset="0"/>
                <a:cs typeface="Times New Roman" panose="02020603050405020304" pitchFamily="18" charset="0"/>
              </a:rPr>
              <a:t>sản</a:t>
            </a:r>
            <a:endParaRPr lang="vi-VN" sz="3600" dirty="0">
              <a:solidFill>
                <a:srgbClr val="0070C0"/>
              </a:solidFill>
              <a:latin typeface="#9Slide07 IcielBaliho Script" pitchFamily="2" charset="0"/>
              <a:ea typeface="Times New Roman" panose="02020603050405020304" pitchFamily="18" charset="0"/>
              <a:cs typeface="Times New Roman" panose="02020603050405020304" pitchFamily="18" charset="0"/>
            </a:endParaRPr>
          </a:p>
          <a:p>
            <a:pPr lvl="0">
              <a:lnSpc>
                <a:spcPct val="107000"/>
              </a:lnSpc>
              <a:spcAft>
                <a:spcPts val="800"/>
              </a:spcAft>
            </a:pPr>
            <a:endParaRPr kumimoji="0" lang="en-US" sz="3200" b="0" i="0" u="none" strike="noStrike" kern="1200" cap="none" spc="0" normalizeH="0" baseline="0" noProof="0" dirty="0">
              <a:ln>
                <a:noFill/>
              </a:ln>
              <a:solidFill>
                <a:srgbClr val="0070C0"/>
              </a:solidFill>
              <a:effectLst/>
              <a:uLnTx/>
              <a:uFillTx/>
              <a:latin typeface="#9Slide05 Claudia" pitchFamily="2" charset="0"/>
              <a:ea typeface="+mn-ea"/>
              <a:cs typeface="Times New Roman"/>
            </a:endParaRPr>
          </a:p>
        </p:txBody>
      </p:sp>
      <p:pic>
        <p:nvPicPr>
          <p:cNvPr id="5" name="Picture 4" descr="Núi Lửa Minh Họa Vector Png Miễn Phí Hình ảnh | Định dạng hình ảnh PSD  611278188| vn.lovepik.com">
            <a:extLst>
              <a:ext uri="{FF2B5EF4-FFF2-40B4-BE49-F238E27FC236}">
                <a16:creationId xmlns:a16="http://schemas.microsoft.com/office/drawing/2014/main" id="{31737F0B-9299-4DB6-9331-30F2E56FC4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1143000" cy="1143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44550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Hình chữ nhật 16">
            <a:extLst>
              <a:ext uri="{FF2B5EF4-FFF2-40B4-BE49-F238E27FC236}">
                <a16:creationId xmlns:a16="http://schemas.microsoft.com/office/drawing/2014/main" id="{285B5C24-36C4-4A89-9D57-64936A007895}"/>
              </a:ext>
            </a:extLst>
          </p:cNvPr>
          <p:cNvSpPr/>
          <p:nvPr/>
        </p:nvSpPr>
        <p:spPr>
          <a:xfrm>
            <a:off x="171378" y="136502"/>
            <a:ext cx="3311115" cy="46166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9Slide03 Cabin Condensed Bold" panose="00000806000000000000" pitchFamily="2" charset="0"/>
                <a:ea typeface="KaiTi" panose="020B0503020204020204" pitchFamily="49" charset="-122"/>
                <a:cs typeface="+mn-cs"/>
              </a:rPr>
              <a:t>1. Cấu tạo của Trái Đất </a:t>
            </a:r>
            <a:endParaRPr kumimoji="0" lang="en-US" sz="2400" b="0" i="0" u="none" strike="noStrike" kern="1200" cap="none" spc="0" normalizeH="0" baseline="0" noProof="0">
              <a:ln>
                <a:noFill/>
              </a:ln>
              <a:solidFill>
                <a:prstClr val="white"/>
              </a:solidFill>
              <a:effectLst/>
              <a:uLnTx/>
              <a:uFillTx/>
              <a:latin typeface="#9Slide03 Cabin Condensed Bold" panose="00000806000000000000" pitchFamily="2" charset="0"/>
              <a:ea typeface="+mn-ea"/>
              <a:cs typeface="+mn-cs"/>
            </a:endParaRPr>
          </a:p>
        </p:txBody>
      </p:sp>
      <p:pic>
        <p:nvPicPr>
          <p:cNvPr id="9" name="Picture 8">
            <a:extLst>
              <a:ext uri="{FF2B5EF4-FFF2-40B4-BE49-F238E27FC236}">
                <a16:creationId xmlns:a16="http://schemas.microsoft.com/office/drawing/2014/main" id="{DEBC5812-8D35-46D0-B02E-91A6E428E001}"/>
              </a:ext>
            </a:extLst>
          </p:cNvPr>
          <p:cNvPicPr>
            <a:picLocks noChangeAspect="1"/>
          </p:cNvPicPr>
          <p:nvPr/>
        </p:nvPicPr>
        <p:blipFill>
          <a:blip r:embed="rId3"/>
          <a:stretch>
            <a:fillRect/>
          </a:stretch>
        </p:blipFill>
        <p:spPr>
          <a:xfrm>
            <a:off x="7424941" y="3677836"/>
            <a:ext cx="4201249" cy="2652893"/>
          </a:xfrm>
          <a:prstGeom prst="rect">
            <a:avLst/>
          </a:prstGeom>
        </p:spPr>
      </p:pic>
      <p:pic>
        <p:nvPicPr>
          <p:cNvPr id="11" name="Picture 10">
            <a:extLst>
              <a:ext uri="{FF2B5EF4-FFF2-40B4-BE49-F238E27FC236}">
                <a16:creationId xmlns:a16="http://schemas.microsoft.com/office/drawing/2014/main" id="{B17B0B77-AC01-4B6C-8533-22D34B76BC25}"/>
              </a:ext>
            </a:extLst>
          </p:cNvPr>
          <p:cNvPicPr>
            <a:picLocks noChangeAspect="1"/>
          </p:cNvPicPr>
          <p:nvPr/>
        </p:nvPicPr>
        <p:blipFill>
          <a:blip r:embed="rId4"/>
          <a:stretch>
            <a:fillRect/>
          </a:stretch>
        </p:blipFill>
        <p:spPr>
          <a:xfrm>
            <a:off x="4059330" y="1457787"/>
            <a:ext cx="3214646" cy="2220049"/>
          </a:xfrm>
          <a:prstGeom prst="rect">
            <a:avLst/>
          </a:prstGeom>
        </p:spPr>
      </p:pic>
      <p:pic>
        <p:nvPicPr>
          <p:cNvPr id="12" name="Picture 11">
            <a:extLst>
              <a:ext uri="{FF2B5EF4-FFF2-40B4-BE49-F238E27FC236}">
                <a16:creationId xmlns:a16="http://schemas.microsoft.com/office/drawing/2014/main" id="{516D2474-0267-4E65-8CF5-F6891DB9C4F8}"/>
              </a:ext>
            </a:extLst>
          </p:cNvPr>
          <p:cNvPicPr>
            <a:picLocks noChangeAspect="1"/>
          </p:cNvPicPr>
          <p:nvPr/>
        </p:nvPicPr>
        <p:blipFill>
          <a:blip r:embed="rId5"/>
          <a:stretch>
            <a:fillRect/>
          </a:stretch>
        </p:blipFill>
        <p:spPr>
          <a:xfrm>
            <a:off x="3220762" y="3619033"/>
            <a:ext cx="4204179" cy="2747721"/>
          </a:xfrm>
          <a:prstGeom prst="rect">
            <a:avLst/>
          </a:prstGeom>
        </p:spPr>
      </p:pic>
      <p:pic>
        <p:nvPicPr>
          <p:cNvPr id="16" name="Picture 15">
            <a:extLst>
              <a:ext uri="{FF2B5EF4-FFF2-40B4-BE49-F238E27FC236}">
                <a16:creationId xmlns:a16="http://schemas.microsoft.com/office/drawing/2014/main" id="{379B1B70-5061-49BC-AB5F-2F5E1702F30A}"/>
              </a:ext>
            </a:extLst>
          </p:cNvPr>
          <p:cNvPicPr>
            <a:picLocks noChangeAspect="1"/>
          </p:cNvPicPr>
          <p:nvPr/>
        </p:nvPicPr>
        <p:blipFill>
          <a:blip r:embed="rId6"/>
          <a:stretch>
            <a:fillRect/>
          </a:stretch>
        </p:blipFill>
        <p:spPr>
          <a:xfrm>
            <a:off x="157639" y="1681280"/>
            <a:ext cx="3903281" cy="2528556"/>
          </a:xfrm>
          <a:prstGeom prst="rect">
            <a:avLst/>
          </a:prstGeom>
        </p:spPr>
      </p:pic>
      <p:grpSp>
        <p:nvGrpSpPr>
          <p:cNvPr id="40" name="Group 39">
            <a:extLst>
              <a:ext uri="{FF2B5EF4-FFF2-40B4-BE49-F238E27FC236}">
                <a16:creationId xmlns:a16="http://schemas.microsoft.com/office/drawing/2014/main" id="{65611FF6-BEC3-413A-AF05-46E671FF1780}"/>
              </a:ext>
            </a:extLst>
          </p:cNvPr>
          <p:cNvGrpSpPr/>
          <p:nvPr/>
        </p:nvGrpSpPr>
        <p:grpSpPr>
          <a:xfrm>
            <a:off x="7407382" y="2319581"/>
            <a:ext cx="4269269" cy="2074153"/>
            <a:chOff x="7331817" y="2348728"/>
            <a:chExt cx="4269269" cy="1329501"/>
          </a:xfrm>
        </p:grpSpPr>
        <p:sp>
          <p:nvSpPr>
            <p:cNvPr id="18" name="Rectangle 17">
              <a:extLst>
                <a:ext uri="{FF2B5EF4-FFF2-40B4-BE49-F238E27FC236}">
                  <a16:creationId xmlns:a16="http://schemas.microsoft.com/office/drawing/2014/main" id="{4755D401-0F51-4E43-8FCA-DAED774B0A86}"/>
                </a:ext>
              </a:extLst>
            </p:cNvPr>
            <p:cNvSpPr/>
            <p:nvPr/>
          </p:nvSpPr>
          <p:spPr>
            <a:xfrm>
              <a:off x="7344003" y="2348728"/>
              <a:ext cx="4253296" cy="842149"/>
            </a:xfrm>
            <a:prstGeom prst="rect">
              <a:avLst/>
            </a:prstGeom>
            <a:solidFill>
              <a:schemeClr val="bg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8" name="TextBox 37">
              <a:extLst>
                <a:ext uri="{FF2B5EF4-FFF2-40B4-BE49-F238E27FC236}">
                  <a16:creationId xmlns:a16="http://schemas.microsoft.com/office/drawing/2014/main" id="{BBD73D41-A7B3-411A-906A-8F502B7CDB1E}"/>
                </a:ext>
              </a:extLst>
            </p:cNvPr>
            <p:cNvSpPr txBox="1"/>
            <p:nvPr/>
          </p:nvSpPr>
          <p:spPr>
            <a:xfrm>
              <a:off x="7331817" y="2354790"/>
              <a:ext cx="4269269" cy="1323439"/>
            </a:xfrm>
            <a:prstGeom prst="rect">
              <a:avLst/>
            </a:prstGeom>
            <a:noFill/>
          </p:spPr>
          <p:txBody>
            <a:bodyPr wrap="square">
              <a:spAutoFit/>
            </a:bodyPr>
            <a:lstStyle/>
            <a:p>
              <a:pPr algn="just"/>
              <a:r>
                <a:rPr lang="vi-VN" sz="2000" b="1" i="0">
                  <a:solidFill>
                    <a:srgbClr val="222222"/>
                  </a:solidFill>
                  <a:effectLst/>
                  <a:latin typeface="Calibri" panose="020F0502020204030204" pitchFamily="34" charset="0"/>
                  <a:cs typeface="Calibri" panose="020F0502020204030204" pitchFamily="34" charset="0"/>
                </a:rPr>
                <a:t>ở Iceland và New Zealand, nhà máy năng lượng địa nhiệt đã được xây dựng trên các đảo núi lửa để cung cấp đủ nguồn điện cho cả quốc gia.</a:t>
              </a:r>
              <a:endParaRPr lang="en-US" sz="2000" b="1">
                <a:latin typeface="Calibri" panose="020F0502020204030204" pitchFamily="34" charset="0"/>
                <a:cs typeface="Calibri" panose="020F0502020204030204" pitchFamily="34" charset="0"/>
              </a:endParaRPr>
            </a:p>
          </p:txBody>
        </p:sp>
      </p:grpSp>
      <p:grpSp>
        <p:nvGrpSpPr>
          <p:cNvPr id="52" name="Group 51">
            <a:extLst>
              <a:ext uri="{FF2B5EF4-FFF2-40B4-BE49-F238E27FC236}">
                <a16:creationId xmlns:a16="http://schemas.microsoft.com/office/drawing/2014/main" id="{BA4C4AB2-650A-4E57-983C-50770B21E696}"/>
              </a:ext>
            </a:extLst>
          </p:cNvPr>
          <p:cNvGrpSpPr/>
          <p:nvPr/>
        </p:nvGrpSpPr>
        <p:grpSpPr>
          <a:xfrm>
            <a:off x="283512" y="4377692"/>
            <a:ext cx="2819399" cy="1631216"/>
            <a:chOff x="570132" y="5829115"/>
            <a:chExt cx="4796581" cy="1184026"/>
          </a:xfrm>
        </p:grpSpPr>
        <p:sp>
          <p:nvSpPr>
            <p:cNvPr id="47" name="Rectangle 46">
              <a:extLst>
                <a:ext uri="{FF2B5EF4-FFF2-40B4-BE49-F238E27FC236}">
                  <a16:creationId xmlns:a16="http://schemas.microsoft.com/office/drawing/2014/main" id="{F6C83B75-29B8-4159-AB1D-CEAE578FAD33}"/>
                </a:ext>
              </a:extLst>
            </p:cNvPr>
            <p:cNvSpPr/>
            <p:nvPr/>
          </p:nvSpPr>
          <p:spPr>
            <a:xfrm>
              <a:off x="570132" y="5838761"/>
              <a:ext cx="4796581" cy="1174380"/>
            </a:xfrm>
            <a:prstGeom prst="rect">
              <a:avLst/>
            </a:prstGeom>
            <a:solidFill>
              <a:schemeClr val="bg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9" name="TextBox 38">
              <a:extLst>
                <a:ext uri="{FF2B5EF4-FFF2-40B4-BE49-F238E27FC236}">
                  <a16:creationId xmlns:a16="http://schemas.microsoft.com/office/drawing/2014/main" id="{E1E667B9-1F8E-4B16-8C46-D7611C9DDFD7}"/>
                </a:ext>
              </a:extLst>
            </p:cNvPr>
            <p:cNvSpPr txBox="1"/>
            <p:nvPr/>
          </p:nvSpPr>
          <p:spPr>
            <a:xfrm>
              <a:off x="575697" y="5829115"/>
              <a:ext cx="4306410" cy="1015663"/>
            </a:xfrm>
            <a:prstGeom prst="rect">
              <a:avLst/>
            </a:prstGeom>
            <a:noFill/>
          </p:spPr>
          <p:txBody>
            <a:bodyPr wrap="square">
              <a:spAutoFit/>
            </a:bodyPr>
            <a:lstStyle/>
            <a:p>
              <a:pPr algn="just"/>
              <a:r>
                <a:rPr lang="en-US" sz="2000" b="1">
                  <a:solidFill>
                    <a:srgbClr val="000000"/>
                  </a:solidFill>
                  <a:latin typeface="Calibri" panose="020F0502020204030204" pitchFamily="34" charset="0"/>
                  <a:cs typeface="Calibri" panose="020F0502020204030204" pitchFamily="34" charset="0"/>
                </a:rPr>
                <a:t>Cảnh đẹp của n</a:t>
              </a:r>
              <a:r>
                <a:rPr lang="en-US" sz="2000" b="1" i="0">
                  <a:solidFill>
                    <a:srgbClr val="000000"/>
                  </a:solidFill>
                  <a:effectLst/>
                  <a:latin typeface="Calibri" panose="020F0502020204030204" pitchFamily="34" charset="0"/>
                  <a:cs typeface="Calibri" panose="020F0502020204030204" pitchFamily="34" charset="0"/>
                </a:rPr>
                <a:t>úi lửa Diamond Head (đảo Oahu, Hawaii, Mỹ) có hình chiếc đĩa và cao 232 m.</a:t>
              </a:r>
              <a:endParaRPr lang="en-US" sz="2000" b="1">
                <a:latin typeface="Calibri" panose="020F0502020204030204" pitchFamily="34" charset="0"/>
                <a:cs typeface="Calibri" panose="020F0502020204030204" pitchFamily="34" charset="0"/>
              </a:endParaRPr>
            </a:p>
          </p:txBody>
        </p:sp>
      </p:grpSp>
      <p:grpSp>
        <p:nvGrpSpPr>
          <p:cNvPr id="43" name="Group 42">
            <a:extLst>
              <a:ext uri="{FF2B5EF4-FFF2-40B4-BE49-F238E27FC236}">
                <a16:creationId xmlns:a16="http://schemas.microsoft.com/office/drawing/2014/main" id="{E8444AF2-DA8C-40D1-82CF-064919328467}"/>
              </a:ext>
            </a:extLst>
          </p:cNvPr>
          <p:cNvGrpSpPr/>
          <p:nvPr/>
        </p:nvGrpSpPr>
        <p:grpSpPr>
          <a:xfrm>
            <a:off x="171378" y="330448"/>
            <a:ext cx="4034950" cy="1379586"/>
            <a:chOff x="-1589406" y="2433804"/>
            <a:chExt cx="3978929" cy="1676060"/>
          </a:xfrm>
        </p:grpSpPr>
        <p:sp>
          <p:nvSpPr>
            <p:cNvPr id="49" name="Rectangle 48">
              <a:extLst>
                <a:ext uri="{FF2B5EF4-FFF2-40B4-BE49-F238E27FC236}">
                  <a16:creationId xmlns:a16="http://schemas.microsoft.com/office/drawing/2014/main" id="{17E0DB87-536E-489C-80FF-3CA0A81FD564}"/>
                </a:ext>
              </a:extLst>
            </p:cNvPr>
            <p:cNvSpPr/>
            <p:nvPr/>
          </p:nvSpPr>
          <p:spPr>
            <a:xfrm>
              <a:off x="-1577069" y="2433804"/>
              <a:ext cx="3966592" cy="1631216"/>
            </a:xfrm>
            <a:prstGeom prst="rect">
              <a:avLst/>
            </a:prstGeom>
            <a:solidFill>
              <a:schemeClr val="bg1"/>
            </a:solid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2" name="TextBox 41">
              <a:extLst>
                <a:ext uri="{FF2B5EF4-FFF2-40B4-BE49-F238E27FC236}">
                  <a16:creationId xmlns:a16="http://schemas.microsoft.com/office/drawing/2014/main" id="{BA693060-0AAE-4BC1-BAAE-9F8B1E1441CB}"/>
                </a:ext>
              </a:extLst>
            </p:cNvPr>
            <p:cNvSpPr txBox="1"/>
            <p:nvPr/>
          </p:nvSpPr>
          <p:spPr>
            <a:xfrm>
              <a:off x="-1589406" y="2478648"/>
              <a:ext cx="3896384" cy="1631216"/>
            </a:xfrm>
            <a:prstGeom prst="rect">
              <a:avLst/>
            </a:prstGeom>
            <a:noFill/>
          </p:spPr>
          <p:txBody>
            <a:bodyPr wrap="square">
              <a:spAutoFit/>
            </a:bodyPr>
            <a:lstStyle/>
            <a:p>
              <a:pPr algn="just"/>
              <a:r>
                <a:rPr lang="vi-VN" sz="2000" b="1" i="0">
                  <a:solidFill>
                    <a:srgbClr val="151515"/>
                  </a:solidFill>
                  <a:effectLst/>
                  <a:latin typeface="Calibri" panose="020F0502020204030204" pitchFamily="34" charset="0"/>
                </a:rPr>
                <a:t>500 triệu người vẫn “kề cạnh” những ngọn núi lửa đang hoạt động vì những ưu đãi về tài nguyên khoáng sản, đất đai và du lịch</a:t>
              </a:r>
              <a:r>
                <a:rPr lang="en-US" sz="2000" b="1" i="0">
                  <a:solidFill>
                    <a:srgbClr val="151515"/>
                  </a:solidFill>
                  <a:effectLst/>
                  <a:latin typeface="Calibri" panose="020F0502020204030204" pitchFamily="34" charset="0"/>
                </a:rPr>
                <a:t>.</a:t>
              </a:r>
              <a:endParaRPr lang="en-US" sz="2000"/>
            </a:p>
          </p:txBody>
        </p:sp>
      </p:grpSp>
      <p:sp>
        <p:nvSpPr>
          <p:cNvPr id="31" name="Hộp Văn bản 30">
            <a:extLst>
              <a:ext uri="{FF2B5EF4-FFF2-40B4-BE49-F238E27FC236}">
                <a16:creationId xmlns:a16="http://schemas.microsoft.com/office/drawing/2014/main" id="{4B266CD5-94F1-40D1-853C-972FF6AA62C4}"/>
              </a:ext>
            </a:extLst>
          </p:cNvPr>
          <p:cNvSpPr txBox="1"/>
          <p:nvPr/>
        </p:nvSpPr>
        <p:spPr>
          <a:xfrm>
            <a:off x="4572001" y="194234"/>
            <a:ext cx="6553200" cy="1077218"/>
          </a:xfrm>
          <a:prstGeom prst="rect">
            <a:avLst/>
          </a:prstGeom>
          <a:noFill/>
        </p:spPr>
        <p:txBody>
          <a:bodyPr wrap="square">
            <a:spAutoFit/>
          </a:bodyPr>
          <a:lstStyle/>
          <a:p>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Tại</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sao ở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những</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khu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vực</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núi</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lửa</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ngừng</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hoạt</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động</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lại</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có</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sức</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hấp</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dẫ</a:t>
            </a:r>
            <a:r>
              <a:rPr kumimoji="0" lang="en-US"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n</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lớn</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đối</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r>
              <a:rPr kumimoji="0" lang="vi-VN" sz="3200" i="0" u="none" strike="noStrike" kern="1200" cap="none" spc="0" normalizeH="0" baseline="0" noProof="0" dirty="0" err="1">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với</a:t>
            </a:r>
            <a:r>
              <a:rPr kumimoji="0" lang="vi-VN"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dân cư? </a:t>
            </a:r>
            <a:r>
              <a:rPr kumimoji="0" lang="en-US" sz="3200" i="0" u="none" strike="noStrike" kern="1200" cap="none" spc="0" normalizeH="0" baseline="0" noProof="0" dirty="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 </a:t>
            </a:r>
            <a:endParaRPr lang="en-US" sz="1400" dirty="0"/>
          </a:p>
        </p:txBody>
      </p:sp>
      <p:pic>
        <p:nvPicPr>
          <p:cNvPr id="4098" name="Picture 2" descr="Cartoon Biểu Tượng Dấu Hỏi Sáng Màu Vàng Hình ảnh | Định dạng hình ảnh PSD  611699145| vn.lovepik.com">
            <a:extLst>
              <a:ext uri="{FF2B5EF4-FFF2-40B4-BE49-F238E27FC236}">
                <a16:creationId xmlns:a16="http://schemas.microsoft.com/office/drawing/2014/main" id="{14DD578E-9966-4B95-A53A-8F9EAD280F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302" b="90000" l="10000" r="90000">
                        <a14:foregroundMark x1="53488" y1="9302" x2="53488" y2="9302"/>
                      </a14:backgroundRemoval>
                    </a14:imgEffect>
                  </a14:imgLayer>
                </a14:imgProps>
              </a:ext>
              <a:ext uri="{28A0092B-C50C-407E-A947-70E740481C1C}">
                <a14:useLocalDpi xmlns:a14="http://schemas.microsoft.com/office/drawing/2010/main" val="0"/>
              </a:ext>
            </a:extLst>
          </a:blip>
          <a:srcRect/>
          <a:stretch>
            <a:fillRect/>
          </a:stretch>
        </p:blipFill>
        <p:spPr bwMode="auto">
          <a:xfrm>
            <a:off x="10382307" y="732843"/>
            <a:ext cx="17526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395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000">
        <p159:morph option="byObject"/>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fade">
                                      <p:cBhvr>
                                        <p:cTn id="35" dur="1000"/>
                                        <p:tgtEl>
                                          <p:spTgt spid="52"/>
                                        </p:tgtEl>
                                      </p:cBhvr>
                                    </p:animEffect>
                                    <p:anim calcmode="lin" valueType="num">
                                      <p:cBhvr>
                                        <p:cTn id="36" dur="1000" fill="hold"/>
                                        <p:tgtEl>
                                          <p:spTgt spid="52"/>
                                        </p:tgtEl>
                                        <p:attrNameLst>
                                          <p:attrName>ppt_x</p:attrName>
                                        </p:attrNameLst>
                                      </p:cBhvr>
                                      <p:tavLst>
                                        <p:tav tm="0">
                                          <p:val>
                                            <p:strVal val="#ppt_x"/>
                                          </p:val>
                                        </p:tav>
                                        <p:tav tm="100000">
                                          <p:val>
                                            <p:strVal val="#ppt_x"/>
                                          </p:val>
                                        </p:tav>
                                      </p:tavLst>
                                    </p:anim>
                                    <p:anim calcmode="lin" valueType="num">
                                      <p:cBhvr>
                                        <p:cTn id="3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956895-853D-4460-BF1F-2B89B00FFADD}"/>
              </a:ext>
            </a:extLst>
          </p:cNvPr>
          <p:cNvPicPr>
            <a:picLocks noChangeAspect="1"/>
          </p:cNvPicPr>
          <p:nvPr/>
        </p:nvPicPr>
        <p:blipFill>
          <a:blip r:embed="rId3"/>
          <a:stretch>
            <a:fillRect/>
          </a:stretch>
        </p:blipFill>
        <p:spPr>
          <a:xfrm>
            <a:off x="4966787" y="796378"/>
            <a:ext cx="7017257" cy="4416830"/>
          </a:xfrm>
          <a:prstGeom prst="rect">
            <a:avLst/>
          </a:prstGeom>
        </p:spPr>
      </p:pic>
      <p:sp>
        <p:nvSpPr>
          <p:cNvPr id="27" name="TextBox 26">
            <a:extLst>
              <a:ext uri="{FF2B5EF4-FFF2-40B4-BE49-F238E27FC236}">
                <a16:creationId xmlns:a16="http://schemas.microsoft.com/office/drawing/2014/main" id="{85235E03-F5A6-4A12-8BA9-A5FCA155C00B}"/>
              </a:ext>
            </a:extLst>
          </p:cNvPr>
          <p:cNvSpPr txBox="1"/>
          <p:nvPr/>
        </p:nvSpPr>
        <p:spPr>
          <a:xfrm>
            <a:off x="5677906" y="5328623"/>
            <a:ext cx="6133279" cy="1015663"/>
          </a:xfrm>
          <a:prstGeom prst="rect">
            <a:avLst/>
          </a:prstGeom>
          <a:noFill/>
        </p:spPr>
        <p:txBody>
          <a:bodyPr wrap="square">
            <a:spAutoFit/>
          </a:bodyPr>
          <a:lstStyle/>
          <a:p>
            <a:pPr algn="just"/>
            <a:r>
              <a:rPr lang="en-US" sz="2000" b="1" i="0">
                <a:solidFill>
                  <a:srgbClr val="002060"/>
                </a:solidFill>
                <a:effectLst/>
                <a:latin typeface="#9Slide02 Noi dung rat dai" panose="02000000000000000000" pitchFamily="2" charset="0"/>
                <a:ea typeface="#9Slide02 Noi dung rat dai" panose="02000000000000000000" pitchFamily="2" charset="0"/>
                <a:cs typeface="Calibri" panose="020F0502020204030204" pitchFamily="34" charset="0"/>
              </a:rPr>
              <a:t>Tác phẩm chụp </a:t>
            </a:r>
            <a:r>
              <a:rPr lang="en-US" sz="2000" b="1">
                <a:solidFill>
                  <a:srgbClr val="002060"/>
                </a:solidFill>
                <a:latin typeface="#9Slide02 Noi dung rat dai" panose="02000000000000000000" pitchFamily="2" charset="0"/>
                <a:ea typeface="#9Slide02 Noi dung rat dai" panose="02000000000000000000" pitchFamily="2" charset="0"/>
                <a:cs typeface="Calibri" panose="020F0502020204030204" pitchFamily="34" charset="0"/>
              </a:rPr>
              <a:t>n</a:t>
            </a:r>
            <a:r>
              <a:rPr lang="vi-VN" sz="2000" b="1" i="0">
                <a:solidFill>
                  <a:srgbClr val="002060"/>
                </a:solidFill>
                <a:effectLst/>
                <a:latin typeface="#9Slide02 Noi dung rat dai" panose="02000000000000000000" pitchFamily="2" charset="0"/>
                <a:ea typeface="#9Slide02 Noi dung rat dai" panose="02000000000000000000" pitchFamily="2" charset="0"/>
                <a:cs typeface="Calibri" panose="020F0502020204030204" pitchFamily="34" charset="0"/>
              </a:rPr>
              <a:t>úi lửa Chư Đăng</a:t>
            </a:r>
            <a:r>
              <a:rPr lang="en-US" sz="2000" b="1">
                <a:solidFill>
                  <a:srgbClr val="002060"/>
                </a:solidFill>
                <a:latin typeface="#9Slide02 Noi dung rat dai" panose="02000000000000000000" pitchFamily="2" charset="0"/>
                <a:ea typeface="#9Slide02 Noi dung rat dai" panose="02000000000000000000" pitchFamily="2" charset="0"/>
                <a:cs typeface="Calibri" panose="020F0502020204030204" pitchFamily="34" charset="0"/>
              </a:rPr>
              <a:t> </a:t>
            </a:r>
            <a:r>
              <a:rPr lang="vi-VN" sz="2000" b="1" i="0">
                <a:solidFill>
                  <a:srgbClr val="002060"/>
                </a:solidFill>
                <a:effectLst/>
                <a:latin typeface="#9Slide02 Noi dung rat dai" panose="02000000000000000000" pitchFamily="2" charset="0"/>
                <a:ea typeface="#9Slide02 Noi dung rat dai" panose="02000000000000000000" pitchFamily="2" charset="0"/>
                <a:cs typeface="Calibri" panose="020F0502020204030204" pitchFamily="34" charset="0"/>
              </a:rPr>
              <a:t>Ya</a:t>
            </a:r>
            <a:r>
              <a:rPr lang="en-US" sz="2000" b="1" i="0">
                <a:solidFill>
                  <a:srgbClr val="002060"/>
                </a:solidFill>
                <a:effectLst/>
                <a:latin typeface="#9Slide02 Noi dung rat dai" panose="02000000000000000000" pitchFamily="2" charset="0"/>
                <a:ea typeface="#9Slide02 Noi dung rat dai" panose="02000000000000000000" pitchFamily="2" charset="0"/>
                <a:cs typeface="Calibri" panose="020F0502020204030204" pitchFamily="34" charset="0"/>
              </a:rPr>
              <a:t>- Gia Lai của một nhiếp ảnh gia Việt Nam đã xuất sắc vào top 50 bức hình phong cảnh đẹp nhất cuộc thi do Agora tổ chức.</a:t>
            </a:r>
            <a:endParaRPr lang="en-US" sz="2000" b="1">
              <a:solidFill>
                <a:srgbClr val="002060"/>
              </a:solidFill>
              <a:latin typeface="#9Slide02 Noi dung rat dai" panose="02000000000000000000" pitchFamily="2" charset="0"/>
              <a:ea typeface="#9Slide02 Noi dung rat dai"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96B194F1-76AE-45A8-B8B5-DB94AFB87A3C}"/>
              </a:ext>
            </a:extLst>
          </p:cNvPr>
          <p:cNvPicPr>
            <a:picLocks noChangeAspect="1"/>
          </p:cNvPicPr>
          <p:nvPr/>
        </p:nvPicPr>
        <p:blipFill>
          <a:blip r:embed="rId4"/>
          <a:stretch>
            <a:fillRect/>
          </a:stretch>
        </p:blipFill>
        <p:spPr>
          <a:xfrm>
            <a:off x="207956" y="307488"/>
            <a:ext cx="5435588" cy="3535019"/>
          </a:xfrm>
          <a:prstGeom prst="rect">
            <a:avLst/>
          </a:prstGeom>
        </p:spPr>
      </p:pic>
      <p:sp>
        <p:nvSpPr>
          <p:cNvPr id="29" name="TextBox 28">
            <a:extLst>
              <a:ext uri="{FF2B5EF4-FFF2-40B4-BE49-F238E27FC236}">
                <a16:creationId xmlns:a16="http://schemas.microsoft.com/office/drawing/2014/main" id="{AE5408F8-47E7-4D7D-96C2-B2EF3D84B1A9}"/>
              </a:ext>
            </a:extLst>
          </p:cNvPr>
          <p:cNvSpPr txBox="1"/>
          <p:nvPr/>
        </p:nvSpPr>
        <p:spPr>
          <a:xfrm>
            <a:off x="207956" y="3853207"/>
            <a:ext cx="5469950" cy="707886"/>
          </a:xfrm>
          <a:prstGeom prst="rect">
            <a:avLst/>
          </a:prstGeom>
          <a:solidFill>
            <a:schemeClr val="bg1"/>
          </a:solidFill>
        </p:spPr>
        <p:txBody>
          <a:bodyPr wrap="square">
            <a:spAutoFit/>
          </a:bodyPr>
          <a:lstStyle/>
          <a:p>
            <a:pPr algn="just"/>
            <a:r>
              <a:rPr lang="en-US" sz="2000" b="1">
                <a:solidFill>
                  <a:srgbClr val="002060"/>
                </a:solidFill>
                <a:latin typeface="#9Slide02 Noi dung rat dai" panose="02000000000000000000" pitchFamily="2" charset="0"/>
                <a:ea typeface="#9Slide02 Noi dung rat dai" panose="02000000000000000000" pitchFamily="2" charset="0"/>
              </a:rPr>
              <a:t>Đất badan ở Tây Nguyên – Việt Nam hình thành do phun trào núi lửa cách đây hàng chục triệu năm.</a:t>
            </a:r>
            <a:endParaRPr lang="en-US" sz="2000">
              <a:solidFill>
                <a:srgbClr val="002060"/>
              </a:solidFill>
              <a:latin typeface="#9Slide02 Noi dung rat dai" panose="02000000000000000000" pitchFamily="2" charset="0"/>
              <a:ea typeface="#9Slide02 Noi dung rat dai" panose="02000000000000000000" pitchFamily="2" charset="0"/>
            </a:endParaRPr>
          </a:p>
        </p:txBody>
      </p:sp>
      <p:pic>
        <p:nvPicPr>
          <p:cNvPr id="12" name="Picture 11">
            <a:extLst>
              <a:ext uri="{FF2B5EF4-FFF2-40B4-BE49-F238E27FC236}">
                <a16:creationId xmlns:a16="http://schemas.microsoft.com/office/drawing/2014/main" id="{3A68B4F2-5257-46E1-BB70-AC31B7027E59}"/>
              </a:ext>
            </a:extLst>
          </p:cNvPr>
          <p:cNvPicPr>
            <a:picLocks noChangeAspect="1"/>
          </p:cNvPicPr>
          <p:nvPr/>
        </p:nvPicPr>
        <p:blipFill>
          <a:blip r:embed="rId5"/>
          <a:stretch>
            <a:fillRect/>
          </a:stretch>
        </p:blipFill>
        <p:spPr>
          <a:xfrm>
            <a:off x="207956" y="4866964"/>
            <a:ext cx="2611444" cy="1501382"/>
          </a:xfrm>
          <a:prstGeom prst="rect">
            <a:avLst/>
          </a:prstGeom>
        </p:spPr>
      </p:pic>
      <p:pic>
        <p:nvPicPr>
          <p:cNvPr id="14" name="Picture 13">
            <a:extLst>
              <a:ext uri="{FF2B5EF4-FFF2-40B4-BE49-F238E27FC236}">
                <a16:creationId xmlns:a16="http://schemas.microsoft.com/office/drawing/2014/main" id="{CD71B621-916B-43E5-9046-CA8CE8231F60}"/>
              </a:ext>
            </a:extLst>
          </p:cNvPr>
          <p:cNvPicPr>
            <a:picLocks noChangeAspect="1"/>
          </p:cNvPicPr>
          <p:nvPr/>
        </p:nvPicPr>
        <p:blipFill>
          <a:blip r:embed="rId6"/>
          <a:stretch>
            <a:fillRect/>
          </a:stretch>
        </p:blipFill>
        <p:spPr>
          <a:xfrm>
            <a:off x="2843765" y="4866962"/>
            <a:ext cx="2611444" cy="1501381"/>
          </a:xfrm>
          <a:prstGeom prst="rect">
            <a:avLst/>
          </a:prstGeom>
        </p:spPr>
      </p:pic>
      <p:sp>
        <p:nvSpPr>
          <p:cNvPr id="24" name="Hộp Văn bản 23">
            <a:extLst>
              <a:ext uri="{FF2B5EF4-FFF2-40B4-BE49-F238E27FC236}">
                <a16:creationId xmlns:a16="http://schemas.microsoft.com/office/drawing/2014/main" id="{6A186672-A375-4FB8-ADD7-1B3D9B4A6A76}"/>
              </a:ext>
            </a:extLst>
          </p:cNvPr>
          <p:cNvSpPr txBox="1"/>
          <p:nvPr/>
        </p:nvSpPr>
        <p:spPr>
          <a:xfrm>
            <a:off x="7696200" y="159771"/>
            <a:ext cx="6256420" cy="707886"/>
          </a:xfrm>
          <a:prstGeom prst="rect">
            <a:avLst/>
          </a:prstGeom>
          <a:noFill/>
        </p:spPr>
        <p:txBody>
          <a:bodyPr wrap="square">
            <a:spAutoFit/>
          </a:bodyPr>
          <a:lstStyle/>
          <a:p>
            <a:r>
              <a:rPr kumimoji="0" lang="en-US" sz="4000" b="1" i="0" u="none" strike="noStrike" kern="1200" cap="none" spc="0" normalizeH="0" baseline="0" noProof="0">
                <a:ln>
                  <a:noFill/>
                </a:ln>
                <a:solidFill>
                  <a:srgbClr val="FF0000"/>
                </a:solidFill>
                <a:effectLst/>
                <a:uLnTx/>
                <a:uFillTx/>
                <a:latin typeface="#9Slide07 IcielBaliho Script" pitchFamily="2" charset="0"/>
                <a:ea typeface="Times New Roman" panose="02020603050405020304" pitchFamily="18" charset="0"/>
                <a:cs typeface="Times New Roman" panose="02020603050405020304" pitchFamily="18" charset="0"/>
              </a:rPr>
              <a:t>VIỆT NAM</a:t>
            </a:r>
            <a:endParaRPr lang="en-US"/>
          </a:p>
        </p:txBody>
      </p:sp>
      <p:pic>
        <p:nvPicPr>
          <p:cNvPr id="5" name="Hình ảnh 4">
            <a:extLst>
              <a:ext uri="{FF2B5EF4-FFF2-40B4-BE49-F238E27FC236}">
                <a16:creationId xmlns:a16="http://schemas.microsoft.com/office/drawing/2014/main" id="{05520C2A-E8EE-467F-8EB7-219F2F3EFEE3}"/>
              </a:ext>
            </a:extLst>
          </p:cNvPr>
          <p:cNvPicPr>
            <a:picLocks noChangeAspect="1"/>
          </p:cNvPicPr>
          <p:nvPr/>
        </p:nvPicPr>
        <p:blipFill>
          <a:blip r:embed="rId7"/>
          <a:stretch>
            <a:fillRect/>
          </a:stretch>
        </p:blipFill>
        <p:spPr>
          <a:xfrm>
            <a:off x="9297168" y="867657"/>
            <a:ext cx="2686876" cy="1793003"/>
          </a:xfrm>
          <a:prstGeom prst="rect">
            <a:avLst/>
          </a:prstGeom>
        </p:spPr>
      </p:pic>
    </p:spTree>
    <p:extLst>
      <p:ext uri="{BB962C8B-B14F-4D97-AF65-F5344CB8AC3E}">
        <p14:creationId xmlns:p14="http://schemas.microsoft.com/office/powerpoint/2010/main" val="29340364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up)">
                                      <p:cBhvr>
                                        <p:cTn id="8" dur="500"/>
                                        <p:tgtEl>
                                          <p:spTgt spid="9"/>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p:tgtEl>
                                          <p:spTgt spid="29"/>
                                        </p:tgtEl>
                                        <p:attrNameLst>
                                          <p:attrName>ppt_y</p:attrName>
                                        </p:attrNameLst>
                                      </p:cBhvr>
                                      <p:tavLst>
                                        <p:tav tm="0">
                                          <p:val>
                                            <p:strVal val="#ppt_y+#ppt_h*1.125000"/>
                                          </p:val>
                                        </p:tav>
                                        <p:tav tm="100000">
                                          <p:val>
                                            <p:strVal val="#ppt_y"/>
                                          </p:val>
                                        </p:tav>
                                      </p:tavLst>
                                    </p:anim>
                                    <p:animEffect transition="in" filter="wipe(up)">
                                      <p:cBhvr>
                                        <p:cTn id="12" dur="500"/>
                                        <p:tgtEl>
                                          <p:spTgt spid="29"/>
                                        </p:tgtEl>
                                      </p:cBhvr>
                                    </p:animEffect>
                                  </p:childTnLst>
                                </p:cTn>
                              </p:par>
                              <p:par>
                                <p:cTn id="13" presetID="3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1000" fill="hold"/>
                                        <p:tgtEl>
                                          <p:spTgt spid="12"/>
                                        </p:tgtEl>
                                        <p:attrNameLst>
                                          <p:attrName>ppt_w</p:attrName>
                                        </p:attrNameLst>
                                      </p:cBhvr>
                                      <p:tavLst>
                                        <p:tav tm="0">
                                          <p:val>
                                            <p:fltVal val="0"/>
                                          </p:val>
                                        </p:tav>
                                        <p:tav tm="100000">
                                          <p:val>
                                            <p:strVal val="#ppt_w"/>
                                          </p:val>
                                        </p:tav>
                                      </p:tavLst>
                                    </p:anim>
                                    <p:anim calcmode="lin" valueType="num">
                                      <p:cBhvr>
                                        <p:cTn id="16" dur="1000" fill="hold"/>
                                        <p:tgtEl>
                                          <p:spTgt spid="12"/>
                                        </p:tgtEl>
                                        <p:attrNameLst>
                                          <p:attrName>ppt_h</p:attrName>
                                        </p:attrNameLst>
                                      </p:cBhvr>
                                      <p:tavLst>
                                        <p:tav tm="0">
                                          <p:val>
                                            <p:fltVal val="0"/>
                                          </p:val>
                                        </p:tav>
                                        <p:tav tm="100000">
                                          <p:val>
                                            <p:strVal val="#ppt_h"/>
                                          </p:val>
                                        </p:tav>
                                      </p:tavLst>
                                    </p:anim>
                                    <p:anim calcmode="lin" valueType="num">
                                      <p:cBhvr>
                                        <p:cTn id="17" dur="1000" fill="hold"/>
                                        <p:tgtEl>
                                          <p:spTgt spid="12"/>
                                        </p:tgtEl>
                                        <p:attrNameLst>
                                          <p:attrName>style.rotation</p:attrName>
                                        </p:attrNameLst>
                                      </p:cBhvr>
                                      <p:tavLst>
                                        <p:tav tm="0">
                                          <p:val>
                                            <p:fltVal val="90"/>
                                          </p:val>
                                        </p:tav>
                                        <p:tav tm="100000">
                                          <p:val>
                                            <p:fltVal val="0"/>
                                          </p:val>
                                        </p:tav>
                                      </p:tavLst>
                                    </p:anim>
                                    <p:animEffect transition="in" filter="fade">
                                      <p:cBhvr>
                                        <p:cTn id="18" dur="1000"/>
                                        <p:tgtEl>
                                          <p:spTgt spid="12"/>
                                        </p:tgtEl>
                                      </p:cBhvr>
                                    </p:animEffect>
                                  </p:childTnLst>
                                </p:cTn>
                              </p:par>
                              <p:par>
                                <p:cTn id="19" presetID="3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3"/>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1000" fill="hold"/>
                                        <p:tgtEl>
                                          <p:spTgt spid="27"/>
                                        </p:tgtEl>
                                        <p:attrNameLst>
                                          <p:attrName>ppt_w</p:attrName>
                                        </p:attrNameLst>
                                      </p:cBhvr>
                                      <p:tavLst>
                                        <p:tav tm="0">
                                          <p:val>
                                            <p:strVal val="#ppt_w+.3"/>
                                          </p:val>
                                        </p:tav>
                                        <p:tav tm="100000">
                                          <p:val>
                                            <p:strVal val="#ppt_w"/>
                                          </p:val>
                                        </p:tav>
                                      </p:tavLst>
                                    </p:anim>
                                    <p:anim calcmode="lin" valueType="num">
                                      <p:cBhvr>
                                        <p:cTn id="33" dur="1000" fill="hold"/>
                                        <p:tgtEl>
                                          <p:spTgt spid="27"/>
                                        </p:tgtEl>
                                        <p:attrNameLst>
                                          <p:attrName>ppt_h</p:attrName>
                                        </p:attrNameLst>
                                      </p:cBhvr>
                                      <p:tavLst>
                                        <p:tav tm="0">
                                          <p:val>
                                            <p:strVal val="#ppt_h"/>
                                          </p:val>
                                        </p:tav>
                                        <p:tav tm="100000">
                                          <p:val>
                                            <p:strVal val="#ppt_h"/>
                                          </p:val>
                                        </p:tav>
                                      </p:tavLst>
                                    </p:anim>
                                    <p:animEffect transition="in" filter="fade">
                                      <p:cBhvr>
                                        <p:cTn id="34"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id="{936FB8EA-0F15-46C3-9236-F3B2977D63DA}"/>
              </a:ext>
            </a:extLst>
          </p:cNvPr>
          <p:cNvSpPr txBox="1"/>
          <p:nvPr/>
        </p:nvSpPr>
        <p:spPr>
          <a:xfrm>
            <a:off x="465060" y="-50632"/>
            <a:ext cx="4857915" cy="1015663"/>
          </a:xfrm>
          <a:prstGeom prst="rect">
            <a:avLst/>
          </a:prstGeom>
          <a:noFill/>
        </p:spPr>
        <p:txBody>
          <a:bodyPr wrap="square">
            <a:spAutoFit/>
          </a:bodyPr>
          <a:lstStyle/>
          <a:p>
            <a:pPr algn="ctr" defTabSz="914377">
              <a:defRPr/>
            </a:pPr>
            <a:r>
              <a:rPr lang="en-US" sz="6000" kern="0" dirty="0">
                <a:solidFill>
                  <a:srgbClr val="0070C0"/>
                </a:solidFill>
                <a:latin typeface="SVN-A Love Of Thunder" panose="02040603050506020204" pitchFamily="18" charset="0"/>
                <a:sym typeface="Arial"/>
              </a:rPr>
              <a:t>VẬN DỤNG</a:t>
            </a:r>
          </a:p>
        </p:txBody>
      </p:sp>
      <p:sp>
        <p:nvSpPr>
          <p:cNvPr id="7" name="Hộp Văn bản 2">
            <a:extLst>
              <a:ext uri="{FF2B5EF4-FFF2-40B4-BE49-F238E27FC236}">
                <a16:creationId xmlns:a16="http://schemas.microsoft.com/office/drawing/2014/main" id="{BAE3615A-0AB6-4C40-B55C-48A8B87FA31B}"/>
              </a:ext>
            </a:extLst>
          </p:cNvPr>
          <p:cNvSpPr txBox="1"/>
          <p:nvPr/>
        </p:nvSpPr>
        <p:spPr bwMode="auto">
          <a:xfrm>
            <a:off x="43909" y="965031"/>
            <a:ext cx="5700215" cy="1162051"/>
          </a:xfrm>
          <a:prstGeom prst="rect">
            <a:avLst/>
          </a:prstGeom>
          <a:noFill/>
          <a:ln>
            <a:noFill/>
          </a:ln>
        </p:spPr>
        <p:txBody>
          <a:bodyPr vert="horz" wrap="square" lIns="90000" tIns="46800" rIns="90000" bIns="46800" numCol="1" anchor="b" anchorCtr="0" compatLnSpc="1">
            <a:prstTxWarp prst="textNoShape">
              <a:avLst/>
            </a:prstTxWarp>
            <a:noAutofit/>
          </a:bodyPr>
          <a:lstStyle/>
          <a:p>
            <a:pPr defTabSz="449234" eaLnBrk="0" fontAlgn="base" hangingPunct="0">
              <a:spcBef>
                <a:spcPct val="0"/>
              </a:spcBef>
              <a:spcAft>
                <a:spcPts val="600"/>
              </a:spcAft>
              <a:buClr>
                <a:srgbClr val="000000"/>
              </a:buClr>
              <a:buSzPct val="100000"/>
              <a:buFont typeface="Times New Roman" panose="02020603050405020304" pitchFamily="18" charset="0"/>
            </a:pPr>
            <a:r>
              <a:rPr lang="en-US" sz="3200" dirty="0" err="1">
                <a:solidFill>
                  <a:srgbClr val="FF0000"/>
                </a:solidFill>
                <a:effectLst/>
                <a:latin typeface="#9Slide07 IcielBaliho Script" pitchFamily="2" charset="0"/>
                <a:ea typeface="+mj-ea"/>
                <a:cs typeface="+mj-cs"/>
              </a:rPr>
              <a:t>Nếu</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đang</a:t>
            </a:r>
            <a:r>
              <a:rPr lang="en-US" sz="3200" dirty="0">
                <a:solidFill>
                  <a:srgbClr val="FF0000"/>
                </a:solidFill>
                <a:effectLst/>
                <a:latin typeface="#9Slide07 IcielBaliho Script" pitchFamily="2" charset="0"/>
                <a:ea typeface="+mj-ea"/>
                <a:cs typeface="+mj-cs"/>
              </a:rPr>
              <a:t> ở </a:t>
            </a:r>
            <a:r>
              <a:rPr lang="en-US" sz="3200" dirty="0" err="1">
                <a:solidFill>
                  <a:srgbClr val="FF0000"/>
                </a:solidFill>
                <a:effectLst/>
                <a:latin typeface="#9Slide07 IcielBaliho Script" pitchFamily="2" charset="0"/>
                <a:ea typeface="+mj-ea"/>
                <a:cs typeface="+mj-cs"/>
              </a:rPr>
              <a:t>trường</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học</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có</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động</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đất</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xảy</a:t>
            </a:r>
            <a:r>
              <a:rPr lang="en-US" sz="3200" dirty="0">
                <a:solidFill>
                  <a:srgbClr val="FF0000"/>
                </a:solidFill>
                <a:effectLst/>
                <a:latin typeface="#9Slide07 IcielBaliho Script" pitchFamily="2" charset="0"/>
                <a:ea typeface="+mj-ea"/>
                <a:cs typeface="+mj-cs"/>
              </a:rPr>
              <a:t> ra, </a:t>
            </a:r>
            <a:r>
              <a:rPr lang="en-US" sz="3200" dirty="0" err="1">
                <a:solidFill>
                  <a:srgbClr val="FF0000"/>
                </a:solidFill>
                <a:effectLst/>
                <a:latin typeface="#9Slide07 IcielBaliho Script" pitchFamily="2" charset="0"/>
                <a:ea typeface="+mj-ea"/>
                <a:cs typeface="+mj-cs"/>
              </a:rPr>
              <a:t>em</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sẽ</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làm</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gì</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để</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bảo</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vệ</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mình</a:t>
            </a:r>
            <a:r>
              <a:rPr lang="en-US" sz="3200" dirty="0">
                <a:solidFill>
                  <a:srgbClr val="FF0000"/>
                </a:solidFill>
                <a:effectLst/>
                <a:latin typeface="#9Slide07 IcielBaliho Script" pitchFamily="2" charset="0"/>
                <a:ea typeface="+mj-ea"/>
                <a:cs typeface="+mj-cs"/>
              </a:rPr>
              <a:t>?</a:t>
            </a:r>
          </a:p>
        </p:txBody>
      </p:sp>
      <p:pic>
        <p:nvPicPr>
          <p:cNvPr id="8" name="Hình ảnh 4">
            <a:extLst>
              <a:ext uri="{FF2B5EF4-FFF2-40B4-BE49-F238E27FC236}">
                <a16:creationId xmlns:a16="http://schemas.microsoft.com/office/drawing/2014/main" id="{473CAD83-5C23-42A1-AD07-F99C3DB97158}"/>
              </a:ext>
            </a:extLst>
          </p:cNvPr>
          <p:cNvPicPr>
            <a:picLocks noChangeAspect="1"/>
          </p:cNvPicPr>
          <p:nvPr/>
        </p:nvPicPr>
        <p:blipFill>
          <a:blip r:embed="rId2"/>
          <a:stretch>
            <a:fillRect/>
          </a:stretch>
        </p:blipFill>
        <p:spPr>
          <a:xfrm>
            <a:off x="5495974" y="447410"/>
            <a:ext cx="6410590" cy="6410590"/>
          </a:xfrm>
          <a:prstGeom prst="rect">
            <a:avLst/>
          </a:prstGeom>
          <a:noFill/>
        </p:spPr>
      </p:pic>
      <p:sp>
        <p:nvSpPr>
          <p:cNvPr id="11" name="TextBox 10">
            <a:extLst>
              <a:ext uri="{FF2B5EF4-FFF2-40B4-BE49-F238E27FC236}">
                <a16:creationId xmlns:a16="http://schemas.microsoft.com/office/drawing/2014/main" id="{56F21B09-F780-410E-892F-9AB15E7835A4}"/>
              </a:ext>
            </a:extLst>
          </p:cNvPr>
          <p:cNvSpPr txBox="1"/>
          <p:nvPr/>
        </p:nvSpPr>
        <p:spPr>
          <a:xfrm>
            <a:off x="161261" y="3068880"/>
            <a:ext cx="5210538" cy="523220"/>
          </a:xfrm>
          <a:prstGeom prst="rect">
            <a:avLst/>
          </a:prstGeom>
          <a:noFill/>
        </p:spPr>
        <p:txBody>
          <a:bodyPr wrap="square">
            <a:spAutoFit/>
          </a:bodyPr>
          <a:lstStyle/>
          <a:p>
            <a:r>
              <a:rPr lang="en-US" sz="2800" dirty="0">
                <a:latin typeface="#9Slide05 Fourth Medium" panose="020B0604020202020204" charset="0"/>
              </a:rPr>
              <a:t>https://www.menti.com/vg1yiykfja</a:t>
            </a:r>
          </a:p>
        </p:txBody>
      </p:sp>
    </p:spTree>
    <p:extLst>
      <p:ext uri="{BB962C8B-B14F-4D97-AF65-F5344CB8AC3E}">
        <p14:creationId xmlns:p14="http://schemas.microsoft.com/office/powerpoint/2010/main" val="21163363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5953CBAB-BB64-47BB-B44A-5C0323D954EF}"/>
              </a:ext>
            </a:extLst>
          </p:cNvPr>
          <p:cNvSpPr txBox="1"/>
          <p:nvPr/>
        </p:nvSpPr>
        <p:spPr bwMode="auto">
          <a:xfrm>
            <a:off x="371210" y="685800"/>
            <a:ext cx="4509558" cy="1162051"/>
          </a:xfrm>
          <a:prstGeom prst="rect">
            <a:avLst/>
          </a:prstGeom>
          <a:noFill/>
          <a:ln>
            <a:noFill/>
          </a:ln>
        </p:spPr>
        <p:txBody>
          <a:bodyPr vert="horz" wrap="square" lIns="90000" tIns="46800" rIns="90000" bIns="46800" numCol="1" anchor="b" anchorCtr="0" compatLnSpc="1">
            <a:prstTxWarp prst="textNoShape">
              <a:avLst/>
            </a:prstTxWarp>
            <a:noAutofit/>
          </a:bodyPr>
          <a:lstStyle/>
          <a:p>
            <a:pPr defTabSz="449234" eaLnBrk="0" fontAlgn="base" hangingPunct="0">
              <a:spcBef>
                <a:spcPct val="0"/>
              </a:spcBef>
              <a:spcAft>
                <a:spcPts val="600"/>
              </a:spcAft>
              <a:buClr>
                <a:srgbClr val="000000"/>
              </a:buClr>
              <a:buSzPct val="100000"/>
              <a:buFont typeface="Times New Roman" panose="02020603050405020304" pitchFamily="18" charset="0"/>
            </a:pPr>
            <a:r>
              <a:rPr lang="en-US" sz="3200" dirty="0" err="1">
                <a:solidFill>
                  <a:srgbClr val="FF0000"/>
                </a:solidFill>
                <a:effectLst/>
                <a:latin typeface="#9Slide07 IcielBaliho Script" pitchFamily="2" charset="0"/>
                <a:ea typeface="+mj-ea"/>
                <a:cs typeface="+mj-cs"/>
              </a:rPr>
              <a:t>Nếu</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đang</a:t>
            </a:r>
            <a:r>
              <a:rPr lang="en-US" sz="3200" dirty="0">
                <a:solidFill>
                  <a:srgbClr val="FF0000"/>
                </a:solidFill>
                <a:effectLst/>
                <a:latin typeface="#9Slide07 IcielBaliho Script" pitchFamily="2" charset="0"/>
                <a:ea typeface="+mj-ea"/>
                <a:cs typeface="+mj-cs"/>
              </a:rPr>
              <a:t> ở </a:t>
            </a:r>
            <a:r>
              <a:rPr lang="en-US" sz="3200" dirty="0" err="1">
                <a:solidFill>
                  <a:srgbClr val="FF0000"/>
                </a:solidFill>
                <a:effectLst/>
                <a:latin typeface="#9Slide07 IcielBaliho Script" pitchFamily="2" charset="0"/>
                <a:ea typeface="+mj-ea"/>
                <a:cs typeface="+mj-cs"/>
              </a:rPr>
              <a:t>trường</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học</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có</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động</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đất</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xảy</a:t>
            </a:r>
            <a:r>
              <a:rPr lang="en-US" sz="3200" dirty="0">
                <a:solidFill>
                  <a:srgbClr val="FF0000"/>
                </a:solidFill>
                <a:effectLst/>
                <a:latin typeface="#9Slide07 IcielBaliho Script" pitchFamily="2" charset="0"/>
                <a:ea typeface="+mj-ea"/>
                <a:cs typeface="+mj-cs"/>
              </a:rPr>
              <a:t> ra, </a:t>
            </a:r>
            <a:r>
              <a:rPr lang="en-US" sz="3200" dirty="0" err="1">
                <a:solidFill>
                  <a:srgbClr val="FF0000"/>
                </a:solidFill>
                <a:effectLst/>
                <a:latin typeface="#9Slide07 IcielBaliho Script" pitchFamily="2" charset="0"/>
                <a:ea typeface="+mj-ea"/>
                <a:cs typeface="+mj-cs"/>
              </a:rPr>
              <a:t>em</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sẽ</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làm</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gì</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để</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bảo</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vệ</a:t>
            </a:r>
            <a:r>
              <a:rPr lang="en-US" sz="3200" dirty="0">
                <a:solidFill>
                  <a:srgbClr val="FF0000"/>
                </a:solidFill>
                <a:effectLst/>
                <a:latin typeface="#9Slide07 IcielBaliho Script" pitchFamily="2" charset="0"/>
                <a:ea typeface="+mj-ea"/>
                <a:cs typeface="+mj-cs"/>
              </a:rPr>
              <a:t> </a:t>
            </a:r>
            <a:r>
              <a:rPr lang="en-US" sz="3200" dirty="0" err="1">
                <a:solidFill>
                  <a:srgbClr val="FF0000"/>
                </a:solidFill>
                <a:effectLst/>
                <a:latin typeface="#9Slide07 IcielBaliho Script" pitchFamily="2" charset="0"/>
                <a:ea typeface="+mj-ea"/>
                <a:cs typeface="+mj-cs"/>
              </a:rPr>
              <a:t>mình</a:t>
            </a:r>
            <a:r>
              <a:rPr lang="en-US" sz="3200" dirty="0">
                <a:solidFill>
                  <a:srgbClr val="FF0000"/>
                </a:solidFill>
                <a:effectLst/>
                <a:latin typeface="#9Slide07 IcielBaliho Script" pitchFamily="2" charset="0"/>
                <a:ea typeface="+mj-ea"/>
                <a:cs typeface="+mj-cs"/>
              </a:rPr>
              <a:t>?</a:t>
            </a:r>
          </a:p>
        </p:txBody>
      </p:sp>
      <p:pic>
        <p:nvPicPr>
          <p:cNvPr id="5" name="Hình ảnh 4">
            <a:extLst>
              <a:ext uri="{FF2B5EF4-FFF2-40B4-BE49-F238E27FC236}">
                <a16:creationId xmlns:a16="http://schemas.microsoft.com/office/drawing/2014/main" id="{FE28038F-3454-4F22-8A2A-8088FBE9521D}"/>
              </a:ext>
            </a:extLst>
          </p:cNvPr>
          <p:cNvPicPr>
            <a:picLocks noChangeAspect="1"/>
          </p:cNvPicPr>
          <p:nvPr/>
        </p:nvPicPr>
        <p:blipFill>
          <a:blip r:embed="rId2"/>
          <a:stretch>
            <a:fillRect/>
          </a:stretch>
        </p:blipFill>
        <p:spPr>
          <a:xfrm>
            <a:off x="5410200" y="223705"/>
            <a:ext cx="6410590" cy="6410590"/>
          </a:xfrm>
          <a:prstGeom prst="rect">
            <a:avLst/>
          </a:prstGeom>
          <a:noFill/>
        </p:spPr>
      </p:pic>
      <p:sp>
        <p:nvSpPr>
          <p:cNvPr id="10" name="Text Placeholder 3">
            <a:extLst>
              <a:ext uri="{FF2B5EF4-FFF2-40B4-BE49-F238E27FC236}">
                <a16:creationId xmlns:a16="http://schemas.microsoft.com/office/drawing/2014/main" id="{578D8BD4-484E-46BE-93A0-6B8F1EB33CCF}"/>
              </a:ext>
            </a:extLst>
          </p:cNvPr>
          <p:cNvSpPr>
            <a:spLocks noGrp="1"/>
          </p:cNvSpPr>
          <p:nvPr>
            <p:ph type="body" sz="half" idx="2"/>
          </p:nvPr>
        </p:nvSpPr>
        <p:spPr>
          <a:xfrm>
            <a:off x="285436" y="2438400"/>
            <a:ext cx="4860048" cy="3733800"/>
          </a:xfrm>
        </p:spPr>
        <p:txBody>
          <a:bodyPr/>
          <a:lstStyle/>
          <a:p>
            <a:pPr algn="just"/>
            <a:r>
              <a:rPr lang="vi-VN" sz="2400" dirty="0">
                <a:solidFill>
                  <a:srgbClr val="0070C0"/>
                </a:solidFill>
                <a:latin typeface="#9Slide03 Cabin Condensed Bold" panose="020B0604020202020204" charset="0"/>
                <a:ea typeface="#9Slide02 Noi dung rat dai" panose="02000000000000000000" pitchFamily="2" charset="0"/>
              </a:rPr>
              <a:t>+ Khi đang ở trong </a:t>
            </a:r>
            <a:r>
              <a:rPr lang="vi-VN" sz="2400" dirty="0" err="1">
                <a:solidFill>
                  <a:srgbClr val="0070C0"/>
                </a:solidFill>
                <a:latin typeface="#9Slide03 Cabin Condensed Bold" panose="020B0604020202020204" charset="0"/>
                <a:ea typeface="#9Slide02 Noi dung rat dai" panose="02000000000000000000" pitchFamily="2" charset="0"/>
              </a:rPr>
              <a:t>lớp</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học</a:t>
            </a:r>
            <a:r>
              <a:rPr lang="vi-VN" sz="2400" dirty="0">
                <a:solidFill>
                  <a:srgbClr val="0070C0"/>
                </a:solidFill>
                <a:latin typeface="#9Slide03 Cabin Condensed Bold" panose="020B0604020202020204" charset="0"/>
                <a:ea typeface="#9Slide02 Noi dung rat dai" panose="02000000000000000000" pitchFamily="2" charset="0"/>
              </a:rPr>
              <a:t>, nhanh </a:t>
            </a:r>
            <a:r>
              <a:rPr lang="vi-VN" sz="2400" dirty="0" err="1">
                <a:solidFill>
                  <a:srgbClr val="0070C0"/>
                </a:solidFill>
                <a:latin typeface="#9Slide03 Cabin Condensed Bold" panose="020B0604020202020204" charset="0"/>
                <a:ea typeface="#9Slide02 Noi dung rat dai" panose="02000000000000000000" pitchFamily="2" charset="0"/>
              </a:rPr>
              <a:t>chóng</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trú</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ẩn</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dưới</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gầm</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bàn</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tránh</a:t>
            </a:r>
            <a:r>
              <a:rPr lang="vi-VN" sz="2400" dirty="0">
                <a:solidFill>
                  <a:srgbClr val="0070C0"/>
                </a:solidFill>
                <a:latin typeface="#9Slide03 Cabin Condensed Bold" panose="020B0604020202020204" charset="0"/>
                <a:ea typeface="#9Slide02 Noi dung rat dai" panose="02000000000000000000" pitchFamily="2" charset="0"/>
              </a:rPr>
              <a:t> khu </a:t>
            </a:r>
            <a:r>
              <a:rPr lang="vi-VN" sz="2400" dirty="0" err="1">
                <a:solidFill>
                  <a:srgbClr val="0070C0"/>
                </a:solidFill>
                <a:latin typeface="#9Slide03 Cabin Condensed Bold" panose="020B0604020202020204" charset="0"/>
                <a:ea typeface="#9Slide02 Noi dung rat dai" panose="02000000000000000000" pitchFamily="2" charset="0"/>
              </a:rPr>
              <a:t>vực</a:t>
            </a:r>
            <a:r>
              <a:rPr lang="vi-VN" sz="2400" dirty="0">
                <a:solidFill>
                  <a:srgbClr val="0070C0"/>
                </a:solidFill>
                <a:latin typeface="#9Slide03 Cabin Condensed Bold" panose="020B0604020202020204" charset="0"/>
                <a:ea typeface="#9Slide02 Noi dung rat dai" panose="02000000000000000000" pitchFamily="2" charset="0"/>
              </a:rPr>
              <a:t> kê </a:t>
            </a:r>
            <a:r>
              <a:rPr lang="vi-VN" sz="2400" dirty="0" err="1">
                <a:solidFill>
                  <a:srgbClr val="0070C0"/>
                </a:solidFill>
                <a:latin typeface="#9Slide03 Cabin Condensed Bold" panose="020B0604020202020204" charset="0"/>
                <a:ea typeface="#9Slide02 Noi dung rat dai" panose="02000000000000000000" pitchFamily="2" charset="0"/>
              </a:rPr>
              <a:t>giá</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sách</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tủ</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để</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đồ</a:t>
            </a:r>
            <a:r>
              <a:rPr lang="vi-VN" sz="2400" dirty="0">
                <a:solidFill>
                  <a:srgbClr val="0070C0"/>
                </a:solidFill>
                <a:latin typeface="#9Slide03 Cabin Condensed Bold" panose="020B0604020202020204" charset="0"/>
                <a:ea typeface="#9Slide02 Noi dung rat dai" panose="02000000000000000000" pitchFamily="2" charset="0"/>
              </a:rPr>
              <a:t>.</a:t>
            </a:r>
          </a:p>
          <a:p>
            <a:pPr algn="just"/>
            <a:r>
              <a:rPr lang="vi-VN" sz="2400" dirty="0">
                <a:solidFill>
                  <a:srgbClr val="0070C0"/>
                </a:solidFill>
                <a:latin typeface="#9Slide03 Cabin Condensed Bold" panose="020B0604020202020204" charset="0"/>
                <a:ea typeface="#9Slide02 Noi dung rat dai" panose="02000000000000000000" pitchFamily="2" charset="0"/>
              </a:rPr>
              <a:t>+ Khi đang ở </a:t>
            </a:r>
            <a:r>
              <a:rPr lang="vi-VN" sz="2400" dirty="0" err="1">
                <a:solidFill>
                  <a:srgbClr val="0070C0"/>
                </a:solidFill>
                <a:latin typeface="#9Slide03 Cabin Condensed Bold" panose="020B0604020202020204" charset="0"/>
                <a:ea typeface="#9Slide02 Noi dung rat dai" panose="02000000000000000000" pitchFamily="2" charset="0"/>
              </a:rPr>
              <a:t>hành</a:t>
            </a:r>
            <a:r>
              <a:rPr lang="vi-VN" sz="2400" dirty="0">
                <a:solidFill>
                  <a:srgbClr val="0070C0"/>
                </a:solidFill>
                <a:latin typeface="#9Slide03 Cabin Condensed Bold" panose="020B0604020202020204" charset="0"/>
                <a:ea typeface="#9Slide02 Noi dung rat dai" panose="02000000000000000000" pitchFamily="2" charset="0"/>
              </a:rPr>
              <a:t> lang, sân </a:t>
            </a:r>
            <a:r>
              <a:rPr lang="vi-VN" sz="2400" dirty="0" err="1">
                <a:solidFill>
                  <a:srgbClr val="0070C0"/>
                </a:solidFill>
                <a:latin typeface="#9Slide03 Cabin Condensed Bold" panose="020B0604020202020204" charset="0"/>
                <a:ea typeface="#9Slide02 Noi dung rat dai" panose="02000000000000000000" pitchFamily="2" charset="0"/>
              </a:rPr>
              <a:t>vận</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động</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nhà</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thể</a:t>
            </a:r>
            <a:r>
              <a:rPr lang="vi-VN" sz="2400" dirty="0">
                <a:solidFill>
                  <a:srgbClr val="0070C0"/>
                </a:solidFill>
                <a:latin typeface="#9Slide03 Cabin Condensed Bold" panose="020B0604020202020204" charset="0"/>
                <a:ea typeface="#9Slide02 Noi dung rat dai" panose="02000000000000000000" pitchFamily="2" charset="0"/>
              </a:rPr>
              <a:t> thao, </a:t>
            </a:r>
            <a:r>
              <a:rPr lang="vi-VN" sz="2400" dirty="0" err="1">
                <a:solidFill>
                  <a:srgbClr val="0070C0"/>
                </a:solidFill>
                <a:latin typeface="#9Slide03 Cabin Condensed Bold" panose="020B0604020202020204" charset="0"/>
                <a:ea typeface="#9Slide02 Noi dung rat dai" panose="02000000000000000000" pitchFamily="2" charset="0"/>
              </a:rPr>
              <a:t>tập</a:t>
            </a:r>
            <a:r>
              <a:rPr lang="vi-VN" sz="2400" dirty="0">
                <a:solidFill>
                  <a:srgbClr val="0070C0"/>
                </a:solidFill>
                <a:latin typeface="#9Slide03 Cabin Condensed Bold" panose="020B0604020202020204" charset="0"/>
                <a:ea typeface="#9Slide02 Noi dung rat dai" panose="02000000000000000000" pitchFamily="2" charset="0"/>
              </a:rPr>
              <a:t> trung </a:t>
            </a:r>
            <a:r>
              <a:rPr lang="vi-VN" sz="2400" dirty="0" err="1">
                <a:solidFill>
                  <a:srgbClr val="0070C0"/>
                </a:solidFill>
                <a:latin typeface="#9Slide03 Cabin Condensed Bold" panose="020B0604020202020204" charset="0"/>
                <a:ea typeface="#9Slide02 Noi dung rat dai" panose="02000000000000000000" pitchFamily="2" charset="0"/>
              </a:rPr>
              <a:t>lại</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vào</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chính</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giữa</a:t>
            </a:r>
            <a:r>
              <a:rPr lang="en-US" sz="2400" dirty="0">
                <a:solidFill>
                  <a:srgbClr val="0070C0"/>
                </a:solidFill>
                <a:latin typeface="#9Slide03 Cabin Condensed Bold" panose="020B0604020202020204" charset="0"/>
                <a:ea typeface="#9Slide02 Noi dung rat dai" panose="02000000000000000000" pitchFamily="2" charset="0"/>
              </a:rPr>
              <a:t>.</a:t>
            </a:r>
            <a:endParaRPr lang="vi-VN" sz="2400" dirty="0">
              <a:solidFill>
                <a:srgbClr val="0070C0"/>
              </a:solidFill>
              <a:latin typeface="#9Slide03 Cabin Condensed Bold" panose="020B0604020202020204" charset="0"/>
              <a:ea typeface="#9Slide02 Noi dung rat dai" panose="02000000000000000000" pitchFamily="2" charset="0"/>
            </a:endParaRPr>
          </a:p>
          <a:p>
            <a:pPr algn="just"/>
            <a:r>
              <a:rPr lang="vi-VN" sz="2400" dirty="0">
                <a:solidFill>
                  <a:srgbClr val="0070C0"/>
                </a:solidFill>
                <a:latin typeface="#9Slide03 Cabin Condensed Bold" panose="020B0604020202020204" charset="0"/>
                <a:ea typeface="#9Slide02 Noi dung rat dai" panose="02000000000000000000" pitchFamily="2" charset="0"/>
              </a:rPr>
              <a:t>+ Khi đang ở </a:t>
            </a:r>
            <a:r>
              <a:rPr lang="vi-VN" sz="2400" dirty="0" err="1">
                <a:solidFill>
                  <a:srgbClr val="0070C0"/>
                </a:solidFill>
                <a:latin typeface="#9Slide03 Cabin Condensed Bold" panose="020B0604020202020204" charset="0"/>
                <a:ea typeface="#9Slide02 Noi dung rat dai" panose="02000000000000000000" pitchFamily="2" charset="0"/>
              </a:rPr>
              <a:t>phòng</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thí</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nghiệm</a:t>
            </a:r>
            <a:r>
              <a:rPr lang="vi-VN" sz="2400" dirty="0">
                <a:solidFill>
                  <a:srgbClr val="0070C0"/>
                </a:solidFill>
                <a:latin typeface="#9Slide03 Cabin Condensed Bold" panose="020B0604020202020204" charset="0"/>
                <a:ea typeface="#9Slide02 Noi dung rat dai" panose="02000000000000000000" pitchFamily="2" charset="0"/>
              </a:rPr>
              <a:t>, nhanh </a:t>
            </a:r>
            <a:r>
              <a:rPr lang="vi-VN" sz="2400" dirty="0" err="1">
                <a:solidFill>
                  <a:srgbClr val="0070C0"/>
                </a:solidFill>
                <a:latin typeface="#9Slide03 Cabin Condensed Bold" panose="020B0604020202020204" charset="0"/>
                <a:ea typeface="#9Slide02 Noi dung rat dai" panose="02000000000000000000" pitchFamily="2" charset="0"/>
              </a:rPr>
              <a:t>chóng</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rời</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khỏi</a:t>
            </a:r>
            <a:r>
              <a:rPr lang="vi-VN" sz="2400" dirty="0">
                <a:solidFill>
                  <a:srgbClr val="0070C0"/>
                </a:solidFill>
                <a:latin typeface="#9Slide03 Cabin Condensed Bold" panose="020B0604020202020204" charset="0"/>
                <a:ea typeface="#9Slide02 Noi dung rat dai" panose="02000000000000000000" pitchFamily="2" charset="0"/>
              </a:rPr>
              <a:t> đây </a:t>
            </a:r>
            <a:r>
              <a:rPr lang="vi-VN" sz="2400" dirty="0" err="1">
                <a:solidFill>
                  <a:srgbClr val="0070C0"/>
                </a:solidFill>
                <a:latin typeface="#9Slide03 Cabin Condensed Bold" panose="020B0604020202020204" charset="0"/>
                <a:ea typeface="#9Slide02 Noi dung rat dai" panose="02000000000000000000" pitchFamily="2" charset="0"/>
              </a:rPr>
              <a:t>vì</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có</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thể</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cháy</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nổ</a:t>
            </a:r>
            <a:r>
              <a:rPr lang="en-US" sz="2400" dirty="0">
                <a:solidFill>
                  <a:srgbClr val="0070C0"/>
                </a:solidFill>
                <a:latin typeface="#9Slide03 Cabin Condensed Bold" panose="020B0604020202020204" charset="0"/>
                <a:ea typeface="#9Slide02 Noi dung rat dai" panose="02000000000000000000" pitchFamily="2" charset="0"/>
              </a:rPr>
              <a:t>.</a:t>
            </a:r>
            <a:endParaRPr lang="vi-VN" sz="2400" dirty="0">
              <a:solidFill>
                <a:srgbClr val="0070C0"/>
              </a:solidFill>
              <a:latin typeface="#9Slide03 Cabin Condensed Bold" panose="020B0604020202020204" charset="0"/>
              <a:ea typeface="#9Slide02 Noi dung rat dai" panose="02000000000000000000" pitchFamily="2" charset="0"/>
            </a:endParaRPr>
          </a:p>
          <a:p>
            <a:pPr algn="just"/>
            <a:r>
              <a:rPr lang="vi-VN" sz="2400" dirty="0">
                <a:solidFill>
                  <a:srgbClr val="0070C0"/>
                </a:solidFill>
                <a:latin typeface="#9Slide03 Cabin Condensed Bold" panose="020B0604020202020204" charset="0"/>
                <a:ea typeface="#9Slide02 Noi dung rat dai" panose="02000000000000000000" pitchFamily="2" charset="0"/>
              </a:rPr>
              <a:t>+ Không </a:t>
            </a:r>
            <a:r>
              <a:rPr lang="vi-VN" sz="2400" dirty="0" err="1">
                <a:solidFill>
                  <a:srgbClr val="0070C0"/>
                </a:solidFill>
                <a:latin typeface="#9Slide03 Cabin Condensed Bold" panose="020B0604020202020204" charset="0"/>
                <a:ea typeface="#9Slide02 Noi dung rat dai" panose="02000000000000000000" pitchFamily="2" charset="0"/>
              </a:rPr>
              <a:t>được</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phép</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tự</a:t>
            </a:r>
            <a:r>
              <a:rPr lang="vi-VN" sz="2400" dirty="0">
                <a:solidFill>
                  <a:srgbClr val="0070C0"/>
                </a:solidFill>
                <a:latin typeface="#9Slide03 Cabin Condensed Bold" panose="020B0604020202020204" charset="0"/>
                <a:ea typeface="#9Slide02 Noi dung rat dai" panose="02000000000000000000" pitchFamily="2" charset="0"/>
              </a:rPr>
              <a:t> ý </a:t>
            </a:r>
            <a:r>
              <a:rPr lang="vi-VN" sz="2400" dirty="0" err="1">
                <a:solidFill>
                  <a:srgbClr val="0070C0"/>
                </a:solidFill>
                <a:latin typeface="#9Slide03 Cabin Condensed Bold" panose="020B0604020202020204" charset="0"/>
                <a:ea typeface="#9Slide02 Noi dung rat dai" panose="02000000000000000000" pitchFamily="2" charset="0"/>
              </a:rPr>
              <a:t>chạy</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về</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nhà</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vì</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từ</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trường</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về</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nhà</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rất</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có</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thể</a:t>
            </a:r>
            <a:r>
              <a:rPr lang="vi-VN" sz="2400" dirty="0">
                <a:solidFill>
                  <a:srgbClr val="0070C0"/>
                </a:solidFill>
                <a:latin typeface="#9Slide03 Cabin Condensed Bold" panose="020B0604020202020204" charset="0"/>
                <a:ea typeface="#9Slide02 Noi dung rat dai" panose="02000000000000000000" pitchFamily="2" charset="0"/>
              </a:rPr>
              <a:t> </a:t>
            </a:r>
            <a:r>
              <a:rPr lang="vi-VN" sz="2400" dirty="0" err="1">
                <a:solidFill>
                  <a:srgbClr val="0070C0"/>
                </a:solidFill>
                <a:latin typeface="#9Slide03 Cabin Condensed Bold" panose="020B0604020202020204" charset="0"/>
                <a:ea typeface="#9Slide02 Noi dung rat dai" panose="02000000000000000000" pitchFamily="2" charset="0"/>
              </a:rPr>
              <a:t>gặp</a:t>
            </a:r>
            <a:r>
              <a:rPr lang="vi-VN" sz="2400" dirty="0">
                <a:solidFill>
                  <a:srgbClr val="0070C0"/>
                </a:solidFill>
                <a:latin typeface="#9Slide03 Cabin Condensed Bold" panose="020B0604020202020204" charset="0"/>
                <a:ea typeface="#9Slide02 Noi dung rat dai" panose="02000000000000000000" pitchFamily="2" charset="0"/>
              </a:rPr>
              <a:t> nguy </a:t>
            </a:r>
            <a:r>
              <a:rPr lang="vi-VN" sz="2400" dirty="0" err="1">
                <a:solidFill>
                  <a:srgbClr val="0070C0"/>
                </a:solidFill>
                <a:latin typeface="#9Slide03 Cabin Condensed Bold" panose="020B0604020202020204" charset="0"/>
                <a:ea typeface="#9Slide02 Noi dung rat dai" panose="02000000000000000000" pitchFamily="2" charset="0"/>
              </a:rPr>
              <a:t>hiểm</a:t>
            </a:r>
            <a:r>
              <a:rPr lang="vi-VN" sz="2400" dirty="0">
                <a:solidFill>
                  <a:srgbClr val="0070C0"/>
                </a:solidFill>
                <a:latin typeface="#9Slide03 Cabin Condensed Bold" panose="020B0604020202020204" charset="0"/>
                <a:ea typeface="#9Slide02 Noi dung rat dai" panose="02000000000000000000" pitchFamily="2" charset="0"/>
              </a:rPr>
              <a:t>.</a:t>
            </a:r>
          </a:p>
          <a:p>
            <a:pPr algn="just"/>
            <a:endParaRPr lang="en-US" sz="1600" dirty="0">
              <a:latin typeface="#9Slide03 Cabin Condensed Bold" panose="020B0604020202020204" charset="0"/>
            </a:endParaRPr>
          </a:p>
        </p:txBody>
      </p:sp>
    </p:spTree>
    <p:extLst>
      <p:ext uri="{BB962C8B-B14F-4D97-AF65-F5344CB8AC3E}">
        <p14:creationId xmlns:p14="http://schemas.microsoft.com/office/powerpoint/2010/main" val="4924104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arn(inVertical)">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0" y="0"/>
            <a:ext cx="12093575" cy="6997700"/>
          </a:xfrm>
          <a:prstGeom prst="rect">
            <a:avLst/>
          </a:prstGeom>
        </p:spPr>
      </p:pic>
      <p:sp>
        <p:nvSpPr>
          <p:cNvPr id="5" name="Title 4"/>
          <p:cNvSpPr>
            <a:spLocks noGrp="1"/>
          </p:cNvSpPr>
          <p:nvPr>
            <p:ph type="title" idx="4294967295"/>
          </p:nvPr>
        </p:nvSpPr>
        <p:spPr>
          <a:xfrm>
            <a:off x="1371600" y="304800"/>
            <a:ext cx="8983662" cy="1143000"/>
          </a:xfrm>
          <a:prstGeom prst="rect">
            <a:avLst/>
          </a:prstGeom>
        </p:spPr>
        <p:txBody>
          <a:bodyPr>
            <a:noAutofit/>
          </a:bodyPr>
          <a:lstStyle/>
          <a:p>
            <a:r>
              <a:rPr lang="vi-VN" sz="4700" b="1">
                <a:solidFill>
                  <a:schemeClr val="bg1"/>
                </a:solidFill>
                <a:effectLst>
                  <a:outerShdw blurRad="38100" dist="38100" dir="2700000" algn="tl">
                    <a:srgbClr val="000000">
                      <a:alpha val="43137"/>
                    </a:srgbClr>
                  </a:outerShdw>
                </a:effectLst>
                <a:latin typeface="#9Slide05 Fourth Thin" panose="00000300000000000000" pitchFamily="2" charset="0"/>
              </a:rPr>
              <a:t>Chào tạm biệt</a:t>
            </a:r>
            <a:br>
              <a:rPr lang="vi-VN" sz="4700" b="1">
                <a:solidFill>
                  <a:schemeClr val="bg1"/>
                </a:solidFill>
                <a:effectLst>
                  <a:outerShdw blurRad="38100" dist="38100" dir="2700000" algn="tl">
                    <a:srgbClr val="000000">
                      <a:alpha val="43137"/>
                    </a:srgbClr>
                  </a:outerShdw>
                </a:effectLst>
                <a:latin typeface="#9Slide05 Fourth Thin" panose="00000300000000000000" pitchFamily="2" charset="0"/>
              </a:rPr>
            </a:br>
            <a:r>
              <a:rPr lang="vi-VN" sz="4700" b="1">
                <a:solidFill>
                  <a:schemeClr val="bg1"/>
                </a:solidFill>
                <a:effectLst>
                  <a:outerShdw blurRad="38100" dist="38100" dir="2700000" algn="tl">
                    <a:srgbClr val="000000">
                      <a:alpha val="43137"/>
                    </a:srgbClr>
                  </a:outerShdw>
                </a:effectLst>
                <a:latin typeface="#9Slide05 Fourth Thin" panose="00000300000000000000" pitchFamily="2" charset="0"/>
              </a:rPr>
              <a:t>Chúc các em có một ngày vui vẻ</a:t>
            </a:r>
            <a:endParaRPr lang="en-US" sz="4700" b="1" dirty="0">
              <a:solidFill>
                <a:schemeClr val="bg1"/>
              </a:solidFill>
              <a:effectLst>
                <a:outerShdw blurRad="38100" dist="38100" dir="2700000" algn="tl">
                  <a:srgbClr val="000000">
                    <a:alpha val="43137"/>
                  </a:srgbClr>
                </a:outerShdw>
              </a:effectLst>
              <a:latin typeface="#9Slide05 Fourth Thin" panose="00000300000000000000" pitchFamily="2" charset="0"/>
            </a:endParaRPr>
          </a:p>
        </p:txBody>
      </p:sp>
    </p:spTree>
    <p:extLst>
      <p:ext uri="{BB962C8B-B14F-4D97-AF65-F5344CB8AC3E}">
        <p14:creationId xmlns:p14="http://schemas.microsoft.com/office/powerpoint/2010/main" val="316832239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ình ảnh nền Lớp Học, Lớp Học vector nền và tập tin tải về miễn phí |  pngtree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79" y="-990600"/>
            <a:ext cx="15793203" cy="9192933"/>
          </a:xfrm>
          <a:prstGeom prst="rect">
            <a:avLst/>
          </a:prstGeom>
          <a:noFill/>
          <a:extLst>
            <a:ext uri="{909E8E84-426E-40DD-AFC4-6F175D3DCCD1}">
              <a14:hiddenFill xmlns:a14="http://schemas.microsoft.com/office/drawing/2010/main">
                <a:solidFill>
                  <a:srgbClr val="FFFFFF"/>
                </a:solidFill>
              </a14:hiddenFill>
            </a:ext>
          </a:extLst>
        </p:spPr>
      </p:pic>
      <p:sp>
        <p:nvSpPr>
          <p:cNvPr id="4098" name="TextBox 1"/>
          <p:cNvSpPr txBox="1">
            <a:spLocks noChangeArrowheads="1"/>
          </p:cNvSpPr>
          <p:nvPr/>
        </p:nvSpPr>
        <p:spPr bwMode="auto">
          <a:xfrm>
            <a:off x="1842341" y="940359"/>
            <a:ext cx="8709891" cy="1200329"/>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Chuyên</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đề</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Sử</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dụng</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phương</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pháp</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dạy</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học</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tích</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cực</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đối</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với</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chương</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trình</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giáo</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dục</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phổ</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thông</a:t>
            </a:r>
            <a:r>
              <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rPr>
              <a:t> </a:t>
            </a:r>
            <a:r>
              <a:rPr kumimoji="0" lang="en-US" altLang="en-US" sz="3600" b="0" i="0" u="none" strike="noStrike" kern="1200" cap="none" spc="0" normalizeH="0" baseline="0" noProof="0" dirty="0" err="1">
                <a:ln>
                  <a:noFill/>
                </a:ln>
                <a:solidFill>
                  <a:prstClr val="black"/>
                </a:solidFill>
                <a:effectLst/>
                <a:uLnTx/>
                <a:uFillTx/>
                <a:latin typeface="#9Slide07 IcielBaliho Script" pitchFamily="2" charset="77"/>
                <a:ea typeface="+mn-ea"/>
                <a:cs typeface="+mn-cs"/>
              </a:rPr>
              <a:t>mới</a:t>
            </a:r>
            <a:endParaRPr kumimoji="0" lang="en-US" altLang="en-US" sz="3600" b="0" i="0" u="none" strike="noStrike" kern="1200" cap="none" spc="0" normalizeH="0" baseline="0" noProof="0" dirty="0">
              <a:ln>
                <a:noFill/>
              </a:ln>
              <a:solidFill>
                <a:prstClr val="black"/>
              </a:solidFill>
              <a:effectLst/>
              <a:uLnTx/>
              <a:uFillTx/>
              <a:latin typeface="#9Slide07 IcielBaliho Script" pitchFamily="2" charset="77"/>
              <a:ea typeface="+mn-ea"/>
              <a:cs typeface="+mn-cs"/>
            </a:endParaRPr>
          </a:p>
        </p:txBody>
      </p:sp>
      <p:sp>
        <p:nvSpPr>
          <p:cNvPr id="4100" name="TextBox 3"/>
          <p:cNvSpPr txBox="1">
            <a:spLocks noChangeArrowheads="1"/>
          </p:cNvSpPr>
          <p:nvPr/>
        </p:nvSpPr>
        <p:spPr bwMode="auto">
          <a:xfrm>
            <a:off x="2140166" y="2246853"/>
            <a:ext cx="79116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white"/>
                </a:solidFill>
                <a:effectLst/>
                <a:uLnTx/>
                <a:uFillTx/>
                <a:latin typeface="#9Slide07 IcielBaliho Script" pitchFamily="2" charset="77"/>
                <a:ea typeface="+mn-ea"/>
                <a:cs typeface="+mn-cs"/>
              </a:rPr>
              <a:t>TIẾT 18 -BÀI </a:t>
            </a:r>
            <a:r>
              <a:rPr lang="en-US" altLang="en-US" sz="3600" dirty="0">
                <a:solidFill>
                  <a:prstClr val="white"/>
                </a:solidFill>
                <a:latin typeface="#9Slide07 IcielBaliho Script" pitchFamily="2" charset="77"/>
              </a:rPr>
              <a:t>9</a:t>
            </a:r>
            <a:r>
              <a:rPr kumimoji="0" lang="en-US" altLang="en-US" sz="3600" b="0" i="0" u="none" strike="noStrike" kern="1200" cap="none" spc="0" normalizeH="0" baseline="0" noProof="0" dirty="0">
                <a:ln>
                  <a:noFill/>
                </a:ln>
                <a:solidFill>
                  <a:prstClr val="white"/>
                </a:solidFill>
                <a:effectLst/>
                <a:uLnTx/>
                <a:uFillTx/>
                <a:latin typeface="#9Slide07 IcielBaliho Script" pitchFamily="2" charset="77"/>
                <a:ea typeface="+mn-ea"/>
                <a:cs typeface="+mn-cs"/>
              </a:rPr>
              <a:t>: CẤU TẠO CỦA TRÁI ĐẤT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prstClr val="white"/>
                </a:solidFill>
                <a:effectLst/>
                <a:uLnTx/>
                <a:uFillTx/>
                <a:latin typeface="#9Slide07 IcielBaliho Script" pitchFamily="2" charset="77"/>
                <a:ea typeface="+mn-ea"/>
                <a:cs typeface="+mn-cs"/>
              </a:rPr>
              <a:t>NÚI LỬA VÀ ĐỘNG ĐẤT (</a:t>
            </a:r>
            <a:r>
              <a:rPr kumimoji="0" lang="en-US" altLang="en-US" sz="3600" b="0" i="0" u="none" strike="noStrike" kern="1200" cap="none" spc="0" normalizeH="0" baseline="0" noProof="0" dirty="0" err="1">
                <a:ln>
                  <a:noFill/>
                </a:ln>
                <a:solidFill>
                  <a:prstClr val="white"/>
                </a:solidFill>
                <a:effectLst/>
                <a:uLnTx/>
                <a:uFillTx/>
                <a:latin typeface="#9Slide07 IcielBaliho Script" pitchFamily="2" charset="77"/>
                <a:ea typeface="+mn-ea"/>
                <a:cs typeface="+mn-cs"/>
              </a:rPr>
              <a:t>Tiết</a:t>
            </a:r>
            <a:r>
              <a:rPr kumimoji="0" lang="en-US" altLang="en-US" sz="3600" b="0" i="0" u="none" strike="noStrike" kern="1200" cap="none" spc="0" normalizeH="0" baseline="0" noProof="0" dirty="0">
                <a:ln>
                  <a:noFill/>
                </a:ln>
                <a:solidFill>
                  <a:prstClr val="white"/>
                </a:solidFill>
                <a:effectLst/>
                <a:uLnTx/>
                <a:uFillTx/>
                <a:latin typeface="#9Slide07 IcielBaliho Script" pitchFamily="2" charset="77"/>
                <a:ea typeface="+mn-ea"/>
                <a:cs typeface="+mn-cs"/>
              </a:rPr>
              <a:t> 2)</a:t>
            </a:r>
          </a:p>
        </p:txBody>
      </p:sp>
      <p:pic>
        <p:nvPicPr>
          <p:cNvPr id="6"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49312" y="3838832"/>
            <a:ext cx="3272027" cy="24741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7346" name="Picture 2" descr="Núi lửa là gì? Núi lửa được hình thành như thế nà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0661" y="3810000"/>
            <a:ext cx="3272027" cy="23402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barn(inVertical)">
                                      <p:cBhvr>
                                        <p:cTn id="7" dur="500"/>
                                        <p:tgtEl>
                                          <p:spTgt spid="57346"/>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D1EFCBC-6AF4-4EB1-8015-E91D91FCDD84}"/>
              </a:ext>
            </a:extLst>
          </p:cNvPr>
          <p:cNvGraphicFramePr>
            <a:graphicFrameLocks noGrp="1"/>
          </p:cNvGraphicFramePr>
          <p:nvPr>
            <p:extLst>
              <p:ext uri="{D42A27DB-BD31-4B8C-83A1-F6EECF244321}">
                <p14:modId xmlns:p14="http://schemas.microsoft.com/office/powerpoint/2010/main" val="2892428526"/>
              </p:ext>
            </p:extLst>
          </p:nvPr>
        </p:nvGraphicFramePr>
        <p:xfrm>
          <a:off x="838200" y="1371600"/>
          <a:ext cx="10134600" cy="5166901"/>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2980970943"/>
                    </a:ext>
                  </a:extLst>
                </a:gridCol>
                <a:gridCol w="1600200">
                  <a:extLst>
                    <a:ext uri="{9D8B030D-6E8A-4147-A177-3AD203B41FA5}">
                      <a16:colId xmlns:a16="http://schemas.microsoft.com/office/drawing/2014/main" val="4199378443"/>
                    </a:ext>
                  </a:extLst>
                </a:gridCol>
                <a:gridCol w="1676400">
                  <a:extLst>
                    <a:ext uri="{9D8B030D-6E8A-4147-A177-3AD203B41FA5}">
                      <a16:colId xmlns:a16="http://schemas.microsoft.com/office/drawing/2014/main" val="1350658119"/>
                    </a:ext>
                  </a:extLst>
                </a:gridCol>
                <a:gridCol w="1524000">
                  <a:extLst>
                    <a:ext uri="{9D8B030D-6E8A-4147-A177-3AD203B41FA5}">
                      <a16:colId xmlns:a16="http://schemas.microsoft.com/office/drawing/2014/main" val="4033682020"/>
                    </a:ext>
                  </a:extLst>
                </a:gridCol>
                <a:gridCol w="1447800">
                  <a:extLst>
                    <a:ext uri="{9D8B030D-6E8A-4147-A177-3AD203B41FA5}">
                      <a16:colId xmlns:a16="http://schemas.microsoft.com/office/drawing/2014/main" val="3137967124"/>
                    </a:ext>
                  </a:extLst>
                </a:gridCol>
              </a:tblGrid>
              <a:tr h="653697">
                <a:tc>
                  <a:txBody>
                    <a:bodyPr/>
                    <a:lstStyle/>
                    <a:p>
                      <a:pPr algn="ctr"/>
                      <a:endParaRPr lang="en-US" sz="3600" dirty="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dirty="0" err="1">
                          <a:latin typeface="#9Slide07 IcielBaliho Script" pitchFamily="2" charset="0"/>
                        </a:rPr>
                        <a:t>Tổ</a:t>
                      </a:r>
                      <a:r>
                        <a:rPr lang="en-US" sz="3600" dirty="0">
                          <a:latin typeface="#9Slide07 IcielBaliho Script" pitchFamily="2" charset="0"/>
                        </a:rPr>
                        <a:t>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dirty="0" err="1">
                          <a:latin typeface="#9Slide07 IcielBaliho Script" pitchFamily="2" charset="0"/>
                        </a:rPr>
                        <a:t>Tổ</a:t>
                      </a:r>
                      <a:r>
                        <a:rPr lang="en-US" sz="3600" dirty="0">
                          <a:latin typeface="#9Slide07 IcielBaliho Script" pitchFamily="2" charset="0"/>
                        </a:rPr>
                        <a:t>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dirty="0" err="1">
                          <a:latin typeface="#9Slide07 IcielBaliho Script" pitchFamily="2" charset="0"/>
                        </a:rPr>
                        <a:t>Tổ</a:t>
                      </a:r>
                      <a:r>
                        <a:rPr lang="en-US" sz="3600" dirty="0">
                          <a:latin typeface="#9Slide07 IcielBaliho Script" pitchFamily="2" charset="0"/>
                        </a:rPr>
                        <a:t>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dirty="0" err="1">
                          <a:latin typeface="#9Slide07 IcielBaliho Script" pitchFamily="2" charset="0"/>
                        </a:rPr>
                        <a:t>Tổ</a:t>
                      </a:r>
                      <a:r>
                        <a:rPr lang="en-US" sz="3600" dirty="0">
                          <a:latin typeface="#9Slide07 IcielBaliho Script" pitchFamily="2" charset="0"/>
                        </a:rPr>
                        <a:t>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75743238"/>
                  </a:ext>
                </a:extLst>
              </a:tr>
              <a:tr h="1128301">
                <a:tc>
                  <a:txBody>
                    <a:bodyPr/>
                    <a:lstStyle/>
                    <a:p>
                      <a:pPr algn="just"/>
                      <a:r>
                        <a:rPr lang="en-US" sz="3600" dirty="0" err="1">
                          <a:latin typeface="#9Slide07 IcielBaliho Script" pitchFamily="2" charset="0"/>
                        </a:rPr>
                        <a:t>Hình</a:t>
                      </a:r>
                      <a:r>
                        <a:rPr lang="en-US" sz="3600" dirty="0">
                          <a:latin typeface="#9Slide07 IcielBaliho Script" pitchFamily="2" charset="0"/>
                        </a:rPr>
                        <a:t> </a:t>
                      </a:r>
                      <a:r>
                        <a:rPr lang="en-US" sz="3600" dirty="0" err="1">
                          <a:latin typeface="#9Slide07 IcielBaliho Script" pitchFamily="2" charset="0"/>
                        </a:rPr>
                        <a:t>thức</a:t>
                      </a:r>
                      <a:r>
                        <a:rPr lang="en-US" sz="3600" dirty="0">
                          <a:latin typeface="#9Slide07 IcielBaliho Script" pitchFamily="2" charset="0"/>
                        </a:rPr>
                        <a:t> (4 </a:t>
                      </a:r>
                      <a:r>
                        <a:rPr lang="en-US" sz="3600" dirty="0" err="1">
                          <a:latin typeface="#9Slide07 IcielBaliho Script" pitchFamily="2" charset="0"/>
                        </a:rPr>
                        <a:t>điểm</a:t>
                      </a:r>
                      <a:r>
                        <a:rPr lang="en-US" sz="3600" dirty="0">
                          <a:latin typeface="#9Slide07 IcielBaliho Script" pitchFamily="2"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3597152"/>
                  </a:ext>
                </a:extLst>
              </a:tr>
              <a:tr h="1128301">
                <a:tc>
                  <a:txBody>
                    <a:bodyPr/>
                    <a:lstStyle/>
                    <a:p>
                      <a:pPr algn="just"/>
                      <a:r>
                        <a:rPr lang="en-US" sz="3600" dirty="0" err="1">
                          <a:latin typeface="#9Slide07 IcielBaliho Script" pitchFamily="2" charset="0"/>
                        </a:rPr>
                        <a:t>Nội</a:t>
                      </a:r>
                      <a:r>
                        <a:rPr lang="en-US" sz="3600" dirty="0">
                          <a:latin typeface="#9Slide07 IcielBaliho Script" pitchFamily="2" charset="0"/>
                        </a:rPr>
                        <a:t> dung (4 </a:t>
                      </a:r>
                      <a:r>
                        <a:rPr lang="en-US" sz="3600" dirty="0" err="1">
                          <a:latin typeface="#9Slide07 IcielBaliho Script" pitchFamily="2" charset="0"/>
                        </a:rPr>
                        <a:t>điểm</a:t>
                      </a:r>
                      <a:r>
                        <a:rPr lang="en-US" sz="3600" dirty="0">
                          <a:latin typeface="#9Slide07 IcielBaliho Script" pitchFamily="2"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24703538"/>
                  </a:ext>
                </a:extLst>
              </a:tr>
              <a:tr h="1128301">
                <a:tc>
                  <a:txBody>
                    <a:bodyPr/>
                    <a:lstStyle/>
                    <a:p>
                      <a:pPr algn="just"/>
                      <a:r>
                        <a:rPr lang="en-US" sz="3600" dirty="0" err="1">
                          <a:latin typeface="#9Slide07 IcielBaliho Script" pitchFamily="2" charset="0"/>
                        </a:rPr>
                        <a:t>Sáng</a:t>
                      </a:r>
                      <a:r>
                        <a:rPr lang="en-US" sz="3600" dirty="0">
                          <a:latin typeface="#9Slide07 IcielBaliho Script" pitchFamily="2" charset="0"/>
                        </a:rPr>
                        <a:t> </a:t>
                      </a:r>
                      <a:r>
                        <a:rPr lang="en-US" sz="3600" dirty="0" err="1">
                          <a:latin typeface="#9Slide07 IcielBaliho Script" pitchFamily="2" charset="0"/>
                        </a:rPr>
                        <a:t>tạo</a:t>
                      </a:r>
                      <a:r>
                        <a:rPr lang="en-US" sz="3600" dirty="0">
                          <a:latin typeface="#9Slide07 IcielBaliho Script" pitchFamily="2" charset="0"/>
                        </a:rPr>
                        <a:t> (2 </a:t>
                      </a:r>
                      <a:r>
                        <a:rPr lang="en-US" sz="3600" dirty="0" err="1">
                          <a:latin typeface="#9Slide07 IcielBaliho Script" pitchFamily="2" charset="0"/>
                        </a:rPr>
                        <a:t>điểm</a:t>
                      </a:r>
                      <a:r>
                        <a:rPr lang="en-US" sz="3600" dirty="0">
                          <a:latin typeface="#9Slide07 IcielBaliho Script" pitchFamily="2"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dirty="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dirty="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1767513"/>
                  </a:ext>
                </a:extLst>
              </a:tr>
              <a:tr h="1128301">
                <a:tc>
                  <a:txBody>
                    <a:bodyPr/>
                    <a:lstStyle/>
                    <a:p>
                      <a:pPr algn="just"/>
                      <a:r>
                        <a:rPr lang="en-US" sz="3600" dirty="0" err="1">
                          <a:latin typeface="#9Slide07 IcielBaliho Script" pitchFamily="2" charset="0"/>
                        </a:rPr>
                        <a:t>Tổng</a:t>
                      </a:r>
                      <a:endParaRPr lang="en-US" sz="3600" dirty="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dirty="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endParaRPr lang="en-US" sz="3600" dirty="0">
                        <a:latin typeface="#9Slide07 IcielBaliho Script"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7271207"/>
                  </a:ext>
                </a:extLst>
              </a:tr>
            </a:tbl>
          </a:graphicData>
        </a:graphic>
      </p:graphicFrame>
      <p:sp>
        <p:nvSpPr>
          <p:cNvPr id="3" name="TextBox 2">
            <a:extLst>
              <a:ext uri="{FF2B5EF4-FFF2-40B4-BE49-F238E27FC236}">
                <a16:creationId xmlns:a16="http://schemas.microsoft.com/office/drawing/2014/main" id="{9B130C50-3D6A-4FBA-8DBD-01904F07F3EA}"/>
              </a:ext>
            </a:extLst>
          </p:cNvPr>
          <p:cNvSpPr txBox="1"/>
          <p:nvPr/>
        </p:nvSpPr>
        <p:spPr>
          <a:xfrm>
            <a:off x="4191000" y="533400"/>
            <a:ext cx="8686800" cy="584775"/>
          </a:xfrm>
          <a:prstGeom prst="rect">
            <a:avLst/>
          </a:prstGeom>
          <a:noFill/>
        </p:spPr>
        <p:txBody>
          <a:bodyPr wrap="square" rtlCol="0">
            <a:spAutoFit/>
          </a:bodyPr>
          <a:lstStyle/>
          <a:p>
            <a:r>
              <a:rPr lang="en-US" sz="3200" b="1" dirty="0"/>
              <a:t>PHIẾU CHẤM ĐIỂM</a:t>
            </a:r>
          </a:p>
        </p:txBody>
      </p:sp>
    </p:spTree>
    <p:extLst>
      <p:ext uri="{BB962C8B-B14F-4D97-AF65-F5344CB8AC3E}">
        <p14:creationId xmlns:p14="http://schemas.microsoft.com/office/powerpoint/2010/main" val="1888363204"/>
      </p:ext>
    </p:extLst>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arthquake free vector icons designed by Freepik | Free icons, Vector icon  design, Grid wallpaper">
            <a:extLst>
              <a:ext uri="{FF2B5EF4-FFF2-40B4-BE49-F238E27FC236}">
                <a16:creationId xmlns:a16="http://schemas.microsoft.com/office/drawing/2014/main" id="{85135C71-EEC0-4948-8F78-6A8DEA44776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10200" y="381000"/>
            <a:ext cx="6477000" cy="6477000"/>
          </a:xfrm>
          <a:prstGeom prst="rect">
            <a:avLst/>
          </a:prstGeom>
          <a:solidFill>
            <a:srgbClr val="FFFFFF"/>
          </a:solidFill>
        </p:spPr>
      </p:pic>
      <p:sp>
        <p:nvSpPr>
          <p:cNvPr id="3" name="TextBox 35">
            <a:extLst>
              <a:ext uri="{FF2B5EF4-FFF2-40B4-BE49-F238E27FC236}">
                <a16:creationId xmlns:a16="http://schemas.microsoft.com/office/drawing/2014/main" id="{E3ECAB63-4480-4475-AD69-E3F05CBB74C7}"/>
              </a:ext>
            </a:extLst>
          </p:cNvPr>
          <p:cNvSpPr txBox="1"/>
          <p:nvPr/>
        </p:nvSpPr>
        <p:spPr>
          <a:xfrm>
            <a:off x="152400" y="685800"/>
            <a:ext cx="4113754" cy="629981"/>
          </a:xfrm>
          <a:prstGeom prst="rect">
            <a:avLst/>
          </a:prstGeom>
          <a:noFill/>
        </p:spPr>
        <p:txBody>
          <a:bodyPr wrap="square">
            <a:spAutoFit/>
          </a:bodyPr>
          <a:lstStyle/>
          <a:p>
            <a:pPr marL="0" marR="0" lvl="0" indent="333375" algn="just" defTabSz="914400" rtl="0" eaLnBrk="1" fontAlgn="auto" latinLnBrk="0" hangingPunct="1">
              <a:lnSpc>
                <a:spcPct val="107000"/>
              </a:lnSpc>
              <a:spcBef>
                <a:spcPts val="600"/>
              </a:spcBef>
              <a:spcAft>
                <a:spcPts val="600"/>
              </a:spcAft>
              <a:buClrTx/>
              <a:buSzTx/>
              <a:buFontTx/>
              <a:buNone/>
              <a:tabLst/>
              <a:defRPr/>
            </a:pPr>
            <a:r>
              <a:rPr lang="en-US" sz="3600" dirty="0">
                <a:solidFill>
                  <a:srgbClr val="0070C0"/>
                </a:solidFill>
                <a:latin typeface="#9Slide07 IcielBC Cubano Normal" panose="00000500000000000000" pitchFamily="2" charset="0"/>
                <a:ea typeface="#9Slide04 Abraham Lincoln" pitchFamily="2" charset="0"/>
                <a:cs typeface="Times New Roman" panose="02020603050405020304" pitchFamily="18" charset="0"/>
              </a:rPr>
              <a:t>3</a:t>
            </a:r>
            <a:r>
              <a:rPr kumimoji="0" lang="en-US" sz="3600" b="0" i="0" u="none" strike="noStrike" kern="1200" cap="none" spc="0" normalizeH="0" baseline="0" noProof="0" dirty="0">
                <a:ln>
                  <a:noFill/>
                </a:ln>
                <a:solidFill>
                  <a:srgbClr val="0070C0"/>
                </a:solidFill>
                <a:effectLst/>
                <a:uLnTx/>
                <a:uFillTx/>
                <a:latin typeface="#9Slide07 IcielBC Cubano Normal" panose="00000500000000000000" pitchFamily="2" charset="0"/>
                <a:ea typeface="#9Slide04 Abraham Lincoln" pitchFamily="2" charset="0"/>
                <a:cs typeface="Times New Roman" panose="02020603050405020304" pitchFamily="18" charset="0"/>
              </a:rPr>
              <a:t>.</a:t>
            </a:r>
            <a:r>
              <a:rPr kumimoji="0" lang="vi-VN" sz="3600" b="0" i="0" u="none" strike="noStrike" kern="1200" cap="none" spc="0" normalizeH="0" baseline="0" noProof="0" dirty="0">
                <a:ln>
                  <a:noFill/>
                </a:ln>
                <a:solidFill>
                  <a:srgbClr val="0070C0"/>
                </a:solidFill>
                <a:effectLst/>
                <a:uLnTx/>
                <a:uFillTx/>
                <a:latin typeface="#9Slide07 IcielBC Cubano Normal" panose="00000500000000000000" pitchFamily="2" charset="0"/>
                <a:ea typeface="#9Slide04 Abraham Lincoln" pitchFamily="2" charset="0"/>
                <a:cs typeface="Times New Roman" panose="02020603050405020304" pitchFamily="18" charset="0"/>
              </a:rPr>
              <a:t> </a:t>
            </a:r>
            <a:r>
              <a:rPr kumimoji="0" lang="vi-VN" sz="3600" b="0" i="0" u="none" strike="noStrike" kern="1200" cap="none" spc="0" normalizeH="0" baseline="0" noProof="0" dirty="0" err="1">
                <a:ln>
                  <a:noFill/>
                </a:ln>
                <a:solidFill>
                  <a:srgbClr val="0070C0"/>
                </a:solidFill>
                <a:effectLst/>
                <a:uLnTx/>
                <a:uFillTx/>
                <a:latin typeface="#9Slide07 IcielBC Cubano Normal" panose="00000500000000000000" pitchFamily="2" charset="0"/>
                <a:ea typeface="#9Slide04 Abraham Lincoln" pitchFamily="2" charset="0"/>
                <a:cs typeface="Times New Roman" panose="02020603050405020304" pitchFamily="18" charset="0"/>
              </a:rPr>
              <a:t>Động</a:t>
            </a:r>
            <a:r>
              <a:rPr kumimoji="0" lang="vi-VN" sz="3600" b="0" i="0" u="none" strike="noStrike" kern="1200" cap="none" spc="0" normalizeH="0" baseline="0" noProof="0" dirty="0">
                <a:ln>
                  <a:noFill/>
                </a:ln>
                <a:solidFill>
                  <a:srgbClr val="0070C0"/>
                </a:solidFill>
                <a:effectLst/>
                <a:uLnTx/>
                <a:uFillTx/>
                <a:latin typeface="#9Slide07 IcielBC Cubano Normal" panose="00000500000000000000" pitchFamily="2" charset="0"/>
                <a:ea typeface="#9Slide04 Abraham Lincoln" pitchFamily="2" charset="0"/>
                <a:cs typeface="Times New Roman" panose="02020603050405020304" pitchFamily="18" charset="0"/>
              </a:rPr>
              <a:t> </a:t>
            </a:r>
            <a:r>
              <a:rPr kumimoji="0" lang="vi-VN" sz="3600" b="0" i="0" u="none" strike="noStrike" kern="1200" cap="none" spc="0" normalizeH="0" baseline="0" noProof="0" dirty="0" err="1">
                <a:ln>
                  <a:noFill/>
                </a:ln>
                <a:solidFill>
                  <a:srgbClr val="0070C0"/>
                </a:solidFill>
                <a:effectLst/>
                <a:uLnTx/>
                <a:uFillTx/>
                <a:latin typeface="#9Slide07 IcielBC Cubano Normal" panose="00000500000000000000" pitchFamily="2" charset="0"/>
                <a:ea typeface="#9Slide04 Abraham Lincoln" pitchFamily="2" charset="0"/>
                <a:cs typeface="Times New Roman" panose="02020603050405020304" pitchFamily="18" charset="0"/>
              </a:rPr>
              <a:t>Đất</a:t>
            </a:r>
            <a:endParaRPr kumimoji="0" lang="en-US" sz="3600" b="0" i="0" u="none" strike="noStrike" kern="1200" cap="none" spc="0" normalizeH="0" baseline="0" noProof="0" dirty="0">
              <a:ln>
                <a:noFill/>
              </a:ln>
              <a:solidFill>
                <a:srgbClr val="0070C0"/>
              </a:solidFill>
              <a:effectLst/>
              <a:uLnTx/>
              <a:uFillTx/>
              <a:latin typeface="#9Slide07 IcielBC Cubano Normal" panose="00000500000000000000" pitchFamily="2" charset="0"/>
              <a:ea typeface="#9Slide04 Abraham Lincoln" pitchFamily="2" charset="0"/>
              <a:cs typeface="Times New Roman" panose="02020603050405020304" pitchFamily="18" charset="0"/>
            </a:endParaRPr>
          </a:p>
        </p:txBody>
      </p:sp>
    </p:spTree>
    <p:extLst>
      <p:ext uri="{BB962C8B-B14F-4D97-AF65-F5344CB8AC3E}">
        <p14:creationId xmlns:p14="http://schemas.microsoft.com/office/powerpoint/2010/main" val="268498643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982166" y="1484784"/>
            <a:ext cx="482453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9Slide07 SVNPosterizer KG Inli" panose="02000503000000020003" pitchFamily="2" charset="0"/>
                <a:ea typeface="+mn-ea"/>
                <a:cs typeface="+mn-cs"/>
              </a:rPr>
              <a:t>Một</a:t>
            </a:r>
            <a:r>
              <a:rPr kumimoji="0" lang="en-US" sz="4400" b="1" i="0" u="none" strike="noStrike" kern="1200" cap="none" spc="0" normalizeH="0" baseline="0" noProof="0" dirty="0">
                <a:ln>
                  <a:noFill/>
                </a:ln>
                <a:solidFill>
                  <a:srgbClr val="FF0000"/>
                </a:solidFill>
                <a:effectLst/>
                <a:uLnTx/>
                <a:uFillTx/>
                <a:latin typeface="#9Slide07 SVNPosterizer KG Inli" panose="02000503000000020003" pitchFamily="2"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7 SVNPosterizer KG Inli" panose="02000503000000020003" pitchFamily="2" charset="0"/>
                <a:ea typeface="+mn-ea"/>
                <a:cs typeface="+mn-cs"/>
              </a:rPr>
              <a:t>số</a:t>
            </a:r>
            <a:r>
              <a:rPr kumimoji="0" lang="en-US" sz="4400" b="1" i="0" u="none" strike="noStrike" kern="1200" cap="none" spc="0" normalizeH="0" baseline="0" noProof="0" dirty="0">
                <a:ln>
                  <a:noFill/>
                </a:ln>
                <a:solidFill>
                  <a:srgbClr val="FF0000"/>
                </a:solidFill>
                <a:effectLst/>
                <a:uLnTx/>
                <a:uFillTx/>
                <a:latin typeface="#9Slide07 SVNPosterizer KG Inli" panose="02000503000000020003" pitchFamily="2"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7 SVNPosterizer KG Inli" panose="02000503000000020003" pitchFamily="2" charset="0"/>
                <a:ea typeface="+mn-ea"/>
                <a:cs typeface="+mn-cs"/>
              </a:rPr>
              <a:t>nguyên</a:t>
            </a:r>
            <a:r>
              <a:rPr kumimoji="0" lang="en-US" sz="4400" b="1" i="0" u="none" strike="noStrike" kern="1200" cap="none" spc="0" normalizeH="0" baseline="0" noProof="0" dirty="0">
                <a:ln>
                  <a:noFill/>
                </a:ln>
                <a:solidFill>
                  <a:srgbClr val="FF0000"/>
                </a:solidFill>
                <a:effectLst/>
                <a:uLnTx/>
                <a:uFillTx/>
                <a:latin typeface="#9Slide07 SVNPosterizer KG Inli" panose="02000503000000020003" pitchFamily="2"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7 SVNPosterizer KG Inli" panose="02000503000000020003" pitchFamily="2" charset="0"/>
                <a:ea typeface="+mn-ea"/>
                <a:cs typeface="+mn-cs"/>
              </a:rPr>
              <a:t>nhân,diễn</a:t>
            </a:r>
            <a:r>
              <a:rPr kumimoji="0" lang="en-US" sz="4400" b="1" i="0" u="none" strike="noStrike" kern="1200" cap="none" spc="0" normalizeH="0" baseline="0" noProof="0" dirty="0">
                <a:ln>
                  <a:noFill/>
                </a:ln>
                <a:solidFill>
                  <a:srgbClr val="FF0000"/>
                </a:solidFill>
                <a:effectLst/>
                <a:uLnTx/>
                <a:uFillTx/>
                <a:latin typeface="#9Slide07 SVNPosterizer KG Inli" panose="02000503000000020003" pitchFamily="2"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7 SVNPosterizer KG Inli" panose="02000503000000020003" pitchFamily="2" charset="0"/>
                <a:ea typeface="+mn-ea"/>
                <a:cs typeface="+mn-cs"/>
              </a:rPr>
              <a:t>biến</a:t>
            </a:r>
            <a:r>
              <a:rPr kumimoji="0" lang="en-US" sz="4400" b="1" i="0" u="none" strike="noStrike" kern="1200" cap="none" spc="0" normalizeH="0" baseline="0" noProof="0" dirty="0">
                <a:ln>
                  <a:noFill/>
                </a:ln>
                <a:solidFill>
                  <a:srgbClr val="FF0000"/>
                </a:solidFill>
                <a:effectLst/>
                <a:uLnTx/>
                <a:uFillTx/>
                <a:latin typeface="#9Slide07 SVNPosterizer KG Inli" panose="02000503000000020003" pitchFamily="2"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7 SVNPosterizer KG Inli" panose="02000503000000020003" pitchFamily="2" charset="0"/>
                <a:ea typeface="+mn-ea"/>
                <a:cs typeface="+mn-cs"/>
              </a:rPr>
              <a:t>động</a:t>
            </a:r>
            <a:r>
              <a:rPr kumimoji="0" lang="en-US" sz="4400" b="1" i="0" u="none" strike="noStrike" kern="1200" cap="none" spc="0" normalizeH="0" baseline="0" noProof="0" dirty="0">
                <a:ln>
                  <a:noFill/>
                </a:ln>
                <a:solidFill>
                  <a:srgbClr val="FF0000"/>
                </a:solidFill>
                <a:effectLst/>
                <a:uLnTx/>
                <a:uFillTx/>
                <a:latin typeface="#9Slide07 SVNPosterizer KG Inli" panose="02000503000000020003" pitchFamily="2" charset="0"/>
                <a:ea typeface="+mn-ea"/>
                <a:cs typeface="+mn-cs"/>
              </a:rPr>
              <a:t> </a:t>
            </a:r>
            <a:r>
              <a:rPr kumimoji="0" lang="en-US" sz="4400" b="1" i="0" u="none" strike="noStrike" kern="1200" cap="none" spc="0" normalizeH="0" baseline="0" noProof="0" dirty="0" err="1">
                <a:ln>
                  <a:noFill/>
                </a:ln>
                <a:solidFill>
                  <a:srgbClr val="FF0000"/>
                </a:solidFill>
                <a:effectLst/>
                <a:uLnTx/>
                <a:uFillTx/>
                <a:latin typeface="#9Slide07 SVNPosterizer KG Inli" panose="02000503000000020003" pitchFamily="2" charset="0"/>
                <a:ea typeface="+mn-ea"/>
                <a:cs typeface="+mn-cs"/>
              </a:rPr>
              <a:t>đất</a:t>
            </a:r>
            <a:endParaRPr kumimoji="0" lang="vi-VN"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5" name="TextBox 4"/>
          <p:cNvSpPr txBox="1"/>
          <p:nvPr/>
        </p:nvSpPr>
        <p:spPr>
          <a:xfrm>
            <a:off x="5735960" y="3789040"/>
            <a:ext cx="33843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Trình</a:t>
            </a:r>
            <a:r>
              <a:rPr kumimoji="0" lang="en-US" sz="3200" b="1" i="1" u="none" strike="noStrike" kern="1200" cap="none" spc="0" normalizeH="0" baseline="0" noProof="0" dirty="0">
                <a:ln>
                  <a:noFill/>
                </a:ln>
                <a:solidFill>
                  <a:srgbClr val="FF0000"/>
                </a:solidFill>
                <a:effectLst/>
                <a:uLnTx/>
                <a:uFillTx/>
                <a:latin typeface="Calibri"/>
                <a:ea typeface="+mn-ea"/>
                <a:cs typeface="+mn-cs"/>
              </a:rPr>
              <a:t>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bày</a:t>
            </a:r>
            <a:r>
              <a:rPr kumimoji="0" lang="en-US" sz="3200" b="1" i="1" u="none" strike="noStrike" kern="1200" cap="none" spc="0" normalizeH="0" baseline="0" noProof="0" dirty="0">
                <a:ln>
                  <a:noFill/>
                </a:ln>
                <a:solidFill>
                  <a:srgbClr val="FF0000"/>
                </a:solidFill>
                <a:effectLst/>
                <a:uLnTx/>
                <a:uFillTx/>
                <a:latin typeface="Calibri"/>
                <a:ea typeface="+mn-ea"/>
                <a:cs typeface="+mn-cs"/>
              </a:rPr>
              <a:t>: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Tổ</a:t>
            </a:r>
            <a:r>
              <a:rPr kumimoji="0" lang="en-US" sz="3200" b="1" i="1" u="none" strike="noStrike" kern="1200" cap="none" spc="0" normalizeH="0" baseline="0" noProof="0" dirty="0">
                <a:ln>
                  <a:noFill/>
                </a:ln>
                <a:solidFill>
                  <a:srgbClr val="FF0000"/>
                </a:solidFill>
                <a:effectLst/>
                <a:uLnTx/>
                <a:uFillTx/>
                <a:latin typeface="Calibri"/>
                <a:ea typeface="+mn-ea"/>
                <a:cs typeface="+mn-cs"/>
              </a:rPr>
              <a:t> 1</a:t>
            </a:r>
            <a:endParaRPr kumimoji="0" lang="vi-VN" sz="3200" b="1" i="1"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52355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76672"/>
            <a:ext cx="9252519" cy="391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43473" y="4795897"/>
            <a:ext cx="9721079"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9Slide07 Pangolin" panose="00000500000000000000" pitchFamily="2" charset="0"/>
                <a:ea typeface="+mn-ea"/>
                <a:cs typeface="+mn-cs"/>
              </a:rPr>
              <a:t>Động đất</a:t>
            </a:r>
            <a:r>
              <a:rPr kumimoji="0" lang="vi-VN" sz="3200" b="0" i="0" u="none" strike="noStrike" kern="1200" cap="none" spc="0" normalizeH="0" baseline="0" noProof="0" dirty="0">
                <a:ln>
                  <a:noFill/>
                </a:ln>
                <a:solidFill>
                  <a:srgbClr val="002060"/>
                </a:solidFill>
                <a:effectLst/>
                <a:uLnTx/>
                <a:uFillTx/>
                <a:latin typeface="#9Slide07 Pangolin" panose="00000500000000000000" pitchFamily="2" charset="0"/>
                <a:ea typeface="+mn-ea"/>
                <a:cs typeface="+mn-cs"/>
              </a:rPr>
              <a:t> hay Địa chấn </a:t>
            </a:r>
            <a:r>
              <a:rPr kumimoji="0" lang="vi-VN" sz="3200" b="0" i="0" u="none" strike="noStrike" kern="1200" cap="none" spc="0" normalizeH="0" baseline="0" noProof="0" dirty="0" err="1">
                <a:ln>
                  <a:noFill/>
                </a:ln>
                <a:solidFill>
                  <a:srgbClr val="002060"/>
                </a:solidFill>
                <a:effectLst/>
                <a:uLnTx/>
                <a:uFillTx/>
                <a:latin typeface="#9Slide07 Pangolin" panose="00000500000000000000" pitchFamily="2" charset="0"/>
                <a:ea typeface="+mn-ea"/>
                <a:cs typeface="+mn-cs"/>
              </a:rPr>
              <a:t>là</a:t>
            </a:r>
            <a:r>
              <a:rPr kumimoji="0" lang="vi-VN" sz="3200" b="0" i="0" u="none" strike="noStrike" kern="1200" cap="none" spc="0" normalizeH="0" baseline="0" noProof="0" dirty="0">
                <a:ln>
                  <a:noFill/>
                </a:ln>
                <a:solidFill>
                  <a:srgbClr val="002060"/>
                </a:solidFill>
                <a:effectLst/>
                <a:uLnTx/>
                <a:uFillTx/>
                <a:latin typeface="#9Slide07 Pangolin" panose="00000500000000000000" pitchFamily="2" charset="0"/>
                <a:ea typeface="+mn-ea"/>
                <a:cs typeface="+mn-cs"/>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hiện</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tượng</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lớp</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vỏ</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Trái</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Đất</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bị</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rung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chuyển</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với</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nhiều</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cường</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độ</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khác</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nhau</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và</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diễn</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ra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trong</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thời</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gian</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 </a:t>
            </a:r>
            <a:r>
              <a:rPr kumimoji="0" lang="en-US" sz="3200" b="0" i="0" u="none" strike="noStrike" kern="1200" cap="none" spc="0" normalizeH="0" baseline="0" noProof="0" dirty="0" err="1">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ngắn</a:t>
            </a:r>
            <a:r>
              <a:rPr kumimoji="0" lang="en-US" sz="3200" b="0" i="0" u="none" strike="noStrike" kern="1200" cap="none" spc="0" normalizeH="0" baseline="0" noProof="0" dirty="0">
                <a:ln>
                  <a:noFill/>
                </a:ln>
                <a:solidFill>
                  <a:srgbClr val="0070C0"/>
                </a:solidFill>
                <a:effectLst/>
                <a:uLnTx/>
                <a:uFillTx/>
                <a:latin typeface="#9Slide07 Pangolin" panose="00000500000000000000" pitchFamily="2"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7375851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barn(inVertical)">
                                      <p:cBhvr>
                                        <p:cTn id="7" dur="500"/>
                                        <p:tgtEl>
                                          <p:spTgt spid="307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1)">
                                      <p:cBhvr>
                                        <p:cTn id="12"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AutoShape 4" descr="Hình ảnh đẹp cho Powerpoint đa dạng chủ đề cho thuyết trình slide"/>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3"/>
          <p:cNvSpPr/>
          <p:nvPr/>
        </p:nvSpPr>
        <p:spPr>
          <a:xfrm>
            <a:off x="2820296" y="4888301"/>
            <a:ext cx="7812208" cy="138499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Nguyên nhân:</a:t>
            </a:r>
            <a:r>
              <a:rPr kumimoji="0" lang="en-US" sz="2800" b="1" i="0" u="none" strike="noStrike" kern="1200" cap="none" spc="0" normalizeH="0" baseline="0" noProof="0" dirty="0">
                <a:ln>
                  <a:noFill/>
                </a:ln>
                <a:solidFill>
                  <a:srgbClr val="FFFF00"/>
                </a:solidFill>
                <a:effectLst/>
                <a:uLnTx/>
                <a:uFillTx/>
                <a:latin typeface="Calibri"/>
                <a:ea typeface="+mn-ea"/>
                <a:cs typeface="+mn-cs"/>
              </a:rPr>
              <a:t> do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vận</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động</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kiến</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tạo</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của</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các</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mảng</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kiến</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tạo</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trong</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vỏ</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Trái</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Đất</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xô</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vào</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nhau</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hoặc</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tách</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xa</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nhau</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dẫn</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đến</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các</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hoạt</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động</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đứt</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en-US" sz="2800" b="1" i="0" u="none" strike="noStrike" kern="1200" cap="none" spc="0" normalizeH="0" baseline="0" noProof="0" dirty="0" err="1">
                <a:ln>
                  <a:noFill/>
                </a:ln>
                <a:solidFill>
                  <a:srgbClr val="FFFF00"/>
                </a:solidFill>
                <a:effectLst/>
                <a:uLnTx/>
                <a:uFillTx/>
                <a:latin typeface="Calibri"/>
                <a:ea typeface="+mn-ea"/>
                <a:cs typeface="+mn-cs"/>
              </a:rPr>
              <a:t>gãy</a:t>
            </a:r>
            <a:r>
              <a:rPr kumimoji="0" lang="en-US" sz="2800" b="1" i="0" u="none" strike="noStrike" kern="1200" cap="none" spc="0" normalizeH="0" baseline="0" noProof="0" dirty="0">
                <a:ln>
                  <a:noFill/>
                </a:ln>
                <a:solidFill>
                  <a:srgbClr val="FFFF00"/>
                </a:solidFill>
                <a:effectLst/>
                <a:uLnTx/>
                <a:uFillTx/>
                <a:latin typeface="Calibri"/>
                <a:ea typeface="+mn-ea"/>
                <a:cs typeface="+mn-cs"/>
              </a:rPr>
              <a:t> </a:t>
            </a:r>
            <a:r>
              <a:rPr kumimoji="0" lang="vi-VN" sz="2800" b="0"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p>
        </p:txBody>
      </p:sp>
      <p:pic>
        <p:nvPicPr>
          <p:cNvPr id="4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35" y="404664"/>
            <a:ext cx="586220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 picture containing text&#10;&#10;Description automatically generated">
            <a:extLst>
              <a:ext uri="{FF2B5EF4-FFF2-40B4-BE49-F238E27FC236}">
                <a16:creationId xmlns:a16="http://schemas.microsoft.com/office/drawing/2014/main" id="{4C36478F-3BE2-40D8-BEAC-D4A0402ED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032" y="404664"/>
            <a:ext cx="5086438" cy="3672408"/>
          </a:xfrm>
          <a:prstGeom prst="rect">
            <a:avLst/>
          </a:prstGeom>
        </p:spPr>
      </p:pic>
    </p:spTree>
    <p:extLst>
      <p:ext uri="{BB962C8B-B14F-4D97-AF65-F5344CB8AC3E}">
        <p14:creationId xmlns:p14="http://schemas.microsoft.com/office/powerpoint/2010/main" val="16501620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wipe(down)">
                                      <p:cBhvr>
                                        <p:cTn id="7" dur="580">
                                          <p:stCondLst>
                                            <p:cond delay="0"/>
                                          </p:stCondLst>
                                        </p:cTn>
                                        <p:tgtEl>
                                          <p:spTgt spid="4101"/>
                                        </p:tgtEl>
                                      </p:cBhvr>
                                    </p:animEffect>
                                    <p:anim calcmode="lin" valueType="num">
                                      <p:cBhvr>
                                        <p:cTn id="8" dur="1822" tmFilter="0,0; 0.14,0.36; 0.43,0.73; 0.71,0.91; 1.0,1.0">
                                          <p:stCondLst>
                                            <p:cond delay="0"/>
                                          </p:stCondLst>
                                        </p:cTn>
                                        <p:tgtEl>
                                          <p:spTgt spid="410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10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10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10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101"/>
                                        </p:tgtEl>
                                        <p:attrNameLst>
                                          <p:attrName>ppt_y</p:attrName>
                                        </p:attrNameLst>
                                      </p:cBhvr>
                                      <p:tavLst>
                                        <p:tav tm="0" fmla="#ppt_y-sin(pi*$)/81">
                                          <p:val>
                                            <p:fltVal val="0"/>
                                          </p:val>
                                        </p:tav>
                                        <p:tav tm="100000">
                                          <p:val>
                                            <p:fltVal val="1"/>
                                          </p:val>
                                        </p:tav>
                                      </p:tavLst>
                                    </p:anim>
                                    <p:animScale>
                                      <p:cBhvr>
                                        <p:cTn id="13" dur="26">
                                          <p:stCondLst>
                                            <p:cond delay="650"/>
                                          </p:stCondLst>
                                        </p:cTn>
                                        <p:tgtEl>
                                          <p:spTgt spid="4101"/>
                                        </p:tgtEl>
                                      </p:cBhvr>
                                      <p:to x="100000" y="60000"/>
                                    </p:animScale>
                                    <p:animScale>
                                      <p:cBhvr>
                                        <p:cTn id="14" dur="166" decel="50000">
                                          <p:stCondLst>
                                            <p:cond delay="676"/>
                                          </p:stCondLst>
                                        </p:cTn>
                                        <p:tgtEl>
                                          <p:spTgt spid="4101"/>
                                        </p:tgtEl>
                                      </p:cBhvr>
                                      <p:to x="100000" y="100000"/>
                                    </p:animScale>
                                    <p:animScale>
                                      <p:cBhvr>
                                        <p:cTn id="15" dur="26">
                                          <p:stCondLst>
                                            <p:cond delay="1312"/>
                                          </p:stCondLst>
                                        </p:cTn>
                                        <p:tgtEl>
                                          <p:spTgt spid="4101"/>
                                        </p:tgtEl>
                                      </p:cBhvr>
                                      <p:to x="100000" y="80000"/>
                                    </p:animScale>
                                    <p:animScale>
                                      <p:cBhvr>
                                        <p:cTn id="16" dur="166" decel="50000">
                                          <p:stCondLst>
                                            <p:cond delay="1338"/>
                                          </p:stCondLst>
                                        </p:cTn>
                                        <p:tgtEl>
                                          <p:spTgt spid="4101"/>
                                        </p:tgtEl>
                                      </p:cBhvr>
                                      <p:to x="100000" y="100000"/>
                                    </p:animScale>
                                    <p:animScale>
                                      <p:cBhvr>
                                        <p:cTn id="17" dur="26">
                                          <p:stCondLst>
                                            <p:cond delay="1642"/>
                                          </p:stCondLst>
                                        </p:cTn>
                                        <p:tgtEl>
                                          <p:spTgt spid="4101"/>
                                        </p:tgtEl>
                                      </p:cBhvr>
                                      <p:to x="100000" y="90000"/>
                                    </p:animScale>
                                    <p:animScale>
                                      <p:cBhvr>
                                        <p:cTn id="18" dur="166" decel="50000">
                                          <p:stCondLst>
                                            <p:cond delay="1668"/>
                                          </p:stCondLst>
                                        </p:cTn>
                                        <p:tgtEl>
                                          <p:spTgt spid="4101"/>
                                        </p:tgtEl>
                                      </p:cBhvr>
                                      <p:to x="100000" y="100000"/>
                                    </p:animScale>
                                    <p:animScale>
                                      <p:cBhvr>
                                        <p:cTn id="19" dur="26">
                                          <p:stCondLst>
                                            <p:cond delay="1808"/>
                                          </p:stCondLst>
                                        </p:cTn>
                                        <p:tgtEl>
                                          <p:spTgt spid="4101"/>
                                        </p:tgtEl>
                                      </p:cBhvr>
                                      <p:to x="100000" y="95000"/>
                                    </p:animScale>
                                    <p:animScale>
                                      <p:cBhvr>
                                        <p:cTn id="20" dur="166" decel="50000">
                                          <p:stCondLst>
                                            <p:cond delay="1834"/>
                                          </p:stCondLst>
                                        </p:cTn>
                                        <p:tgtEl>
                                          <p:spTgt spid="410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 calcmode="lin" valueType="num">
                                      <p:cBhvr>
                                        <p:cTn id="30"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4797152"/>
            <a:ext cx="9144000" cy="1569660"/>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EEECE1"/>
                </a:solidFill>
                <a:effectLst/>
                <a:uLnTx/>
                <a:uFillTx/>
                <a:latin typeface="Arial" panose="020B0604020202020204" pitchFamily="34" charset="0"/>
                <a:ea typeface="+mn-ea"/>
                <a:cs typeface="+mn-cs"/>
              </a:rPr>
              <a:t>Diễn biến trận động đất: Khi mọi người đang làm việc và các thiết rung lắc và rơi xuống đất vỡ tan .Thành phố đổ nát, thiếu nước, mất điện. Cường độ 7,8 độ richte, gây ra thương vong cho hàng nghìn người</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114" y="290986"/>
            <a:ext cx="5929042" cy="342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A picture containing text&#10;&#10;Description automatically generated">
            <a:extLst>
              <a:ext uri="{FF2B5EF4-FFF2-40B4-BE49-F238E27FC236}">
                <a16:creationId xmlns:a16="http://schemas.microsoft.com/office/drawing/2014/main" id="{8FFD7F93-94F9-499B-876B-6BCEF1210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351" y="260648"/>
            <a:ext cx="5486400" cy="3429000"/>
          </a:xfrm>
          <a:prstGeom prst="rect">
            <a:avLst/>
          </a:prstGeom>
        </p:spPr>
      </p:pic>
    </p:spTree>
    <p:extLst>
      <p:ext uri="{BB962C8B-B14F-4D97-AF65-F5344CB8AC3E}">
        <p14:creationId xmlns:p14="http://schemas.microsoft.com/office/powerpoint/2010/main" val="25163918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1000"/>
                                        <p:tgtEl>
                                          <p:spTgt spid="2051"/>
                                        </p:tgtEl>
                                      </p:cBhvr>
                                    </p:animEffect>
                                    <p:anim calcmode="lin" valueType="num">
                                      <p:cBhvr>
                                        <p:cTn id="8" dur="1000" fill="hold"/>
                                        <p:tgtEl>
                                          <p:spTgt spid="2051"/>
                                        </p:tgtEl>
                                        <p:attrNameLst>
                                          <p:attrName>ppt_x</p:attrName>
                                        </p:attrNameLst>
                                      </p:cBhvr>
                                      <p:tavLst>
                                        <p:tav tm="0">
                                          <p:val>
                                            <p:strVal val="#ppt_x"/>
                                          </p:val>
                                        </p:tav>
                                        <p:tav tm="100000">
                                          <p:val>
                                            <p:strVal val="#ppt_x"/>
                                          </p:val>
                                        </p:tav>
                                      </p:tavLst>
                                    </p:anim>
                                    <p:anim calcmode="lin" valueType="num">
                                      <p:cBhvr>
                                        <p:cTn id="9"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 calcmode="lin" valueType="num">
                                      <p:cBhvr additive="base">
                                        <p:cTn id="19"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10.xml><?xml version="1.0" encoding="utf-8"?>
<a:theme xmlns:a="http://schemas.openxmlformats.org/drawingml/2006/main" name="World Сountries Lesson by Slidesgo">
  <a:themeElements>
    <a:clrScheme name="Simple Light">
      <a:dk1>
        <a:srgbClr val="54597F"/>
      </a:dk1>
      <a:lt1>
        <a:srgbClr val="FFFFFF"/>
      </a:lt1>
      <a:dk2>
        <a:srgbClr val="595959"/>
      </a:dk2>
      <a:lt2>
        <a:srgbClr val="EEEEEE"/>
      </a:lt2>
      <a:accent1>
        <a:srgbClr val="83BCD9"/>
      </a:accent1>
      <a:accent2>
        <a:srgbClr val="F6759D"/>
      </a:accent2>
      <a:accent3>
        <a:srgbClr val="F6B854"/>
      </a:accent3>
      <a:accent4>
        <a:srgbClr val="F77C36"/>
      </a:accent4>
      <a:accent5>
        <a:srgbClr val="8199C9"/>
      </a:accent5>
      <a:accent6>
        <a:srgbClr val="788F75"/>
      </a:accent6>
      <a:hlink>
        <a:srgbClr val="54597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Lucida Sans Unicode"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Custom 24">
      <a:dk1>
        <a:sysClr val="windowText" lastClr="000000"/>
      </a:dk1>
      <a:lt1>
        <a:sysClr val="window" lastClr="FFFFFF"/>
      </a:lt1>
      <a:dk2>
        <a:srgbClr val="64AC00"/>
      </a:dk2>
      <a:lt2>
        <a:srgbClr val="CBFF00"/>
      </a:lt2>
      <a:accent1>
        <a:srgbClr val="002E62"/>
      </a:accent1>
      <a:accent2>
        <a:srgbClr val="004CB9"/>
      </a:accent2>
      <a:accent3>
        <a:srgbClr val="005500"/>
      </a:accent3>
      <a:accent4>
        <a:srgbClr val="16B3DC"/>
      </a:accent4>
      <a:accent5>
        <a:srgbClr val="F9DC5C"/>
      </a:accent5>
      <a:accent6>
        <a:srgbClr val="EF626C"/>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TF22977542_Outdoors presentation_RVA_v4.potx" id="{6CD96AFB-7D75-48FF-A856-C8B82BF3C12B}" vid="{1E6ACFD4-3AE6-4944-B76B-DA44E915EC7F}"/>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3321</TotalTime>
  <Words>1558</Words>
  <Application>Microsoft Office PowerPoint</Application>
  <PresentationFormat>Widescreen</PresentationFormat>
  <Paragraphs>83</Paragraphs>
  <Slides>29</Slides>
  <Notes>5</Notes>
  <HiddenSlides>0</HiddenSlides>
  <MMClips>1</MMClips>
  <ScaleCrop>false</ScaleCrop>
  <HeadingPairs>
    <vt:vector size="6" baseType="variant">
      <vt:variant>
        <vt:lpstr>Fonts Used</vt:lpstr>
      </vt:variant>
      <vt:variant>
        <vt:i4>28</vt:i4>
      </vt:variant>
      <vt:variant>
        <vt:lpstr>Theme</vt:lpstr>
      </vt:variant>
      <vt:variant>
        <vt:i4>10</vt:i4>
      </vt:variant>
      <vt:variant>
        <vt:lpstr>Slide Titles</vt:lpstr>
      </vt:variant>
      <vt:variant>
        <vt:i4>29</vt:i4>
      </vt:variant>
    </vt:vector>
  </HeadingPairs>
  <TitlesOfParts>
    <vt:vector size="67" baseType="lpstr">
      <vt:lpstr>Arial</vt:lpstr>
      <vt:lpstr>Cairo</vt:lpstr>
      <vt:lpstr>#9Slide05 Fourth Medium</vt:lpstr>
      <vt:lpstr>Neucha</vt:lpstr>
      <vt:lpstr>Gill Sans MT</vt:lpstr>
      <vt:lpstr>Nunito Sans</vt:lpstr>
      <vt:lpstr>#9Slide01 Noi dung ngan</vt:lpstr>
      <vt:lpstr>#9Slide01 Tieu de ngan</vt:lpstr>
      <vt:lpstr>Roboto Condensed Light</vt:lpstr>
      <vt:lpstr>#9Slide06 SVNKarlita</vt:lpstr>
      <vt:lpstr>Franklin Gothic Book</vt:lpstr>
      <vt:lpstr>#9Slide03 Cabin Condensed Bold</vt:lpstr>
      <vt:lpstr>#9Slide07 IcielBC Cubano Normal</vt:lpstr>
      <vt:lpstr>Calibri Light</vt:lpstr>
      <vt:lpstr>#9Slide05 Fourth Thin</vt:lpstr>
      <vt:lpstr>Damion</vt:lpstr>
      <vt:lpstr>#9Slide07 Cadena</vt:lpstr>
      <vt:lpstr>Calibri</vt:lpstr>
      <vt:lpstr>Trebuchet MS</vt:lpstr>
      <vt:lpstr>#9Slide07 Pattaya</vt:lpstr>
      <vt:lpstr>#9Slide05 Lobster</vt:lpstr>
      <vt:lpstr>#9Slide07 SVNPosterizer KG Inli</vt:lpstr>
      <vt:lpstr>Times New Roman</vt:lpstr>
      <vt:lpstr>#9Slide05 Claudia</vt:lpstr>
      <vt:lpstr>#9Slide07 Pangolin</vt:lpstr>
      <vt:lpstr>#9Slide02 Noi dung rat dai</vt:lpstr>
      <vt:lpstr>SVN-A Love Of Thunder</vt:lpstr>
      <vt:lpstr>#9Slide07 IcielBaliho Script</vt:lpstr>
      <vt:lpstr>1_Chủ đề Office</vt:lpstr>
      <vt:lpstr>4_Office Theme</vt:lpstr>
      <vt:lpstr>1_Office Theme</vt:lpstr>
      <vt:lpstr>5_Office Theme</vt:lpstr>
      <vt:lpstr>2_Office Theme</vt:lpstr>
      <vt:lpstr>3_Office Theme</vt:lpstr>
      <vt:lpstr>6_Office Theme</vt:lpstr>
      <vt:lpstr>7_Office Theme</vt:lpstr>
      <vt:lpstr>8_Office Theme</vt:lpstr>
      <vt:lpstr>World Сountries Lesson by Slidesgo</vt:lpstr>
      <vt:lpstr>Chào mừng các thầy cô giáo đến với tiết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chào cô và các bạn tổ 2 lớp 6I Sau đây nhóm con xin được trình bày bài về ĐỘNG ĐẤT</vt:lpstr>
      <vt:lpstr>PowerPoint Presentation</vt:lpstr>
      <vt:lpstr>PowerPoint Presentation</vt:lpstr>
      <vt:lpstr>PowerPoint Presentation</vt:lpstr>
      <vt:lpstr>PowerPoint Presentation</vt:lpstr>
      <vt:lpstr>PowerPoint Presentation</vt:lpstr>
      <vt:lpstr>THANK YOU!</vt:lpstr>
      <vt:lpstr>PowerPoint Presentation</vt:lpstr>
      <vt:lpstr>Nguyên nhân sinh ra núi lửa là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Chào tạm biệt Chúc các em có một ngày vui vẻ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pham</dc:creator>
  <cp:lastModifiedBy>HA HOANG ANH</cp:lastModifiedBy>
  <cp:revision>43</cp:revision>
  <dcterms:created xsi:type="dcterms:W3CDTF">2021-08-04T06:36:57Z</dcterms:created>
  <dcterms:modified xsi:type="dcterms:W3CDTF">2022-01-07T09:44:33Z</dcterms:modified>
</cp:coreProperties>
</file>