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38"/>
  </p:notesMasterIdLst>
  <p:sldIdLst>
    <p:sldId id="258" r:id="rId2"/>
    <p:sldId id="256" r:id="rId3"/>
    <p:sldId id="397" r:id="rId4"/>
    <p:sldId id="533" r:id="rId5"/>
    <p:sldId id="404" r:id="rId6"/>
    <p:sldId id="259" r:id="rId7"/>
    <p:sldId id="261" r:id="rId8"/>
    <p:sldId id="262" r:id="rId9"/>
    <p:sldId id="266" r:id="rId10"/>
    <p:sldId id="264" r:id="rId11"/>
    <p:sldId id="406" r:id="rId12"/>
    <p:sldId id="267" r:id="rId13"/>
    <p:sldId id="265" r:id="rId14"/>
    <p:sldId id="407" r:id="rId15"/>
    <p:sldId id="383" r:id="rId16"/>
    <p:sldId id="472" r:id="rId17"/>
    <p:sldId id="534" r:id="rId18"/>
    <p:sldId id="471" r:id="rId19"/>
    <p:sldId id="381" r:id="rId20"/>
    <p:sldId id="474" r:id="rId21"/>
    <p:sldId id="475" r:id="rId22"/>
    <p:sldId id="384" r:id="rId23"/>
    <p:sldId id="385" r:id="rId24"/>
    <p:sldId id="386" r:id="rId25"/>
    <p:sldId id="477" r:id="rId26"/>
    <p:sldId id="276" r:id="rId27"/>
    <p:sldId id="519" r:id="rId28"/>
    <p:sldId id="520" r:id="rId29"/>
    <p:sldId id="521" r:id="rId30"/>
    <p:sldId id="522" r:id="rId31"/>
    <p:sldId id="523" r:id="rId32"/>
    <p:sldId id="282" r:id="rId33"/>
    <p:sldId id="283" r:id="rId34"/>
    <p:sldId id="527" r:id="rId35"/>
    <p:sldId id="285" r:id="rId36"/>
    <p:sldId id="280" r:id="rId37"/>
  </p:sldIdLst>
  <p:sldSz cx="9144000" cy="5143500" type="screen16x9"/>
  <p:notesSz cx="6858000" cy="9144000"/>
  <p:embeddedFontLst>
    <p:embeddedFont>
      <p:font typeface="RocknRoll One" panose="02020900000000000000" pitchFamily="18" charset="-128"/>
      <p:regular r:id="rId39"/>
    </p:embeddedFont>
    <p:embeddedFont>
      <p:font typeface="Baloo 2" pitchFamily="2" charset="77"/>
      <p:regular r:id="rId40"/>
      <p:bold r:id="rId41"/>
    </p:embeddedFont>
    <p:embeddedFont>
      <p:font typeface="PT Sans" panose="020B0503020203020204" pitchFamily="34" charset="77"/>
      <p:regular r:id="rId42"/>
      <p:bold r:id="rId43"/>
      <p:italic r:id="rId44"/>
      <p:boldItalic r:id="rId45"/>
    </p:embeddedFont>
    <p:embeddedFont>
      <p:font typeface="Roboto Condensed Light" panose="020F0302020204030204" pitchFamily="34" charset="0"/>
      <p:regular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0E9D9"/>
    <a:srgbClr val="990033"/>
    <a:srgbClr val="99FFCC"/>
    <a:srgbClr val="FFFF99"/>
    <a:srgbClr val="CCECFF"/>
    <a:srgbClr val="006699"/>
    <a:srgbClr val="000000"/>
    <a:srgbClr val="80008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A4860-696C-4D99-90FA-EEA5F800DF18}" v="787" dt="2023-12-15T03:31:11.215"/>
  </p1510:revLst>
</p1510:revInfo>
</file>

<file path=ppt/tableStyles.xml><?xml version="1.0" encoding="utf-8"?>
<a:tblStyleLst xmlns:a="http://schemas.openxmlformats.org/drawingml/2006/main" def="{81512AB0-7247-4B29-A892-B1F509586C57}">
  <a:tblStyle styleId="{81512AB0-7247-4B29-A892-B1F509586C5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2031" autoAdjust="0"/>
  </p:normalViewPr>
  <p:slideViewPr>
    <p:cSldViewPr snapToGrid="0">
      <p:cViewPr varScale="1">
        <p:scale>
          <a:sx n="135" d="100"/>
          <a:sy n="135" d="100"/>
        </p:scale>
        <p:origin x="96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7"/>
        <p:cNvGrpSpPr/>
        <p:nvPr/>
      </p:nvGrpSpPr>
      <p:grpSpPr>
        <a:xfrm>
          <a:off x="0" y="0"/>
          <a:ext cx="0" cy="0"/>
          <a:chOff x="0" y="0"/>
          <a:chExt cx="0" cy="0"/>
        </a:xfrm>
      </p:grpSpPr>
      <p:sp>
        <p:nvSpPr>
          <p:cNvPr id="3808" name="Google Shape;3808;ge48ddba6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9" name="Google Shape;3809;ge48ddba6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013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943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89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566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8837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26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825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26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a733b15289_0_249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8" name="Google Shape;1518;ga733b15289_0_24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733b15289_0_24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733b15289_0_24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844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3" name="Google Shape;35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733b15289_0_24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733b15289_0_24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105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733b15289_0_24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733b15289_0_24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2542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733b15289_0_24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733b15289_0_24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9727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a733b15289_0_24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a733b15289_0_24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6072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8"/>
        <p:cNvGrpSpPr/>
        <p:nvPr/>
      </p:nvGrpSpPr>
      <p:grpSpPr>
        <a:xfrm>
          <a:off x="0" y="0"/>
          <a:ext cx="0" cy="0"/>
          <a:chOff x="0" y="0"/>
          <a:chExt cx="0" cy="0"/>
        </a:xfrm>
      </p:grpSpPr>
      <p:sp>
        <p:nvSpPr>
          <p:cNvPr id="5389" name="Google Shape;5389;ge7d8eb702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0" name="Google Shape;5390;ge7d8eb702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9"/>
        <p:cNvGrpSpPr/>
        <p:nvPr/>
      </p:nvGrpSpPr>
      <p:grpSpPr>
        <a:xfrm>
          <a:off x="0" y="0"/>
          <a:ext cx="0" cy="0"/>
          <a:chOff x="0" y="0"/>
          <a:chExt cx="0" cy="0"/>
        </a:xfrm>
      </p:grpSpPr>
      <p:sp>
        <p:nvSpPr>
          <p:cNvPr id="5420" name="Google Shape;5420;ge7d8eb7023_0_3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1" name="Google Shape;5421;ge7d8eb7023_0_3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8"/>
        <p:cNvGrpSpPr/>
        <p:nvPr/>
      </p:nvGrpSpPr>
      <p:grpSpPr>
        <a:xfrm>
          <a:off x="0" y="0"/>
          <a:ext cx="0" cy="0"/>
          <a:chOff x="0" y="0"/>
          <a:chExt cx="0" cy="0"/>
        </a:xfrm>
      </p:grpSpPr>
      <p:sp>
        <p:nvSpPr>
          <p:cNvPr id="5389" name="Google Shape;5389;ge7d8eb702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0" name="Google Shape;5390;ge7d8eb702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2400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6"/>
        <p:cNvGrpSpPr/>
        <p:nvPr/>
      </p:nvGrpSpPr>
      <p:grpSpPr>
        <a:xfrm>
          <a:off x="0" y="0"/>
          <a:ext cx="0" cy="0"/>
          <a:chOff x="0" y="0"/>
          <a:chExt cx="0" cy="0"/>
        </a:xfrm>
      </p:grpSpPr>
      <p:sp>
        <p:nvSpPr>
          <p:cNvPr id="5487" name="Google Shape;5487;ge7dab374f5_0_1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8" name="Google Shape;5488;ge7dab374f5_0_1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0"/>
        <p:cNvGrpSpPr/>
        <p:nvPr/>
      </p:nvGrpSpPr>
      <p:grpSpPr>
        <a:xfrm>
          <a:off x="0" y="0"/>
          <a:ext cx="0" cy="0"/>
          <a:chOff x="0" y="0"/>
          <a:chExt cx="0" cy="0"/>
        </a:xfrm>
      </p:grpSpPr>
      <p:sp>
        <p:nvSpPr>
          <p:cNvPr id="5281" name="Google Shape;5281;ge48ddba6d5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2" name="Google Shape;5282;ge48ddba6d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2"/>
        <p:cNvGrpSpPr/>
        <p:nvPr/>
      </p:nvGrpSpPr>
      <p:grpSpPr>
        <a:xfrm>
          <a:off x="0" y="0"/>
          <a:ext cx="0" cy="0"/>
          <a:chOff x="0" y="0"/>
          <a:chExt cx="0" cy="0"/>
        </a:xfrm>
      </p:grpSpPr>
      <p:sp>
        <p:nvSpPr>
          <p:cNvPr id="3873" name="Google Shape;3873;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4" name="Google Shape;3874;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0"/>
        <p:cNvGrpSpPr/>
        <p:nvPr/>
      </p:nvGrpSpPr>
      <p:grpSpPr>
        <a:xfrm>
          <a:off x="0" y="0"/>
          <a:ext cx="0" cy="0"/>
          <a:chOff x="0" y="0"/>
          <a:chExt cx="0" cy="0"/>
        </a:xfrm>
      </p:grpSpPr>
      <p:sp>
        <p:nvSpPr>
          <p:cNvPr id="3901" name="Google Shape;3901;ge48ddba6d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2" name="Google Shape;3902;ge48ddba6d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5"/>
        <p:cNvGrpSpPr/>
        <p:nvPr/>
      </p:nvGrpSpPr>
      <p:grpSpPr>
        <a:xfrm>
          <a:off x="0" y="0"/>
          <a:ext cx="0" cy="0"/>
          <a:chOff x="0" y="0"/>
          <a:chExt cx="0" cy="0"/>
        </a:xfrm>
      </p:grpSpPr>
      <p:sp>
        <p:nvSpPr>
          <p:cNvPr id="4076" name="Google Shape;407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7" name="Google Shape;407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9"/>
        <p:cNvGrpSpPr/>
        <p:nvPr/>
      </p:nvGrpSpPr>
      <p:grpSpPr>
        <a:xfrm>
          <a:off x="0" y="0"/>
          <a:ext cx="0" cy="0"/>
          <a:chOff x="0" y="0"/>
          <a:chExt cx="0" cy="0"/>
        </a:xfrm>
      </p:grpSpPr>
      <p:sp>
        <p:nvSpPr>
          <p:cNvPr id="4400" name="Google Shape;4400;ge48ddba6d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1" name="Google Shape;4401;ge48ddba6d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8"/>
        <p:cNvGrpSpPr/>
        <p:nvPr/>
      </p:nvGrpSpPr>
      <p:grpSpPr>
        <a:xfrm>
          <a:off x="0" y="0"/>
          <a:ext cx="0" cy="0"/>
          <a:chOff x="0" y="0"/>
          <a:chExt cx="0" cy="0"/>
        </a:xfrm>
      </p:grpSpPr>
      <p:sp>
        <p:nvSpPr>
          <p:cNvPr id="4239" name="Google Shape;4239;ge48ddba6d5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0" name="Google Shape;4240;ge48ddba6d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5"/>
        <p:cNvGrpSpPr/>
        <p:nvPr/>
      </p:nvGrpSpPr>
      <p:grpSpPr>
        <a:xfrm>
          <a:off x="0" y="0"/>
          <a:ext cx="0" cy="0"/>
          <a:chOff x="0" y="0"/>
          <a:chExt cx="0" cy="0"/>
        </a:xfrm>
      </p:grpSpPr>
      <p:sp>
        <p:nvSpPr>
          <p:cNvPr id="4426" name="Google Shape;4426;ge48ddba6d5_7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7" name="Google Shape;4427;ge48ddba6d5_7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8"/>
        <p:cNvGrpSpPr/>
        <p:nvPr/>
      </p:nvGrpSpPr>
      <p:grpSpPr>
        <a:xfrm>
          <a:off x="0" y="0"/>
          <a:ext cx="0" cy="0"/>
          <a:chOff x="0" y="0"/>
          <a:chExt cx="0" cy="0"/>
        </a:xfrm>
      </p:grpSpPr>
      <p:sp>
        <p:nvSpPr>
          <p:cNvPr id="4389" name="Google Shape;4389;ge48ddba6d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0" name="Google Shape;4390;ge48ddba6d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300704" y="4559983"/>
            <a:ext cx="2458826" cy="888319"/>
            <a:chOff x="5735300" y="3378550"/>
            <a:chExt cx="1320175" cy="476950"/>
          </a:xfrm>
        </p:grpSpPr>
        <p:sp>
          <p:nvSpPr>
            <p:cNvPr id="10" name="Google Shape;10;p2"/>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a:off x="7716406" y="-192465"/>
            <a:ext cx="1974485" cy="1276622"/>
            <a:chOff x="5945525" y="2467925"/>
            <a:chExt cx="1071750" cy="692950"/>
          </a:xfrm>
        </p:grpSpPr>
        <p:sp>
          <p:nvSpPr>
            <p:cNvPr id="64" name="Google Shape;64;p2"/>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a:off x="3032204" y="-487942"/>
            <a:ext cx="2458826" cy="888319"/>
            <a:chOff x="5735300" y="3378550"/>
            <a:chExt cx="1320175" cy="476950"/>
          </a:xfrm>
        </p:grpSpPr>
        <p:sp>
          <p:nvSpPr>
            <p:cNvPr id="86" name="Google Shape;86;p2"/>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2"/>
          <p:cNvSpPr txBox="1">
            <a:spLocks noGrp="1"/>
          </p:cNvSpPr>
          <p:nvPr>
            <p:ph type="ctrTitle"/>
          </p:nvPr>
        </p:nvSpPr>
        <p:spPr>
          <a:xfrm>
            <a:off x="3984800" y="1407075"/>
            <a:ext cx="4537500" cy="18546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0" name="Google Shape;140;p2"/>
          <p:cNvSpPr txBox="1">
            <a:spLocks noGrp="1"/>
          </p:cNvSpPr>
          <p:nvPr>
            <p:ph type="subTitle" idx="1"/>
          </p:nvPr>
        </p:nvSpPr>
        <p:spPr>
          <a:xfrm>
            <a:off x="3984821" y="3261750"/>
            <a:ext cx="45375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dk1"/>
        </a:solidFill>
        <a:effectLst/>
      </p:bgPr>
    </p:bg>
    <p:spTree>
      <p:nvGrpSpPr>
        <p:cNvPr id="1" name="Shape 1084"/>
        <p:cNvGrpSpPr/>
        <p:nvPr/>
      </p:nvGrpSpPr>
      <p:grpSpPr>
        <a:xfrm>
          <a:off x="0" y="0"/>
          <a:ext cx="0" cy="0"/>
          <a:chOff x="0" y="0"/>
          <a:chExt cx="0" cy="0"/>
        </a:xfrm>
      </p:grpSpPr>
      <p:sp>
        <p:nvSpPr>
          <p:cNvPr id="1085" name="Google Shape;1085;p14"/>
          <p:cNvSpPr/>
          <p:nvPr/>
        </p:nvSpPr>
        <p:spPr>
          <a:xfrm flipH="1">
            <a:off x="-3661271" y="-87174"/>
            <a:ext cx="5116128" cy="2313462"/>
          </a:xfrm>
          <a:custGeom>
            <a:avLst/>
            <a:gdLst/>
            <a:ahLst/>
            <a:cxnLst/>
            <a:rect l="l" t="t" r="r" b="b"/>
            <a:pathLst>
              <a:path w="45742" h="20685" extrusionOk="0">
                <a:moveTo>
                  <a:pt x="22876" y="1889"/>
                </a:moveTo>
                <a:cubicBezTo>
                  <a:pt x="22927" y="1901"/>
                  <a:pt x="22977" y="1901"/>
                  <a:pt x="23015" y="1914"/>
                </a:cubicBezTo>
                <a:cubicBezTo>
                  <a:pt x="22927" y="1901"/>
                  <a:pt x="22826" y="1901"/>
                  <a:pt x="22737" y="1889"/>
                </a:cubicBezTo>
                <a:close/>
                <a:moveTo>
                  <a:pt x="17636" y="1535"/>
                </a:moveTo>
                <a:lnTo>
                  <a:pt x="17636" y="1535"/>
                </a:lnTo>
                <a:cubicBezTo>
                  <a:pt x="17851" y="1586"/>
                  <a:pt x="18078" y="1623"/>
                  <a:pt x="18292" y="1674"/>
                </a:cubicBezTo>
                <a:cubicBezTo>
                  <a:pt x="18318" y="1674"/>
                  <a:pt x="18343" y="1674"/>
                  <a:pt x="18368" y="1687"/>
                </a:cubicBezTo>
                <a:cubicBezTo>
                  <a:pt x="18204" y="1750"/>
                  <a:pt x="18040" y="1813"/>
                  <a:pt x="17876" y="1876"/>
                </a:cubicBezTo>
                <a:cubicBezTo>
                  <a:pt x="17800" y="1901"/>
                  <a:pt x="17724" y="1926"/>
                  <a:pt x="17648" y="1952"/>
                </a:cubicBezTo>
                <a:cubicBezTo>
                  <a:pt x="17648" y="1926"/>
                  <a:pt x="17648" y="1914"/>
                  <a:pt x="17648" y="1889"/>
                </a:cubicBezTo>
                <a:cubicBezTo>
                  <a:pt x="17648" y="1775"/>
                  <a:pt x="17648" y="1649"/>
                  <a:pt x="17636" y="1535"/>
                </a:cubicBezTo>
                <a:close/>
                <a:moveTo>
                  <a:pt x="28116" y="1535"/>
                </a:moveTo>
                <a:lnTo>
                  <a:pt x="28116" y="1535"/>
                </a:lnTo>
                <a:cubicBezTo>
                  <a:pt x="28104" y="1649"/>
                  <a:pt x="28104" y="1775"/>
                  <a:pt x="28104" y="1889"/>
                </a:cubicBezTo>
                <a:cubicBezTo>
                  <a:pt x="28104" y="1914"/>
                  <a:pt x="28104" y="1926"/>
                  <a:pt x="28104" y="1952"/>
                </a:cubicBezTo>
                <a:cubicBezTo>
                  <a:pt x="28028" y="1926"/>
                  <a:pt x="27952" y="1901"/>
                  <a:pt x="27876" y="1876"/>
                </a:cubicBezTo>
                <a:cubicBezTo>
                  <a:pt x="27712" y="1813"/>
                  <a:pt x="27548" y="1750"/>
                  <a:pt x="27384" y="1687"/>
                </a:cubicBezTo>
                <a:cubicBezTo>
                  <a:pt x="27409" y="1674"/>
                  <a:pt x="27434" y="1674"/>
                  <a:pt x="27460" y="1674"/>
                </a:cubicBezTo>
                <a:cubicBezTo>
                  <a:pt x="27674" y="1623"/>
                  <a:pt x="27902" y="1586"/>
                  <a:pt x="28116" y="1535"/>
                </a:cubicBezTo>
                <a:close/>
                <a:moveTo>
                  <a:pt x="22768" y="2985"/>
                </a:moveTo>
                <a:lnTo>
                  <a:pt x="22768" y="2985"/>
                </a:lnTo>
                <a:cubicBezTo>
                  <a:pt x="22773" y="3023"/>
                  <a:pt x="22780" y="3062"/>
                  <a:pt x="22788" y="3101"/>
                </a:cubicBezTo>
                <a:lnTo>
                  <a:pt x="22788" y="3113"/>
                </a:lnTo>
                <a:cubicBezTo>
                  <a:pt x="22775" y="3088"/>
                  <a:pt x="22775" y="3063"/>
                  <a:pt x="22775" y="3050"/>
                </a:cubicBezTo>
                <a:cubicBezTo>
                  <a:pt x="22773" y="3028"/>
                  <a:pt x="22770" y="3006"/>
                  <a:pt x="22768" y="2985"/>
                </a:cubicBezTo>
                <a:close/>
                <a:moveTo>
                  <a:pt x="11360" y="2697"/>
                </a:moveTo>
                <a:lnTo>
                  <a:pt x="11360" y="2697"/>
                </a:lnTo>
                <a:cubicBezTo>
                  <a:pt x="11752" y="2785"/>
                  <a:pt x="12130" y="2848"/>
                  <a:pt x="12522" y="2873"/>
                </a:cubicBezTo>
                <a:cubicBezTo>
                  <a:pt x="12156" y="2987"/>
                  <a:pt x="11790" y="3076"/>
                  <a:pt x="11411" y="3151"/>
                </a:cubicBezTo>
                <a:cubicBezTo>
                  <a:pt x="11411" y="3000"/>
                  <a:pt x="11385" y="2848"/>
                  <a:pt x="11360" y="2697"/>
                </a:cubicBezTo>
                <a:close/>
                <a:moveTo>
                  <a:pt x="34392" y="2697"/>
                </a:moveTo>
                <a:lnTo>
                  <a:pt x="34392" y="2697"/>
                </a:lnTo>
                <a:cubicBezTo>
                  <a:pt x="34354" y="2848"/>
                  <a:pt x="34341" y="3000"/>
                  <a:pt x="34341" y="3151"/>
                </a:cubicBezTo>
                <a:cubicBezTo>
                  <a:pt x="33963" y="3076"/>
                  <a:pt x="33596" y="2987"/>
                  <a:pt x="33230" y="2873"/>
                </a:cubicBezTo>
                <a:cubicBezTo>
                  <a:pt x="33622" y="2848"/>
                  <a:pt x="34001" y="2785"/>
                  <a:pt x="34392" y="2697"/>
                </a:cubicBezTo>
                <a:close/>
                <a:moveTo>
                  <a:pt x="17661" y="3757"/>
                </a:moveTo>
                <a:cubicBezTo>
                  <a:pt x="17712" y="3757"/>
                  <a:pt x="17775" y="3770"/>
                  <a:pt x="17813" y="3808"/>
                </a:cubicBezTo>
                <a:cubicBezTo>
                  <a:pt x="17838" y="3820"/>
                  <a:pt x="17851" y="3833"/>
                  <a:pt x="17863" y="3858"/>
                </a:cubicBezTo>
                <a:cubicBezTo>
                  <a:pt x="17813" y="3808"/>
                  <a:pt x="17737" y="3770"/>
                  <a:pt x="17661" y="3770"/>
                </a:cubicBezTo>
                <a:cubicBezTo>
                  <a:pt x="17661" y="3757"/>
                  <a:pt x="17661" y="3757"/>
                  <a:pt x="17661" y="3757"/>
                </a:cubicBezTo>
                <a:close/>
                <a:moveTo>
                  <a:pt x="28091" y="3757"/>
                </a:moveTo>
                <a:cubicBezTo>
                  <a:pt x="28091" y="3757"/>
                  <a:pt x="28091" y="3757"/>
                  <a:pt x="28091" y="3770"/>
                </a:cubicBezTo>
                <a:cubicBezTo>
                  <a:pt x="28015" y="3770"/>
                  <a:pt x="27940" y="3808"/>
                  <a:pt x="27889" y="3858"/>
                </a:cubicBezTo>
                <a:cubicBezTo>
                  <a:pt x="27902" y="3833"/>
                  <a:pt x="27914" y="3820"/>
                  <a:pt x="27940" y="3808"/>
                </a:cubicBezTo>
                <a:cubicBezTo>
                  <a:pt x="27977" y="3770"/>
                  <a:pt x="28041" y="3757"/>
                  <a:pt x="28091" y="3757"/>
                </a:cubicBezTo>
                <a:close/>
                <a:moveTo>
                  <a:pt x="17674" y="3884"/>
                </a:moveTo>
                <a:cubicBezTo>
                  <a:pt x="17699" y="3896"/>
                  <a:pt x="17712" y="3896"/>
                  <a:pt x="17737" y="3909"/>
                </a:cubicBezTo>
                <a:cubicBezTo>
                  <a:pt x="17825" y="3959"/>
                  <a:pt x="17863" y="4048"/>
                  <a:pt x="17888" y="4136"/>
                </a:cubicBezTo>
                <a:cubicBezTo>
                  <a:pt x="17888" y="4149"/>
                  <a:pt x="17876" y="4161"/>
                  <a:pt x="17876" y="4161"/>
                </a:cubicBezTo>
                <a:cubicBezTo>
                  <a:pt x="17852" y="4160"/>
                  <a:pt x="17828" y="4159"/>
                  <a:pt x="17803" y="4159"/>
                </a:cubicBezTo>
                <a:cubicBezTo>
                  <a:pt x="17655" y="4159"/>
                  <a:pt x="17490" y="4187"/>
                  <a:pt x="17371" y="4187"/>
                </a:cubicBezTo>
                <a:cubicBezTo>
                  <a:pt x="17434" y="4086"/>
                  <a:pt x="17484" y="3959"/>
                  <a:pt x="17585" y="3922"/>
                </a:cubicBezTo>
                <a:cubicBezTo>
                  <a:pt x="17589" y="3929"/>
                  <a:pt x="17596" y="3932"/>
                  <a:pt x="17604" y="3932"/>
                </a:cubicBezTo>
                <a:cubicBezTo>
                  <a:pt x="17624" y="3932"/>
                  <a:pt x="17652" y="3914"/>
                  <a:pt x="17661" y="3896"/>
                </a:cubicBezTo>
                <a:cubicBezTo>
                  <a:pt x="17661" y="3896"/>
                  <a:pt x="17674" y="3896"/>
                  <a:pt x="17674" y="3884"/>
                </a:cubicBezTo>
                <a:close/>
                <a:moveTo>
                  <a:pt x="28078" y="3884"/>
                </a:moveTo>
                <a:cubicBezTo>
                  <a:pt x="28078" y="3896"/>
                  <a:pt x="28091" y="3896"/>
                  <a:pt x="28091" y="3896"/>
                </a:cubicBezTo>
                <a:cubicBezTo>
                  <a:pt x="28100" y="3914"/>
                  <a:pt x="28122" y="3932"/>
                  <a:pt x="28142" y="3932"/>
                </a:cubicBezTo>
                <a:cubicBezTo>
                  <a:pt x="28151" y="3932"/>
                  <a:pt x="28159" y="3929"/>
                  <a:pt x="28167" y="3922"/>
                </a:cubicBezTo>
                <a:cubicBezTo>
                  <a:pt x="28268" y="3959"/>
                  <a:pt x="28318" y="4086"/>
                  <a:pt x="28369" y="4187"/>
                </a:cubicBezTo>
                <a:cubicBezTo>
                  <a:pt x="28261" y="4187"/>
                  <a:pt x="28097" y="4159"/>
                  <a:pt x="27941" y="4159"/>
                </a:cubicBezTo>
                <a:cubicBezTo>
                  <a:pt x="27915" y="4159"/>
                  <a:pt x="27889" y="4160"/>
                  <a:pt x="27864" y="4161"/>
                </a:cubicBezTo>
                <a:cubicBezTo>
                  <a:pt x="27864" y="4161"/>
                  <a:pt x="27864" y="4149"/>
                  <a:pt x="27864" y="4136"/>
                </a:cubicBezTo>
                <a:cubicBezTo>
                  <a:pt x="27889" y="4048"/>
                  <a:pt x="27927" y="3959"/>
                  <a:pt x="28015" y="3909"/>
                </a:cubicBezTo>
                <a:cubicBezTo>
                  <a:pt x="28041" y="3896"/>
                  <a:pt x="28053" y="3896"/>
                  <a:pt x="28078" y="3884"/>
                </a:cubicBezTo>
                <a:close/>
                <a:moveTo>
                  <a:pt x="17522" y="3757"/>
                </a:moveTo>
                <a:cubicBezTo>
                  <a:pt x="17522" y="3770"/>
                  <a:pt x="17522" y="3770"/>
                  <a:pt x="17522" y="3783"/>
                </a:cubicBezTo>
                <a:cubicBezTo>
                  <a:pt x="17333" y="3820"/>
                  <a:pt x="17207" y="3997"/>
                  <a:pt x="17244" y="4199"/>
                </a:cubicBezTo>
                <a:cubicBezTo>
                  <a:pt x="17219" y="4199"/>
                  <a:pt x="17194" y="4212"/>
                  <a:pt x="17169" y="4212"/>
                </a:cubicBezTo>
                <a:cubicBezTo>
                  <a:pt x="17143" y="4060"/>
                  <a:pt x="17207" y="3922"/>
                  <a:pt x="17345" y="3833"/>
                </a:cubicBezTo>
                <a:cubicBezTo>
                  <a:pt x="17396" y="3795"/>
                  <a:pt x="17459" y="3783"/>
                  <a:pt x="17522" y="3757"/>
                </a:cubicBezTo>
                <a:close/>
                <a:moveTo>
                  <a:pt x="28230" y="3757"/>
                </a:moveTo>
                <a:cubicBezTo>
                  <a:pt x="28293" y="3783"/>
                  <a:pt x="28356" y="3795"/>
                  <a:pt x="28407" y="3833"/>
                </a:cubicBezTo>
                <a:cubicBezTo>
                  <a:pt x="28533" y="3922"/>
                  <a:pt x="28609" y="4060"/>
                  <a:pt x="28584" y="4212"/>
                </a:cubicBezTo>
                <a:cubicBezTo>
                  <a:pt x="28558" y="4212"/>
                  <a:pt x="28533" y="4199"/>
                  <a:pt x="28508" y="4199"/>
                </a:cubicBezTo>
                <a:cubicBezTo>
                  <a:pt x="28546" y="3997"/>
                  <a:pt x="28407" y="3820"/>
                  <a:pt x="28230" y="3783"/>
                </a:cubicBezTo>
                <a:cubicBezTo>
                  <a:pt x="28230" y="3770"/>
                  <a:pt x="28230" y="3770"/>
                  <a:pt x="28230" y="3757"/>
                </a:cubicBezTo>
                <a:close/>
                <a:moveTo>
                  <a:pt x="21310" y="4490"/>
                </a:moveTo>
                <a:cubicBezTo>
                  <a:pt x="21285" y="4502"/>
                  <a:pt x="21247" y="4515"/>
                  <a:pt x="21222" y="4540"/>
                </a:cubicBezTo>
                <a:cubicBezTo>
                  <a:pt x="21222" y="4515"/>
                  <a:pt x="21222" y="4502"/>
                  <a:pt x="21222" y="4490"/>
                </a:cubicBezTo>
                <a:close/>
                <a:moveTo>
                  <a:pt x="21689" y="4477"/>
                </a:moveTo>
                <a:cubicBezTo>
                  <a:pt x="21613" y="4490"/>
                  <a:pt x="21538" y="4515"/>
                  <a:pt x="21462" y="4540"/>
                </a:cubicBezTo>
                <a:lnTo>
                  <a:pt x="21449" y="4540"/>
                </a:lnTo>
                <a:cubicBezTo>
                  <a:pt x="21424" y="4553"/>
                  <a:pt x="21399" y="4565"/>
                  <a:pt x="21373" y="4578"/>
                </a:cubicBezTo>
                <a:cubicBezTo>
                  <a:pt x="21373" y="4540"/>
                  <a:pt x="21361" y="4515"/>
                  <a:pt x="21361" y="4490"/>
                </a:cubicBezTo>
                <a:cubicBezTo>
                  <a:pt x="21474" y="4477"/>
                  <a:pt x="21588" y="4477"/>
                  <a:pt x="21689" y="4477"/>
                </a:cubicBezTo>
                <a:close/>
                <a:moveTo>
                  <a:pt x="21197" y="4490"/>
                </a:moveTo>
                <a:lnTo>
                  <a:pt x="21197" y="4553"/>
                </a:lnTo>
                <a:cubicBezTo>
                  <a:pt x="21146" y="4578"/>
                  <a:pt x="21083" y="4591"/>
                  <a:pt x="21033" y="4616"/>
                </a:cubicBezTo>
                <a:lnTo>
                  <a:pt x="21020" y="4502"/>
                </a:lnTo>
                <a:cubicBezTo>
                  <a:pt x="21083" y="4502"/>
                  <a:pt x="21134" y="4502"/>
                  <a:pt x="21197" y="4490"/>
                </a:cubicBezTo>
                <a:close/>
                <a:moveTo>
                  <a:pt x="21336" y="4502"/>
                </a:moveTo>
                <a:cubicBezTo>
                  <a:pt x="21336" y="4528"/>
                  <a:pt x="21348" y="4553"/>
                  <a:pt x="21348" y="4591"/>
                </a:cubicBezTo>
                <a:lnTo>
                  <a:pt x="21336" y="4591"/>
                </a:lnTo>
                <a:cubicBezTo>
                  <a:pt x="21298" y="4603"/>
                  <a:pt x="21260" y="4603"/>
                  <a:pt x="21235" y="4616"/>
                </a:cubicBezTo>
                <a:cubicBezTo>
                  <a:pt x="21222" y="4603"/>
                  <a:pt x="21222" y="4578"/>
                  <a:pt x="21222" y="4565"/>
                </a:cubicBezTo>
                <a:cubicBezTo>
                  <a:pt x="21260" y="4540"/>
                  <a:pt x="21298" y="4528"/>
                  <a:pt x="21336" y="4502"/>
                </a:cubicBezTo>
                <a:close/>
                <a:moveTo>
                  <a:pt x="20995" y="4502"/>
                </a:moveTo>
                <a:cubicBezTo>
                  <a:pt x="20995" y="4540"/>
                  <a:pt x="21007" y="4591"/>
                  <a:pt x="21007" y="4629"/>
                </a:cubicBezTo>
                <a:cubicBezTo>
                  <a:pt x="20982" y="4641"/>
                  <a:pt x="20957" y="4641"/>
                  <a:pt x="20932" y="4654"/>
                </a:cubicBezTo>
                <a:cubicBezTo>
                  <a:pt x="20894" y="4603"/>
                  <a:pt x="20868" y="4565"/>
                  <a:pt x="20843" y="4515"/>
                </a:cubicBezTo>
                <a:cubicBezTo>
                  <a:pt x="20894" y="4502"/>
                  <a:pt x="20944" y="4502"/>
                  <a:pt x="20995" y="4502"/>
                </a:cubicBezTo>
                <a:close/>
                <a:moveTo>
                  <a:pt x="21197" y="4578"/>
                </a:moveTo>
                <a:cubicBezTo>
                  <a:pt x="21197" y="4591"/>
                  <a:pt x="21197" y="4603"/>
                  <a:pt x="21197" y="4629"/>
                </a:cubicBezTo>
                <a:cubicBezTo>
                  <a:pt x="21146" y="4641"/>
                  <a:pt x="21096" y="4654"/>
                  <a:pt x="21045" y="4679"/>
                </a:cubicBezTo>
                <a:cubicBezTo>
                  <a:pt x="21045" y="4667"/>
                  <a:pt x="21033" y="4654"/>
                  <a:pt x="21033" y="4641"/>
                </a:cubicBezTo>
                <a:cubicBezTo>
                  <a:pt x="21096" y="4616"/>
                  <a:pt x="21146" y="4603"/>
                  <a:pt x="21197" y="4578"/>
                </a:cubicBezTo>
                <a:close/>
                <a:moveTo>
                  <a:pt x="21007" y="4654"/>
                </a:moveTo>
                <a:lnTo>
                  <a:pt x="21020" y="4692"/>
                </a:lnTo>
                <a:cubicBezTo>
                  <a:pt x="20995" y="4692"/>
                  <a:pt x="20982" y="4704"/>
                  <a:pt x="20957" y="4704"/>
                </a:cubicBezTo>
                <a:cubicBezTo>
                  <a:pt x="20957" y="4692"/>
                  <a:pt x="20944" y="4692"/>
                  <a:pt x="20944" y="4679"/>
                </a:cubicBezTo>
                <a:cubicBezTo>
                  <a:pt x="20969" y="4667"/>
                  <a:pt x="20982" y="4667"/>
                  <a:pt x="21007" y="4654"/>
                </a:cubicBezTo>
                <a:close/>
                <a:moveTo>
                  <a:pt x="21449" y="4565"/>
                </a:moveTo>
                <a:cubicBezTo>
                  <a:pt x="21462" y="4603"/>
                  <a:pt x="21474" y="4641"/>
                  <a:pt x="21474" y="4679"/>
                </a:cubicBezTo>
                <a:cubicBezTo>
                  <a:pt x="21449" y="4692"/>
                  <a:pt x="21424" y="4704"/>
                  <a:pt x="21386" y="4717"/>
                </a:cubicBezTo>
                <a:cubicBezTo>
                  <a:pt x="21386" y="4679"/>
                  <a:pt x="21386" y="4641"/>
                  <a:pt x="21373" y="4603"/>
                </a:cubicBezTo>
                <a:cubicBezTo>
                  <a:pt x="21386" y="4591"/>
                  <a:pt x="21386" y="4591"/>
                  <a:pt x="21399" y="4591"/>
                </a:cubicBezTo>
                <a:cubicBezTo>
                  <a:pt x="21399" y="4591"/>
                  <a:pt x="21399" y="4591"/>
                  <a:pt x="21399" y="4578"/>
                </a:cubicBezTo>
                <a:cubicBezTo>
                  <a:pt x="21411" y="4578"/>
                  <a:pt x="21437" y="4565"/>
                  <a:pt x="21449" y="4565"/>
                </a:cubicBezTo>
                <a:close/>
                <a:moveTo>
                  <a:pt x="21348" y="4603"/>
                </a:moveTo>
                <a:cubicBezTo>
                  <a:pt x="21361" y="4641"/>
                  <a:pt x="21361" y="4679"/>
                  <a:pt x="21361" y="4717"/>
                </a:cubicBezTo>
                <a:cubicBezTo>
                  <a:pt x="21323" y="4742"/>
                  <a:pt x="21285" y="4755"/>
                  <a:pt x="21235" y="4768"/>
                </a:cubicBezTo>
                <a:cubicBezTo>
                  <a:pt x="21235" y="4730"/>
                  <a:pt x="21235" y="4692"/>
                  <a:pt x="21235" y="4654"/>
                </a:cubicBezTo>
                <a:cubicBezTo>
                  <a:pt x="21272" y="4641"/>
                  <a:pt x="21298" y="4616"/>
                  <a:pt x="21336" y="4603"/>
                </a:cubicBezTo>
                <a:close/>
                <a:moveTo>
                  <a:pt x="22169" y="4679"/>
                </a:moveTo>
                <a:lnTo>
                  <a:pt x="22169" y="4679"/>
                </a:lnTo>
                <a:cubicBezTo>
                  <a:pt x="22156" y="4704"/>
                  <a:pt x="22144" y="4730"/>
                  <a:pt x="22118" y="4755"/>
                </a:cubicBezTo>
                <a:cubicBezTo>
                  <a:pt x="22093" y="4768"/>
                  <a:pt x="22068" y="4780"/>
                  <a:pt x="22043" y="4793"/>
                </a:cubicBezTo>
                <a:cubicBezTo>
                  <a:pt x="22055" y="4768"/>
                  <a:pt x="22055" y="4742"/>
                  <a:pt x="22068" y="4717"/>
                </a:cubicBezTo>
                <a:cubicBezTo>
                  <a:pt x="22106" y="4704"/>
                  <a:pt x="22131" y="4692"/>
                  <a:pt x="22169" y="4679"/>
                </a:cubicBezTo>
                <a:close/>
                <a:moveTo>
                  <a:pt x="21020" y="4704"/>
                </a:moveTo>
                <a:cubicBezTo>
                  <a:pt x="21020" y="4742"/>
                  <a:pt x="21020" y="4780"/>
                  <a:pt x="21033" y="4805"/>
                </a:cubicBezTo>
                <a:cubicBezTo>
                  <a:pt x="21007" y="4780"/>
                  <a:pt x="20995" y="4755"/>
                  <a:pt x="20969" y="4717"/>
                </a:cubicBezTo>
                <a:cubicBezTo>
                  <a:pt x="20982" y="4717"/>
                  <a:pt x="20995" y="4704"/>
                  <a:pt x="21020" y="4704"/>
                </a:cubicBezTo>
                <a:close/>
                <a:moveTo>
                  <a:pt x="21197" y="4641"/>
                </a:moveTo>
                <a:cubicBezTo>
                  <a:pt x="21197" y="4641"/>
                  <a:pt x="21197" y="4654"/>
                  <a:pt x="21197" y="4654"/>
                </a:cubicBezTo>
                <a:cubicBezTo>
                  <a:pt x="21159" y="4679"/>
                  <a:pt x="21108" y="4717"/>
                  <a:pt x="21070" y="4742"/>
                </a:cubicBezTo>
                <a:cubicBezTo>
                  <a:pt x="21058" y="4755"/>
                  <a:pt x="21070" y="4755"/>
                  <a:pt x="21070" y="4755"/>
                </a:cubicBezTo>
                <a:cubicBezTo>
                  <a:pt x="21108" y="4730"/>
                  <a:pt x="21159" y="4704"/>
                  <a:pt x="21197" y="4679"/>
                </a:cubicBezTo>
                <a:cubicBezTo>
                  <a:pt x="21209" y="4704"/>
                  <a:pt x="21209" y="4742"/>
                  <a:pt x="21209" y="4780"/>
                </a:cubicBezTo>
                <a:cubicBezTo>
                  <a:pt x="21159" y="4805"/>
                  <a:pt x="21108" y="4831"/>
                  <a:pt x="21058" y="4856"/>
                </a:cubicBezTo>
                <a:cubicBezTo>
                  <a:pt x="21058" y="4793"/>
                  <a:pt x="21045" y="4742"/>
                  <a:pt x="21045" y="4692"/>
                </a:cubicBezTo>
                <a:cubicBezTo>
                  <a:pt x="21096" y="4667"/>
                  <a:pt x="21146" y="4654"/>
                  <a:pt x="21197" y="4641"/>
                </a:cubicBezTo>
                <a:close/>
                <a:moveTo>
                  <a:pt x="21487" y="4704"/>
                </a:moveTo>
                <a:cubicBezTo>
                  <a:pt x="21500" y="4768"/>
                  <a:pt x="21512" y="4818"/>
                  <a:pt x="21512" y="4881"/>
                </a:cubicBezTo>
                <a:cubicBezTo>
                  <a:pt x="21474" y="4894"/>
                  <a:pt x="21449" y="4906"/>
                  <a:pt x="21411" y="4919"/>
                </a:cubicBezTo>
                <a:cubicBezTo>
                  <a:pt x="21411" y="4856"/>
                  <a:pt x="21399" y="4793"/>
                  <a:pt x="21399" y="4742"/>
                </a:cubicBezTo>
                <a:cubicBezTo>
                  <a:pt x="21424" y="4730"/>
                  <a:pt x="21449" y="4717"/>
                  <a:pt x="21487" y="4704"/>
                </a:cubicBezTo>
                <a:close/>
                <a:moveTo>
                  <a:pt x="22030" y="4730"/>
                </a:moveTo>
                <a:cubicBezTo>
                  <a:pt x="22030" y="4755"/>
                  <a:pt x="22017" y="4780"/>
                  <a:pt x="22017" y="4805"/>
                </a:cubicBezTo>
                <a:cubicBezTo>
                  <a:pt x="21954" y="4831"/>
                  <a:pt x="21904" y="4856"/>
                  <a:pt x="21853" y="4881"/>
                </a:cubicBezTo>
                <a:cubicBezTo>
                  <a:pt x="21853" y="4869"/>
                  <a:pt x="21853" y="4856"/>
                  <a:pt x="21866" y="4856"/>
                </a:cubicBezTo>
                <a:cubicBezTo>
                  <a:pt x="21866" y="4841"/>
                  <a:pt x="21857" y="4835"/>
                  <a:pt x="21850" y="4835"/>
                </a:cubicBezTo>
                <a:cubicBezTo>
                  <a:pt x="21845" y="4835"/>
                  <a:pt x="21841" y="4838"/>
                  <a:pt x="21841" y="4843"/>
                </a:cubicBezTo>
                <a:cubicBezTo>
                  <a:pt x="21828" y="4856"/>
                  <a:pt x="21828" y="4881"/>
                  <a:pt x="21815" y="4894"/>
                </a:cubicBezTo>
                <a:cubicBezTo>
                  <a:pt x="21778" y="4919"/>
                  <a:pt x="21740" y="4932"/>
                  <a:pt x="21702" y="4944"/>
                </a:cubicBezTo>
                <a:cubicBezTo>
                  <a:pt x="21714" y="4906"/>
                  <a:pt x="21727" y="4869"/>
                  <a:pt x="21740" y="4831"/>
                </a:cubicBezTo>
                <a:cubicBezTo>
                  <a:pt x="21841" y="4793"/>
                  <a:pt x="21929" y="4755"/>
                  <a:pt x="22030" y="4730"/>
                </a:cubicBezTo>
                <a:close/>
                <a:moveTo>
                  <a:pt x="21361" y="4755"/>
                </a:moveTo>
                <a:cubicBezTo>
                  <a:pt x="21373" y="4805"/>
                  <a:pt x="21373" y="4869"/>
                  <a:pt x="21373" y="4919"/>
                </a:cubicBezTo>
                <a:cubicBezTo>
                  <a:pt x="21336" y="4932"/>
                  <a:pt x="21298" y="4957"/>
                  <a:pt x="21247" y="4970"/>
                </a:cubicBezTo>
                <a:cubicBezTo>
                  <a:pt x="21247" y="4906"/>
                  <a:pt x="21247" y="4856"/>
                  <a:pt x="21235" y="4805"/>
                </a:cubicBezTo>
                <a:cubicBezTo>
                  <a:pt x="21285" y="4780"/>
                  <a:pt x="21323" y="4768"/>
                  <a:pt x="21361" y="4755"/>
                </a:cubicBezTo>
                <a:close/>
                <a:moveTo>
                  <a:pt x="22118" y="4768"/>
                </a:moveTo>
                <a:lnTo>
                  <a:pt x="22118" y="4768"/>
                </a:lnTo>
                <a:cubicBezTo>
                  <a:pt x="22081" y="4831"/>
                  <a:pt x="22055" y="4894"/>
                  <a:pt x="22030" y="4957"/>
                </a:cubicBezTo>
                <a:cubicBezTo>
                  <a:pt x="22017" y="4957"/>
                  <a:pt x="22005" y="4970"/>
                  <a:pt x="21992" y="4970"/>
                </a:cubicBezTo>
                <a:cubicBezTo>
                  <a:pt x="22005" y="4919"/>
                  <a:pt x="22030" y="4856"/>
                  <a:pt x="22043" y="4805"/>
                </a:cubicBezTo>
                <a:cubicBezTo>
                  <a:pt x="22068" y="4793"/>
                  <a:pt x="22093" y="4780"/>
                  <a:pt x="22118" y="4768"/>
                </a:cubicBezTo>
                <a:close/>
                <a:moveTo>
                  <a:pt x="21209" y="4818"/>
                </a:moveTo>
                <a:cubicBezTo>
                  <a:pt x="21209" y="4869"/>
                  <a:pt x="21222" y="4919"/>
                  <a:pt x="21222" y="4970"/>
                </a:cubicBezTo>
                <a:cubicBezTo>
                  <a:pt x="21197" y="4982"/>
                  <a:pt x="21171" y="4995"/>
                  <a:pt x="21146" y="4995"/>
                </a:cubicBezTo>
                <a:cubicBezTo>
                  <a:pt x="21121" y="4957"/>
                  <a:pt x="21096" y="4919"/>
                  <a:pt x="21070" y="4881"/>
                </a:cubicBezTo>
                <a:cubicBezTo>
                  <a:pt x="21121" y="4856"/>
                  <a:pt x="21159" y="4831"/>
                  <a:pt x="21209" y="4818"/>
                </a:cubicBezTo>
                <a:close/>
                <a:moveTo>
                  <a:pt x="21702" y="4843"/>
                </a:moveTo>
                <a:lnTo>
                  <a:pt x="21702" y="4843"/>
                </a:lnTo>
                <a:cubicBezTo>
                  <a:pt x="21689" y="4881"/>
                  <a:pt x="21677" y="4919"/>
                  <a:pt x="21664" y="4970"/>
                </a:cubicBezTo>
                <a:cubicBezTo>
                  <a:pt x="21639" y="4982"/>
                  <a:pt x="21601" y="4995"/>
                  <a:pt x="21563" y="5020"/>
                </a:cubicBezTo>
                <a:cubicBezTo>
                  <a:pt x="21550" y="4982"/>
                  <a:pt x="21550" y="4932"/>
                  <a:pt x="21550" y="4894"/>
                </a:cubicBezTo>
                <a:cubicBezTo>
                  <a:pt x="21601" y="4881"/>
                  <a:pt x="21651" y="4856"/>
                  <a:pt x="21702" y="4843"/>
                </a:cubicBezTo>
                <a:close/>
                <a:moveTo>
                  <a:pt x="21664" y="4982"/>
                </a:moveTo>
                <a:cubicBezTo>
                  <a:pt x="21664" y="5007"/>
                  <a:pt x="21651" y="5033"/>
                  <a:pt x="21651" y="5058"/>
                </a:cubicBezTo>
                <a:lnTo>
                  <a:pt x="21563" y="5058"/>
                </a:lnTo>
                <a:cubicBezTo>
                  <a:pt x="21563" y="5045"/>
                  <a:pt x="21563" y="5045"/>
                  <a:pt x="21563" y="5033"/>
                </a:cubicBezTo>
                <a:cubicBezTo>
                  <a:pt x="21601" y="5020"/>
                  <a:pt x="21626" y="4995"/>
                  <a:pt x="21664" y="4982"/>
                </a:cubicBezTo>
                <a:close/>
                <a:moveTo>
                  <a:pt x="21803" y="4919"/>
                </a:moveTo>
                <a:cubicBezTo>
                  <a:pt x="21790" y="4970"/>
                  <a:pt x="21765" y="5007"/>
                  <a:pt x="21752" y="5058"/>
                </a:cubicBezTo>
                <a:lnTo>
                  <a:pt x="21677" y="5058"/>
                </a:lnTo>
                <a:cubicBezTo>
                  <a:pt x="21689" y="5033"/>
                  <a:pt x="21689" y="4995"/>
                  <a:pt x="21702" y="4970"/>
                </a:cubicBezTo>
                <a:cubicBezTo>
                  <a:pt x="21740" y="4944"/>
                  <a:pt x="21778" y="4932"/>
                  <a:pt x="21803" y="4919"/>
                </a:cubicBezTo>
                <a:close/>
                <a:moveTo>
                  <a:pt x="22005" y="4818"/>
                </a:moveTo>
                <a:lnTo>
                  <a:pt x="22005" y="4818"/>
                </a:lnTo>
                <a:cubicBezTo>
                  <a:pt x="21992" y="4881"/>
                  <a:pt x="21967" y="4944"/>
                  <a:pt x="21954" y="4995"/>
                </a:cubicBezTo>
                <a:cubicBezTo>
                  <a:pt x="21916" y="5020"/>
                  <a:pt x="21891" y="5045"/>
                  <a:pt x="21853" y="5058"/>
                </a:cubicBezTo>
                <a:lnTo>
                  <a:pt x="21778" y="5058"/>
                </a:lnTo>
                <a:cubicBezTo>
                  <a:pt x="21803" y="5007"/>
                  <a:pt x="21828" y="4957"/>
                  <a:pt x="21841" y="4894"/>
                </a:cubicBezTo>
                <a:cubicBezTo>
                  <a:pt x="21904" y="4869"/>
                  <a:pt x="21954" y="4843"/>
                  <a:pt x="22005" y="4818"/>
                </a:cubicBezTo>
                <a:close/>
                <a:moveTo>
                  <a:pt x="21386" y="4944"/>
                </a:moveTo>
                <a:cubicBezTo>
                  <a:pt x="21386" y="4982"/>
                  <a:pt x="21386" y="5033"/>
                  <a:pt x="21386" y="5071"/>
                </a:cubicBezTo>
                <a:lnTo>
                  <a:pt x="21260" y="5071"/>
                </a:lnTo>
                <a:cubicBezTo>
                  <a:pt x="21260" y="5045"/>
                  <a:pt x="21260" y="5020"/>
                  <a:pt x="21247" y="4995"/>
                </a:cubicBezTo>
                <a:cubicBezTo>
                  <a:pt x="21298" y="4982"/>
                  <a:pt x="21336" y="4957"/>
                  <a:pt x="21386" y="4944"/>
                </a:cubicBezTo>
                <a:close/>
                <a:moveTo>
                  <a:pt x="21525" y="4906"/>
                </a:moveTo>
                <a:cubicBezTo>
                  <a:pt x="21525" y="4944"/>
                  <a:pt x="21525" y="4995"/>
                  <a:pt x="21538" y="5033"/>
                </a:cubicBezTo>
                <a:cubicBezTo>
                  <a:pt x="21512" y="5045"/>
                  <a:pt x="21487" y="5058"/>
                  <a:pt x="21474" y="5058"/>
                </a:cubicBezTo>
                <a:cubicBezTo>
                  <a:pt x="21449" y="5058"/>
                  <a:pt x="21437" y="5058"/>
                  <a:pt x="21424" y="5071"/>
                </a:cubicBezTo>
                <a:cubicBezTo>
                  <a:pt x="21411" y="5020"/>
                  <a:pt x="21411" y="4982"/>
                  <a:pt x="21411" y="4944"/>
                </a:cubicBezTo>
                <a:cubicBezTo>
                  <a:pt x="21449" y="4932"/>
                  <a:pt x="21487" y="4919"/>
                  <a:pt x="21525" y="4906"/>
                </a:cubicBezTo>
                <a:close/>
                <a:moveTo>
                  <a:pt x="21942" y="5033"/>
                </a:moveTo>
                <a:cubicBezTo>
                  <a:pt x="21942" y="5045"/>
                  <a:pt x="21942" y="5058"/>
                  <a:pt x="21942" y="5071"/>
                </a:cubicBezTo>
                <a:lnTo>
                  <a:pt x="21891" y="5071"/>
                </a:lnTo>
                <a:cubicBezTo>
                  <a:pt x="21916" y="5058"/>
                  <a:pt x="21929" y="5045"/>
                  <a:pt x="21942" y="5033"/>
                </a:cubicBezTo>
                <a:close/>
                <a:moveTo>
                  <a:pt x="22017" y="4995"/>
                </a:moveTo>
                <a:cubicBezTo>
                  <a:pt x="22005" y="5020"/>
                  <a:pt x="21992" y="5045"/>
                  <a:pt x="21980" y="5071"/>
                </a:cubicBezTo>
                <a:lnTo>
                  <a:pt x="21967" y="5071"/>
                </a:lnTo>
                <a:cubicBezTo>
                  <a:pt x="21980" y="5045"/>
                  <a:pt x="21980" y="5033"/>
                  <a:pt x="21980" y="5007"/>
                </a:cubicBezTo>
                <a:cubicBezTo>
                  <a:pt x="21992" y="4995"/>
                  <a:pt x="22005" y="4995"/>
                  <a:pt x="22017" y="4995"/>
                </a:cubicBezTo>
                <a:close/>
                <a:moveTo>
                  <a:pt x="21222" y="4995"/>
                </a:moveTo>
                <a:cubicBezTo>
                  <a:pt x="21222" y="5020"/>
                  <a:pt x="21222" y="5058"/>
                  <a:pt x="21222" y="5083"/>
                </a:cubicBezTo>
                <a:lnTo>
                  <a:pt x="21184" y="5083"/>
                </a:lnTo>
                <a:cubicBezTo>
                  <a:pt x="21184" y="5071"/>
                  <a:pt x="21184" y="5058"/>
                  <a:pt x="21171" y="5045"/>
                </a:cubicBezTo>
                <a:cubicBezTo>
                  <a:pt x="21171" y="5033"/>
                  <a:pt x="21159" y="5020"/>
                  <a:pt x="21159" y="5020"/>
                </a:cubicBezTo>
                <a:cubicBezTo>
                  <a:pt x="21184" y="5007"/>
                  <a:pt x="21197" y="5007"/>
                  <a:pt x="21222" y="4995"/>
                </a:cubicBezTo>
                <a:close/>
                <a:moveTo>
                  <a:pt x="17116" y="5120"/>
                </a:moveTo>
                <a:cubicBezTo>
                  <a:pt x="17113" y="5121"/>
                  <a:pt x="17109" y="5121"/>
                  <a:pt x="17106" y="5121"/>
                </a:cubicBezTo>
                <a:cubicBezTo>
                  <a:pt x="17110" y="5121"/>
                  <a:pt x="17113" y="5121"/>
                  <a:pt x="17116" y="5120"/>
                </a:cubicBezTo>
                <a:close/>
                <a:moveTo>
                  <a:pt x="17888" y="5058"/>
                </a:moveTo>
                <a:lnTo>
                  <a:pt x="17888" y="5058"/>
                </a:lnTo>
                <a:cubicBezTo>
                  <a:pt x="17939" y="5071"/>
                  <a:pt x="17989" y="5083"/>
                  <a:pt x="18040" y="5096"/>
                </a:cubicBezTo>
                <a:cubicBezTo>
                  <a:pt x="18141" y="5121"/>
                  <a:pt x="18229" y="5159"/>
                  <a:pt x="18318" y="5209"/>
                </a:cubicBezTo>
                <a:cubicBezTo>
                  <a:pt x="18229" y="5209"/>
                  <a:pt x="18128" y="5222"/>
                  <a:pt x="18040" y="5247"/>
                </a:cubicBezTo>
                <a:cubicBezTo>
                  <a:pt x="17989" y="5184"/>
                  <a:pt x="17952" y="5108"/>
                  <a:pt x="17888" y="5058"/>
                </a:cubicBezTo>
                <a:close/>
                <a:moveTo>
                  <a:pt x="27864" y="5058"/>
                </a:moveTo>
                <a:cubicBezTo>
                  <a:pt x="27801" y="5108"/>
                  <a:pt x="27750" y="5184"/>
                  <a:pt x="27712" y="5247"/>
                </a:cubicBezTo>
                <a:cubicBezTo>
                  <a:pt x="27624" y="5222"/>
                  <a:pt x="27523" y="5209"/>
                  <a:pt x="27434" y="5209"/>
                </a:cubicBezTo>
                <a:cubicBezTo>
                  <a:pt x="27523" y="5159"/>
                  <a:pt x="27611" y="5121"/>
                  <a:pt x="27712" y="5096"/>
                </a:cubicBezTo>
                <a:cubicBezTo>
                  <a:pt x="27763" y="5083"/>
                  <a:pt x="27813" y="5071"/>
                  <a:pt x="27864" y="5058"/>
                </a:cubicBezTo>
                <a:close/>
                <a:moveTo>
                  <a:pt x="21159" y="5197"/>
                </a:moveTo>
                <a:cubicBezTo>
                  <a:pt x="21171" y="5197"/>
                  <a:pt x="21197" y="5197"/>
                  <a:pt x="21222" y="5209"/>
                </a:cubicBezTo>
                <a:cubicBezTo>
                  <a:pt x="21184" y="5222"/>
                  <a:pt x="21146" y="5247"/>
                  <a:pt x="21121" y="5273"/>
                </a:cubicBezTo>
                <a:cubicBezTo>
                  <a:pt x="21108" y="5260"/>
                  <a:pt x="21108" y="5247"/>
                  <a:pt x="21108" y="5235"/>
                </a:cubicBezTo>
                <a:cubicBezTo>
                  <a:pt x="21121" y="5222"/>
                  <a:pt x="21146" y="5209"/>
                  <a:pt x="21159" y="5197"/>
                </a:cubicBezTo>
                <a:close/>
                <a:moveTo>
                  <a:pt x="12282" y="5235"/>
                </a:moveTo>
                <a:cubicBezTo>
                  <a:pt x="12320" y="5247"/>
                  <a:pt x="12358" y="5260"/>
                  <a:pt x="12383" y="5273"/>
                </a:cubicBezTo>
                <a:cubicBezTo>
                  <a:pt x="12434" y="5298"/>
                  <a:pt x="12459" y="5310"/>
                  <a:pt x="12497" y="5336"/>
                </a:cubicBezTo>
                <a:lnTo>
                  <a:pt x="12282" y="5235"/>
                </a:lnTo>
                <a:close/>
                <a:moveTo>
                  <a:pt x="21424" y="5222"/>
                </a:moveTo>
                <a:cubicBezTo>
                  <a:pt x="21462" y="5235"/>
                  <a:pt x="21500" y="5235"/>
                  <a:pt x="21538" y="5235"/>
                </a:cubicBezTo>
                <a:cubicBezTo>
                  <a:pt x="21538" y="5247"/>
                  <a:pt x="21538" y="5260"/>
                  <a:pt x="21538" y="5260"/>
                </a:cubicBezTo>
                <a:cubicBezTo>
                  <a:pt x="21500" y="5285"/>
                  <a:pt x="21462" y="5310"/>
                  <a:pt x="21424" y="5336"/>
                </a:cubicBezTo>
                <a:cubicBezTo>
                  <a:pt x="21424" y="5298"/>
                  <a:pt x="21424" y="5260"/>
                  <a:pt x="21424" y="5222"/>
                </a:cubicBezTo>
                <a:close/>
                <a:moveTo>
                  <a:pt x="21588" y="5260"/>
                </a:moveTo>
                <a:cubicBezTo>
                  <a:pt x="21588" y="5285"/>
                  <a:pt x="21576" y="5310"/>
                  <a:pt x="21576" y="5336"/>
                </a:cubicBezTo>
                <a:cubicBezTo>
                  <a:pt x="21576" y="5323"/>
                  <a:pt x="21576" y="5298"/>
                  <a:pt x="21576" y="5273"/>
                </a:cubicBezTo>
                <a:cubicBezTo>
                  <a:pt x="21576" y="5273"/>
                  <a:pt x="21588" y="5260"/>
                  <a:pt x="21588" y="5260"/>
                </a:cubicBezTo>
                <a:close/>
                <a:moveTo>
                  <a:pt x="21714" y="5247"/>
                </a:moveTo>
                <a:cubicBezTo>
                  <a:pt x="21740" y="5247"/>
                  <a:pt x="21778" y="5247"/>
                  <a:pt x="21803" y="5260"/>
                </a:cubicBezTo>
                <a:cubicBezTo>
                  <a:pt x="21765" y="5285"/>
                  <a:pt x="21727" y="5310"/>
                  <a:pt x="21677" y="5336"/>
                </a:cubicBezTo>
                <a:cubicBezTo>
                  <a:pt x="21689" y="5310"/>
                  <a:pt x="21702" y="5285"/>
                  <a:pt x="21714" y="5247"/>
                </a:cubicBezTo>
                <a:close/>
                <a:moveTo>
                  <a:pt x="22030" y="5260"/>
                </a:moveTo>
                <a:cubicBezTo>
                  <a:pt x="21992" y="5285"/>
                  <a:pt x="21967" y="5310"/>
                  <a:pt x="21929" y="5336"/>
                </a:cubicBezTo>
                <a:cubicBezTo>
                  <a:pt x="21942" y="5310"/>
                  <a:pt x="21942" y="5285"/>
                  <a:pt x="21954" y="5260"/>
                </a:cubicBezTo>
                <a:close/>
                <a:moveTo>
                  <a:pt x="17080" y="5260"/>
                </a:moveTo>
                <a:cubicBezTo>
                  <a:pt x="17055" y="5298"/>
                  <a:pt x="17042" y="5336"/>
                  <a:pt x="17017" y="5374"/>
                </a:cubicBezTo>
                <a:cubicBezTo>
                  <a:pt x="17030" y="5336"/>
                  <a:pt x="17042" y="5298"/>
                  <a:pt x="17055" y="5260"/>
                </a:cubicBezTo>
                <a:close/>
                <a:moveTo>
                  <a:pt x="21916" y="5260"/>
                </a:moveTo>
                <a:cubicBezTo>
                  <a:pt x="21904" y="5298"/>
                  <a:pt x="21904" y="5323"/>
                  <a:pt x="21891" y="5361"/>
                </a:cubicBezTo>
                <a:cubicBezTo>
                  <a:pt x="21891" y="5361"/>
                  <a:pt x="21879" y="5374"/>
                  <a:pt x="21879" y="5374"/>
                </a:cubicBezTo>
                <a:cubicBezTo>
                  <a:pt x="21891" y="5336"/>
                  <a:pt x="21904" y="5298"/>
                  <a:pt x="21916" y="5260"/>
                </a:cubicBezTo>
                <a:close/>
                <a:moveTo>
                  <a:pt x="28697" y="5260"/>
                </a:moveTo>
                <a:cubicBezTo>
                  <a:pt x="28710" y="5298"/>
                  <a:pt x="28722" y="5336"/>
                  <a:pt x="28735" y="5374"/>
                </a:cubicBezTo>
                <a:cubicBezTo>
                  <a:pt x="28710" y="5336"/>
                  <a:pt x="28697" y="5298"/>
                  <a:pt x="28672" y="5260"/>
                </a:cubicBezTo>
                <a:close/>
                <a:moveTo>
                  <a:pt x="21677" y="5247"/>
                </a:moveTo>
                <a:cubicBezTo>
                  <a:pt x="21664" y="5285"/>
                  <a:pt x="21651" y="5323"/>
                  <a:pt x="21626" y="5374"/>
                </a:cubicBezTo>
                <a:cubicBezTo>
                  <a:pt x="21626" y="5374"/>
                  <a:pt x="21613" y="5386"/>
                  <a:pt x="21601" y="5386"/>
                </a:cubicBezTo>
                <a:cubicBezTo>
                  <a:pt x="21613" y="5348"/>
                  <a:pt x="21626" y="5298"/>
                  <a:pt x="21626" y="5247"/>
                </a:cubicBezTo>
                <a:close/>
                <a:moveTo>
                  <a:pt x="21272" y="5209"/>
                </a:moveTo>
                <a:cubicBezTo>
                  <a:pt x="21310" y="5209"/>
                  <a:pt x="21348" y="5222"/>
                  <a:pt x="21386" y="5222"/>
                </a:cubicBezTo>
                <a:cubicBezTo>
                  <a:pt x="21386" y="5273"/>
                  <a:pt x="21399" y="5310"/>
                  <a:pt x="21399" y="5348"/>
                </a:cubicBezTo>
                <a:cubicBezTo>
                  <a:pt x="21361" y="5374"/>
                  <a:pt x="21323" y="5386"/>
                  <a:pt x="21285" y="5412"/>
                </a:cubicBezTo>
                <a:cubicBezTo>
                  <a:pt x="21272" y="5348"/>
                  <a:pt x="21272" y="5273"/>
                  <a:pt x="21272" y="5209"/>
                </a:cubicBezTo>
                <a:close/>
                <a:moveTo>
                  <a:pt x="21235" y="5209"/>
                </a:moveTo>
                <a:cubicBezTo>
                  <a:pt x="21235" y="5285"/>
                  <a:pt x="21235" y="5361"/>
                  <a:pt x="21247" y="5424"/>
                </a:cubicBezTo>
                <a:cubicBezTo>
                  <a:pt x="21209" y="5437"/>
                  <a:pt x="21184" y="5462"/>
                  <a:pt x="21146" y="5475"/>
                </a:cubicBezTo>
                <a:cubicBezTo>
                  <a:pt x="21134" y="5412"/>
                  <a:pt x="21134" y="5348"/>
                  <a:pt x="21121" y="5285"/>
                </a:cubicBezTo>
                <a:cubicBezTo>
                  <a:pt x="21159" y="5260"/>
                  <a:pt x="21197" y="5235"/>
                  <a:pt x="21235" y="5209"/>
                </a:cubicBezTo>
                <a:close/>
                <a:moveTo>
                  <a:pt x="21096" y="5310"/>
                </a:moveTo>
                <a:cubicBezTo>
                  <a:pt x="21096" y="5361"/>
                  <a:pt x="21108" y="5424"/>
                  <a:pt x="21121" y="5475"/>
                </a:cubicBezTo>
                <a:cubicBezTo>
                  <a:pt x="21108" y="5487"/>
                  <a:pt x="21108" y="5487"/>
                  <a:pt x="21096" y="5487"/>
                </a:cubicBezTo>
                <a:cubicBezTo>
                  <a:pt x="21096" y="5424"/>
                  <a:pt x="21083" y="5374"/>
                  <a:pt x="21083" y="5310"/>
                </a:cubicBezTo>
                <a:close/>
                <a:moveTo>
                  <a:pt x="21538" y="5298"/>
                </a:moveTo>
                <a:cubicBezTo>
                  <a:pt x="21550" y="5336"/>
                  <a:pt x="21550" y="5386"/>
                  <a:pt x="21550" y="5424"/>
                </a:cubicBezTo>
                <a:cubicBezTo>
                  <a:pt x="21512" y="5449"/>
                  <a:pt x="21474" y="5475"/>
                  <a:pt x="21424" y="5487"/>
                </a:cubicBezTo>
                <a:cubicBezTo>
                  <a:pt x="21424" y="5449"/>
                  <a:pt x="21424" y="5399"/>
                  <a:pt x="21424" y="5361"/>
                </a:cubicBezTo>
                <a:cubicBezTo>
                  <a:pt x="21462" y="5336"/>
                  <a:pt x="21500" y="5310"/>
                  <a:pt x="21538" y="5298"/>
                </a:cubicBezTo>
                <a:close/>
                <a:moveTo>
                  <a:pt x="18368" y="5235"/>
                </a:moveTo>
                <a:cubicBezTo>
                  <a:pt x="18482" y="5310"/>
                  <a:pt x="18583" y="5412"/>
                  <a:pt x="18671" y="5525"/>
                </a:cubicBezTo>
                <a:cubicBezTo>
                  <a:pt x="18495" y="5487"/>
                  <a:pt x="18330" y="5462"/>
                  <a:pt x="18141" y="5449"/>
                </a:cubicBezTo>
                <a:cubicBezTo>
                  <a:pt x="18116" y="5386"/>
                  <a:pt x="18090" y="5336"/>
                  <a:pt x="18053" y="5273"/>
                </a:cubicBezTo>
                <a:cubicBezTo>
                  <a:pt x="18154" y="5247"/>
                  <a:pt x="18267" y="5235"/>
                  <a:pt x="18368" y="5235"/>
                </a:cubicBezTo>
                <a:close/>
                <a:moveTo>
                  <a:pt x="27384" y="5235"/>
                </a:moveTo>
                <a:cubicBezTo>
                  <a:pt x="27485" y="5235"/>
                  <a:pt x="27599" y="5247"/>
                  <a:pt x="27700" y="5273"/>
                </a:cubicBezTo>
                <a:cubicBezTo>
                  <a:pt x="27662" y="5336"/>
                  <a:pt x="27636" y="5386"/>
                  <a:pt x="27599" y="5449"/>
                </a:cubicBezTo>
                <a:cubicBezTo>
                  <a:pt x="27422" y="5462"/>
                  <a:pt x="27245" y="5487"/>
                  <a:pt x="27081" y="5525"/>
                </a:cubicBezTo>
                <a:cubicBezTo>
                  <a:pt x="27169" y="5412"/>
                  <a:pt x="27270" y="5310"/>
                  <a:pt x="27384" y="5235"/>
                </a:cubicBezTo>
                <a:close/>
                <a:moveTo>
                  <a:pt x="21626" y="5399"/>
                </a:moveTo>
                <a:cubicBezTo>
                  <a:pt x="21601" y="5449"/>
                  <a:pt x="21588" y="5487"/>
                  <a:pt x="21576" y="5538"/>
                </a:cubicBezTo>
                <a:cubicBezTo>
                  <a:pt x="21576" y="5525"/>
                  <a:pt x="21576" y="5513"/>
                  <a:pt x="21576" y="5500"/>
                </a:cubicBezTo>
                <a:cubicBezTo>
                  <a:pt x="21576" y="5475"/>
                  <a:pt x="21588" y="5449"/>
                  <a:pt x="21588" y="5424"/>
                </a:cubicBezTo>
                <a:lnTo>
                  <a:pt x="21626" y="5399"/>
                </a:lnTo>
                <a:close/>
                <a:moveTo>
                  <a:pt x="21879" y="5260"/>
                </a:moveTo>
                <a:cubicBezTo>
                  <a:pt x="21866" y="5310"/>
                  <a:pt x="21853" y="5348"/>
                  <a:pt x="21828" y="5399"/>
                </a:cubicBezTo>
                <a:cubicBezTo>
                  <a:pt x="21752" y="5462"/>
                  <a:pt x="21677" y="5513"/>
                  <a:pt x="21601" y="5563"/>
                </a:cubicBezTo>
                <a:cubicBezTo>
                  <a:pt x="21626" y="5500"/>
                  <a:pt x="21639" y="5437"/>
                  <a:pt x="21664" y="5374"/>
                </a:cubicBezTo>
                <a:cubicBezTo>
                  <a:pt x="21727" y="5336"/>
                  <a:pt x="21790" y="5298"/>
                  <a:pt x="21841" y="5260"/>
                </a:cubicBezTo>
                <a:close/>
                <a:moveTo>
                  <a:pt x="21399" y="5374"/>
                </a:moveTo>
                <a:cubicBezTo>
                  <a:pt x="21399" y="5424"/>
                  <a:pt x="21399" y="5462"/>
                  <a:pt x="21399" y="5513"/>
                </a:cubicBezTo>
                <a:cubicBezTo>
                  <a:pt x="21361" y="5538"/>
                  <a:pt x="21323" y="5550"/>
                  <a:pt x="21285" y="5576"/>
                </a:cubicBezTo>
                <a:cubicBezTo>
                  <a:pt x="21285" y="5525"/>
                  <a:pt x="21285" y="5487"/>
                  <a:pt x="21285" y="5437"/>
                </a:cubicBezTo>
                <a:cubicBezTo>
                  <a:pt x="21323" y="5424"/>
                  <a:pt x="21361" y="5399"/>
                  <a:pt x="21399" y="5374"/>
                </a:cubicBezTo>
                <a:close/>
                <a:moveTo>
                  <a:pt x="22106" y="5260"/>
                </a:moveTo>
                <a:cubicBezTo>
                  <a:pt x="22081" y="5323"/>
                  <a:pt x="22055" y="5386"/>
                  <a:pt x="22043" y="5449"/>
                </a:cubicBezTo>
                <a:cubicBezTo>
                  <a:pt x="21992" y="5487"/>
                  <a:pt x="21929" y="5538"/>
                  <a:pt x="21879" y="5576"/>
                </a:cubicBezTo>
                <a:cubicBezTo>
                  <a:pt x="21891" y="5500"/>
                  <a:pt x="21904" y="5424"/>
                  <a:pt x="21929" y="5361"/>
                </a:cubicBezTo>
                <a:cubicBezTo>
                  <a:pt x="21967" y="5323"/>
                  <a:pt x="22005" y="5298"/>
                  <a:pt x="22043" y="5260"/>
                </a:cubicBezTo>
                <a:close/>
                <a:moveTo>
                  <a:pt x="21247" y="5449"/>
                </a:moveTo>
                <a:cubicBezTo>
                  <a:pt x="21247" y="5500"/>
                  <a:pt x="21247" y="5550"/>
                  <a:pt x="21247" y="5588"/>
                </a:cubicBezTo>
                <a:cubicBezTo>
                  <a:pt x="21222" y="5601"/>
                  <a:pt x="21197" y="5626"/>
                  <a:pt x="21171" y="5639"/>
                </a:cubicBezTo>
                <a:cubicBezTo>
                  <a:pt x="21159" y="5588"/>
                  <a:pt x="21159" y="5538"/>
                  <a:pt x="21146" y="5487"/>
                </a:cubicBezTo>
                <a:cubicBezTo>
                  <a:pt x="21184" y="5475"/>
                  <a:pt x="21209" y="5462"/>
                  <a:pt x="21247" y="5449"/>
                </a:cubicBezTo>
                <a:close/>
                <a:moveTo>
                  <a:pt x="21878" y="5391"/>
                </a:moveTo>
                <a:lnTo>
                  <a:pt x="21878" y="5391"/>
                </a:lnTo>
                <a:cubicBezTo>
                  <a:pt x="21865" y="5453"/>
                  <a:pt x="21853" y="5514"/>
                  <a:pt x="21853" y="5576"/>
                </a:cubicBezTo>
                <a:cubicBezTo>
                  <a:pt x="21841" y="5588"/>
                  <a:pt x="21828" y="5588"/>
                  <a:pt x="21828" y="5601"/>
                </a:cubicBezTo>
                <a:cubicBezTo>
                  <a:pt x="21815" y="5614"/>
                  <a:pt x="21803" y="5626"/>
                  <a:pt x="21790" y="5639"/>
                </a:cubicBezTo>
                <a:cubicBezTo>
                  <a:pt x="21815" y="5550"/>
                  <a:pt x="21841" y="5475"/>
                  <a:pt x="21866" y="5399"/>
                </a:cubicBezTo>
                <a:cubicBezTo>
                  <a:pt x="21873" y="5399"/>
                  <a:pt x="21876" y="5395"/>
                  <a:pt x="21878" y="5391"/>
                </a:cubicBezTo>
                <a:close/>
                <a:moveTo>
                  <a:pt x="22927" y="5285"/>
                </a:moveTo>
                <a:cubicBezTo>
                  <a:pt x="22876" y="5412"/>
                  <a:pt x="22838" y="5525"/>
                  <a:pt x="22788" y="5639"/>
                </a:cubicBezTo>
                <a:cubicBezTo>
                  <a:pt x="22699" y="5639"/>
                  <a:pt x="22611" y="5639"/>
                  <a:pt x="22523" y="5651"/>
                </a:cubicBezTo>
                <a:cubicBezTo>
                  <a:pt x="22573" y="5525"/>
                  <a:pt x="22611" y="5399"/>
                  <a:pt x="22636" y="5285"/>
                </a:cubicBezTo>
                <a:close/>
                <a:moveTo>
                  <a:pt x="21121" y="5500"/>
                </a:moveTo>
                <a:cubicBezTo>
                  <a:pt x="21134" y="5550"/>
                  <a:pt x="21146" y="5601"/>
                  <a:pt x="21146" y="5639"/>
                </a:cubicBezTo>
                <a:cubicBezTo>
                  <a:pt x="21146" y="5651"/>
                  <a:pt x="21134" y="5651"/>
                  <a:pt x="21121" y="5664"/>
                </a:cubicBezTo>
                <a:cubicBezTo>
                  <a:pt x="21121" y="5664"/>
                  <a:pt x="21121" y="5651"/>
                  <a:pt x="21108" y="5651"/>
                </a:cubicBezTo>
                <a:cubicBezTo>
                  <a:pt x="21108" y="5601"/>
                  <a:pt x="21108" y="5550"/>
                  <a:pt x="21096" y="5513"/>
                </a:cubicBezTo>
                <a:lnTo>
                  <a:pt x="21108" y="5513"/>
                </a:lnTo>
                <a:cubicBezTo>
                  <a:pt x="21108" y="5513"/>
                  <a:pt x="21121" y="5500"/>
                  <a:pt x="21121" y="5500"/>
                </a:cubicBezTo>
                <a:close/>
                <a:moveTo>
                  <a:pt x="21550" y="5449"/>
                </a:moveTo>
                <a:cubicBezTo>
                  <a:pt x="21550" y="5462"/>
                  <a:pt x="21550" y="5475"/>
                  <a:pt x="21550" y="5475"/>
                </a:cubicBezTo>
                <a:cubicBezTo>
                  <a:pt x="21538" y="5525"/>
                  <a:pt x="21525" y="5576"/>
                  <a:pt x="21512" y="5614"/>
                </a:cubicBezTo>
                <a:cubicBezTo>
                  <a:pt x="21487" y="5639"/>
                  <a:pt x="21462" y="5651"/>
                  <a:pt x="21424" y="5664"/>
                </a:cubicBezTo>
                <a:cubicBezTo>
                  <a:pt x="21424" y="5626"/>
                  <a:pt x="21437" y="5576"/>
                  <a:pt x="21424" y="5525"/>
                </a:cubicBezTo>
                <a:cubicBezTo>
                  <a:pt x="21474" y="5500"/>
                  <a:pt x="21512" y="5475"/>
                  <a:pt x="21550" y="5449"/>
                </a:cubicBezTo>
                <a:close/>
                <a:moveTo>
                  <a:pt x="21828" y="5626"/>
                </a:moveTo>
                <a:cubicBezTo>
                  <a:pt x="21828" y="5639"/>
                  <a:pt x="21828" y="5651"/>
                  <a:pt x="21828" y="5664"/>
                </a:cubicBezTo>
                <a:lnTo>
                  <a:pt x="21778" y="5664"/>
                </a:lnTo>
                <a:cubicBezTo>
                  <a:pt x="21803" y="5651"/>
                  <a:pt x="21815" y="5639"/>
                  <a:pt x="21828" y="5626"/>
                </a:cubicBezTo>
                <a:close/>
                <a:moveTo>
                  <a:pt x="22030" y="5487"/>
                </a:moveTo>
                <a:lnTo>
                  <a:pt x="22030" y="5487"/>
                </a:lnTo>
                <a:cubicBezTo>
                  <a:pt x="22017" y="5538"/>
                  <a:pt x="22005" y="5601"/>
                  <a:pt x="22005" y="5664"/>
                </a:cubicBezTo>
                <a:lnTo>
                  <a:pt x="21866" y="5664"/>
                </a:lnTo>
                <a:cubicBezTo>
                  <a:pt x="21866" y="5651"/>
                  <a:pt x="21879" y="5626"/>
                  <a:pt x="21879" y="5601"/>
                </a:cubicBezTo>
                <a:cubicBezTo>
                  <a:pt x="21929" y="5563"/>
                  <a:pt x="21980" y="5525"/>
                  <a:pt x="22030" y="5487"/>
                </a:cubicBezTo>
                <a:close/>
                <a:moveTo>
                  <a:pt x="22144" y="5260"/>
                </a:moveTo>
                <a:cubicBezTo>
                  <a:pt x="22219" y="5273"/>
                  <a:pt x="22295" y="5273"/>
                  <a:pt x="22371" y="5273"/>
                </a:cubicBezTo>
                <a:cubicBezTo>
                  <a:pt x="22346" y="5348"/>
                  <a:pt x="22333" y="5424"/>
                  <a:pt x="22321" y="5500"/>
                </a:cubicBezTo>
                <a:cubicBezTo>
                  <a:pt x="22321" y="5506"/>
                  <a:pt x="22327" y="5509"/>
                  <a:pt x="22333" y="5509"/>
                </a:cubicBezTo>
                <a:cubicBezTo>
                  <a:pt x="22339" y="5509"/>
                  <a:pt x="22346" y="5506"/>
                  <a:pt x="22346" y="5500"/>
                </a:cubicBezTo>
                <a:cubicBezTo>
                  <a:pt x="22358" y="5424"/>
                  <a:pt x="22384" y="5348"/>
                  <a:pt x="22396" y="5273"/>
                </a:cubicBezTo>
                <a:lnTo>
                  <a:pt x="22598" y="5273"/>
                </a:lnTo>
                <a:cubicBezTo>
                  <a:pt x="22560" y="5399"/>
                  <a:pt x="22535" y="5525"/>
                  <a:pt x="22497" y="5651"/>
                </a:cubicBezTo>
                <a:cubicBezTo>
                  <a:pt x="22333" y="5651"/>
                  <a:pt x="22182" y="5664"/>
                  <a:pt x="22030" y="5664"/>
                </a:cubicBezTo>
                <a:cubicBezTo>
                  <a:pt x="22030" y="5588"/>
                  <a:pt x="22043" y="5525"/>
                  <a:pt x="22068" y="5449"/>
                </a:cubicBezTo>
                <a:cubicBezTo>
                  <a:pt x="22118" y="5424"/>
                  <a:pt x="22169" y="5386"/>
                  <a:pt x="22219" y="5348"/>
                </a:cubicBezTo>
                <a:cubicBezTo>
                  <a:pt x="22219" y="5339"/>
                  <a:pt x="22213" y="5331"/>
                  <a:pt x="22209" y="5331"/>
                </a:cubicBezTo>
                <a:cubicBezTo>
                  <a:pt x="22208" y="5331"/>
                  <a:pt x="22207" y="5332"/>
                  <a:pt x="22207" y="5336"/>
                </a:cubicBezTo>
                <a:cubicBezTo>
                  <a:pt x="22156" y="5361"/>
                  <a:pt x="22118" y="5386"/>
                  <a:pt x="22081" y="5424"/>
                </a:cubicBezTo>
                <a:cubicBezTo>
                  <a:pt x="22093" y="5374"/>
                  <a:pt x="22118" y="5310"/>
                  <a:pt x="22144" y="5260"/>
                </a:cubicBezTo>
                <a:close/>
                <a:moveTo>
                  <a:pt x="21260" y="5614"/>
                </a:moveTo>
                <a:lnTo>
                  <a:pt x="21260" y="5677"/>
                </a:lnTo>
                <a:lnTo>
                  <a:pt x="21146" y="5677"/>
                </a:lnTo>
                <a:cubicBezTo>
                  <a:pt x="21146" y="5664"/>
                  <a:pt x="21159" y="5664"/>
                  <a:pt x="21159" y="5664"/>
                </a:cubicBezTo>
                <a:cubicBezTo>
                  <a:pt x="21159" y="5670"/>
                  <a:pt x="21162" y="5674"/>
                  <a:pt x="21165" y="5674"/>
                </a:cubicBezTo>
                <a:cubicBezTo>
                  <a:pt x="21168" y="5674"/>
                  <a:pt x="21171" y="5670"/>
                  <a:pt x="21171" y="5664"/>
                </a:cubicBezTo>
                <a:cubicBezTo>
                  <a:pt x="21197" y="5639"/>
                  <a:pt x="21222" y="5626"/>
                  <a:pt x="21260" y="5614"/>
                </a:cubicBezTo>
                <a:close/>
                <a:moveTo>
                  <a:pt x="21399" y="5538"/>
                </a:moveTo>
                <a:cubicBezTo>
                  <a:pt x="21399" y="5588"/>
                  <a:pt x="21399" y="5626"/>
                  <a:pt x="21399" y="5677"/>
                </a:cubicBezTo>
                <a:lnTo>
                  <a:pt x="21298" y="5677"/>
                </a:lnTo>
                <a:cubicBezTo>
                  <a:pt x="21298" y="5651"/>
                  <a:pt x="21298" y="5626"/>
                  <a:pt x="21285" y="5601"/>
                </a:cubicBezTo>
                <a:cubicBezTo>
                  <a:pt x="21323" y="5576"/>
                  <a:pt x="21361" y="5563"/>
                  <a:pt x="21399" y="5538"/>
                </a:cubicBezTo>
                <a:close/>
                <a:moveTo>
                  <a:pt x="21512" y="5639"/>
                </a:moveTo>
                <a:lnTo>
                  <a:pt x="21500" y="5677"/>
                </a:lnTo>
                <a:lnTo>
                  <a:pt x="21462" y="5677"/>
                </a:lnTo>
                <a:cubicBezTo>
                  <a:pt x="21474" y="5664"/>
                  <a:pt x="21487" y="5651"/>
                  <a:pt x="21512" y="5639"/>
                </a:cubicBezTo>
                <a:close/>
                <a:moveTo>
                  <a:pt x="21828" y="5424"/>
                </a:moveTo>
                <a:lnTo>
                  <a:pt x="21828" y="5424"/>
                </a:lnTo>
                <a:cubicBezTo>
                  <a:pt x="21803" y="5513"/>
                  <a:pt x="21778" y="5588"/>
                  <a:pt x="21752" y="5664"/>
                </a:cubicBezTo>
                <a:cubicBezTo>
                  <a:pt x="21752" y="5664"/>
                  <a:pt x="21740" y="5664"/>
                  <a:pt x="21740" y="5677"/>
                </a:cubicBezTo>
                <a:lnTo>
                  <a:pt x="21576" y="5677"/>
                </a:lnTo>
                <a:lnTo>
                  <a:pt x="21576" y="5651"/>
                </a:lnTo>
                <a:cubicBezTo>
                  <a:pt x="21576" y="5626"/>
                  <a:pt x="21588" y="5614"/>
                  <a:pt x="21601" y="5588"/>
                </a:cubicBezTo>
                <a:cubicBezTo>
                  <a:pt x="21677" y="5538"/>
                  <a:pt x="21752" y="5487"/>
                  <a:pt x="21828" y="5424"/>
                </a:cubicBezTo>
                <a:close/>
                <a:moveTo>
                  <a:pt x="21083" y="5247"/>
                </a:moveTo>
                <a:cubicBezTo>
                  <a:pt x="21083" y="5260"/>
                  <a:pt x="21083" y="5273"/>
                  <a:pt x="21083" y="5285"/>
                </a:cubicBezTo>
                <a:cubicBezTo>
                  <a:pt x="21083" y="5285"/>
                  <a:pt x="21083" y="5285"/>
                  <a:pt x="21083" y="5298"/>
                </a:cubicBezTo>
                <a:cubicBezTo>
                  <a:pt x="21077" y="5292"/>
                  <a:pt x="21067" y="5288"/>
                  <a:pt x="21059" y="5288"/>
                </a:cubicBezTo>
                <a:cubicBezTo>
                  <a:pt x="21051" y="5288"/>
                  <a:pt x="21045" y="5292"/>
                  <a:pt x="21045" y="5298"/>
                </a:cubicBezTo>
                <a:cubicBezTo>
                  <a:pt x="21058" y="5310"/>
                  <a:pt x="21058" y="5310"/>
                  <a:pt x="21058" y="5310"/>
                </a:cubicBezTo>
                <a:cubicBezTo>
                  <a:pt x="20995" y="5348"/>
                  <a:pt x="20944" y="5386"/>
                  <a:pt x="20906" y="5424"/>
                </a:cubicBezTo>
                <a:cubicBezTo>
                  <a:pt x="20897" y="5433"/>
                  <a:pt x="20901" y="5442"/>
                  <a:pt x="20904" y="5442"/>
                </a:cubicBezTo>
                <a:cubicBezTo>
                  <a:pt x="20905" y="5442"/>
                  <a:pt x="20906" y="5440"/>
                  <a:pt x="20906" y="5437"/>
                </a:cubicBezTo>
                <a:cubicBezTo>
                  <a:pt x="20957" y="5399"/>
                  <a:pt x="21007" y="5361"/>
                  <a:pt x="21058" y="5336"/>
                </a:cubicBezTo>
                <a:cubicBezTo>
                  <a:pt x="21058" y="5386"/>
                  <a:pt x="21058" y="5437"/>
                  <a:pt x="21070" y="5487"/>
                </a:cubicBezTo>
                <a:cubicBezTo>
                  <a:pt x="21058" y="5475"/>
                  <a:pt x="21058" y="5449"/>
                  <a:pt x="21045" y="5437"/>
                </a:cubicBezTo>
                <a:cubicBezTo>
                  <a:pt x="21045" y="5426"/>
                  <a:pt x="21041" y="5422"/>
                  <a:pt x="21035" y="5422"/>
                </a:cubicBezTo>
                <a:cubicBezTo>
                  <a:pt x="21028" y="5422"/>
                  <a:pt x="21020" y="5429"/>
                  <a:pt x="21020" y="5437"/>
                </a:cubicBezTo>
                <a:cubicBezTo>
                  <a:pt x="21045" y="5500"/>
                  <a:pt x="21058" y="5563"/>
                  <a:pt x="21083" y="5614"/>
                </a:cubicBezTo>
                <a:lnTo>
                  <a:pt x="21083" y="5664"/>
                </a:lnTo>
                <a:lnTo>
                  <a:pt x="21070" y="5664"/>
                </a:lnTo>
                <a:cubicBezTo>
                  <a:pt x="21045" y="5664"/>
                  <a:pt x="21045" y="5689"/>
                  <a:pt x="21045" y="5702"/>
                </a:cubicBezTo>
                <a:lnTo>
                  <a:pt x="21033" y="5702"/>
                </a:lnTo>
                <a:cubicBezTo>
                  <a:pt x="21007" y="5664"/>
                  <a:pt x="20969" y="5614"/>
                  <a:pt x="20932" y="5576"/>
                </a:cubicBezTo>
                <a:cubicBezTo>
                  <a:pt x="20831" y="5475"/>
                  <a:pt x="20831" y="5399"/>
                  <a:pt x="20957" y="5323"/>
                </a:cubicBezTo>
                <a:cubicBezTo>
                  <a:pt x="21007" y="5298"/>
                  <a:pt x="21045" y="5273"/>
                  <a:pt x="21083" y="5247"/>
                </a:cubicBezTo>
                <a:close/>
                <a:moveTo>
                  <a:pt x="24278" y="4376"/>
                </a:moveTo>
                <a:cubicBezTo>
                  <a:pt x="24379" y="4389"/>
                  <a:pt x="24593" y="4427"/>
                  <a:pt x="24657" y="4502"/>
                </a:cubicBezTo>
                <a:cubicBezTo>
                  <a:pt x="24720" y="4591"/>
                  <a:pt x="24644" y="4641"/>
                  <a:pt x="24581" y="4717"/>
                </a:cubicBezTo>
                <a:cubicBezTo>
                  <a:pt x="24417" y="4919"/>
                  <a:pt x="24189" y="5197"/>
                  <a:pt x="24467" y="5424"/>
                </a:cubicBezTo>
                <a:cubicBezTo>
                  <a:pt x="24518" y="5462"/>
                  <a:pt x="24619" y="5487"/>
                  <a:pt x="24644" y="5550"/>
                </a:cubicBezTo>
                <a:cubicBezTo>
                  <a:pt x="24707" y="5664"/>
                  <a:pt x="24606" y="5689"/>
                  <a:pt x="24530" y="5740"/>
                </a:cubicBezTo>
                <a:cubicBezTo>
                  <a:pt x="24518" y="5752"/>
                  <a:pt x="24505" y="5752"/>
                  <a:pt x="24492" y="5765"/>
                </a:cubicBezTo>
                <a:cubicBezTo>
                  <a:pt x="24492" y="5740"/>
                  <a:pt x="24492" y="5727"/>
                  <a:pt x="24467" y="5715"/>
                </a:cubicBezTo>
                <a:cubicBezTo>
                  <a:pt x="24073" y="5650"/>
                  <a:pt x="23679" y="5633"/>
                  <a:pt x="23280" y="5633"/>
                </a:cubicBezTo>
                <a:cubicBezTo>
                  <a:pt x="23129" y="5633"/>
                  <a:pt x="22978" y="5635"/>
                  <a:pt x="22826" y="5639"/>
                </a:cubicBezTo>
                <a:cubicBezTo>
                  <a:pt x="22876" y="5525"/>
                  <a:pt x="22914" y="5412"/>
                  <a:pt x="22952" y="5285"/>
                </a:cubicBezTo>
                <a:cubicBezTo>
                  <a:pt x="23179" y="5298"/>
                  <a:pt x="23394" y="5298"/>
                  <a:pt x="23621" y="5298"/>
                </a:cubicBezTo>
                <a:cubicBezTo>
                  <a:pt x="23608" y="5336"/>
                  <a:pt x="23608" y="5361"/>
                  <a:pt x="23596" y="5399"/>
                </a:cubicBezTo>
                <a:cubicBezTo>
                  <a:pt x="23596" y="5406"/>
                  <a:pt x="23604" y="5413"/>
                  <a:pt x="23611" y="5413"/>
                </a:cubicBezTo>
                <a:cubicBezTo>
                  <a:pt x="23617" y="5413"/>
                  <a:pt x="23621" y="5410"/>
                  <a:pt x="23621" y="5399"/>
                </a:cubicBezTo>
                <a:cubicBezTo>
                  <a:pt x="23621" y="5374"/>
                  <a:pt x="23634" y="5336"/>
                  <a:pt x="23646" y="5298"/>
                </a:cubicBezTo>
                <a:lnTo>
                  <a:pt x="23785" y="5298"/>
                </a:lnTo>
                <a:cubicBezTo>
                  <a:pt x="23760" y="5336"/>
                  <a:pt x="23735" y="5386"/>
                  <a:pt x="23697" y="5424"/>
                </a:cubicBezTo>
                <a:cubicBezTo>
                  <a:pt x="23688" y="5433"/>
                  <a:pt x="23698" y="5442"/>
                  <a:pt x="23705" y="5442"/>
                </a:cubicBezTo>
                <a:cubicBezTo>
                  <a:pt x="23707" y="5442"/>
                  <a:pt x="23709" y="5440"/>
                  <a:pt x="23709" y="5437"/>
                </a:cubicBezTo>
                <a:cubicBezTo>
                  <a:pt x="23760" y="5399"/>
                  <a:pt x="23798" y="5348"/>
                  <a:pt x="23823" y="5285"/>
                </a:cubicBezTo>
                <a:lnTo>
                  <a:pt x="24038" y="5285"/>
                </a:lnTo>
                <a:cubicBezTo>
                  <a:pt x="24013" y="5336"/>
                  <a:pt x="23987" y="5374"/>
                  <a:pt x="23949" y="5424"/>
                </a:cubicBezTo>
                <a:cubicBezTo>
                  <a:pt x="23949" y="5433"/>
                  <a:pt x="23956" y="5442"/>
                  <a:pt x="23964" y="5442"/>
                </a:cubicBezTo>
                <a:cubicBezTo>
                  <a:pt x="23967" y="5442"/>
                  <a:pt x="23971" y="5440"/>
                  <a:pt x="23975" y="5437"/>
                </a:cubicBezTo>
                <a:cubicBezTo>
                  <a:pt x="24013" y="5386"/>
                  <a:pt x="24050" y="5336"/>
                  <a:pt x="24076" y="5273"/>
                </a:cubicBezTo>
                <a:lnTo>
                  <a:pt x="24101" y="5273"/>
                </a:lnTo>
                <a:cubicBezTo>
                  <a:pt x="24139" y="5273"/>
                  <a:pt x="24139" y="5222"/>
                  <a:pt x="24114" y="5209"/>
                </a:cubicBezTo>
                <a:cubicBezTo>
                  <a:pt x="24177" y="5058"/>
                  <a:pt x="24227" y="4906"/>
                  <a:pt x="24303" y="4755"/>
                </a:cubicBezTo>
                <a:cubicBezTo>
                  <a:pt x="24312" y="4746"/>
                  <a:pt x="24302" y="4731"/>
                  <a:pt x="24292" y="4731"/>
                </a:cubicBezTo>
                <a:cubicBezTo>
                  <a:pt x="24287" y="4731"/>
                  <a:pt x="24282" y="4734"/>
                  <a:pt x="24278" y="4742"/>
                </a:cubicBezTo>
                <a:cubicBezTo>
                  <a:pt x="24202" y="4894"/>
                  <a:pt x="24139" y="5045"/>
                  <a:pt x="24076" y="5197"/>
                </a:cubicBezTo>
                <a:cubicBezTo>
                  <a:pt x="24013" y="5197"/>
                  <a:pt x="23937" y="5184"/>
                  <a:pt x="23874" y="5184"/>
                </a:cubicBezTo>
                <a:cubicBezTo>
                  <a:pt x="23937" y="5045"/>
                  <a:pt x="23975" y="4894"/>
                  <a:pt x="24050" y="4755"/>
                </a:cubicBezTo>
                <a:cubicBezTo>
                  <a:pt x="24050" y="4746"/>
                  <a:pt x="24038" y="4731"/>
                  <a:pt x="24027" y="4731"/>
                </a:cubicBezTo>
                <a:cubicBezTo>
                  <a:pt x="24022" y="4731"/>
                  <a:pt x="24016" y="4734"/>
                  <a:pt x="24013" y="4742"/>
                </a:cubicBezTo>
                <a:cubicBezTo>
                  <a:pt x="23937" y="4881"/>
                  <a:pt x="23899" y="5033"/>
                  <a:pt x="23836" y="5184"/>
                </a:cubicBezTo>
                <a:cubicBezTo>
                  <a:pt x="23785" y="5184"/>
                  <a:pt x="23735" y="5172"/>
                  <a:pt x="23684" y="5172"/>
                </a:cubicBezTo>
                <a:cubicBezTo>
                  <a:pt x="23709" y="5108"/>
                  <a:pt x="23722" y="5045"/>
                  <a:pt x="23747" y="4982"/>
                </a:cubicBezTo>
                <a:cubicBezTo>
                  <a:pt x="23756" y="4973"/>
                  <a:pt x="23746" y="4964"/>
                  <a:pt x="23735" y="4964"/>
                </a:cubicBezTo>
                <a:cubicBezTo>
                  <a:pt x="23731" y="4964"/>
                  <a:pt x="23726" y="4966"/>
                  <a:pt x="23722" y="4970"/>
                </a:cubicBezTo>
                <a:cubicBezTo>
                  <a:pt x="23697" y="5033"/>
                  <a:pt x="23672" y="5108"/>
                  <a:pt x="23659" y="5172"/>
                </a:cubicBezTo>
                <a:cubicBezTo>
                  <a:pt x="23444" y="5159"/>
                  <a:pt x="23230" y="5146"/>
                  <a:pt x="23015" y="5134"/>
                </a:cubicBezTo>
                <a:cubicBezTo>
                  <a:pt x="23065" y="4932"/>
                  <a:pt x="23103" y="4730"/>
                  <a:pt x="23103" y="4528"/>
                </a:cubicBezTo>
                <a:cubicBezTo>
                  <a:pt x="23103" y="4515"/>
                  <a:pt x="23097" y="4509"/>
                  <a:pt x="23091" y="4509"/>
                </a:cubicBezTo>
                <a:cubicBezTo>
                  <a:pt x="23084" y="4509"/>
                  <a:pt x="23078" y="4515"/>
                  <a:pt x="23078" y="4528"/>
                </a:cubicBezTo>
                <a:cubicBezTo>
                  <a:pt x="23078" y="4730"/>
                  <a:pt x="23040" y="4932"/>
                  <a:pt x="22977" y="5134"/>
                </a:cubicBezTo>
                <a:cubicBezTo>
                  <a:pt x="22876" y="5121"/>
                  <a:pt x="22775" y="5121"/>
                  <a:pt x="22687" y="5108"/>
                </a:cubicBezTo>
                <a:cubicBezTo>
                  <a:pt x="22737" y="4894"/>
                  <a:pt x="22800" y="4692"/>
                  <a:pt x="22901" y="4502"/>
                </a:cubicBezTo>
                <a:cubicBezTo>
                  <a:pt x="22911" y="4484"/>
                  <a:pt x="22900" y="4472"/>
                  <a:pt x="22888" y="4472"/>
                </a:cubicBezTo>
                <a:cubicBezTo>
                  <a:pt x="22884" y="4472"/>
                  <a:pt x="22879" y="4474"/>
                  <a:pt x="22876" y="4477"/>
                </a:cubicBezTo>
                <a:cubicBezTo>
                  <a:pt x="22762" y="4679"/>
                  <a:pt x="22699" y="4894"/>
                  <a:pt x="22649" y="5108"/>
                </a:cubicBezTo>
                <a:lnTo>
                  <a:pt x="22548" y="5108"/>
                </a:lnTo>
                <a:cubicBezTo>
                  <a:pt x="22523" y="5096"/>
                  <a:pt x="22485" y="5096"/>
                  <a:pt x="22459" y="5096"/>
                </a:cubicBezTo>
                <a:cubicBezTo>
                  <a:pt x="22535" y="4894"/>
                  <a:pt x="22636" y="4717"/>
                  <a:pt x="22737" y="4528"/>
                </a:cubicBezTo>
                <a:cubicBezTo>
                  <a:pt x="22746" y="4519"/>
                  <a:pt x="22736" y="4510"/>
                  <a:pt x="22725" y="4510"/>
                </a:cubicBezTo>
                <a:cubicBezTo>
                  <a:pt x="22720" y="4510"/>
                  <a:pt x="22716" y="4511"/>
                  <a:pt x="22712" y="4515"/>
                </a:cubicBezTo>
                <a:cubicBezTo>
                  <a:pt x="22598" y="4704"/>
                  <a:pt x="22497" y="4894"/>
                  <a:pt x="22422" y="5096"/>
                </a:cubicBezTo>
                <a:cubicBezTo>
                  <a:pt x="22358" y="5096"/>
                  <a:pt x="22295" y="5083"/>
                  <a:pt x="22232" y="5083"/>
                </a:cubicBezTo>
                <a:cubicBezTo>
                  <a:pt x="22333" y="4894"/>
                  <a:pt x="22459" y="4717"/>
                  <a:pt x="22548" y="4528"/>
                </a:cubicBezTo>
                <a:cubicBezTo>
                  <a:pt x="22548" y="4519"/>
                  <a:pt x="22541" y="4510"/>
                  <a:pt x="22533" y="4510"/>
                </a:cubicBezTo>
                <a:cubicBezTo>
                  <a:pt x="22530" y="4510"/>
                  <a:pt x="22526" y="4511"/>
                  <a:pt x="22523" y="4515"/>
                </a:cubicBezTo>
                <a:cubicBezTo>
                  <a:pt x="22434" y="4704"/>
                  <a:pt x="22308" y="4894"/>
                  <a:pt x="22207" y="5083"/>
                </a:cubicBezTo>
                <a:cubicBezTo>
                  <a:pt x="22156" y="5083"/>
                  <a:pt x="22118" y="5071"/>
                  <a:pt x="22081" y="5071"/>
                </a:cubicBezTo>
                <a:cubicBezTo>
                  <a:pt x="22106" y="5058"/>
                  <a:pt x="22131" y="5033"/>
                  <a:pt x="22156" y="5020"/>
                </a:cubicBezTo>
                <a:cubicBezTo>
                  <a:pt x="22156" y="5011"/>
                  <a:pt x="22150" y="5002"/>
                  <a:pt x="22142" y="5002"/>
                </a:cubicBezTo>
                <a:cubicBezTo>
                  <a:pt x="22138" y="5002"/>
                  <a:pt x="22135" y="5004"/>
                  <a:pt x="22131" y="5007"/>
                </a:cubicBezTo>
                <a:cubicBezTo>
                  <a:pt x="22106" y="5033"/>
                  <a:pt x="22081" y="5045"/>
                  <a:pt x="22055" y="5071"/>
                </a:cubicBezTo>
                <a:lnTo>
                  <a:pt x="22017" y="5071"/>
                </a:lnTo>
                <a:cubicBezTo>
                  <a:pt x="22030" y="5033"/>
                  <a:pt x="22043" y="4995"/>
                  <a:pt x="22055" y="4957"/>
                </a:cubicBezTo>
                <a:cubicBezTo>
                  <a:pt x="22118" y="4919"/>
                  <a:pt x="22182" y="4894"/>
                  <a:pt x="22245" y="4856"/>
                </a:cubicBezTo>
                <a:cubicBezTo>
                  <a:pt x="22255" y="4856"/>
                  <a:pt x="22249" y="4840"/>
                  <a:pt x="22239" y="4840"/>
                </a:cubicBezTo>
                <a:cubicBezTo>
                  <a:pt x="22237" y="4840"/>
                  <a:pt x="22235" y="4841"/>
                  <a:pt x="22232" y="4843"/>
                </a:cubicBezTo>
                <a:cubicBezTo>
                  <a:pt x="22182" y="4869"/>
                  <a:pt x="22131" y="4894"/>
                  <a:pt x="22068" y="4932"/>
                </a:cubicBezTo>
                <a:cubicBezTo>
                  <a:pt x="22118" y="4831"/>
                  <a:pt x="22156" y="4742"/>
                  <a:pt x="22219" y="4654"/>
                </a:cubicBezTo>
                <a:cubicBezTo>
                  <a:pt x="22245" y="4654"/>
                  <a:pt x="22283" y="4641"/>
                  <a:pt x="22308" y="4629"/>
                </a:cubicBezTo>
                <a:cubicBezTo>
                  <a:pt x="22321" y="4629"/>
                  <a:pt x="22308" y="4616"/>
                  <a:pt x="22308" y="4616"/>
                </a:cubicBezTo>
                <a:cubicBezTo>
                  <a:pt x="22283" y="4616"/>
                  <a:pt x="22257" y="4629"/>
                  <a:pt x="22232" y="4629"/>
                </a:cubicBezTo>
                <a:cubicBezTo>
                  <a:pt x="22257" y="4603"/>
                  <a:pt x="22283" y="4565"/>
                  <a:pt x="22321" y="4528"/>
                </a:cubicBezTo>
                <a:cubicBezTo>
                  <a:pt x="22329" y="4519"/>
                  <a:pt x="22319" y="4510"/>
                  <a:pt x="22308" y="4510"/>
                </a:cubicBezTo>
                <a:cubicBezTo>
                  <a:pt x="22304" y="4510"/>
                  <a:pt x="22299" y="4511"/>
                  <a:pt x="22295" y="4515"/>
                </a:cubicBezTo>
                <a:cubicBezTo>
                  <a:pt x="22257" y="4553"/>
                  <a:pt x="22219" y="4603"/>
                  <a:pt x="22182" y="4654"/>
                </a:cubicBezTo>
                <a:cubicBezTo>
                  <a:pt x="22144" y="4667"/>
                  <a:pt x="22106" y="4679"/>
                  <a:pt x="22068" y="4692"/>
                </a:cubicBezTo>
                <a:cubicBezTo>
                  <a:pt x="22081" y="4667"/>
                  <a:pt x="22081" y="4641"/>
                  <a:pt x="22093" y="4629"/>
                </a:cubicBezTo>
                <a:cubicBezTo>
                  <a:pt x="22093" y="4614"/>
                  <a:pt x="22085" y="4608"/>
                  <a:pt x="22077" y="4608"/>
                </a:cubicBezTo>
                <a:cubicBezTo>
                  <a:pt x="22072" y="4608"/>
                  <a:pt x="22068" y="4611"/>
                  <a:pt x="22068" y="4616"/>
                </a:cubicBezTo>
                <a:cubicBezTo>
                  <a:pt x="22055" y="4641"/>
                  <a:pt x="22055" y="4667"/>
                  <a:pt x="22043" y="4692"/>
                </a:cubicBezTo>
                <a:cubicBezTo>
                  <a:pt x="21942" y="4730"/>
                  <a:pt x="21841" y="4768"/>
                  <a:pt x="21740" y="4793"/>
                </a:cubicBezTo>
                <a:cubicBezTo>
                  <a:pt x="21765" y="4742"/>
                  <a:pt x="21778" y="4679"/>
                  <a:pt x="21790" y="4629"/>
                </a:cubicBezTo>
                <a:cubicBezTo>
                  <a:pt x="21798" y="4614"/>
                  <a:pt x="21792" y="4608"/>
                  <a:pt x="21786" y="4608"/>
                </a:cubicBezTo>
                <a:cubicBezTo>
                  <a:pt x="21782" y="4608"/>
                  <a:pt x="21778" y="4611"/>
                  <a:pt x="21778" y="4616"/>
                </a:cubicBezTo>
                <a:cubicBezTo>
                  <a:pt x="21752" y="4679"/>
                  <a:pt x="21727" y="4742"/>
                  <a:pt x="21714" y="4805"/>
                </a:cubicBezTo>
                <a:cubicBezTo>
                  <a:pt x="21651" y="4831"/>
                  <a:pt x="21601" y="4843"/>
                  <a:pt x="21538" y="4869"/>
                </a:cubicBezTo>
                <a:cubicBezTo>
                  <a:pt x="21538" y="4805"/>
                  <a:pt x="21525" y="4755"/>
                  <a:pt x="21512" y="4692"/>
                </a:cubicBezTo>
                <a:cubicBezTo>
                  <a:pt x="21651" y="4641"/>
                  <a:pt x="21790" y="4591"/>
                  <a:pt x="21916" y="4528"/>
                </a:cubicBezTo>
                <a:cubicBezTo>
                  <a:pt x="21929" y="4528"/>
                  <a:pt x="21916" y="4515"/>
                  <a:pt x="21916" y="4515"/>
                </a:cubicBezTo>
                <a:cubicBezTo>
                  <a:pt x="21778" y="4565"/>
                  <a:pt x="21639" y="4616"/>
                  <a:pt x="21500" y="4667"/>
                </a:cubicBezTo>
                <a:cubicBezTo>
                  <a:pt x="21500" y="4629"/>
                  <a:pt x="21487" y="4591"/>
                  <a:pt x="21474" y="4553"/>
                </a:cubicBezTo>
                <a:cubicBezTo>
                  <a:pt x="21576" y="4515"/>
                  <a:pt x="21677" y="4490"/>
                  <a:pt x="21790" y="4477"/>
                </a:cubicBezTo>
                <a:cubicBezTo>
                  <a:pt x="22611" y="4439"/>
                  <a:pt x="23432" y="4414"/>
                  <a:pt x="24265" y="4376"/>
                </a:cubicBezTo>
                <a:close/>
                <a:moveTo>
                  <a:pt x="21134" y="5740"/>
                </a:moveTo>
                <a:cubicBezTo>
                  <a:pt x="21184" y="5752"/>
                  <a:pt x="21222" y="5765"/>
                  <a:pt x="21260" y="5778"/>
                </a:cubicBezTo>
                <a:cubicBezTo>
                  <a:pt x="21260" y="5778"/>
                  <a:pt x="21247" y="5790"/>
                  <a:pt x="21235" y="5790"/>
                </a:cubicBezTo>
                <a:cubicBezTo>
                  <a:pt x="21235" y="5784"/>
                  <a:pt x="21231" y="5781"/>
                  <a:pt x="21228" y="5781"/>
                </a:cubicBezTo>
                <a:cubicBezTo>
                  <a:pt x="21225" y="5781"/>
                  <a:pt x="21222" y="5784"/>
                  <a:pt x="21222" y="5790"/>
                </a:cubicBezTo>
                <a:cubicBezTo>
                  <a:pt x="21209" y="5790"/>
                  <a:pt x="21209" y="5803"/>
                  <a:pt x="21197" y="5816"/>
                </a:cubicBezTo>
                <a:cubicBezTo>
                  <a:pt x="21184" y="5816"/>
                  <a:pt x="21171" y="5828"/>
                  <a:pt x="21159" y="5841"/>
                </a:cubicBezTo>
                <a:cubicBezTo>
                  <a:pt x="21159" y="5803"/>
                  <a:pt x="21146" y="5778"/>
                  <a:pt x="21134" y="5740"/>
                </a:cubicBezTo>
                <a:close/>
                <a:moveTo>
                  <a:pt x="21260" y="5790"/>
                </a:moveTo>
                <a:cubicBezTo>
                  <a:pt x="21260" y="5816"/>
                  <a:pt x="21260" y="5841"/>
                  <a:pt x="21272" y="5866"/>
                </a:cubicBezTo>
                <a:cubicBezTo>
                  <a:pt x="21260" y="5853"/>
                  <a:pt x="21247" y="5828"/>
                  <a:pt x="21247" y="5803"/>
                </a:cubicBezTo>
                <a:cubicBezTo>
                  <a:pt x="21247" y="5803"/>
                  <a:pt x="21260" y="5803"/>
                  <a:pt x="21260" y="5790"/>
                </a:cubicBezTo>
                <a:close/>
                <a:moveTo>
                  <a:pt x="21058" y="5715"/>
                </a:moveTo>
                <a:cubicBezTo>
                  <a:pt x="21070" y="5727"/>
                  <a:pt x="21083" y="5727"/>
                  <a:pt x="21083" y="5727"/>
                </a:cubicBezTo>
                <a:cubicBezTo>
                  <a:pt x="21096" y="5778"/>
                  <a:pt x="21096" y="5828"/>
                  <a:pt x="21108" y="5866"/>
                </a:cubicBezTo>
                <a:cubicBezTo>
                  <a:pt x="21096" y="5879"/>
                  <a:pt x="21096" y="5879"/>
                  <a:pt x="21083" y="5879"/>
                </a:cubicBezTo>
                <a:cubicBezTo>
                  <a:pt x="21083" y="5828"/>
                  <a:pt x="21070" y="5778"/>
                  <a:pt x="21045" y="5727"/>
                </a:cubicBezTo>
                <a:lnTo>
                  <a:pt x="21058" y="5715"/>
                </a:lnTo>
                <a:close/>
                <a:moveTo>
                  <a:pt x="21424" y="5803"/>
                </a:moveTo>
                <a:cubicBezTo>
                  <a:pt x="21437" y="5803"/>
                  <a:pt x="21462" y="5816"/>
                  <a:pt x="21474" y="5816"/>
                </a:cubicBezTo>
                <a:cubicBezTo>
                  <a:pt x="21462" y="5828"/>
                  <a:pt x="21462" y="5853"/>
                  <a:pt x="21462" y="5866"/>
                </a:cubicBezTo>
                <a:cubicBezTo>
                  <a:pt x="21449" y="5879"/>
                  <a:pt x="21437" y="5879"/>
                  <a:pt x="21424" y="5891"/>
                </a:cubicBezTo>
                <a:cubicBezTo>
                  <a:pt x="21424" y="5866"/>
                  <a:pt x="21424" y="5841"/>
                  <a:pt x="21424" y="5803"/>
                </a:cubicBezTo>
                <a:close/>
                <a:moveTo>
                  <a:pt x="10110" y="5853"/>
                </a:moveTo>
                <a:cubicBezTo>
                  <a:pt x="10022" y="5866"/>
                  <a:pt x="9933" y="5891"/>
                  <a:pt x="9832" y="5904"/>
                </a:cubicBezTo>
                <a:cubicBezTo>
                  <a:pt x="9832" y="5891"/>
                  <a:pt x="9832" y="5879"/>
                  <a:pt x="9845" y="5853"/>
                </a:cubicBezTo>
                <a:close/>
                <a:moveTo>
                  <a:pt x="35907" y="5853"/>
                </a:moveTo>
                <a:cubicBezTo>
                  <a:pt x="35907" y="5879"/>
                  <a:pt x="35920" y="5891"/>
                  <a:pt x="35920" y="5904"/>
                </a:cubicBezTo>
                <a:cubicBezTo>
                  <a:pt x="35819" y="5891"/>
                  <a:pt x="35730" y="5866"/>
                  <a:pt x="35642" y="5853"/>
                </a:cubicBezTo>
                <a:close/>
                <a:moveTo>
                  <a:pt x="18154" y="5475"/>
                </a:moveTo>
                <a:lnTo>
                  <a:pt x="18154" y="5475"/>
                </a:lnTo>
                <a:cubicBezTo>
                  <a:pt x="18343" y="5487"/>
                  <a:pt x="18507" y="5525"/>
                  <a:pt x="18697" y="5538"/>
                </a:cubicBezTo>
                <a:cubicBezTo>
                  <a:pt x="18785" y="5664"/>
                  <a:pt x="18861" y="5803"/>
                  <a:pt x="18924" y="5942"/>
                </a:cubicBezTo>
                <a:cubicBezTo>
                  <a:pt x="18722" y="5853"/>
                  <a:pt x="18495" y="5866"/>
                  <a:pt x="18280" y="5828"/>
                </a:cubicBezTo>
                <a:cubicBezTo>
                  <a:pt x="18267" y="5790"/>
                  <a:pt x="18255" y="5752"/>
                  <a:pt x="18242" y="5702"/>
                </a:cubicBezTo>
                <a:cubicBezTo>
                  <a:pt x="18431" y="5702"/>
                  <a:pt x="18608" y="5715"/>
                  <a:pt x="18785" y="5765"/>
                </a:cubicBezTo>
                <a:cubicBezTo>
                  <a:pt x="18787" y="5768"/>
                  <a:pt x="18789" y="5769"/>
                  <a:pt x="18791" y="5769"/>
                </a:cubicBezTo>
                <a:cubicBezTo>
                  <a:pt x="18797" y="5769"/>
                  <a:pt x="18795" y="5752"/>
                  <a:pt x="18785" y="5752"/>
                </a:cubicBezTo>
                <a:cubicBezTo>
                  <a:pt x="18608" y="5677"/>
                  <a:pt x="18419" y="5677"/>
                  <a:pt x="18229" y="5677"/>
                </a:cubicBezTo>
                <a:cubicBezTo>
                  <a:pt x="18217" y="5614"/>
                  <a:pt x="18191" y="5550"/>
                  <a:pt x="18154" y="5475"/>
                </a:cubicBezTo>
                <a:close/>
                <a:moveTo>
                  <a:pt x="27599" y="5475"/>
                </a:moveTo>
                <a:lnTo>
                  <a:pt x="27599" y="5475"/>
                </a:lnTo>
                <a:cubicBezTo>
                  <a:pt x="27561" y="5550"/>
                  <a:pt x="27535" y="5614"/>
                  <a:pt x="27510" y="5677"/>
                </a:cubicBezTo>
                <a:cubicBezTo>
                  <a:pt x="27333" y="5677"/>
                  <a:pt x="27131" y="5677"/>
                  <a:pt x="26955" y="5752"/>
                </a:cubicBezTo>
                <a:cubicBezTo>
                  <a:pt x="26945" y="5752"/>
                  <a:pt x="26951" y="5769"/>
                  <a:pt x="26960" y="5769"/>
                </a:cubicBezTo>
                <a:cubicBezTo>
                  <a:pt x="26962" y="5769"/>
                  <a:pt x="26965" y="5768"/>
                  <a:pt x="26967" y="5765"/>
                </a:cubicBezTo>
                <a:cubicBezTo>
                  <a:pt x="27144" y="5715"/>
                  <a:pt x="27321" y="5702"/>
                  <a:pt x="27510" y="5702"/>
                </a:cubicBezTo>
                <a:cubicBezTo>
                  <a:pt x="27498" y="5752"/>
                  <a:pt x="27485" y="5790"/>
                  <a:pt x="27472" y="5828"/>
                </a:cubicBezTo>
                <a:cubicBezTo>
                  <a:pt x="27258" y="5866"/>
                  <a:pt x="27030" y="5853"/>
                  <a:pt x="26828" y="5942"/>
                </a:cubicBezTo>
                <a:cubicBezTo>
                  <a:pt x="26891" y="5803"/>
                  <a:pt x="26967" y="5664"/>
                  <a:pt x="27056" y="5538"/>
                </a:cubicBezTo>
                <a:cubicBezTo>
                  <a:pt x="27245" y="5525"/>
                  <a:pt x="27409" y="5487"/>
                  <a:pt x="27599" y="5475"/>
                </a:cubicBezTo>
                <a:close/>
                <a:moveTo>
                  <a:pt x="35945" y="5866"/>
                </a:moveTo>
                <a:cubicBezTo>
                  <a:pt x="36084" y="5866"/>
                  <a:pt x="36210" y="5866"/>
                  <a:pt x="36337" y="5879"/>
                </a:cubicBezTo>
                <a:cubicBezTo>
                  <a:pt x="36322" y="5904"/>
                  <a:pt x="36307" y="5930"/>
                  <a:pt x="36292" y="5956"/>
                </a:cubicBezTo>
                <a:lnTo>
                  <a:pt x="36292" y="5956"/>
                </a:lnTo>
                <a:cubicBezTo>
                  <a:pt x="36293" y="5949"/>
                  <a:pt x="36287" y="5942"/>
                  <a:pt x="36273" y="5942"/>
                </a:cubicBezTo>
                <a:cubicBezTo>
                  <a:pt x="36223" y="5942"/>
                  <a:pt x="36160" y="5942"/>
                  <a:pt x="36109" y="5929"/>
                </a:cubicBezTo>
                <a:cubicBezTo>
                  <a:pt x="36097" y="5917"/>
                  <a:pt x="36097" y="5904"/>
                  <a:pt x="36097" y="5891"/>
                </a:cubicBezTo>
                <a:cubicBezTo>
                  <a:pt x="36090" y="5885"/>
                  <a:pt x="36084" y="5882"/>
                  <a:pt x="36079" y="5882"/>
                </a:cubicBezTo>
                <a:cubicBezTo>
                  <a:pt x="36075" y="5882"/>
                  <a:pt x="36071" y="5885"/>
                  <a:pt x="36071" y="5891"/>
                </a:cubicBezTo>
                <a:cubicBezTo>
                  <a:pt x="36071" y="5904"/>
                  <a:pt x="36071" y="5917"/>
                  <a:pt x="36071" y="5929"/>
                </a:cubicBezTo>
                <a:cubicBezTo>
                  <a:pt x="36033" y="5929"/>
                  <a:pt x="35996" y="5917"/>
                  <a:pt x="35958" y="5917"/>
                </a:cubicBezTo>
                <a:cubicBezTo>
                  <a:pt x="35958" y="5891"/>
                  <a:pt x="35958" y="5879"/>
                  <a:pt x="35945" y="5866"/>
                </a:cubicBezTo>
                <a:close/>
                <a:moveTo>
                  <a:pt x="9807" y="5866"/>
                </a:moveTo>
                <a:cubicBezTo>
                  <a:pt x="9794" y="5879"/>
                  <a:pt x="9794" y="5891"/>
                  <a:pt x="9794" y="5917"/>
                </a:cubicBezTo>
                <a:cubicBezTo>
                  <a:pt x="9757" y="5917"/>
                  <a:pt x="9719" y="5929"/>
                  <a:pt x="9681" y="5929"/>
                </a:cubicBezTo>
                <a:cubicBezTo>
                  <a:pt x="9681" y="5917"/>
                  <a:pt x="9681" y="5904"/>
                  <a:pt x="9681" y="5891"/>
                </a:cubicBezTo>
                <a:cubicBezTo>
                  <a:pt x="9681" y="5885"/>
                  <a:pt x="9675" y="5882"/>
                  <a:pt x="9668" y="5882"/>
                </a:cubicBezTo>
                <a:cubicBezTo>
                  <a:pt x="9662" y="5882"/>
                  <a:pt x="9656" y="5885"/>
                  <a:pt x="9656" y="5891"/>
                </a:cubicBezTo>
                <a:cubicBezTo>
                  <a:pt x="9656" y="5904"/>
                  <a:pt x="9656" y="5917"/>
                  <a:pt x="9643" y="5929"/>
                </a:cubicBezTo>
                <a:cubicBezTo>
                  <a:pt x="9592" y="5942"/>
                  <a:pt x="9529" y="5942"/>
                  <a:pt x="9479" y="5942"/>
                </a:cubicBezTo>
                <a:cubicBezTo>
                  <a:pt x="9465" y="5942"/>
                  <a:pt x="9459" y="5950"/>
                  <a:pt x="9460" y="5956"/>
                </a:cubicBezTo>
                <a:lnTo>
                  <a:pt x="9460" y="5956"/>
                </a:lnTo>
                <a:cubicBezTo>
                  <a:pt x="9445" y="5930"/>
                  <a:pt x="9430" y="5905"/>
                  <a:pt x="9416" y="5879"/>
                </a:cubicBezTo>
                <a:cubicBezTo>
                  <a:pt x="9542" y="5866"/>
                  <a:pt x="9668" y="5866"/>
                  <a:pt x="9807" y="5866"/>
                </a:cubicBezTo>
                <a:close/>
                <a:moveTo>
                  <a:pt x="21298" y="5778"/>
                </a:moveTo>
                <a:cubicBezTo>
                  <a:pt x="21336" y="5790"/>
                  <a:pt x="21361" y="5790"/>
                  <a:pt x="21386" y="5803"/>
                </a:cubicBezTo>
                <a:cubicBezTo>
                  <a:pt x="21386" y="5841"/>
                  <a:pt x="21386" y="5879"/>
                  <a:pt x="21386" y="5917"/>
                </a:cubicBezTo>
                <a:cubicBezTo>
                  <a:pt x="21361" y="5942"/>
                  <a:pt x="21336" y="5954"/>
                  <a:pt x="21310" y="5980"/>
                </a:cubicBezTo>
                <a:cubicBezTo>
                  <a:pt x="21298" y="5904"/>
                  <a:pt x="21298" y="5841"/>
                  <a:pt x="21298" y="5778"/>
                </a:cubicBezTo>
                <a:close/>
                <a:moveTo>
                  <a:pt x="21449" y="5904"/>
                </a:moveTo>
                <a:cubicBezTo>
                  <a:pt x="21449" y="5942"/>
                  <a:pt x="21437" y="5980"/>
                  <a:pt x="21424" y="6018"/>
                </a:cubicBezTo>
                <a:cubicBezTo>
                  <a:pt x="21424" y="5980"/>
                  <a:pt x="21424" y="5954"/>
                  <a:pt x="21424" y="5917"/>
                </a:cubicBezTo>
                <a:cubicBezTo>
                  <a:pt x="21437" y="5917"/>
                  <a:pt x="21449" y="5904"/>
                  <a:pt x="21449" y="5904"/>
                </a:cubicBezTo>
                <a:close/>
                <a:moveTo>
                  <a:pt x="21214" y="5831"/>
                </a:moveTo>
                <a:cubicBezTo>
                  <a:pt x="21228" y="5831"/>
                  <a:pt x="21260" y="5924"/>
                  <a:pt x="21260" y="5942"/>
                </a:cubicBezTo>
                <a:cubicBezTo>
                  <a:pt x="21260" y="5942"/>
                  <a:pt x="21272" y="5954"/>
                  <a:pt x="21272" y="5967"/>
                </a:cubicBezTo>
                <a:cubicBezTo>
                  <a:pt x="21272" y="5980"/>
                  <a:pt x="21272" y="5980"/>
                  <a:pt x="21272" y="5992"/>
                </a:cubicBezTo>
                <a:cubicBezTo>
                  <a:pt x="21247" y="6005"/>
                  <a:pt x="21235" y="6018"/>
                  <a:pt x="21209" y="6043"/>
                </a:cubicBezTo>
                <a:cubicBezTo>
                  <a:pt x="21197" y="5980"/>
                  <a:pt x="21184" y="5917"/>
                  <a:pt x="21171" y="5853"/>
                </a:cubicBezTo>
                <a:cubicBezTo>
                  <a:pt x="21171" y="5853"/>
                  <a:pt x="21184" y="5841"/>
                  <a:pt x="21184" y="5841"/>
                </a:cubicBezTo>
                <a:cubicBezTo>
                  <a:pt x="21184" y="5853"/>
                  <a:pt x="21184" y="5866"/>
                  <a:pt x="21184" y="5891"/>
                </a:cubicBezTo>
                <a:cubicBezTo>
                  <a:pt x="21184" y="5898"/>
                  <a:pt x="21190" y="5901"/>
                  <a:pt x="21197" y="5901"/>
                </a:cubicBezTo>
                <a:cubicBezTo>
                  <a:pt x="21203" y="5901"/>
                  <a:pt x="21209" y="5898"/>
                  <a:pt x="21209" y="5891"/>
                </a:cubicBezTo>
                <a:cubicBezTo>
                  <a:pt x="21206" y="5847"/>
                  <a:pt x="21208" y="5831"/>
                  <a:pt x="21214" y="5831"/>
                </a:cubicBezTo>
                <a:close/>
                <a:moveTo>
                  <a:pt x="21146" y="5866"/>
                </a:moveTo>
                <a:cubicBezTo>
                  <a:pt x="21159" y="5929"/>
                  <a:pt x="21171" y="5992"/>
                  <a:pt x="21184" y="6055"/>
                </a:cubicBezTo>
                <a:cubicBezTo>
                  <a:pt x="21171" y="6055"/>
                  <a:pt x="21171" y="6068"/>
                  <a:pt x="21159" y="6068"/>
                </a:cubicBezTo>
                <a:cubicBezTo>
                  <a:pt x="21159" y="6005"/>
                  <a:pt x="21146" y="5942"/>
                  <a:pt x="21134" y="5866"/>
                </a:cubicBezTo>
                <a:close/>
                <a:moveTo>
                  <a:pt x="10375" y="5967"/>
                </a:moveTo>
                <a:lnTo>
                  <a:pt x="10375" y="5967"/>
                </a:lnTo>
                <a:cubicBezTo>
                  <a:pt x="10350" y="5992"/>
                  <a:pt x="10325" y="6018"/>
                  <a:pt x="10312" y="6055"/>
                </a:cubicBezTo>
                <a:cubicBezTo>
                  <a:pt x="10262" y="6068"/>
                  <a:pt x="10224" y="6068"/>
                  <a:pt x="10173" y="6081"/>
                </a:cubicBezTo>
                <a:cubicBezTo>
                  <a:pt x="10186" y="6068"/>
                  <a:pt x="10199" y="6043"/>
                  <a:pt x="10199" y="6018"/>
                </a:cubicBezTo>
                <a:cubicBezTo>
                  <a:pt x="10262" y="6005"/>
                  <a:pt x="10312" y="5992"/>
                  <a:pt x="10375" y="5967"/>
                </a:cubicBezTo>
                <a:close/>
                <a:moveTo>
                  <a:pt x="21828" y="5841"/>
                </a:moveTo>
                <a:cubicBezTo>
                  <a:pt x="21828" y="5891"/>
                  <a:pt x="21828" y="5929"/>
                  <a:pt x="21828" y="5980"/>
                </a:cubicBezTo>
                <a:cubicBezTo>
                  <a:pt x="21765" y="6005"/>
                  <a:pt x="21714" y="6043"/>
                  <a:pt x="21651" y="6081"/>
                </a:cubicBezTo>
                <a:cubicBezTo>
                  <a:pt x="21677" y="5992"/>
                  <a:pt x="21702" y="5917"/>
                  <a:pt x="21727" y="5841"/>
                </a:cubicBezTo>
                <a:close/>
                <a:moveTo>
                  <a:pt x="35377" y="5967"/>
                </a:moveTo>
                <a:lnTo>
                  <a:pt x="35377" y="5967"/>
                </a:lnTo>
                <a:cubicBezTo>
                  <a:pt x="35440" y="5992"/>
                  <a:pt x="35491" y="6005"/>
                  <a:pt x="35554" y="6018"/>
                </a:cubicBezTo>
                <a:cubicBezTo>
                  <a:pt x="35554" y="6043"/>
                  <a:pt x="35566" y="6068"/>
                  <a:pt x="35566" y="6081"/>
                </a:cubicBezTo>
                <a:cubicBezTo>
                  <a:pt x="35528" y="6068"/>
                  <a:pt x="35491" y="6068"/>
                  <a:pt x="35440" y="6055"/>
                </a:cubicBezTo>
                <a:cubicBezTo>
                  <a:pt x="35427" y="6018"/>
                  <a:pt x="35402" y="5992"/>
                  <a:pt x="35377" y="5967"/>
                </a:cubicBezTo>
                <a:close/>
                <a:moveTo>
                  <a:pt x="21576" y="5828"/>
                </a:moveTo>
                <a:cubicBezTo>
                  <a:pt x="21613" y="5828"/>
                  <a:pt x="21651" y="5828"/>
                  <a:pt x="21702" y="5841"/>
                </a:cubicBezTo>
                <a:cubicBezTo>
                  <a:pt x="21664" y="5929"/>
                  <a:pt x="21639" y="6018"/>
                  <a:pt x="21613" y="6106"/>
                </a:cubicBezTo>
                <a:cubicBezTo>
                  <a:pt x="21601" y="6106"/>
                  <a:pt x="21601" y="6106"/>
                  <a:pt x="21588" y="6119"/>
                </a:cubicBezTo>
                <a:cubicBezTo>
                  <a:pt x="21576" y="6018"/>
                  <a:pt x="21576" y="5917"/>
                  <a:pt x="21576" y="5828"/>
                </a:cubicBezTo>
                <a:close/>
                <a:moveTo>
                  <a:pt x="9794" y="5942"/>
                </a:moveTo>
                <a:cubicBezTo>
                  <a:pt x="9782" y="5992"/>
                  <a:pt x="9782" y="6043"/>
                  <a:pt x="9782" y="6106"/>
                </a:cubicBezTo>
                <a:cubicBezTo>
                  <a:pt x="9744" y="6106"/>
                  <a:pt x="9706" y="6119"/>
                  <a:pt x="9668" y="6131"/>
                </a:cubicBezTo>
                <a:cubicBezTo>
                  <a:pt x="9668" y="6068"/>
                  <a:pt x="9668" y="6018"/>
                  <a:pt x="9668" y="5954"/>
                </a:cubicBezTo>
                <a:cubicBezTo>
                  <a:pt x="9706" y="5954"/>
                  <a:pt x="9757" y="5942"/>
                  <a:pt x="9794" y="5942"/>
                </a:cubicBezTo>
                <a:close/>
                <a:moveTo>
                  <a:pt x="10161" y="6030"/>
                </a:moveTo>
                <a:cubicBezTo>
                  <a:pt x="10148" y="6055"/>
                  <a:pt x="10135" y="6081"/>
                  <a:pt x="10135" y="6093"/>
                </a:cubicBezTo>
                <a:cubicBezTo>
                  <a:pt x="10098" y="6106"/>
                  <a:pt x="10047" y="6119"/>
                  <a:pt x="10009" y="6131"/>
                </a:cubicBezTo>
                <a:cubicBezTo>
                  <a:pt x="10009" y="6119"/>
                  <a:pt x="10022" y="6093"/>
                  <a:pt x="10022" y="6068"/>
                </a:cubicBezTo>
                <a:cubicBezTo>
                  <a:pt x="10072" y="6055"/>
                  <a:pt x="10110" y="6043"/>
                  <a:pt x="10161" y="6030"/>
                </a:cubicBezTo>
                <a:close/>
                <a:moveTo>
                  <a:pt x="35592" y="6030"/>
                </a:moveTo>
                <a:cubicBezTo>
                  <a:pt x="35642" y="6043"/>
                  <a:pt x="35680" y="6055"/>
                  <a:pt x="35730" y="6068"/>
                </a:cubicBezTo>
                <a:cubicBezTo>
                  <a:pt x="35730" y="6093"/>
                  <a:pt x="35730" y="6119"/>
                  <a:pt x="35743" y="6131"/>
                </a:cubicBezTo>
                <a:cubicBezTo>
                  <a:pt x="35693" y="6119"/>
                  <a:pt x="35655" y="6106"/>
                  <a:pt x="35617" y="6093"/>
                </a:cubicBezTo>
                <a:cubicBezTo>
                  <a:pt x="35604" y="6081"/>
                  <a:pt x="35604" y="6055"/>
                  <a:pt x="35592" y="6030"/>
                </a:cubicBezTo>
                <a:close/>
                <a:moveTo>
                  <a:pt x="35958" y="5942"/>
                </a:moveTo>
                <a:cubicBezTo>
                  <a:pt x="35996" y="5942"/>
                  <a:pt x="36033" y="5954"/>
                  <a:pt x="36084" y="5954"/>
                </a:cubicBezTo>
                <a:cubicBezTo>
                  <a:pt x="36084" y="6018"/>
                  <a:pt x="36084" y="6068"/>
                  <a:pt x="36084" y="6131"/>
                </a:cubicBezTo>
                <a:cubicBezTo>
                  <a:pt x="36046" y="6119"/>
                  <a:pt x="36008" y="6106"/>
                  <a:pt x="35970" y="6106"/>
                </a:cubicBezTo>
                <a:cubicBezTo>
                  <a:pt x="35970" y="6043"/>
                  <a:pt x="35970" y="5992"/>
                  <a:pt x="35958" y="5942"/>
                </a:cubicBezTo>
                <a:close/>
                <a:moveTo>
                  <a:pt x="9643" y="5954"/>
                </a:moveTo>
                <a:cubicBezTo>
                  <a:pt x="9630" y="5980"/>
                  <a:pt x="9630" y="6005"/>
                  <a:pt x="9630" y="6030"/>
                </a:cubicBezTo>
                <a:cubicBezTo>
                  <a:pt x="9630" y="6018"/>
                  <a:pt x="9630" y="6018"/>
                  <a:pt x="9618" y="6005"/>
                </a:cubicBezTo>
                <a:cubicBezTo>
                  <a:pt x="9618" y="6005"/>
                  <a:pt x="9592" y="6005"/>
                  <a:pt x="9592" y="6018"/>
                </a:cubicBezTo>
                <a:cubicBezTo>
                  <a:pt x="9592" y="6055"/>
                  <a:pt x="9592" y="6106"/>
                  <a:pt x="9592" y="6144"/>
                </a:cubicBezTo>
                <a:lnTo>
                  <a:pt x="9567" y="6144"/>
                </a:lnTo>
                <a:cubicBezTo>
                  <a:pt x="9533" y="6083"/>
                  <a:pt x="9498" y="6023"/>
                  <a:pt x="9463" y="5962"/>
                </a:cubicBezTo>
                <a:lnTo>
                  <a:pt x="9463" y="5962"/>
                </a:lnTo>
                <a:cubicBezTo>
                  <a:pt x="9466" y="5965"/>
                  <a:pt x="9472" y="5967"/>
                  <a:pt x="9479" y="5967"/>
                </a:cubicBezTo>
                <a:cubicBezTo>
                  <a:pt x="9529" y="5967"/>
                  <a:pt x="9580" y="5967"/>
                  <a:pt x="9643" y="5954"/>
                </a:cubicBezTo>
                <a:close/>
                <a:moveTo>
                  <a:pt x="36109" y="5954"/>
                </a:moveTo>
                <a:cubicBezTo>
                  <a:pt x="36172" y="5967"/>
                  <a:pt x="36223" y="5967"/>
                  <a:pt x="36273" y="5967"/>
                </a:cubicBezTo>
                <a:cubicBezTo>
                  <a:pt x="36280" y="5967"/>
                  <a:pt x="36285" y="5965"/>
                  <a:pt x="36288" y="5963"/>
                </a:cubicBezTo>
                <a:lnTo>
                  <a:pt x="36288" y="5963"/>
                </a:lnTo>
                <a:cubicBezTo>
                  <a:pt x="36253" y="6023"/>
                  <a:pt x="36215" y="6083"/>
                  <a:pt x="36172" y="6144"/>
                </a:cubicBezTo>
                <a:lnTo>
                  <a:pt x="36160" y="6144"/>
                </a:lnTo>
                <a:cubicBezTo>
                  <a:pt x="36160" y="6106"/>
                  <a:pt x="36160" y="6055"/>
                  <a:pt x="36160" y="6018"/>
                </a:cubicBezTo>
                <a:cubicBezTo>
                  <a:pt x="36160" y="6005"/>
                  <a:pt x="36134" y="6005"/>
                  <a:pt x="36122" y="6005"/>
                </a:cubicBezTo>
                <a:cubicBezTo>
                  <a:pt x="36122" y="6018"/>
                  <a:pt x="36122" y="6018"/>
                  <a:pt x="36122" y="6030"/>
                </a:cubicBezTo>
                <a:cubicBezTo>
                  <a:pt x="36122" y="6005"/>
                  <a:pt x="36109" y="5980"/>
                  <a:pt x="36109" y="5954"/>
                </a:cubicBezTo>
                <a:close/>
                <a:moveTo>
                  <a:pt x="9984" y="6081"/>
                </a:moveTo>
                <a:cubicBezTo>
                  <a:pt x="9984" y="6106"/>
                  <a:pt x="9984" y="6119"/>
                  <a:pt x="9971" y="6144"/>
                </a:cubicBezTo>
                <a:cubicBezTo>
                  <a:pt x="9921" y="6156"/>
                  <a:pt x="9883" y="6169"/>
                  <a:pt x="9832" y="6182"/>
                </a:cubicBezTo>
                <a:cubicBezTo>
                  <a:pt x="9832" y="6169"/>
                  <a:pt x="9832" y="6144"/>
                  <a:pt x="9832" y="6119"/>
                </a:cubicBezTo>
                <a:cubicBezTo>
                  <a:pt x="9883" y="6106"/>
                  <a:pt x="9933" y="6093"/>
                  <a:pt x="9984" y="6081"/>
                </a:cubicBezTo>
                <a:close/>
                <a:moveTo>
                  <a:pt x="21538" y="5841"/>
                </a:moveTo>
                <a:cubicBezTo>
                  <a:pt x="21538" y="5942"/>
                  <a:pt x="21550" y="6030"/>
                  <a:pt x="21550" y="6131"/>
                </a:cubicBezTo>
                <a:cubicBezTo>
                  <a:pt x="21525" y="6156"/>
                  <a:pt x="21500" y="6169"/>
                  <a:pt x="21474" y="6182"/>
                </a:cubicBezTo>
                <a:cubicBezTo>
                  <a:pt x="21487" y="6068"/>
                  <a:pt x="21500" y="5954"/>
                  <a:pt x="21525" y="5853"/>
                </a:cubicBezTo>
                <a:cubicBezTo>
                  <a:pt x="21525" y="5841"/>
                  <a:pt x="21538" y="5841"/>
                  <a:pt x="21538" y="5841"/>
                </a:cubicBezTo>
                <a:close/>
                <a:moveTo>
                  <a:pt x="35768" y="6081"/>
                </a:moveTo>
                <a:lnTo>
                  <a:pt x="35768" y="6081"/>
                </a:lnTo>
                <a:cubicBezTo>
                  <a:pt x="35819" y="6093"/>
                  <a:pt x="35869" y="6106"/>
                  <a:pt x="35920" y="6119"/>
                </a:cubicBezTo>
                <a:cubicBezTo>
                  <a:pt x="35920" y="6144"/>
                  <a:pt x="35920" y="6169"/>
                  <a:pt x="35920" y="6182"/>
                </a:cubicBezTo>
                <a:cubicBezTo>
                  <a:pt x="35869" y="6169"/>
                  <a:pt x="35819" y="6156"/>
                  <a:pt x="35781" y="6144"/>
                </a:cubicBezTo>
                <a:cubicBezTo>
                  <a:pt x="35768" y="6119"/>
                  <a:pt x="35768" y="6106"/>
                  <a:pt x="35768" y="6081"/>
                </a:cubicBezTo>
                <a:close/>
                <a:moveTo>
                  <a:pt x="21474" y="5967"/>
                </a:moveTo>
                <a:cubicBezTo>
                  <a:pt x="21462" y="6043"/>
                  <a:pt x="21449" y="6119"/>
                  <a:pt x="21449" y="6207"/>
                </a:cubicBezTo>
                <a:lnTo>
                  <a:pt x="21437" y="6207"/>
                </a:lnTo>
                <a:cubicBezTo>
                  <a:pt x="21437" y="6194"/>
                  <a:pt x="21424" y="6182"/>
                  <a:pt x="21424" y="6156"/>
                </a:cubicBezTo>
                <a:cubicBezTo>
                  <a:pt x="21437" y="6093"/>
                  <a:pt x="21462" y="6030"/>
                  <a:pt x="21474" y="5967"/>
                </a:cubicBezTo>
                <a:close/>
                <a:moveTo>
                  <a:pt x="9782" y="6131"/>
                </a:moveTo>
                <a:cubicBezTo>
                  <a:pt x="9782" y="6156"/>
                  <a:pt x="9782" y="6169"/>
                  <a:pt x="9782" y="6194"/>
                </a:cubicBezTo>
                <a:cubicBezTo>
                  <a:pt x="9744" y="6207"/>
                  <a:pt x="9706" y="6220"/>
                  <a:pt x="9668" y="6220"/>
                </a:cubicBezTo>
                <a:cubicBezTo>
                  <a:pt x="9668" y="6194"/>
                  <a:pt x="9668" y="6182"/>
                  <a:pt x="9668" y="6156"/>
                </a:cubicBezTo>
                <a:cubicBezTo>
                  <a:pt x="9706" y="6144"/>
                  <a:pt x="9744" y="6144"/>
                  <a:pt x="9782" y="6131"/>
                </a:cubicBezTo>
                <a:close/>
                <a:moveTo>
                  <a:pt x="10300" y="6081"/>
                </a:moveTo>
                <a:lnTo>
                  <a:pt x="10300" y="6081"/>
                </a:lnTo>
                <a:cubicBezTo>
                  <a:pt x="10287" y="6119"/>
                  <a:pt x="10274" y="6156"/>
                  <a:pt x="10274" y="6194"/>
                </a:cubicBezTo>
                <a:cubicBezTo>
                  <a:pt x="10236" y="6194"/>
                  <a:pt x="10199" y="6207"/>
                  <a:pt x="10148" y="6220"/>
                </a:cubicBezTo>
                <a:cubicBezTo>
                  <a:pt x="10161" y="6182"/>
                  <a:pt x="10161" y="6156"/>
                  <a:pt x="10173" y="6119"/>
                </a:cubicBezTo>
                <a:cubicBezTo>
                  <a:pt x="10211" y="6106"/>
                  <a:pt x="10249" y="6093"/>
                  <a:pt x="10300" y="6081"/>
                </a:cubicBezTo>
                <a:close/>
                <a:moveTo>
                  <a:pt x="35453" y="6081"/>
                </a:moveTo>
                <a:lnTo>
                  <a:pt x="35453" y="6081"/>
                </a:lnTo>
                <a:cubicBezTo>
                  <a:pt x="35503" y="6093"/>
                  <a:pt x="35541" y="6106"/>
                  <a:pt x="35579" y="6119"/>
                </a:cubicBezTo>
                <a:cubicBezTo>
                  <a:pt x="35592" y="6156"/>
                  <a:pt x="35592" y="6182"/>
                  <a:pt x="35592" y="6220"/>
                </a:cubicBezTo>
                <a:cubicBezTo>
                  <a:pt x="35554" y="6207"/>
                  <a:pt x="35516" y="6194"/>
                  <a:pt x="35478" y="6194"/>
                </a:cubicBezTo>
                <a:cubicBezTo>
                  <a:pt x="35478" y="6156"/>
                  <a:pt x="35465" y="6119"/>
                  <a:pt x="35453" y="6081"/>
                </a:cubicBezTo>
                <a:close/>
                <a:moveTo>
                  <a:pt x="35970" y="6131"/>
                </a:moveTo>
                <a:cubicBezTo>
                  <a:pt x="36008" y="6144"/>
                  <a:pt x="36046" y="6144"/>
                  <a:pt x="36084" y="6156"/>
                </a:cubicBezTo>
                <a:cubicBezTo>
                  <a:pt x="36084" y="6182"/>
                  <a:pt x="36084" y="6194"/>
                  <a:pt x="36071" y="6220"/>
                </a:cubicBezTo>
                <a:cubicBezTo>
                  <a:pt x="36046" y="6220"/>
                  <a:pt x="36008" y="6207"/>
                  <a:pt x="35970" y="6194"/>
                </a:cubicBezTo>
                <a:cubicBezTo>
                  <a:pt x="35970" y="6169"/>
                  <a:pt x="35970" y="6156"/>
                  <a:pt x="35970" y="6131"/>
                </a:cubicBezTo>
                <a:close/>
                <a:moveTo>
                  <a:pt x="10123" y="6131"/>
                </a:moveTo>
                <a:cubicBezTo>
                  <a:pt x="10123" y="6169"/>
                  <a:pt x="10123" y="6194"/>
                  <a:pt x="10110" y="6232"/>
                </a:cubicBezTo>
                <a:cubicBezTo>
                  <a:pt x="10072" y="6232"/>
                  <a:pt x="10034" y="6245"/>
                  <a:pt x="9997" y="6258"/>
                </a:cubicBezTo>
                <a:cubicBezTo>
                  <a:pt x="9997" y="6232"/>
                  <a:pt x="9997" y="6194"/>
                  <a:pt x="10009" y="6169"/>
                </a:cubicBezTo>
                <a:cubicBezTo>
                  <a:pt x="10047" y="6156"/>
                  <a:pt x="10085" y="6144"/>
                  <a:pt x="10123" y="6131"/>
                </a:cubicBezTo>
                <a:close/>
                <a:moveTo>
                  <a:pt x="21386" y="5942"/>
                </a:moveTo>
                <a:cubicBezTo>
                  <a:pt x="21386" y="6005"/>
                  <a:pt x="21386" y="6055"/>
                  <a:pt x="21386" y="6106"/>
                </a:cubicBezTo>
                <a:cubicBezTo>
                  <a:pt x="21386" y="6106"/>
                  <a:pt x="21373" y="6119"/>
                  <a:pt x="21386" y="6119"/>
                </a:cubicBezTo>
                <a:cubicBezTo>
                  <a:pt x="21386" y="6119"/>
                  <a:pt x="21386" y="6131"/>
                  <a:pt x="21386" y="6131"/>
                </a:cubicBezTo>
                <a:cubicBezTo>
                  <a:pt x="21386" y="6156"/>
                  <a:pt x="21386" y="6169"/>
                  <a:pt x="21386" y="6194"/>
                </a:cubicBezTo>
                <a:cubicBezTo>
                  <a:pt x="21386" y="6194"/>
                  <a:pt x="21386" y="6207"/>
                  <a:pt x="21373" y="6207"/>
                </a:cubicBezTo>
                <a:cubicBezTo>
                  <a:pt x="21373" y="6220"/>
                  <a:pt x="21373" y="6220"/>
                  <a:pt x="21386" y="6232"/>
                </a:cubicBezTo>
                <a:lnTo>
                  <a:pt x="21386" y="6245"/>
                </a:lnTo>
                <a:cubicBezTo>
                  <a:pt x="21373" y="6245"/>
                  <a:pt x="21373" y="6245"/>
                  <a:pt x="21373" y="6258"/>
                </a:cubicBezTo>
                <a:cubicBezTo>
                  <a:pt x="21348" y="6169"/>
                  <a:pt x="21336" y="6081"/>
                  <a:pt x="21310" y="6005"/>
                </a:cubicBezTo>
                <a:cubicBezTo>
                  <a:pt x="21336" y="5980"/>
                  <a:pt x="21361" y="5967"/>
                  <a:pt x="21386" y="5942"/>
                </a:cubicBezTo>
                <a:close/>
                <a:moveTo>
                  <a:pt x="35617" y="6131"/>
                </a:moveTo>
                <a:lnTo>
                  <a:pt x="35617" y="6131"/>
                </a:lnTo>
                <a:cubicBezTo>
                  <a:pt x="35667" y="6144"/>
                  <a:pt x="35705" y="6156"/>
                  <a:pt x="35743" y="6169"/>
                </a:cubicBezTo>
                <a:cubicBezTo>
                  <a:pt x="35756" y="6194"/>
                  <a:pt x="35756" y="6232"/>
                  <a:pt x="35756" y="6258"/>
                </a:cubicBezTo>
                <a:cubicBezTo>
                  <a:pt x="35718" y="6245"/>
                  <a:pt x="35680" y="6232"/>
                  <a:pt x="35642" y="6232"/>
                </a:cubicBezTo>
                <a:cubicBezTo>
                  <a:pt x="35629" y="6194"/>
                  <a:pt x="35629" y="6169"/>
                  <a:pt x="35617" y="6131"/>
                </a:cubicBezTo>
                <a:close/>
                <a:moveTo>
                  <a:pt x="9971" y="6182"/>
                </a:moveTo>
                <a:cubicBezTo>
                  <a:pt x="9959" y="6207"/>
                  <a:pt x="9959" y="6232"/>
                  <a:pt x="9959" y="6258"/>
                </a:cubicBezTo>
                <a:cubicBezTo>
                  <a:pt x="9921" y="6270"/>
                  <a:pt x="9870" y="6283"/>
                  <a:pt x="9832" y="6283"/>
                </a:cubicBezTo>
                <a:cubicBezTo>
                  <a:pt x="9832" y="6258"/>
                  <a:pt x="9832" y="6245"/>
                  <a:pt x="9832" y="6220"/>
                </a:cubicBezTo>
                <a:cubicBezTo>
                  <a:pt x="9870" y="6207"/>
                  <a:pt x="9921" y="6194"/>
                  <a:pt x="9971" y="6182"/>
                </a:cubicBezTo>
                <a:close/>
                <a:moveTo>
                  <a:pt x="35781" y="6182"/>
                </a:moveTo>
                <a:lnTo>
                  <a:pt x="35781" y="6182"/>
                </a:lnTo>
                <a:cubicBezTo>
                  <a:pt x="35831" y="6194"/>
                  <a:pt x="35869" y="6207"/>
                  <a:pt x="35920" y="6220"/>
                </a:cubicBezTo>
                <a:cubicBezTo>
                  <a:pt x="35920" y="6245"/>
                  <a:pt x="35920" y="6258"/>
                  <a:pt x="35920" y="6283"/>
                </a:cubicBezTo>
                <a:cubicBezTo>
                  <a:pt x="35869" y="6283"/>
                  <a:pt x="35831" y="6270"/>
                  <a:pt x="35794" y="6258"/>
                </a:cubicBezTo>
                <a:cubicBezTo>
                  <a:pt x="35794" y="6232"/>
                  <a:pt x="35781" y="6207"/>
                  <a:pt x="35781" y="6182"/>
                </a:cubicBezTo>
                <a:close/>
                <a:moveTo>
                  <a:pt x="21310" y="6106"/>
                </a:moveTo>
                <a:cubicBezTo>
                  <a:pt x="21323" y="6169"/>
                  <a:pt x="21336" y="6220"/>
                  <a:pt x="21348" y="6270"/>
                </a:cubicBezTo>
                <a:cubicBezTo>
                  <a:pt x="21336" y="6283"/>
                  <a:pt x="21323" y="6283"/>
                  <a:pt x="21310" y="6295"/>
                </a:cubicBezTo>
                <a:cubicBezTo>
                  <a:pt x="21310" y="6232"/>
                  <a:pt x="21310" y="6169"/>
                  <a:pt x="21310" y="6106"/>
                </a:cubicBezTo>
                <a:close/>
                <a:moveTo>
                  <a:pt x="9782" y="6232"/>
                </a:moveTo>
                <a:cubicBezTo>
                  <a:pt x="9782" y="6245"/>
                  <a:pt x="9794" y="6270"/>
                  <a:pt x="9794" y="6295"/>
                </a:cubicBezTo>
                <a:cubicBezTo>
                  <a:pt x="9757" y="6295"/>
                  <a:pt x="9719" y="6295"/>
                  <a:pt x="9681" y="6308"/>
                </a:cubicBezTo>
                <a:cubicBezTo>
                  <a:pt x="9681" y="6283"/>
                  <a:pt x="9681" y="6270"/>
                  <a:pt x="9681" y="6258"/>
                </a:cubicBezTo>
                <a:cubicBezTo>
                  <a:pt x="9719" y="6245"/>
                  <a:pt x="9744" y="6232"/>
                  <a:pt x="9782" y="6232"/>
                </a:cubicBezTo>
                <a:close/>
                <a:moveTo>
                  <a:pt x="10502" y="6169"/>
                </a:moveTo>
                <a:cubicBezTo>
                  <a:pt x="10502" y="6207"/>
                  <a:pt x="10502" y="6258"/>
                  <a:pt x="10489" y="6295"/>
                </a:cubicBezTo>
                <a:cubicBezTo>
                  <a:pt x="10426" y="6295"/>
                  <a:pt x="10363" y="6295"/>
                  <a:pt x="10300" y="6308"/>
                </a:cubicBezTo>
                <a:cubicBezTo>
                  <a:pt x="10300" y="6270"/>
                  <a:pt x="10300" y="6245"/>
                  <a:pt x="10312" y="6207"/>
                </a:cubicBezTo>
                <a:cubicBezTo>
                  <a:pt x="10375" y="6194"/>
                  <a:pt x="10438" y="6182"/>
                  <a:pt x="10502" y="6169"/>
                </a:cubicBezTo>
                <a:close/>
                <a:moveTo>
                  <a:pt x="35251" y="6169"/>
                </a:moveTo>
                <a:cubicBezTo>
                  <a:pt x="35314" y="6182"/>
                  <a:pt x="35377" y="6194"/>
                  <a:pt x="35440" y="6207"/>
                </a:cubicBezTo>
                <a:cubicBezTo>
                  <a:pt x="35440" y="6245"/>
                  <a:pt x="35453" y="6270"/>
                  <a:pt x="35453" y="6308"/>
                </a:cubicBezTo>
                <a:cubicBezTo>
                  <a:pt x="35389" y="6295"/>
                  <a:pt x="35326" y="6295"/>
                  <a:pt x="35251" y="6295"/>
                </a:cubicBezTo>
                <a:cubicBezTo>
                  <a:pt x="35251" y="6258"/>
                  <a:pt x="35251" y="6207"/>
                  <a:pt x="35251" y="6169"/>
                </a:cubicBezTo>
                <a:close/>
                <a:moveTo>
                  <a:pt x="35970" y="6232"/>
                </a:moveTo>
                <a:cubicBezTo>
                  <a:pt x="35996" y="6232"/>
                  <a:pt x="36033" y="6245"/>
                  <a:pt x="36071" y="6258"/>
                </a:cubicBezTo>
                <a:cubicBezTo>
                  <a:pt x="36071" y="6270"/>
                  <a:pt x="36071" y="6283"/>
                  <a:pt x="36071" y="6308"/>
                </a:cubicBezTo>
                <a:cubicBezTo>
                  <a:pt x="36033" y="6295"/>
                  <a:pt x="35996" y="6295"/>
                  <a:pt x="35958" y="6295"/>
                </a:cubicBezTo>
                <a:cubicBezTo>
                  <a:pt x="35958" y="6270"/>
                  <a:pt x="35970" y="6245"/>
                  <a:pt x="35970" y="6232"/>
                </a:cubicBezTo>
                <a:close/>
                <a:moveTo>
                  <a:pt x="10274" y="6220"/>
                </a:moveTo>
                <a:lnTo>
                  <a:pt x="10274" y="6220"/>
                </a:lnTo>
                <a:cubicBezTo>
                  <a:pt x="10262" y="6245"/>
                  <a:pt x="10262" y="6283"/>
                  <a:pt x="10262" y="6308"/>
                </a:cubicBezTo>
                <a:cubicBezTo>
                  <a:pt x="10224" y="6308"/>
                  <a:pt x="10186" y="6321"/>
                  <a:pt x="10148" y="6321"/>
                </a:cubicBezTo>
                <a:cubicBezTo>
                  <a:pt x="10148" y="6295"/>
                  <a:pt x="10148" y="6270"/>
                  <a:pt x="10148" y="6245"/>
                </a:cubicBezTo>
                <a:cubicBezTo>
                  <a:pt x="10186" y="6245"/>
                  <a:pt x="10224" y="6232"/>
                  <a:pt x="10274" y="6220"/>
                </a:cubicBezTo>
                <a:close/>
                <a:moveTo>
                  <a:pt x="35478" y="6220"/>
                </a:moveTo>
                <a:cubicBezTo>
                  <a:pt x="35516" y="6232"/>
                  <a:pt x="35566" y="6245"/>
                  <a:pt x="35604" y="6245"/>
                </a:cubicBezTo>
                <a:cubicBezTo>
                  <a:pt x="35604" y="6270"/>
                  <a:pt x="35604" y="6295"/>
                  <a:pt x="35604" y="6321"/>
                </a:cubicBezTo>
                <a:cubicBezTo>
                  <a:pt x="35566" y="6321"/>
                  <a:pt x="35528" y="6308"/>
                  <a:pt x="35491" y="6308"/>
                </a:cubicBezTo>
                <a:cubicBezTo>
                  <a:pt x="35491" y="6283"/>
                  <a:pt x="35491" y="6245"/>
                  <a:pt x="35478" y="6220"/>
                </a:cubicBezTo>
                <a:close/>
                <a:moveTo>
                  <a:pt x="21272" y="6018"/>
                </a:moveTo>
                <a:cubicBezTo>
                  <a:pt x="21272" y="6119"/>
                  <a:pt x="21285" y="6220"/>
                  <a:pt x="21285" y="6321"/>
                </a:cubicBezTo>
                <a:cubicBezTo>
                  <a:pt x="21272" y="6321"/>
                  <a:pt x="21272" y="6321"/>
                  <a:pt x="21260" y="6333"/>
                </a:cubicBezTo>
                <a:cubicBezTo>
                  <a:pt x="21247" y="6245"/>
                  <a:pt x="21235" y="6144"/>
                  <a:pt x="21209" y="6055"/>
                </a:cubicBezTo>
                <a:cubicBezTo>
                  <a:pt x="21235" y="6043"/>
                  <a:pt x="21247" y="6030"/>
                  <a:pt x="21272" y="6018"/>
                </a:cubicBezTo>
                <a:close/>
                <a:moveTo>
                  <a:pt x="21348" y="6283"/>
                </a:moveTo>
                <a:cubicBezTo>
                  <a:pt x="21348" y="6308"/>
                  <a:pt x="21348" y="6321"/>
                  <a:pt x="21361" y="6333"/>
                </a:cubicBezTo>
                <a:lnTo>
                  <a:pt x="21310" y="6333"/>
                </a:lnTo>
                <a:cubicBezTo>
                  <a:pt x="21310" y="6333"/>
                  <a:pt x="21310" y="6321"/>
                  <a:pt x="21310" y="6308"/>
                </a:cubicBezTo>
                <a:cubicBezTo>
                  <a:pt x="21323" y="6308"/>
                  <a:pt x="21336" y="6295"/>
                  <a:pt x="21348" y="6283"/>
                </a:cubicBezTo>
                <a:close/>
                <a:moveTo>
                  <a:pt x="21424" y="6232"/>
                </a:moveTo>
                <a:cubicBezTo>
                  <a:pt x="21437" y="6270"/>
                  <a:pt x="21437" y="6308"/>
                  <a:pt x="21449" y="6333"/>
                </a:cubicBezTo>
                <a:lnTo>
                  <a:pt x="21411" y="6333"/>
                </a:lnTo>
                <a:lnTo>
                  <a:pt x="21424" y="6232"/>
                </a:lnTo>
                <a:close/>
                <a:moveTo>
                  <a:pt x="21550" y="6156"/>
                </a:moveTo>
                <a:cubicBezTo>
                  <a:pt x="21563" y="6207"/>
                  <a:pt x="21563" y="6270"/>
                  <a:pt x="21563" y="6333"/>
                </a:cubicBezTo>
                <a:lnTo>
                  <a:pt x="21474" y="6333"/>
                </a:lnTo>
                <a:cubicBezTo>
                  <a:pt x="21474" y="6321"/>
                  <a:pt x="21474" y="6308"/>
                  <a:pt x="21462" y="6295"/>
                </a:cubicBezTo>
                <a:cubicBezTo>
                  <a:pt x="21474" y="6295"/>
                  <a:pt x="21474" y="6283"/>
                  <a:pt x="21474" y="6283"/>
                </a:cubicBezTo>
                <a:cubicBezTo>
                  <a:pt x="21474" y="6258"/>
                  <a:pt x="21474" y="6220"/>
                  <a:pt x="21474" y="6194"/>
                </a:cubicBezTo>
                <a:cubicBezTo>
                  <a:pt x="21500" y="6182"/>
                  <a:pt x="21525" y="6169"/>
                  <a:pt x="21550" y="6156"/>
                </a:cubicBezTo>
                <a:close/>
                <a:moveTo>
                  <a:pt x="21828" y="5992"/>
                </a:moveTo>
                <a:cubicBezTo>
                  <a:pt x="21815" y="6093"/>
                  <a:pt x="21815" y="6194"/>
                  <a:pt x="21815" y="6295"/>
                </a:cubicBezTo>
                <a:cubicBezTo>
                  <a:pt x="21790" y="6308"/>
                  <a:pt x="21778" y="6321"/>
                  <a:pt x="21765" y="6333"/>
                </a:cubicBezTo>
                <a:lnTo>
                  <a:pt x="21601" y="6333"/>
                </a:lnTo>
                <a:cubicBezTo>
                  <a:pt x="21601" y="6270"/>
                  <a:pt x="21588" y="6194"/>
                  <a:pt x="21588" y="6131"/>
                </a:cubicBezTo>
                <a:cubicBezTo>
                  <a:pt x="21588" y="6131"/>
                  <a:pt x="21601" y="6119"/>
                  <a:pt x="21601" y="6119"/>
                </a:cubicBezTo>
                <a:cubicBezTo>
                  <a:pt x="21601" y="6126"/>
                  <a:pt x="21609" y="6133"/>
                  <a:pt x="21619" y="6133"/>
                </a:cubicBezTo>
                <a:cubicBezTo>
                  <a:pt x="21626" y="6133"/>
                  <a:pt x="21633" y="6129"/>
                  <a:pt x="21639" y="6119"/>
                </a:cubicBezTo>
                <a:lnTo>
                  <a:pt x="21639" y="6093"/>
                </a:lnTo>
                <a:cubicBezTo>
                  <a:pt x="21702" y="6055"/>
                  <a:pt x="21765" y="6030"/>
                  <a:pt x="21828" y="5992"/>
                </a:cubicBezTo>
                <a:close/>
                <a:moveTo>
                  <a:pt x="22017" y="6144"/>
                </a:moveTo>
                <a:cubicBezTo>
                  <a:pt x="22017" y="6207"/>
                  <a:pt x="22017" y="6270"/>
                  <a:pt x="22017" y="6333"/>
                </a:cubicBezTo>
                <a:lnTo>
                  <a:pt x="21841" y="6333"/>
                </a:lnTo>
                <a:cubicBezTo>
                  <a:pt x="21841" y="6321"/>
                  <a:pt x="21841" y="6308"/>
                  <a:pt x="21841" y="6295"/>
                </a:cubicBezTo>
                <a:cubicBezTo>
                  <a:pt x="21904" y="6245"/>
                  <a:pt x="21967" y="6194"/>
                  <a:pt x="22017" y="6144"/>
                </a:cubicBezTo>
                <a:close/>
                <a:moveTo>
                  <a:pt x="10110" y="6258"/>
                </a:moveTo>
                <a:cubicBezTo>
                  <a:pt x="10110" y="6283"/>
                  <a:pt x="10110" y="6308"/>
                  <a:pt x="10110" y="6321"/>
                </a:cubicBezTo>
                <a:cubicBezTo>
                  <a:pt x="10072" y="6333"/>
                  <a:pt x="10022" y="6333"/>
                  <a:pt x="9984" y="6346"/>
                </a:cubicBezTo>
                <a:cubicBezTo>
                  <a:pt x="9984" y="6321"/>
                  <a:pt x="9984" y="6308"/>
                  <a:pt x="9997" y="6283"/>
                </a:cubicBezTo>
                <a:cubicBezTo>
                  <a:pt x="10034" y="6283"/>
                  <a:pt x="10072" y="6270"/>
                  <a:pt x="10110" y="6258"/>
                </a:cubicBezTo>
                <a:close/>
                <a:moveTo>
                  <a:pt x="21108" y="5891"/>
                </a:moveTo>
                <a:cubicBezTo>
                  <a:pt x="21108" y="5954"/>
                  <a:pt x="21121" y="6018"/>
                  <a:pt x="21134" y="6093"/>
                </a:cubicBezTo>
                <a:cubicBezTo>
                  <a:pt x="21083" y="6119"/>
                  <a:pt x="21045" y="6144"/>
                  <a:pt x="20995" y="6169"/>
                </a:cubicBezTo>
                <a:cubicBezTo>
                  <a:pt x="20982" y="6182"/>
                  <a:pt x="20995" y="6194"/>
                  <a:pt x="21007" y="6194"/>
                </a:cubicBezTo>
                <a:cubicBezTo>
                  <a:pt x="21045" y="6169"/>
                  <a:pt x="21096" y="6144"/>
                  <a:pt x="21134" y="6119"/>
                </a:cubicBezTo>
                <a:cubicBezTo>
                  <a:pt x="21134" y="6194"/>
                  <a:pt x="21146" y="6270"/>
                  <a:pt x="21159" y="6346"/>
                </a:cubicBezTo>
                <a:lnTo>
                  <a:pt x="20995" y="6346"/>
                </a:lnTo>
                <a:cubicBezTo>
                  <a:pt x="20969" y="6321"/>
                  <a:pt x="20944" y="6283"/>
                  <a:pt x="20932" y="6245"/>
                </a:cubicBezTo>
                <a:cubicBezTo>
                  <a:pt x="20881" y="6119"/>
                  <a:pt x="21058" y="6055"/>
                  <a:pt x="21083" y="5929"/>
                </a:cubicBezTo>
                <a:cubicBezTo>
                  <a:pt x="21083" y="5929"/>
                  <a:pt x="21083" y="5917"/>
                  <a:pt x="21083" y="5904"/>
                </a:cubicBezTo>
                <a:cubicBezTo>
                  <a:pt x="21096" y="5904"/>
                  <a:pt x="21096" y="5891"/>
                  <a:pt x="21108" y="5891"/>
                </a:cubicBezTo>
                <a:close/>
                <a:moveTo>
                  <a:pt x="21184" y="6081"/>
                </a:moveTo>
                <a:cubicBezTo>
                  <a:pt x="21197" y="6169"/>
                  <a:pt x="21209" y="6258"/>
                  <a:pt x="21235" y="6333"/>
                </a:cubicBezTo>
                <a:cubicBezTo>
                  <a:pt x="21222" y="6333"/>
                  <a:pt x="21209" y="6346"/>
                  <a:pt x="21197" y="6346"/>
                </a:cubicBezTo>
                <a:cubicBezTo>
                  <a:pt x="21184" y="6258"/>
                  <a:pt x="21171" y="6169"/>
                  <a:pt x="21159" y="6093"/>
                </a:cubicBezTo>
                <a:cubicBezTo>
                  <a:pt x="21171" y="6093"/>
                  <a:pt x="21171" y="6081"/>
                  <a:pt x="21184" y="6081"/>
                </a:cubicBezTo>
                <a:close/>
                <a:moveTo>
                  <a:pt x="35642" y="6258"/>
                </a:moveTo>
                <a:cubicBezTo>
                  <a:pt x="35680" y="6270"/>
                  <a:pt x="35718" y="6283"/>
                  <a:pt x="35756" y="6283"/>
                </a:cubicBezTo>
                <a:cubicBezTo>
                  <a:pt x="35768" y="6308"/>
                  <a:pt x="35768" y="6321"/>
                  <a:pt x="35768" y="6346"/>
                </a:cubicBezTo>
                <a:cubicBezTo>
                  <a:pt x="35718" y="6333"/>
                  <a:pt x="35680" y="6333"/>
                  <a:pt x="35642" y="6321"/>
                </a:cubicBezTo>
                <a:cubicBezTo>
                  <a:pt x="35642" y="6308"/>
                  <a:pt x="35642" y="6283"/>
                  <a:pt x="35642" y="6258"/>
                </a:cubicBezTo>
                <a:close/>
                <a:moveTo>
                  <a:pt x="24454" y="5803"/>
                </a:moveTo>
                <a:lnTo>
                  <a:pt x="24454" y="5803"/>
                </a:lnTo>
                <a:cubicBezTo>
                  <a:pt x="24391" y="5866"/>
                  <a:pt x="24353" y="5954"/>
                  <a:pt x="24379" y="6055"/>
                </a:cubicBezTo>
                <a:cubicBezTo>
                  <a:pt x="24391" y="6093"/>
                  <a:pt x="24404" y="6119"/>
                  <a:pt x="24417" y="6144"/>
                </a:cubicBezTo>
                <a:cubicBezTo>
                  <a:pt x="24404" y="6207"/>
                  <a:pt x="24391" y="6258"/>
                  <a:pt x="24379" y="6308"/>
                </a:cubicBezTo>
                <a:lnTo>
                  <a:pt x="24290" y="6308"/>
                </a:lnTo>
                <a:cubicBezTo>
                  <a:pt x="24316" y="6194"/>
                  <a:pt x="24328" y="6081"/>
                  <a:pt x="24341" y="5954"/>
                </a:cubicBezTo>
                <a:cubicBezTo>
                  <a:pt x="24341" y="5948"/>
                  <a:pt x="24335" y="5945"/>
                  <a:pt x="24328" y="5945"/>
                </a:cubicBezTo>
                <a:cubicBezTo>
                  <a:pt x="24322" y="5945"/>
                  <a:pt x="24316" y="5948"/>
                  <a:pt x="24316" y="5954"/>
                </a:cubicBezTo>
                <a:cubicBezTo>
                  <a:pt x="24303" y="6081"/>
                  <a:pt x="24290" y="6194"/>
                  <a:pt x="24265" y="6321"/>
                </a:cubicBezTo>
                <a:cubicBezTo>
                  <a:pt x="24189" y="6321"/>
                  <a:pt x="24114" y="6333"/>
                  <a:pt x="24038" y="6333"/>
                </a:cubicBezTo>
                <a:cubicBezTo>
                  <a:pt x="24063" y="6245"/>
                  <a:pt x="24076" y="6144"/>
                  <a:pt x="24076" y="6055"/>
                </a:cubicBezTo>
                <a:cubicBezTo>
                  <a:pt x="24076" y="6043"/>
                  <a:pt x="24069" y="6037"/>
                  <a:pt x="24063" y="6037"/>
                </a:cubicBezTo>
                <a:cubicBezTo>
                  <a:pt x="24057" y="6037"/>
                  <a:pt x="24050" y="6043"/>
                  <a:pt x="24050" y="6055"/>
                </a:cubicBezTo>
                <a:cubicBezTo>
                  <a:pt x="24050" y="6156"/>
                  <a:pt x="24025" y="6245"/>
                  <a:pt x="24000" y="6333"/>
                </a:cubicBezTo>
                <a:cubicBezTo>
                  <a:pt x="23937" y="6333"/>
                  <a:pt x="23886" y="6346"/>
                  <a:pt x="23823" y="6346"/>
                </a:cubicBezTo>
                <a:cubicBezTo>
                  <a:pt x="23836" y="6295"/>
                  <a:pt x="23848" y="6232"/>
                  <a:pt x="23848" y="6182"/>
                </a:cubicBezTo>
                <a:cubicBezTo>
                  <a:pt x="23848" y="6175"/>
                  <a:pt x="23842" y="6172"/>
                  <a:pt x="23836" y="6172"/>
                </a:cubicBezTo>
                <a:cubicBezTo>
                  <a:pt x="23829" y="6172"/>
                  <a:pt x="23823" y="6175"/>
                  <a:pt x="23823" y="6182"/>
                </a:cubicBezTo>
                <a:cubicBezTo>
                  <a:pt x="23823" y="6245"/>
                  <a:pt x="23810" y="6295"/>
                  <a:pt x="23798" y="6346"/>
                </a:cubicBezTo>
                <a:cubicBezTo>
                  <a:pt x="23571" y="6359"/>
                  <a:pt x="23331" y="6359"/>
                  <a:pt x="23103" y="6359"/>
                </a:cubicBezTo>
                <a:cubicBezTo>
                  <a:pt x="23103" y="6359"/>
                  <a:pt x="23103" y="6346"/>
                  <a:pt x="23103" y="6346"/>
                </a:cubicBezTo>
                <a:cubicBezTo>
                  <a:pt x="23103" y="6340"/>
                  <a:pt x="23097" y="6336"/>
                  <a:pt x="23091" y="6336"/>
                </a:cubicBezTo>
                <a:cubicBezTo>
                  <a:pt x="23084" y="6336"/>
                  <a:pt x="23078" y="6340"/>
                  <a:pt x="23078" y="6346"/>
                </a:cubicBezTo>
                <a:cubicBezTo>
                  <a:pt x="23078" y="6346"/>
                  <a:pt x="23078" y="6346"/>
                  <a:pt x="23078" y="6359"/>
                </a:cubicBezTo>
                <a:cubicBezTo>
                  <a:pt x="22762" y="6359"/>
                  <a:pt x="22459" y="6346"/>
                  <a:pt x="22144" y="6346"/>
                </a:cubicBezTo>
                <a:cubicBezTo>
                  <a:pt x="22144" y="6333"/>
                  <a:pt x="22144" y="6333"/>
                  <a:pt x="22144" y="6333"/>
                </a:cubicBezTo>
                <a:cubicBezTo>
                  <a:pt x="22131" y="6333"/>
                  <a:pt x="22131" y="6333"/>
                  <a:pt x="22131" y="6346"/>
                </a:cubicBezTo>
                <a:cubicBezTo>
                  <a:pt x="22106" y="6346"/>
                  <a:pt x="22081" y="6333"/>
                  <a:pt x="22055" y="6333"/>
                </a:cubicBezTo>
                <a:cubicBezTo>
                  <a:pt x="22068" y="6220"/>
                  <a:pt x="22068" y="6106"/>
                  <a:pt x="22068" y="5992"/>
                </a:cubicBezTo>
                <a:cubicBezTo>
                  <a:pt x="22068" y="5980"/>
                  <a:pt x="22058" y="5973"/>
                  <a:pt x="22049" y="5973"/>
                </a:cubicBezTo>
                <a:cubicBezTo>
                  <a:pt x="22040" y="5973"/>
                  <a:pt x="22030" y="5980"/>
                  <a:pt x="22030" y="5992"/>
                </a:cubicBezTo>
                <a:cubicBezTo>
                  <a:pt x="22030" y="6030"/>
                  <a:pt x="22017" y="6081"/>
                  <a:pt x="22017" y="6119"/>
                </a:cubicBezTo>
                <a:cubicBezTo>
                  <a:pt x="21967" y="6169"/>
                  <a:pt x="21904" y="6220"/>
                  <a:pt x="21853" y="6270"/>
                </a:cubicBezTo>
                <a:cubicBezTo>
                  <a:pt x="21853" y="6169"/>
                  <a:pt x="21853" y="6068"/>
                  <a:pt x="21853" y="5980"/>
                </a:cubicBezTo>
                <a:cubicBezTo>
                  <a:pt x="21866" y="5967"/>
                  <a:pt x="21879" y="5967"/>
                  <a:pt x="21891" y="5967"/>
                </a:cubicBezTo>
                <a:cubicBezTo>
                  <a:pt x="21891" y="5958"/>
                  <a:pt x="21891" y="5949"/>
                  <a:pt x="21887" y="5949"/>
                </a:cubicBezTo>
                <a:cubicBezTo>
                  <a:pt x="21885" y="5949"/>
                  <a:pt x="21882" y="5951"/>
                  <a:pt x="21879" y="5954"/>
                </a:cubicBezTo>
                <a:lnTo>
                  <a:pt x="21853" y="5954"/>
                </a:lnTo>
                <a:cubicBezTo>
                  <a:pt x="21866" y="5917"/>
                  <a:pt x="21866" y="5879"/>
                  <a:pt x="21866" y="5841"/>
                </a:cubicBezTo>
                <a:cubicBezTo>
                  <a:pt x="21921" y="5843"/>
                  <a:pt x="21977" y="5844"/>
                  <a:pt x="22032" y="5844"/>
                </a:cubicBezTo>
                <a:cubicBezTo>
                  <a:pt x="22267" y="5844"/>
                  <a:pt x="22502" y="5826"/>
                  <a:pt x="22737" y="5816"/>
                </a:cubicBezTo>
                <a:cubicBezTo>
                  <a:pt x="22776" y="5815"/>
                  <a:pt x="22816" y="5814"/>
                  <a:pt x="22855" y="5814"/>
                </a:cubicBezTo>
                <a:cubicBezTo>
                  <a:pt x="23192" y="5814"/>
                  <a:pt x="23536" y="5843"/>
                  <a:pt x="23874" y="5843"/>
                </a:cubicBezTo>
                <a:cubicBezTo>
                  <a:pt x="24070" y="5843"/>
                  <a:pt x="24265" y="5833"/>
                  <a:pt x="24454" y="5803"/>
                </a:cubicBezTo>
                <a:close/>
                <a:moveTo>
                  <a:pt x="9959" y="6295"/>
                </a:moveTo>
                <a:cubicBezTo>
                  <a:pt x="9959" y="6308"/>
                  <a:pt x="9959" y="6333"/>
                  <a:pt x="9959" y="6359"/>
                </a:cubicBezTo>
                <a:cubicBezTo>
                  <a:pt x="9921" y="6359"/>
                  <a:pt x="9883" y="6371"/>
                  <a:pt x="9845" y="6384"/>
                </a:cubicBezTo>
                <a:cubicBezTo>
                  <a:pt x="9845" y="6359"/>
                  <a:pt x="9832" y="6333"/>
                  <a:pt x="9832" y="6321"/>
                </a:cubicBezTo>
                <a:cubicBezTo>
                  <a:pt x="9870" y="6308"/>
                  <a:pt x="9921" y="6308"/>
                  <a:pt x="9959" y="6295"/>
                </a:cubicBezTo>
                <a:close/>
                <a:moveTo>
                  <a:pt x="35794" y="6295"/>
                </a:moveTo>
                <a:cubicBezTo>
                  <a:pt x="35831" y="6308"/>
                  <a:pt x="35869" y="6308"/>
                  <a:pt x="35920" y="6321"/>
                </a:cubicBezTo>
                <a:cubicBezTo>
                  <a:pt x="35907" y="6333"/>
                  <a:pt x="35907" y="6359"/>
                  <a:pt x="35907" y="6384"/>
                </a:cubicBezTo>
                <a:cubicBezTo>
                  <a:pt x="35869" y="6371"/>
                  <a:pt x="35831" y="6359"/>
                  <a:pt x="35794" y="6359"/>
                </a:cubicBezTo>
                <a:cubicBezTo>
                  <a:pt x="35794" y="6333"/>
                  <a:pt x="35794" y="6308"/>
                  <a:pt x="35794" y="6295"/>
                </a:cubicBezTo>
                <a:close/>
                <a:moveTo>
                  <a:pt x="9794" y="6321"/>
                </a:moveTo>
                <a:cubicBezTo>
                  <a:pt x="9794" y="6346"/>
                  <a:pt x="9794" y="6371"/>
                  <a:pt x="9794" y="6384"/>
                </a:cubicBezTo>
                <a:cubicBezTo>
                  <a:pt x="9782" y="6396"/>
                  <a:pt x="9757" y="6396"/>
                  <a:pt x="9744" y="6409"/>
                </a:cubicBezTo>
                <a:cubicBezTo>
                  <a:pt x="9719" y="6384"/>
                  <a:pt x="9706" y="6359"/>
                  <a:pt x="9693" y="6333"/>
                </a:cubicBezTo>
                <a:cubicBezTo>
                  <a:pt x="9731" y="6333"/>
                  <a:pt x="9757" y="6321"/>
                  <a:pt x="9794" y="6321"/>
                </a:cubicBezTo>
                <a:close/>
                <a:moveTo>
                  <a:pt x="35958" y="6321"/>
                </a:moveTo>
                <a:cubicBezTo>
                  <a:pt x="35996" y="6321"/>
                  <a:pt x="36021" y="6333"/>
                  <a:pt x="36059" y="6333"/>
                </a:cubicBezTo>
                <a:cubicBezTo>
                  <a:pt x="36046" y="6359"/>
                  <a:pt x="36021" y="6384"/>
                  <a:pt x="36008" y="6409"/>
                </a:cubicBezTo>
                <a:cubicBezTo>
                  <a:pt x="35996" y="6396"/>
                  <a:pt x="35970" y="6396"/>
                  <a:pt x="35945" y="6384"/>
                </a:cubicBezTo>
                <a:cubicBezTo>
                  <a:pt x="35958" y="6371"/>
                  <a:pt x="35958" y="6346"/>
                  <a:pt x="35958" y="6321"/>
                </a:cubicBezTo>
                <a:close/>
                <a:moveTo>
                  <a:pt x="10262" y="6333"/>
                </a:moveTo>
                <a:cubicBezTo>
                  <a:pt x="10262" y="6371"/>
                  <a:pt x="10262" y="6396"/>
                  <a:pt x="10262" y="6422"/>
                </a:cubicBezTo>
                <a:lnTo>
                  <a:pt x="10148" y="6422"/>
                </a:lnTo>
                <a:cubicBezTo>
                  <a:pt x="10148" y="6409"/>
                  <a:pt x="10148" y="6384"/>
                  <a:pt x="10148" y="6359"/>
                </a:cubicBezTo>
                <a:cubicBezTo>
                  <a:pt x="10186" y="6346"/>
                  <a:pt x="10224" y="6346"/>
                  <a:pt x="10262" y="6333"/>
                </a:cubicBezTo>
                <a:close/>
                <a:moveTo>
                  <a:pt x="35491" y="6333"/>
                </a:moveTo>
                <a:cubicBezTo>
                  <a:pt x="35528" y="6346"/>
                  <a:pt x="35566" y="6346"/>
                  <a:pt x="35604" y="6359"/>
                </a:cubicBezTo>
                <a:cubicBezTo>
                  <a:pt x="35604" y="6384"/>
                  <a:pt x="35604" y="6409"/>
                  <a:pt x="35604" y="6422"/>
                </a:cubicBezTo>
                <a:lnTo>
                  <a:pt x="35491" y="6422"/>
                </a:lnTo>
                <a:cubicBezTo>
                  <a:pt x="35491" y="6396"/>
                  <a:pt x="35491" y="6371"/>
                  <a:pt x="35491" y="6333"/>
                </a:cubicBezTo>
                <a:close/>
                <a:moveTo>
                  <a:pt x="10110" y="6359"/>
                </a:moveTo>
                <a:cubicBezTo>
                  <a:pt x="10110" y="6384"/>
                  <a:pt x="10110" y="6409"/>
                  <a:pt x="10110" y="6434"/>
                </a:cubicBezTo>
                <a:lnTo>
                  <a:pt x="9984" y="6434"/>
                </a:lnTo>
                <a:cubicBezTo>
                  <a:pt x="9984" y="6409"/>
                  <a:pt x="9984" y="6396"/>
                  <a:pt x="9984" y="6384"/>
                </a:cubicBezTo>
                <a:cubicBezTo>
                  <a:pt x="10022" y="6371"/>
                  <a:pt x="10072" y="6359"/>
                  <a:pt x="10110" y="6359"/>
                </a:cubicBezTo>
                <a:close/>
                <a:moveTo>
                  <a:pt x="10489" y="6321"/>
                </a:moveTo>
                <a:cubicBezTo>
                  <a:pt x="10489" y="6359"/>
                  <a:pt x="10489" y="6396"/>
                  <a:pt x="10489" y="6434"/>
                </a:cubicBezTo>
                <a:lnTo>
                  <a:pt x="10300" y="6434"/>
                </a:lnTo>
                <a:cubicBezTo>
                  <a:pt x="10300" y="6396"/>
                  <a:pt x="10300" y="6371"/>
                  <a:pt x="10300" y="6333"/>
                </a:cubicBezTo>
                <a:cubicBezTo>
                  <a:pt x="10363" y="6333"/>
                  <a:pt x="10426" y="6321"/>
                  <a:pt x="10489" y="6321"/>
                </a:cubicBezTo>
                <a:close/>
                <a:moveTo>
                  <a:pt x="35263" y="6321"/>
                </a:moveTo>
                <a:cubicBezTo>
                  <a:pt x="35326" y="6321"/>
                  <a:pt x="35389" y="6333"/>
                  <a:pt x="35453" y="6333"/>
                </a:cubicBezTo>
                <a:cubicBezTo>
                  <a:pt x="35453" y="6371"/>
                  <a:pt x="35453" y="6396"/>
                  <a:pt x="35453" y="6434"/>
                </a:cubicBezTo>
                <a:lnTo>
                  <a:pt x="35263" y="6434"/>
                </a:lnTo>
                <a:cubicBezTo>
                  <a:pt x="35263" y="6396"/>
                  <a:pt x="35263" y="6359"/>
                  <a:pt x="35263" y="6321"/>
                </a:cubicBezTo>
                <a:close/>
                <a:moveTo>
                  <a:pt x="35642" y="6359"/>
                </a:moveTo>
                <a:cubicBezTo>
                  <a:pt x="35680" y="6359"/>
                  <a:pt x="35730" y="6371"/>
                  <a:pt x="35768" y="6384"/>
                </a:cubicBezTo>
                <a:cubicBezTo>
                  <a:pt x="35768" y="6396"/>
                  <a:pt x="35768" y="6409"/>
                  <a:pt x="35768" y="6434"/>
                </a:cubicBezTo>
                <a:lnTo>
                  <a:pt x="35642" y="6434"/>
                </a:lnTo>
                <a:cubicBezTo>
                  <a:pt x="35642" y="6409"/>
                  <a:pt x="35642" y="6384"/>
                  <a:pt x="35642" y="6359"/>
                </a:cubicBezTo>
                <a:close/>
                <a:moveTo>
                  <a:pt x="9807" y="6422"/>
                </a:moveTo>
                <a:cubicBezTo>
                  <a:pt x="9807" y="6434"/>
                  <a:pt x="9807" y="6434"/>
                  <a:pt x="9807" y="6447"/>
                </a:cubicBezTo>
                <a:lnTo>
                  <a:pt x="9757" y="6447"/>
                </a:lnTo>
                <a:cubicBezTo>
                  <a:pt x="9757" y="6447"/>
                  <a:pt x="9757" y="6434"/>
                  <a:pt x="9757" y="6434"/>
                </a:cubicBezTo>
                <a:cubicBezTo>
                  <a:pt x="9769" y="6434"/>
                  <a:pt x="9782" y="6422"/>
                  <a:pt x="9807" y="6422"/>
                </a:cubicBezTo>
                <a:close/>
                <a:moveTo>
                  <a:pt x="9946" y="6384"/>
                </a:moveTo>
                <a:cubicBezTo>
                  <a:pt x="9946" y="6396"/>
                  <a:pt x="9946" y="6422"/>
                  <a:pt x="9946" y="6434"/>
                </a:cubicBezTo>
                <a:cubicBezTo>
                  <a:pt x="9921" y="6434"/>
                  <a:pt x="9883" y="6434"/>
                  <a:pt x="9845" y="6447"/>
                </a:cubicBezTo>
                <a:cubicBezTo>
                  <a:pt x="9845" y="6434"/>
                  <a:pt x="9845" y="6422"/>
                  <a:pt x="9845" y="6409"/>
                </a:cubicBezTo>
                <a:cubicBezTo>
                  <a:pt x="9883" y="6396"/>
                  <a:pt x="9921" y="6396"/>
                  <a:pt x="9946" y="6384"/>
                </a:cubicBezTo>
                <a:close/>
                <a:moveTo>
                  <a:pt x="35794" y="6384"/>
                </a:moveTo>
                <a:lnTo>
                  <a:pt x="35794" y="6384"/>
                </a:lnTo>
                <a:cubicBezTo>
                  <a:pt x="35831" y="6396"/>
                  <a:pt x="35869" y="6396"/>
                  <a:pt x="35907" y="6409"/>
                </a:cubicBezTo>
                <a:cubicBezTo>
                  <a:pt x="35907" y="6422"/>
                  <a:pt x="35907" y="6434"/>
                  <a:pt x="35907" y="6447"/>
                </a:cubicBezTo>
                <a:cubicBezTo>
                  <a:pt x="35869" y="6434"/>
                  <a:pt x="35831" y="6434"/>
                  <a:pt x="35806" y="6434"/>
                </a:cubicBezTo>
                <a:cubicBezTo>
                  <a:pt x="35806" y="6422"/>
                  <a:pt x="35806" y="6396"/>
                  <a:pt x="35794" y="6384"/>
                </a:cubicBezTo>
                <a:close/>
                <a:moveTo>
                  <a:pt x="35945" y="6422"/>
                </a:moveTo>
                <a:cubicBezTo>
                  <a:pt x="35970" y="6422"/>
                  <a:pt x="35983" y="6434"/>
                  <a:pt x="35996" y="6434"/>
                </a:cubicBezTo>
                <a:cubicBezTo>
                  <a:pt x="35996" y="6434"/>
                  <a:pt x="35996" y="6447"/>
                  <a:pt x="35996" y="6447"/>
                </a:cubicBezTo>
                <a:lnTo>
                  <a:pt x="35945" y="6447"/>
                </a:lnTo>
                <a:cubicBezTo>
                  <a:pt x="35945" y="6434"/>
                  <a:pt x="35945" y="6434"/>
                  <a:pt x="35945" y="6422"/>
                </a:cubicBezTo>
                <a:close/>
                <a:moveTo>
                  <a:pt x="9959" y="6586"/>
                </a:moveTo>
                <a:cubicBezTo>
                  <a:pt x="9921" y="6598"/>
                  <a:pt x="9895" y="6598"/>
                  <a:pt x="9870" y="6611"/>
                </a:cubicBezTo>
                <a:cubicBezTo>
                  <a:pt x="9870" y="6598"/>
                  <a:pt x="9870" y="6586"/>
                  <a:pt x="9870" y="6586"/>
                </a:cubicBezTo>
                <a:close/>
                <a:moveTo>
                  <a:pt x="35882" y="6586"/>
                </a:moveTo>
                <a:cubicBezTo>
                  <a:pt x="35882" y="6586"/>
                  <a:pt x="35882" y="6598"/>
                  <a:pt x="35882" y="6611"/>
                </a:cubicBezTo>
                <a:cubicBezTo>
                  <a:pt x="35857" y="6598"/>
                  <a:pt x="35819" y="6598"/>
                  <a:pt x="35794" y="6586"/>
                </a:cubicBezTo>
                <a:close/>
                <a:moveTo>
                  <a:pt x="9744" y="6561"/>
                </a:moveTo>
                <a:cubicBezTo>
                  <a:pt x="9769" y="6573"/>
                  <a:pt x="9794" y="6573"/>
                  <a:pt x="9820" y="6573"/>
                </a:cubicBezTo>
                <a:cubicBezTo>
                  <a:pt x="9832" y="6586"/>
                  <a:pt x="9832" y="6598"/>
                  <a:pt x="9832" y="6611"/>
                </a:cubicBezTo>
                <a:cubicBezTo>
                  <a:pt x="9807" y="6624"/>
                  <a:pt x="9782" y="6624"/>
                  <a:pt x="9757" y="6636"/>
                </a:cubicBezTo>
                <a:cubicBezTo>
                  <a:pt x="9757" y="6611"/>
                  <a:pt x="9744" y="6586"/>
                  <a:pt x="9744" y="6561"/>
                </a:cubicBezTo>
                <a:close/>
                <a:moveTo>
                  <a:pt x="36008" y="6561"/>
                </a:moveTo>
                <a:cubicBezTo>
                  <a:pt x="36008" y="6586"/>
                  <a:pt x="35996" y="6611"/>
                  <a:pt x="35996" y="6636"/>
                </a:cubicBezTo>
                <a:cubicBezTo>
                  <a:pt x="35970" y="6624"/>
                  <a:pt x="35945" y="6624"/>
                  <a:pt x="35920" y="6611"/>
                </a:cubicBezTo>
                <a:cubicBezTo>
                  <a:pt x="35920" y="6598"/>
                  <a:pt x="35920" y="6586"/>
                  <a:pt x="35920" y="6573"/>
                </a:cubicBezTo>
                <a:cubicBezTo>
                  <a:pt x="35958" y="6573"/>
                  <a:pt x="35983" y="6573"/>
                  <a:pt x="36008" y="6561"/>
                </a:cubicBezTo>
                <a:close/>
                <a:moveTo>
                  <a:pt x="9706" y="6573"/>
                </a:moveTo>
                <a:cubicBezTo>
                  <a:pt x="9706" y="6586"/>
                  <a:pt x="9706" y="6598"/>
                  <a:pt x="9719" y="6611"/>
                </a:cubicBezTo>
                <a:cubicBezTo>
                  <a:pt x="9719" y="6624"/>
                  <a:pt x="9719" y="6624"/>
                  <a:pt x="9719" y="6636"/>
                </a:cubicBezTo>
                <a:cubicBezTo>
                  <a:pt x="9693" y="6649"/>
                  <a:pt x="9681" y="6649"/>
                  <a:pt x="9656" y="6649"/>
                </a:cubicBezTo>
                <a:cubicBezTo>
                  <a:pt x="9656" y="6636"/>
                  <a:pt x="9656" y="6624"/>
                  <a:pt x="9643" y="6624"/>
                </a:cubicBezTo>
                <a:cubicBezTo>
                  <a:pt x="9668" y="6611"/>
                  <a:pt x="9693" y="6598"/>
                  <a:pt x="9706" y="6573"/>
                </a:cubicBezTo>
                <a:close/>
                <a:moveTo>
                  <a:pt x="36046" y="6573"/>
                </a:moveTo>
                <a:cubicBezTo>
                  <a:pt x="36059" y="6598"/>
                  <a:pt x="36084" y="6611"/>
                  <a:pt x="36097" y="6624"/>
                </a:cubicBezTo>
                <a:cubicBezTo>
                  <a:pt x="36097" y="6624"/>
                  <a:pt x="36097" y="6636"/>
                  <a:pt x="36097" y="6649"/>
                </a:cubicBezTo>
                <a:cubicBezTo>
                  <a:pt x="36071" y="6649"/>
                  <a:pt x="36046" y="6649"/>
                  <a:pt x="36033" y="6636"/>
                </a:cubicBezTo>
                <a:cubicBezTo>
                  <a:pt x="36033" y="6624"/>
                  <a:pt x="36033" y="6624"/>
                  <a:pt x="36033" y="6611"/>
                </a:cubicBezTo>
                <a:cubicBezTo>
                  <a:pt x="36033" y="6598"/>
                  <a:pt x="36046" y="6586"/>
                  <a:pt x="36046" y="6573"/>
                </a:cubicBezTo>
                <a:close/>
                <a:moveTo>
                  <a:pt x="10274" y="6611"/>
                </a:moveTo>
                <a:cubicBezTo>
                  <a:pt x="10287" y="6662"/>
                  <a:pt x="10287" y="6699"/>
                  <a:pt x="10287" y="6737"/>
                </a:cubicBezTo>
                <a:cubicBezTo>
                  <a:pt x="10262" y="6750"/>
                  <a:pt x="10224" y="6763"/>
                  <a:pt x="10186" y="6763"/>
                </a:cubicBezTo>
                <a:cubicBezTo>
                  <a:pt x="10173" y="6712"/>
                  <a:pt x="10173" y="6662"/>
                  <a:pt x="10161" y="6611"/>
                </a:cubicBezTo>
                <a:close/>
                <a:moveTo>
                  <a:pt x="35592" y="6611"/>
                </a:moveTo>
                <a:cubicBezTo>
                  <a:pt x="35579" y="6662"/>
                  <a:pt x="35579" y="6712"/>
                  <a:pt x="35566" y="6763"/>
                </a:cubicBezTo>
                <a:cubicBezTo>
                  <a:pt x="35528" y="6763"/>
                  <a:pt x="35491" y="6750"/>
                  <a:pt x="35453" y="6737"/>
                </a:cubicBezTo>
                <a:cubicBezTo>
                  <a:pt x="35465" y="6699"/>
                  <a:pt x="35465" y="6662"/>
                  <a:pt x="35465" y="6611"/>
                </a:cubicBezTo>
                <a:close/>
                <a:moveTo>
                  <a:pt x="10123" y="6611"/>
                </a:moveTo>
                <a:cubicBezTo>
                  <a:pt x="10135" y="6662"/>
                  <a:pt x="10135" y="6712"/>
                  <a:pt x="10148" y="6775"/>
                </a:cubicBezTo>
                <a:cubicBezTo>
                  <a:pt x="10098" y="6775"/>
                  <a:pt x="10047" y="6788"/>
                  <a:pt x="9997" y="6788"/>
                </a:cubicBezTo>
                <a:cubicBezTo>
                  <a:pt x="9984" y="6737"/>
                  <a:pt x="9984" y="6687"/>
                  <a:pt x="9984" y="6624"/>
                </a:cubicBezTo>
                <a:cubicBezTo>
                  <a:pt x="10022" y="6624"/>
                  <a:pt x="10060" y="6611"/>
                  <a:pt x="10098" y="6611"/>
                </a:cubicBezTo>
                <a:close/>
                <a:moveTo>
                  <a:pt x="35642" y="6611"/>
                </a:moveTo>
                <a:cubicBezTo>
                  <a:pt x="35693" y="6611"/>
                  <a:pt x="35730" y="6624"/>
                  <a:pt x="35768" y="6624"/>
                </a:cubicBezTo>
                <a:cubicBezTo>
                  <a:pt x="35768" y="6687"/>
                  <a:pt x="35768" y="6737"/>
                  <a:pt x="35756" y="6788"/>
                </a:cubicBezTo>
                <a:cubicBezTo>
                  <a:pt x="35705" y="6788"/>
                  <a:pt x="35655" y="6775"/>
                  <a:pt x="35604" y="6775"/>
                </a:cubicBezTo>
                <a:cubicBezTo>
                  <a:pt x="35604" y="6712"/>
                  <a:pt x="35617" y="6662"/>
                  <a:pt x="35629" y="6611"/>
                </a:cubicBezTo>
                <a:close/>
                <a:moveTo>
                  <a:pt x="9845" y="6662"/>
                </a:moveTo>
                <a:cubicBezTo>
                  <a:pt x="9845" y="6699"/>
                  <a:pt x="9858" y="6750"/>
                  <a:pt x="9870" y="6800"/>
                </a:cubicBezTo>
                <a:lnTo>
                  <a:pt x="9807" y="6800"/>
                </a:lnTo>
                <a:cubicBezTo>
                  <a:pt x="9794" y="6763"/>
                  <a:pt x="9782" y="6712"/>
                  <a:pt x="9769" y="6674"/>
                </a:cubicBezTo>
                <a:cubicBezTo>
                  <a:pt x="9794" y="6662"/>
                  <a:pt x="9820" y="6662"/>
                  <a:pt x="9845" y="6662"/>
                </a:cubicBezTo>
                <a:close/>
                <a:moveTo>
                  <a:pt x="9959" y="6636"/>
                </a:moveTo>
                <a:cubicBezTo>
                  <a:pt x="9959" y="6674"/>
                  <a:pt x="9959" y="6712"/>
                  <a:pt x="9959" y="6737"/>
                </a:cubicBezTo>
                <a:cubicBezTo>
                  <a:pt x="9959" y="6763"/>
                  <a:pt x="9971" y="6775"/>
                  <a:pt x="9971" y="6788"/>
                </a:cubicBezTo>
                <a:cubicBezTo>
                  <a:pt x="9946" y="6800"/>
                  <a:pt x="9921" y="6800"/>
                  <a:pt x="9908" y="6800"/>
                </a:cubicBezTo>
                <a:cubicBezTo>
                  <a:pt x="9895" y="6750"/>
                  <a:pt x="9883" y="6699"/>
                  <a:pt x="9883" y="6649"/>
                </a:cubicBezTo>
                <a:cubicBezTo>
                  <a:pt x="9908" y="6649"/>
                  <a:pt x="9933" y="6636"/>
                  <a:pt x="9959" y="6636"/>
                </a:cubicBezTo>
                <a:close/>
                <a:moveTo>
                  <a:pt x="35794" y="6636"/>
                </a:moveTo>
                <a:cubicBezTo>
                  <a:pt x="35819" y="6636"/>
                  <a:pt x="35844" y="6649"/>
                  <a:pt x="35869" y="6649"/>
                </a:cubicBezTo>
                <a:cubicBezTo>
                  <a:pt x="35869" y="6699"/>
                  <a:pt x="35857" y="6750"/>
                  <a:pt x="35844" y="6800"/>
                </a:cubicBezTo>
                <a:cubicBezTo>
                  <a:pt x="35819" y="6800"/>
                  <a:pt x="35806" y="6800"/>
                  <a:pt x="35781" y="6788"/>
                </a:cubicBezTo>
                <a:cubicBezTo>
                  <a:pt x="35781" y="6775"/>
                  <a:pt x="35781" y="6763"/>
                  <a:pt x="35794" y="6737"/>
                </a:cubicBezTo>
                <a:cubicBezTo>
                  <a:pt x="35794" y="6712"/>
                  <a:pt x="35794" y="6674"/>
                  <a:pt x="35794" y="6636"/>
                </a:cubicBezTo>
                <a:close/>
                <a:moveTo>
                  <a:pt x="35907" y="6662"/>
                </a:moveTo>
                <a:cubicBezTo>
                  <a:pt x="35932" y="6662"/>
                  <a:pt x="35958" y="6662"/>
                  <a:pt x="35983" y="6674"/>
                </a:cubicBezTo>
                <a:cubicBezTo>
                  <a:pt x="35970" y="6712"/>
                  <a:pt x="35958" y="6763"/>
                  <a:pt x="35945" y="6800"/>
                </a:cubicBezTo>
                <a:lnTo>
                  <a:pt x="35882" y="6800"/>
                </a:lnTo>
                <a:cubicBezTo>
                  <a:pt x="35895" y="6750"/>
                  <a:pt x="35907" y="6699"/>
                  <a:pt x="35907" y="6662"/>
                </a:cubicBezTo>
                <a:close/>
                <a:moveTo>
                  <a:pt x="9731" y="6674"/>
                </a:moveTo>
                <a:cubicBezTo>
                  <a:pt x="9744" y="6725"/>
                  <a:pt x="9757" y="6763"/>
                  <a:pt x="9769" y="6800"/>
                </a:cubicBezTo>
                <a:cubicBezTo>
                  <a:pt x="9731" y="6813"/>
                  <a:pt x="9706" y="6813"/>
                  <a:pt x="9668" y="6813"/>
                </a:cubicBezTo>
                <a:cubicBezTo>
                  <a:pt x="9668" y="6775"/>
                  <a:pt x="9656" y="6737"/>
                  <a:pt x="9656" y="6687"/>
                </a:cubicBezTo>
                <a:cubicBezTo>
                  <a:pt x="9681" y="6687"/>
                  <a:pt x="9706" y="6687"/>
                  <a:pt x="9731" y="6674"/>
                </a:cubicBezTo>
                <a:close/>
                <a:moveTo>
                  <a:pt x="36021" y="6674"/>
                </a:moveTo>
                <a:cubicBezTo>
                  <a:pt x="36046" y="6687"/>
                  <a:pt x="36071" y="6687"/>
                  <a:pt x="36097" y="6687"/>
                </a:cubicBezTo>
                <a:cubicBezTo>
                  <a:pt x="36097" y="6737"/>
                  <a:pt x="36084" y="6775"/>
                  <a:pt x="36084" y="6813"/>
                </a:cubicBezTo>
                <a:cubicBezTo>
                  <a:pt x="36046" y="6813"/>
                  <a:pt x="36008" y="6813"/>
                  <a:pt x="35983" y="6800"/>
                </a:cubicBezTo>
                <a:cubicBezTo>
                  <a:pt x="35996" y="6763"/>
                  <a:pt x="36008" y="6725"/>
                  <a:pt x="36021" y="6674"/>
                </a:cubicBezTo>
                <a:close/>
                <a:moveTo>
                  <a:pt x="24227" y="6472"/>
                </a:moveTo>
                <a:lnTo>
                  <a:pt x="24227" y="6472"/>
                </a:lnTo>
                <a:cubicBezTo>
                  <a:pt x="24189" y="6611"/>
                  <a:pt x="24139" y="6750"/>
                  <a:pt x="24076" y="6889"/>
                </a:cubicBezTo>
                <a:cubicBezTo>
                  <a:pt x="23977" y="6880"/>
                  <a:pt x="23873" y="6871"/>
                  <a:pt x="23771" y="6871"/>
                </a:cubicBezTo>
                <a:cubicBezTo>
                  <a:pt x="23729" y="6871"/>
                  <a:pt x="23687" y="6873"/>
                  <a:pt x="23646" y="6876"/>
                </a:cubicBezTo>
                <a:cubicBezTo>
                  <a:pt x="23697" y="6763"/>
                  <a:pt x="23747" y="6649"/>
                  <a:pt x="23785" y="6523"/>
                </a:cubicBezTo>
                <a:lnTo>
                  <a:pt x="23949" y="6523"/>
                </a:lnTo>
                <a:cubicBezTo>
                  <a:pt x="23924" y="6598"/>
                  <a:pt x="23899" y="6687"/>
                  <a:pt x="23886" y="6763"/>
                </a:cubicBezTo>
                <a:cubicBezTo>
                  <a:pt x="23886" y="6777"/>
                  <a:pt x="23895" y="6784"/>
                  <a:pt x="23902" y="6784"/>
                </a:cubicBezTo>
                <a:cubicBezTo>
                  <a:pt x="23907" y="6784"/>
                  <a:pt x="23912" y="6780"/>
                  <a:pt x="23912" y="6775"/>
                </a:cubicBezTo>
                <a:cubicBezTo>
                  <a:pt x="23924" y="6687"/>
                  <a:pt x="23949" y="6598"/>
                  <a:pt x="23975" y="6523"/>
                </a:cubicBezTo>
                <a:cubicBezTo>
                  <a:pt x="24063" y="6510"/>
                  <a:pt x="24139" y="6497"/>
                  <a:pt x="24227" y="6472"/>
                </a:cubicBezTo>
                <a:close/>
                <a:moveTo>
                  <a:pt x="9845" y="6838"/>
                </a:moveTo>
                <a:cubicBezTo>
                  <a:pt x="9845" y="6864"/>
                  <a:pt x="9845" y="6876"/>
                  <a:pt x="9845" y="6901"/>
                </a:cubicBezTo>
                <a:cubicBezTo>
                  <a:pt x="9832" y="6876"/>
                  <a:pt x="9820" y="6864"/>
                  <a:pt x="9820" y="6838"/>
                </a:cubicBezTo>
                <a:close/>
                <a:moveTo>
                  <a:pt x="35932" y="6838"/>
                </a:moveTo>
                <a:cubicBezTo>
                  <a:pt x="35920" y="6864"/>
                  <a:pt x="35920" y="6876"/>
                  <a:pt x="35907" y="6901"/>
                </a:cubicBezTo>
                <a:cubicBezTo>
                  <a:pt x="35907" y="6876"/>
                  <a:pt x="35907" y="6864"/>
                  <a:pt x="35907" y="6838"/>
                </a:cubicBezTo>
                <a:close/>
                <a:moveTo>
                  <a:pt x="24341" y="6434"/>
                </a:moveTo>
                <a:lnTo>
                  <a:pt x="24341" y="6434"/>
                </a:lnTo>
                <a:cubicBezTo>
                  <a:pt x="24303" y="6586"/>
                  <a:pt x="24265" y="6737"/>
                  <a:pt x="24252" y="6901"/>
                </a:cubicBezTo>
                <a:cubicBezTo>
                  <a:pt x="24252" y="6901"/>
                  <a:pt x="24252" y="6901"/>
                  <a:pt x="24252" y="6914"/>
                </a:cubicBezTo>
                <a:cubicBezTo>
                  <a:pt x="24202" y="6901"/>
                  <a:pt x="24151" y="6889"/>
                  <a:pt x="24101" y="6889"/>
                </a:cubicBezTo>
                <a:cubicBezTo>
                  <a:pt x="24177" y="6750"/>
                  <a:pt x="24227" y="6611"/>
                  <a:pt x="24265" y="6460"/>
                </a:cubicBezTo>
                <a:cubicBezTo>
                  <a:pt x="24290" y="6460"/>
                  <a:pt x="24316" y="6447"/>
                  <a:pt x="24341" y="6434"/>
                </a:cubicBezTo>
                <a:close/>
                <a:moveTo>
                  <a:pt x="9971" y="6826"/>
                </a:moveTo>
                <a:cubicBezTo>
                  <a:pt x="9971" y="6846"/>
                  <a:pt x="9973" y="6865"/>
                  <a:pt x="9976" y="6886"/>
                </a:cubicBezTo>
                <a:lnTo>
                  <a:pt x="9976" y="6886"/>
                </a:lnTo>
                <a:cubicBezTo>
                  <a:pt x="9973" y="6884"/>
                  <a:pt x="9969" y="6883"/>
                  <a:pt x="9965" y="6883"/>
                </a:cubicBezTo>
                <a:cubicBezTo>
                  <a:pt x="9955" y="6883"/>
                  <a:pt x="9946" y="6889"/>
                  <a:pt x="9946" y="6901"/>
                </a:cubicBezTo>
                <a:cubicBezTo>
                  <a:pt x="9946" y="6914"/>
                  <a:pt x="9946" y="6939"/>
                  <a:pt x="9933" y="6952"/>
                </a:cubicBezTo>
                <a:cubicBezTo>
                  <a:pt x="9933" y="6914"/>
                  <a:pt x="9921" y="6876"/>
                  <a:pt x="9908" y="6826"/>
                </a:cubicBezTo>
                <a:close/>
                <a:moveTo>
                  <a:pt x="10502" y="6624"/>
                </a:moveTo>
                <a:cubicBezTo>
                  <a:pt x="10514" y="6737"/>
                  <a:pt x="10527" y="6838"/>
                  <a:pt x="10552" y="6952"/>
                </a:cubicBezTo>
                <a:lnTo>
                  <a:pt x="10363" y="6952"/>
                </a:lnTo>
                <a:cubicBezTo>
                  <a:pt x="10350" y="6889"/>
                  <a:pt x="10337" y="6826"/>
                  <a:pt x="10325" y="6763"/>
                </a:cubicBezTo>
                <a:cubicBezTo>
                  <a:pt x="10337" y="6750"/>
                  <a:pt x="10350" y="6750"/>
                  <a:pt x="10350" y="6750"/>
                </a:cubicBezTo>
                <a:cubicBezTo>
                  <a:pt x="10375" y="6737"/>
                  <a:pt x="10363" y="6725"/>
                  <a:pt x="10350" y="6725"/>
                </a:cubicBezTo>
                <a:cubicBezTo>
                  <a:pt x="10337" y="6725"/>
                  <a:pt x="10337" y="6725"/>
                  <a:pt x="10325" y="6737"/>
                </a:cubicBezTo>
                <a:cubicBezTo>
                  <a:pt x="10325" y="6699"/>
                  <a:pt x="10325" y="6662"/>
                  <a:pt x="10312" y="6624"/>
                </a:cubicBezTo>
                <a:close/>
                <a:moveTo>
                  <a:pt x="24442" y="6182"/>
                </a:moveTo>
                <a:cubicBezTo>
                  <a:pt x="24505" y="6258"/>
                  <a:pt x="24593" y="6308"/>
                  <a:pt x="24657" y="6359"/>
                </a:cubicBezTo>
                <a:cubicBezTo>
                  <a:pt x="24770" y="6447"/>
                  <a:pt x="24758" y="6460"/>
                  <a:pt x="24657" y="6561"/>
                </a:cubicBezTo>
                <a:cubicBezTo>
                  <a:pt x="24593" y="6624"/>
                  <a:pt x="24518" y="6674"/>
                  <a:pt x="24442" y="6737"/>
                </a:cubicBezTo>
                <a:cubicBezTo>
                  <a:pt x="24379" y="6775"/>
                  <a:pt x="24366" y="6851"/>
                  <a:pt x="24417" y="6914"/>
                </a:cubicBezTo>
                <a:cubicBezTo>
                  <a:pt x="24429" y="6927"/>
                  <a:pt x="24442" y="6939"/>
                  <a:pt x="24454" y="6952"/>
                </a:cubicBezTo>
                <a:cubicBezTo>
                  <a:pt x="24391" y="6939"/>
                  <a:pt x="24328" y="6927"/>
                  <a:pt x="24265" y="6914"/>
                </a:cubicBezTo>
                <a:cubicBezTo>
                  <a:pt x="24265" y="6914"/>
                  <a:pt x="24265" y="6901"/>
                  <a:pt x="24265" y="6901"/>
                </a:cubicBezTo>
                <a:cubicBezTo>
                  <a:pt x="24290" y="6737"/>
                  <a:pt x="24341" y="6573"/>
                  <a:pt x="24379" y="6409"/>
                </a:cubicBezTo>
                <a:cubicBezTo>
                  <a:pt x="24404" y="6409"/>
                  <a:pt x="24429" y="6396"/>
                  <a:pt x="24442" y="6384"/>
                </a:cubicBezTo>
                <a:cubicBezTo>
                  <a:pt x="24476" y="6361"/>
                  <a:pt x="24469" y="6306"/>
                  <a:pt x="24429" y="6306"/>
                </a:cubicBezTo>
                <a:cubicBezTo>
                  <a:pt x="24425" y="6306"/>
                  <a:pt x="24421" y="6307"/>
                  <a:pt x="24417" y="6308"/>
                </a:cubicBezTo>
                <a:cubicBezTo>
                  <a:pt x="24429" y="6258"/>
                  <a:pt x="24442" y="6220"/>
                  <a:pt x="24442" y="6182"/>
                </a:cubicBezTo>
                <a:close/>
                <a:moveTo>
                  <a:pt x="35440" y="6624"/>
                </a:moveTo>
                <a:cubicBezTo>
                  <a:pt x="35427" y="6662"/>
                  <a:pt x="35427" y="6699"/>
                  <a:pt x="35427" y="6737"/>
                </a:cubicBezTo>
                <a:cubicBezTo>
                  <a:pt x="35415" y="6725"/>
                  <a:pt x="35415" y="6725"/>
                  <a:pt x="35402" y="6725"/>
                </a:cubicBezTo>
                <a:cubicBezTo>
                  <a:pt x="35389" y="6725"/>
                  <a:pt x="35377" y="6737"/>
                  <a:pt x="35389" y="6750"/>
                </a:cubicBezTo>
                <a:cubicBezTo>
                  <a:pt x="35402" y="6750"/>
                  <a:pt x="35415" y="6750"/>
                  <a:pt x="35415" y="6763"/>
                </a:cubicBezTo>
                <a:cubicBezTo>
                  <a:pt x="35415" y="6826"/>
                  <a:pt x="35402" y="6889"/>
                  <a:pt x="35389" y="6952"/>
                </a:cubicBezTo>
                <a:lnTo>
                  <a:pt x="35200" y="6952"/>
                </a:lnTo>
                <a:cubicBezTo>
                  <a:pt x="35213" y="6838"/>
                  <a:pt x="35238" y="6737"/>
                  <a:pt x="35251" y="6624"/>
                </a:cubicBezTo>
                <a:close/>
                <a:moveTo>
                  <a:pt x="35844" y="6826"/>
                </a:moveTo>
                <a:cubicBezTo>
                  <a:pt x="35831" y="6876"/>
                  <a:pt x="35819" y="6914"/>
                  <a:pt x="35806" y="6952"/>
                </a:cubicBezTo>
                <a:cubicBezTo>
                  <a:pt x="35806" y="6939"/>
                  <a:pt x="35806" y="6914"/>
                  <a:pt x="35806" y="6901"/>
                </a:cubicBezTo>
                <a:cubicBezTo>
                  <a:pt x="35806" y="6889"/>
                  <a:pt x="35797" y="6883"/>
                  <a:pt x="35787" y="6883"/>
                </a:cubicBezTo>
                <a:cubicBezTo>
                  <a:pt x="35780" y="6883"/>
                  <a:pt x="35772" y="6887"/>
                  <a:pt x="35769" y="6895"/>
                </a:cubicBezTo>
                <a:lnTo>
                  <a:pt x="35769" y="6895"/>
                </a:lnTo>
                <a:cubicBezTo>
                  <a:pt x="35772" y="6871"/>
                  <a:pt x="35775" y="6848"/>
                  <a:pt x="35781" y="6826"/>
                </a:cubicBezTo>
                <a:close/>
                <a:moveTo>
                  <a:pt x="10300" y="6775"/>
                </a:moveTo>
                <a:cubicBezTo>
                  <a:pt x="10300" y="6826"/>
                  <a:pt x="10312" y="6889"/>
                  <a:pt x="10325" y="6952"/>
                </a:cubicBezTo>
                <a:cubicBezTo>
                  <a:pt x="10300" y="6952"/>
                  <a:pt x="10262" y="6952"/>
                  <a:pt x="10236" y="6965"/>
                </a:cubicBezTo>
                <a:cubicBezTo>
                  <a:pt x="10236" y="6952"/>
                  <a:pt x="10224" y="6952"/>
                  <a:pt x="10211" y="6952"/>
                </a:cubicBezTo>
                <a:cubicBezTo>
                  <a:pt x="10211" y="6901"/>
                  <a:pt x="10199" y="6851"/>
                  <a:pt x="10186" y="6800"/>
                </a:cubicBezTo>
                <a:cubicBezTo>
                  <a:pt x="10224" y="6788"/>
                  <a:pt x="10262" y="6775"/>
                  <a:pt x="10300" y="6775"/>
                </a:cubicBezTo>
                <a:close/>
                <a:moveTo>
                  <a:pt x="35453" y="6775"/>
                </a:moveTo>
                <a:cubicBezTo>
                  <a:pt x="35491" y="6775"/>
                  <a:pt x="35528" y="6788"/>
                  <a:pt x="35566" y="6800"/>
                </a:cubicBezTo>
                <a:cubicBezTo>
                  <a:pt x="35554" y="6851"/>
                  <a:pt x="35541" y="6901"/>
                  <a:pt x="35528" y="6952"/>
                </a:cubicBezTo>
                <a:cubicBezTo>
                  <a:pt x="35528" y="6952"/>
                  <a:pt x="35516" y="6952"/>
                  <a:pt x="35516" y="6965"/>
                </a:cubicBezTo>
                <a:cubicBezTo>
                  <a:pt x="35491" y="6952"/>
                  <a:pt x="35453" y="6952"/>
                  <a:pt x="35427" y="6952"/>
                </a:cubicBezTo>
                <a:cubicBezTo>
                  <a:pt x="35440" y="6889"/>
                  <a:pt x="35453" y="6826"/>
                  <a:pt x="35453" y="6775"/>
                </a:cubicBezTo>
                <a:close/>
                <a:moveTo>
                  <a:pt x="10161" y="6800"/>
                </a:moveTo>
                <a:cubicBezTo>
                  <a:pt x="10161" y="6851"/>
                  <a:pt x="10173" y="6914"/>
                  <a:pt x="10186" y="6965"/>
                </a:cubicBezTo>
                <a:cubicBezTo>
                  <a:pt x="10135" y="6965"/>
                  <a:pt x="10072" y="6977"/>
                  <a:pt x="10022" y="6977"/>
                </a:cubicBezTo>
                <a:cubicBezTo>
                  <a:pt x="10009" y="6927"/>
                  <a:pt x="9997" y="6876"/>
                  <a:pt x="9997" y="6826"/>
                </a:cubicBezTo>
                <a:cubicBezTo>
                  <a:pt x="10047" y="6813"/>
                  <a:pt x="10098" y="6813"/>
                  <a:pt x="10161" y="6800"/>
                </a:cubicBezTo>
                <a:close/>
                <a:moveTo>
                  <a:pt x="35592" y="6800"/>
                </a:moveTo>
                <a:cubicBezTo>
                  <a:pt x="35642" y="6813"/>
                  <a:pt x="35705" y="6813"/>
                  <a:pt x="35756" y="6826"/>
                </a:cubicBezTo>
                <a:cubicBezTo>
                  <a:pt x="35743" y="6876"/>
                  <a:pt x="35743" y="6927"/>
                  <a:pt x="35730" y="6977"/>
                </a:cubicBezTo>
                <a:cubicBezTo>
                  <a:pt x="35680" y="6977"/>
                  <a:pt x="35617" y="6965"/>
                  <a:pt x="35566" y="6965"/>
                </a:cubicBezTo>
                <a:cubicBezTo>
                  <a:pt x="35579" y="6914"/>
                  <a:pt x="35592" y="6851"/>
                  <a:pt x="35592" y="6800"/>
                </a:cubicBezTo>
                <a:close/>
                <a:moveTo>
                  <a:pt x="9980" y="6910"/>
                </a:moveTo>
                <a:cubicBezTo>
                  <a:pt x="9985" y="6935"/>
                  <a:pt x="9991" y="6961"/>
                  <a:pt x="9997" y="6990"/>
                </a:cubicBezTo>
                <a:lnTo>
                  <a:pt x="9971" y="6990"/>
                </a:lnTo>
                <a:cubicBezTo>
                  <a:pt x="9971" y="6967"/>
                  <a:pt x="9971" y="6934"/>
                  <a:pt x="9980" y="6910"/>
                </a:cubicBezTo>
                <a:close/>
                <a:moveTo>
                  <a:pt x="35768" y="6902"/>
                </a:moveTo>
                <a:cubicBezTo>
                  <a:pt x="35781" y="6927"/>
                  <a:pt x="35781" y="6965"/>
                  <a:pt x="35781" y="6990"/>
                </a:cubicBezTo>
                <a:lnTo>
                  <a:pt x="35756" y="6990"/>
                </a:lnTo>
                <a:cubicBezTo>
                  <a:pt x="35762" y="6958"/>
                  <a:pt x="35765" y="6929"/>
                  <a:pt x="35768" y="6902"/>
                </a:cubicBezTo>
                <a:close/>
                <a:moveTo>
                  <a:pt x="9883" y="6851"/>
                </a:moveTo>
                <a:cubicBezTo>
                  <a:pt x="9895" y="6901"/>
                  <a:pt x="9908" y="6952"/>
                  <a:pt x="9921" y="7003"/>
                </a:cubicBezTo>
                <a:lnTo>
                  <a:pt x="9870" y="7003"/>
                </a:lnTo>
                <a:cubicBezTo>
                  <a:pt x="9870" y="7003"/>
                  <a:pt x="9870" y="6990"/>
                  <a:pt x="9870" y="6990"/>
                </a:cubicBezTo>
                <a:cubicBezTo>
                  <a:pt x="9870" y="6939"/>
                  <a:pt x="9870" y="6889"/>
                  <a:pt x="9883" y="6851"/>
                </a:cubicBezTo>
                <a:close/>
                <a:moveTo>
                  <a:pt x="35869" y="6851"/>
                </a:moveTo>
                <a:cubicBezTo>
                  <a:pt x="35882" y="6889"/>
                  <a:pt x="35882" y="6939"/>
                  <a:pt x="35882" y="6990"/>
                </a:cubicBezTo>
                <a:cubicBezTo>
                  <a:pt x="35882" y="6990"/>
                  <a:pt x="35882" y="7003"/>
                  <a:pt x="35882" y="7003"/>
                </a:cubicBezTo>
                <a:lnTo>
                  <a:pt x="35831" y="7003"/>
                </a:lnTo>
                <a:cubicBezTo>
                  <a:pt x="35844" y="6952"/>
                  <a:pt x="35857" y="6901"/>
                  <a:pt x="35869" y="6851"/>
                </a:cubicBezTo>
                <a:close/>
                <a:moveTo>
                  <a:pt x="11310" y="6649"/>
                </a:moveTo>
                <a:cubicBezTo>
                  <a:pt x="11272" y="6775"/>
                  <a:pt x="11247" y="6889"/>
                  <a:pt x="11209" y="7015"/>
                </a:cubicBezTo>
                <a:lnTo>
                  <a:pt x="11057" y="7015"/>
                </a:lnTo>
                <a:cubicBezTo>
                  <a:pt x="11095" y="6889"/>
                  <a:pt x="11120" y="6775"/>
                  <a:pt x="11133" y="6649"/>
                </a:cubicBezTo>
                <a:close/>
                <a:moveTo>
                  <a:pt x="34619" y="6649"/>
                </a:moveTo>
                <a:cubicBezTo>
                  <a:pt x="34632" y="6775"/>
                  <a:pt x="34657" y="6889"/>
                  <a:pt x="34682" y="7015"/>
                </a:cubicBezTo>
                <a:lnTo>
                  <a:pt x="34543" y="7015"/>
                </a:lnTo>
                <a:cubicBezTo>
                  <a:pt x="34506" y="6889"/>
                  <a:pt x="34480" y="6775"/>
                  <a:pt x="34442" y="6649"/>
                </a:cubicBezTo>
                <a:close/>
                <a:moveTo>
                  <a:pt x="9782" y="6838"/>
                </a:moveTo>
                <a:cubicBezTo>
                  <a:pt x="9794" y="6889"/>
                  <a:pt x="9820" y="6939"/>
                  <a:pt x="9832" y="6990"/>
                </a:cubicBezTo>
                <a:cubicBezTo>
                  <a:pt x="9832" y="7003"/>
                  <a:pt x="9832" y="7003"/>
                  <a:pt x="9832" y="7015"/>
                </a:cubicBezTo>
                <a:cubicBezTo>
                  <a:pt x="9794" y="7015"/>
                  <a:pt x="9757" y="7028"/>
                  <a:pt x="9719" y="7028"/>
                </a:cubicBezTo>
                <a:cubicBezTo>
                  <a:pt x="9719" y="7003"/>
                  <a:pt x="9719" y="6990"/>
                  <a:pt x="9719" y="6965"/>
                </a:cubicBezTo>
                <a:cubicBezTo>
                  <a:pt x="9719" y="6958"/>
                  <a:pt x="9712" y="6955"/>
                  <a:pt x="9706" y="6955"/>
                </a:cubicBezTo>
                <a:cubicBezTo>
                  <a:pt x="9700" y="6955"/>
                  <a:pt x="9693" y="6958"/>
                  <a:pt x="9693" y="6965"/>
                </a:cubicBezTo>
                <a:cubicBezTo>
                  <a:pt x="9681" y="6927"/>
                  <a:pt x="9681" y="6889"/>
                  <a:pt x="9668" y="6851"/>
                </a:cubicBezTo>
                <a:cubicBezTo>
                  <a:pt x="9706" y="6838"/>
                  <a:pt x="9744" y="6838"/>
                  <a:pt x="9782" y="6838"/>
                </a:cubicBezTo>
                <a:close/>
                <a:moveTo>
                  <a:pt x="10552" y="6624"/>
                </a:moveTo>
                <a:cubicBezTo>
                  <a:pt x="10590" y="6624"/>
                  <a:pt x="10628" y="6636"/>
                  <a:pt x="10666" y="6636"/>
                </a:cubicBezTo>
                <a:cubicBezTo>
                  <a:pt x="10666" y="6763"/>
                  <a:pt x="10678" y="6901"/>
                  <a:pt x="10691" y="7028"/>
                </a:cubicBezTo>
                <a:lnTo>
                  <a:pt x="10590" y="7028"/>
                </a:lnTo>
                <a:cubicBezTo>
                  <a:pt x="10590" y="7015"/>
                  <a:pt x="10590" y="6990"/>
                  <a:pt x="10590" y="6977"/>
                </a:cubicBezTo>
                <a:cubicBezTo>
                  <a:pt x="10590" y="6965"/>
                  <a:pt x="10590" y="6965"/>
                  <a:pt x="10590" y="6952"/>
                </a:cubicBezTo>
                <a:cubicBezTo>
                  <a:pt x="10577" y="6851"/>
                  <a:pt x="10565" y="6737"/>
                  <a:pt x="10552" y="6624"/>
                </a:cubicBezTo>
                <a:close/>
                <a:moveTo>
                  <a:pt x="10843" y="6636"/>
                </a:moveTo>
                <a:cubicBezTo>
                  <a:pt x="10843" y="6763"/>
                  <a:pt x="10843" y="6889"/>
                  <a:pt x="10855" y="7028"/>
                </a:cubicBezTo>
                <a:lnTo>
                  <a:pt x="10716" y="7028"/>
                </a:lnTo>
                <a:cubicBezTo>
                  <a:pt x="10716" y="6901"/>
                  <a:pt x="10704" y="6763"/>
                  <a:pt x="10704" y="6636"/>
                </a:cubicBezTo>
                <a:close/>
                <a:moveTo>
                  <a:pt x="10880" y="6636"/>
                </a:moveTo>
                <a:cubicBezTo>
                  <a:pt x="10956" y="6636"/>
                  <a:pt x="11032" y="6636"/>
                  <a:pt x="11095" y="6649"/>
                </a:cubicBezTo>
                <a:cubicBezTo>
                  <a:pt x="11082" y="6763"/>
                  <a:pt x="11057" y="6889"/>
                  <a:pt x="11032" y="7015"/>
                </a:cubicBezTo>
                <a:cubicBezTo>
                  <a:pt x="10981" y="7015"/>
                  <a:pt x="10931" y="7015"/>
                  <a:pt x="10880" y="7028"/>
                </a:cubicBezTo>
                <a:cubicBezTo>
                  <a:pt x="10880" y="6889"/>
                  <a:pt x="10880" y="6763"/>
                  <a:pt x="10880" y="6636"/>
                </a:cubicBezTo>
                <a:close/>
                <a:moveTo>
                  <a:pt x="34872" y="6636"/>
                </a:moveTo>
                <a:cubicBezTo>
                  <a:pt x="34872" y="6763"/>
                  <a:pt x="34872" y="6889"/>
                  <a:pt x="34872" y="7028"/>
                </a:cubicBezTo>
                <a:cubicBezTo>
                  <a:pt x="34821" y="7015"/>
                  <a:pt x="34771" y="7015"/>
                  <a:pt x="34720" y="7015"/>
                </a:cubicBezTo>
                <a:cubicBezTo>
                  <a:pt x="34695" y="6889"/>
                  <a:pt x="34670" y="6763"/>
                  <a:pt x="34657" y="6649"/>
                </a:cubicBezTo>
                <a:cubicBezTo>
                  <a:pt x="34720" y="6636"/>
                  <a:pt x="34796" y="6636"/>
                  <a:pt x="34872" y="6636"/>
                </a:cubicBezTo>
                <a:close/>
                <a:moveTo>
                  <a:pt x="35049" y="6636"/>
                </a:moveTo>
                <a:cubicBezTo>
                  <a:pt x="35049" y="6763"/>
                  <a:pt x="35036" y="6901"/>
                  <a:pt x="35036" y="7028"/>
                </a:cubicBezTo>
                <a:lnTo>
                  <a:pt x="34897" y="7028"/>
                </a:lnTo>
                <a:cubicBezTo>
                  <a:pt x="34910" y="6889"/>
                  <a:pt x="34910" y="6763"/>
                  <a:pt x="34910" y="6636"/>
                </a:cubicBezTo>
                <a:close/>
                <a:moveTo>
                  <a:pt x="35200" y="6624"/>
                </a:moveTo>
                <a:cubicBezTo>
                  <a:pt x="35187" y="6737"/>
                  <a:pt x="35175" y="6851"/>
                  <a:pt x="35162" y="6952"/>
                </a:cubicBezTo>
                <a:cubicBezTo>
                  <a:pt x="35162" y="6965"/>
                  <a:pt x="35162" y="6965"/>
                  <a:pt x="35162" y="6977"/>
                </a:cubicBezTo>
                <a:cubicBezTo>
                  <a:pt x="35162" y="6990"/>
                  <a:pt x="35162" y="7015"/>
                  <a:pt x="35162" y="7028"/>
                </a:cubicBezTo>
                <a:lnTo>
                  <a:pt x="35061" y="7028"/>
                </a:lnTo>
                <a:cubicBezTo>
                  <a:pt x="35074" y="6901"/>
                  <a:pt x="35086" y="6763"/>
                  <a:pt x="35086" y="6636"/>
                </a:cubicBezTo>
                <a:cubicBezTo>
                  <a:pt x="35124" y="6636"/>
                  <a:pt x="35162" y="6624"/>
                  <a:pt x="35200" y="6624"/>
                </a:cubicBezTo>
                <a:close/>
                <a:moveTo>
                  <a:pt x="35970" y="6838"/>
                </a:moveTo>
                <a:cubicBezTo>
                  <a:pt x="36008" y="6838"/>
                  <a:pt x="36046" y="6838"/>
                  <a:pt x="36084" y="6851"/>
                </a:cubicBezTo>
                <a:cubicBezTo>
                  <a:pt x="36071" y="6889"/>
                  <a:pt x="36071" y="6927"/>
                  <a:pt x="36059" y="6965"/>
                </a:cubicBezTo>
                <a:cubicBezTo>
                  <a:pt x="36059" y="6958"/>
                  <a:pt x="36052" y="6955"/>
                  <a:pt x="36046" y="6955"/>
                </a:cubicBezTo>
                <a:cubicBezTo>
                  <a:pt x="36040" y="6955"/>
                  <a:pt x="36033" y="6958"/>
                  <a:pt x="36033" y="6965"/>
                </a:cubicBezTo>
                <a:cubicBezTo>
                  <a:pt x="36033" y="6990"/>
                  <a:pt x="36033" y="7003"/>
                  <a:pt x="36033" y="7028"/>
                </a:cubicBezTo>
                <a:cubicBezTo>
                  <a:pt x="35996" y="7028"/>
                  <a:pt x="35958" y="7015"/>
                  <a:pt x="35920" y="7015"/>
                </a:cubicBezTo>
                <a:cubicBezTo>
                  <a:pt x="35920" y="7003"/>
                  <a:pt x="35920" y="7003"/>
                  <a:pt x="35920" y="6990"/>
                </a:cubicBezTo>
                <a:cubicBezTo>
                  <a:pt x="35932" y="6939"/>
                  <a:pt x="35958" y="6889"/>
                  <a:pt x="35970" y="6838"/>
                </a:cubicBezTo>
                <a:close/>
                <a:moveTo>
                  <a:pt x="10110" y="7015"/>
                </a:moveTo>
                <a:cubicBezTo>
                  <a:pt x="10110" y="7028"/>
                  <a:pt x="10110" y="7028"/>
                  <a:pt x="10110" y="7040"/>
                </a:cubicBezTo>
                <a:lnTo>
                  <a:pt x="10022" y="7040"/>
                </a:lnTo>
                <a:cubicBezTo>
                  <a:pt x="10022" y="7040"/>
                  <a:pt x="10022" y="7028"/>
                  <a:pt x="10022" y="7028"/>
                </a:cubicBezTo>
                <a:cubicBezTo>
                  <a:pt x="10047" y="7015"/>
                  <a:pt x="10085" y="7015"/>
                  <a:pt x="10110" y="7015"/>
                </a:cubicBezTo>
                <a:close/>
                <a:moveTo>
                  <a:pt x="10199" y="7003"/>
                </a:moveTo>
                <a:cubicBezTo>
                  <a:pt x="10199" y="7003"/>
                  <a:pt x="10199" y="7003"/>
                  <a:pt x="10199" y="7015"/>
                </a:cubicBezTo>
                <a:cubicBezTo>
                  <a:pt x="10199" y="7015"/>
                  <a:pt x="10199" y="7028"/>
                  <a:pt x="10199" y="7040"/>
                </a:cubicBezTo>
                <a:lnTo>
                  <a:pt x="10135" y="7040"/>
                </a:lnTo>
                <a:cubicBezTo>
                  <a:pt x="10135" y="7028"/>
                  <a:pt x="10135" y="7015"/>
                  <a:pt x="10135" y="7015"/>
                </a:cubicBezTo>
                <a:cubicBezTo>
                  <a:pt x="10161" y="7003"/>
                  <a:pt x="10173" y="7003"/>
                  <a:pt x="10199" y="7003"/>
                </a:cubicBezTo>
                <a:close/>
                <a:moveTo>
                  <a:pt x="10337" y="6990"/>
                </a:moveTo>
                <a:cubicBezTo>
                  <a:pt x="10337" y="7003"/>
                  <a:pt x="10337" y="7028"/>
                  <a:pt x="10337" y="7040"/>
                </a:cubicBezTo>
                <a:lnTo>
                  <a:pt x="10236" y="7040"/>
                </a:lnTo>
                <a:cubicBezTo>
                  <a:pt x="10236" y="7028"/>
                  <a:pt x="10236" y="7015"/>
                  <a:pt x="10236" y="7015"/>
                </a:cubicBezTo>
                <a:cubicBezTo>
                  <a:pt x="10236" y="7003"/>
                  <a:pt x="10236" y="7003"/>
                  <a:pt x="10236" y="7003"/>
                </a:cubicBezTo>
                <a:cubicBezTo>
                  <a:pt x="10262" y="6990"/>
                  <a:pt x="10300" y="6990"/>
                  <a:pt x="10337" y="6990"/>
                </a:cubicBezTo>
                <a:close/>
                <a:moveTo>
                  <a:pt x="10552" y="6977"/>
                </a:moveTo>
                <a:cubicBezTo>
                  <a:pt x="10552" y="6990"/>
                  <a:pt x="10552" y="7015"/>
                  <a:pt x="10565" y="7028"/>
                </a:cubicBezTo>
                <a:cubicBezTo>
                  <a:pt x="10502" y="7040"/>
                  <a:pt x="10438" y="7040"/>
                  <a:pt x="10375" y="7040"/>
                </a:cubicBezTo>
                <a:cubicBezTo>
                  <a:pt x="10375" y="7015"/>
                  <a:pt x="10375" y="7003"/>
                  <a:pt x="10363" y="6990"/>
                </a:cubicBezTo>
                <a:cubicBezTo>
                  <a:pt x="10426" y="6977"/>
                  <a:pt x="10489" y="6977"/>
                  <a:pt x="10552" y="6977"/>
                </a:cubicBezTo>
                <a:close/>
                <a:moveTo>
                  <a:pt x="35200" y="6977"/>
                </a:moveTo>
                <a:cubicBezTo>
                  <a:pt x="35263" y="6977"/>
                  <a:pt x="35326" y="6977"/>
                  <a:pt x="35389" y="6990"/>
                </a:cubicBezTo>
                <a:cubicBezTo>
                  <a:pt x="35377" y="7003"/>
                  <a:pt x="35377" y="7015"/>
                  <a:pt x="35377" y="7040"/>
                </a:cubicBezTo>
                <a:cubicBezTo>
                  <a:pt x="35314" y="7040"/>
                  <a:pt x="35251" y="7040"/>
                  <a:pt x="35187" y="7028"/>
                </a:cubicBezTo>
                <a:cubicBezTo>
                  <a:pt x="35187" y="7015"/>
                  <a:pt x="35200" y="6990"/>
                  <a:pt x="35200" y="6977"/>
                </a:cubicBezTo>
                <a:close/>
                <a:moveTo>
                  <a:pt x="35415" y="6990"/>
                </a:moveTo>
                <a:cubicBezTo>
                  <a:pt x="35453" y="6990"/>
                  <a:pt x="35491" y="6990"/>
                  <a:pt x="35516" y="7003"/>
                </a:cubicBezTo>
                <a:cubicBezTo>
                  <a:pt x="35516" y="7003"/>
                  <a:pt x="35516" y="7003"/>
                  <a:pt x="35516" y="7015"/>
                </a:cubicBezTo>
                <a:lnTo>
                  <a:pt x="35516" y="7040"/>
                </a:lnTo>
                <a:lnTo>
                  <a:pt x="35415" y="7040"/>
                </a:lnTo>
                <a:cubicBezTo>
                  <a:pt x="35415" y="7028"/>
                  <a:pt x="35415" y="7003"/>
                  <a:pt x="35415" y="6990"/>
                </a:cubicBezTo>
                <a:close/>
                <a:moveTo>
                  <a:pt x="35554" y="7003"/>
                </a:moveTo>
                <a:cubicBezTo>
                  <a:pt x="35579" y="7003"/>
                  <a:pt x="35592" y="7003"/>
                  <a:pt x="35617" y="7015"/>
                </a:cubicBezTo>
                <a:cubicBezTo>
                  <a:pt x="35617" y="7015"/>
                  <a:pt x="35617" y="7028"/>
                  <a:pt x="35617" y="7040"/>
                </a:cubicBezTo>
                <a:lnTo>
                  <a:pt x="35554" y="7040"/>
                </a:lnTo>
                <a:cubicBezTo>
                  <a:pt x="35554" y="7028"/>
                  <a:pt x="35554" y="7015"/>
                  <a:pt x="35554" y="7015"/>
                </a:cubicBezTo>
                <a:cubicBezTo>
                  <a:pt x="35554" y="7003"/>
                  <a:pt x="35554" y="7003"/>
                  <a:pt x="35554" y="7003"/>
                </a:cubicBezTo>
                <a:close/>
                <a:moveTo>
                  <a:pt x="35642" y="7015"/>
                </a:moveTo>
                <a:cubicBezTo>
                  <a:pt x="35667" y="7015"/>
                  <a:pt x="35693" y="7015"/>
                  <a:pt x="35730" y="7028"/>
                </a:cubicBezTo>
                <a:cubicBezTo>
                  <a:pt x="35730" y="7028"/>
                  <a:pt x="35730" y="7040"/>
                  <a:pt x="35718" y="7040"/>
                </a:cubicBezTo>
                <a:lnTo>
                  <a:pt x="35642" y="7040"/>
                </a:lnTo>
                <a:cubicBezTo>
                  <a:pt x="35642" y="7028"/>
                  <a:pt x="35642" y="7028"/>
                  <a:pt x="35642" y="7015"/>
                </a:cubicBezTo>
                <a:close/>
                <a:moveTo>
                  <a:pt x="9592" y="6699"/>
                </a:moveTo>
                <a:cubicBezTo>
                  <a:pt x="9605" y="6737"/>
                  <a:pt x="9605" y="6788"/>
                  <a:pt x="9605" y="6826"/>
                </a:cubicBezTo>
                <a:cubicBezTo>
                  <a:pt x="9567" y="6826"/>
                  <a:pt x="9517" y="6838"/>
                  <a:pt x="9466" y="6851"/>
                </a:cubicBezTo>
                <a:cubicBezTo>
                  <a:pt x="9455" y="6851"/>
                  <a:pt x="9454" y="6879"/>
                  <a:pt x="9469" y="6879"/>
                </a:cubicBezTo>
                <a:cubicBezTo>
                  <a:pt x="9472" y="6879"/>
                  <a:pt x="9475" y="6878"/>
                  <a:pt x="9479" y="6876"/>
                </a:cubicBezTo>
                <a:cubicBezTo>
                  <a:pt x="9517" y="6876"/>
                  <a:pt x="9567" y="6864"/>
                  <a:pt x="9618" y="6851"/>
                </a:cubicBezTo>
                <a:cubicBezTo>
                  <a:pt x="9618" y="6914"/>
                  <a:pt x="9630" y="6977"/>
                  <a:pt x="9643" y="7040"/>
                </a:cubicBezTo>
                <a:lnTo>
                  <a:pt x="9618" y="7040"/>
                </a:lnTo>
                <a:cubicBezTo>
                  <a:pt x="9605" y="7040"/>
                  <a:pt x="9592" y="7040"/>
                  <a:pt x="9580" y="7053"/>
                </a:cubicBezTo>
                <a:cubicBezTo>
                  <a:pt x="9555" y="7015"/>
                  <a:pt x="9529" y="6977"/>
                  <a:pt x="9504" y="6952"/>
                </a:cubicBezTo>
                <a:cubicBezTo>
                  <a:pt x="9403" y="6851"/>
                  <a:pt x="9390" y="6788"/>
                  <a:pt x="9491" y="6712"/>
                </a:cubicBezTo>
                <a:cubicBezTo>
                  <a:pt x="9529" y="6712"/>
                  <a:pt x="9567" y="6699"/>
                  <a:pt x="9592" y="6699"/>
                </a:cubicBezTo>
                <a:close/>
                <a:moveTo>
                  <a:pt x="36160" y="6699"/>
                </a:moveTo>
                <a:cubicBezTo>
                  <a:pt x="36185" y="6699"/>
                  <a:pt x="36223" y="6712"/>
                  <a:pt x="36261" y="6712"/>
                </a:cubicBezTo>
                <a:cubicBezTo>
                  <a:pt x="36362" y="6788"/>
                  <a:pt x="36349" y="6851"/>
                  <a:pt x="36248" y="6952"/>
                </a:cubicBezTo>
                <a:cubicBezTo>
                  <a:pt x="36223" y="6977"/>
                  <a:pt x="36198" y="7015"/>
                  <a:pt x="36172" y="7053"/>
                </a:cubicBezTo>
                <a:cubicBezTo>
                  <a:pt x="36160" y="7040"/>
                  <a:pt x="36147" y="7040"/>
                  <a:pt x="36122" y="7040"/>
                </a:cubicBezTo>
                <a:lnTo>
                  <a:pt x="36109" y="7040"/>
                </a:lnTo>
                <a:cubicBezTo>
                  <a:pt x="36122" y="6977"/>
                  <a:pt x="36122" y="6914"/>
                  <a:pt x="36134" y="6851"/>
                </a:cubicBezTo>
                <a:cubicBezTo>
                  <a:pt x="36185" y="6864"/>
                  <a:pt x="36223" y="6876"/>
                  <a:pt x="36273" y="6876"/>
                </a:cubicBezTo>
                <a:cubicBezTo>
                  <a:pt x="36277" y="6878"/>
                  <a:pt x="36280" y="6879"/>
                  <a:pt x="36283" y="6879"/>
                </a:cubicBezTo>
                <a:cubicBezTo>
                  <a:pt x="36298" y="6879"/>
                  <a:pt x="36297" y="6851"/>
                  <a:pt x="36286" y="6851"/>
                </a:cubicBezTo>
                <a:cubicBezTo>
                  <a:pt x="36236" y="6838"/>
                  <a:pt x="36185" y="6826"/>
                  <a:pt x="36134" y="6826"/>
                </a:cubicBezTo>
                <a:cubicBezTo>
                  <a:pt x="36147" y="6788"/>
                  <a:pt x="36147" y="6737"/>
                  <a:pt x="36160" y="6699"/>
                </a:cubicBezTo>
                <a:close/>
                <a:moveTo>
                  <a:pt x="12850" y="5740"/>
                </a:moveTo>
                <a:cubicBezTo>
                  <a:pt x="12951" y="5752"/>
                  <a:pt x="13153" y="5790"/>
                  <a:pt x="13216" y="5879"/>
                </a:cubicBezTo>
                <a:cubicBezTo>
                  <a:pt x="13292" y="5967"/>
                  <a:pt x="13216" y="6018"/>
                  <a:pt x="13153" y="6093"/>
                </a:cubicBezTo>
                <a:cubicBezTo>
                  <a:pt x="13115" y="6131"/>
                  <a:pt x="13078" y="6182"/>
                  <a:pt x="13040" y="6220"/>
                </a:cubicBezTo>
                <a:cubicBezTo>
                  <a:pt x="13027" y="6131"/>
                  <a:pt x="13014" y="6043"/>
                  <a:pt x="12976" y="5954"/>
                </a:cubicBezTo>
                <a:cubicBezTo>
                  <a:pt x="12971" y="5944"/>
                  <a:pt x="12964" y="5940"/>
                  <a:pt x="12957" y="5940"/>
                </a:cubicBezTo>
                <a:cubicBezTo>
                  <a:pt x="12947" y="5940"/>
                  <a:pt x="12939" y="5947"/>
                  <a:pt x="12939" y="5954"/>
                </a:cubicBezTo>
                <a:cubicBezTo>
                  <a:pt x="12976" y="6055"/>
                  <a:pt x="13002" y="6169"/>
                  <a:pt x="13014" y="6270"/>
                </a:cubicBezTo>
                <a:cubicBezTo>
                  <a:pt x="12901" y="6434"/>
                  <a:pt x="12838" y="6611"/>
                  <a:pt x="13014" y="6763"/>
                </a:cubicBezTo>
                <a:cubicBezTo>
                  <a:pt x="13014" y="6813"/>
                  <a:pt x="13014" y="6851"/>
                  <a:pt x="13014" y="6901"/>
                </a:cubicBezTo>
                <a:cubicBezTo>
                  <a:pt x="13014" y="6908"/>
                  <a:pt x="13021" y="6911"/>
                  <a:pt x="13027" y="6911"/>
                </a:cubicBezTo>
                <a:cubicBezTo>
                  <a:pt x="13033" y="6911"/>
                  <a:pt x="13040" y="6908"/>
                  <a:pt x="13040" y="6901"/>
                </a:cubicBezTo>
                <a:cubicBezTo>
                  <a:pt x="13040" y="6864"/>
                  <a:pt x="13040" y="6826"/>
                  <a:pt x="13040" y="6788"/>
                </a:cubicBezTo>
                <a:cubicBezTo>
                  <a:pt x="13103" y="6838"/>
                  <a:pt x="13179" y="6851"/>
                  <a:pt x="13216" y="6914"/>
                </a:cubicBezTo>
                <a:cubicBezTo>
                  <a:pt x="13280" y="7028"/>
                  <a:pt x="13166" y="7053"/>
                  <a:pt x="13090" y="7104"/>
                </a:cubicBezTo>
                <a:cubicBezTo>
                  <a:pt x="13090" y="7116"/>
                  <a:pt x="13078" y="7129"/>
                  <a:pt x="13065" y="7129"/>
                </a:cubicBezTo>
                <a:cubicBezTo>
                  <a:pt x="13065" y="7116"/>
                  <a:pt x="13052" y="7091"/>
                  <a:pt x="13040" y="7091"/>
                </a:cubicBezTo>
                <a:cubicBezTo>
                  <a:pt x="12644" y="7024"/>
                  <a:pt x="12243" y="7001"/>
                  <a:pt x="11843" y="7001"/>
                </a:cubicBezTo>
                <a:cubicBezTo>
                  <a:pt x="11644" y="7001"/>
                  <a:pt x="11444" y="7007"/>
                  <a:pt x="11247" y="7015"/>
                </a:cubicBezTo>
                <a:cubicBezTo>
                  <a:pt x="11284" y="6889"/>
                  <a:pt x="11322" y="6775"/>
                  <a:pt x="11360" y="6649"/>
                </a:cubicBezTo>
                <a:cubicBezTo>
                  <a:pt x="11608" y="6656"/>
                  <a:pt x="11860" y="6664"/>
                  <a:pt x="12112" y="6664"/>
                </a:cubicBezTo>
                <a:cubicBezTo>
                  <a:pt x="12296" y="6664"/>
                  <a:pt x="12479" y="6660"/>
                  <a:pt x="12661" y="6649"/>
                </a:cubicBezTo>
                <a:cubicBezTo>
                  <a:pt x="12711" y="6636"/>
                  <a:pt x="12711" y="6573"/>
                  <a:pt x="12661" y="6573"/>
                </a:cubicBezTo>
                <a:cubicBezTo>
                  <a:pt x="12244" y="6535"/>
                  <a:pt x="11827" y="6510"/>
                  <a:pt x="11411" y="6485"/>
                </a:cubicBezTo>
                <a:cubicBezTo>
                  <a:pt x="11423" y="6460"/>
                  <a:pt x="11436" y="6434"/>
                  <a:pt x="11436" y="6409"/>
                </a:cubicBezTo>
                <a:cubicBezTo>
                  <a:pt x="11443" y="6402"/>
                  <a:pt x="11438" y="6394"/>
                  <a:pt x="11430" y="6394"/>
                </a:cubicBezTo>
                <a:cubicBezTo>
                  <a:pt x="11424" y="6394"/>
                  <a:pt x="11416" y="6398"/>
                  <a:pt x="11411" y="6409"/>
                </a:cubicBezTo>
                <a:cubicBezTo>
                  <a:pt x="11398" y="6434"/>
                  <a:pt x="11385" y="6460"/>
                  <a:pt x="11373" y="6485"/>
                </a:cubicBezTo>
                <a:cubicBezTo>
                  <a:pt x="11310" y="6485"/>
                  <a:pt x="11234" y="6472"/>
                  <a:pt x="11158" y="6472"/>
                </a:cubicBezTo>
                <a:cubicBezTo>
                  <a:pt x="11183" y="6346"/>
                  <a:pt x="11196" y="6220"/>
                  <a:pt x="11209" y="6093"/>
                </a:cubicBezTo>
                <a:cubicBezTo>
                  <a:pt x="11217" y="6078"/>
                  <a:pt x="11205" y="6067"/>
                  <a:pt x="11195" y="6067"/>
                </a:cubicBezTo>
                <a:cubicBezTo>
                  <a:pt x="11189" y="6067"/>
                  <a:pt x="11183" y="6071"/>
                  <a:pt x="11183" y="6081"/>
                </a:cubicBezTo>
                <a:cubicBezTo>
                  <a:pt x="11158" y="6207"/>
                  <a:pt x="11146" y="6346"/>
                  <a:pt x="11120" y="6472"/>
                </a:cubicBezTo>
                <a:cubicBezTo>
                  <a:pt x="11045" y="6472"/>
                  <a:pt x="10969" y="6460"/>
                  <a:pt x="10893" y="6460"/>
                </a:cubicBezTo>
                <a:cubicBezTo>
                  <a:pt x="10906" y="6283"/>
                  <a:pt x="10931" y="6119"/>
                  <a:pt x="11019" y="5967"/>
                </a:cubicBezTo>
                <a:cubicBezTo>
                  <a:pt x="11029" y="5949"/>
                  <a:pt x="11017" y="5937"/>
                  <a:pt x="11006" y="5937"/>
                </a:cubicBezTo>
                <a:cubicBezTo>
                  <a:pt x="11002" y="5937"/>
                  <a:pt x="10997" y="5938"/>
                  <a:pt x="10994" y="5942"/>
                </a:cubicBezTo>
                <a:cubicBezTo>
                  <a:pt x="10893" y="6081"/>
                  <a:pt x="10868" y="6283"/>
                  <a:pt x="10855" y="6460"/>
                </a:cubicBezTo>
                <a:cubicBezTo>
                  <a:pt x="10805" y="6447"/>
                  <a:pt x="10754" y="6447"/>
                  <a:pt x="10704" y="6447"/>
                </a:cubicBezTo>
                <a:cubicBezTo>
                  <a:pt x="10716" y="6283"/>
                  <a:pt x="10742" y="6119"/>
                  <a:pt x="10817" y="5967"/>
                </a:cubicBezTo>
                <a:cubicBezTo>
                  <a:pt x="10827" y="5949"/>
                  <a:pt x="10815" y="5937"/>
                  <a:pt x="10804" y="5937"/>
                </a:cubicBezTo>
                <a:cubicBezTo>
                  <a:pt x="10800" y="5937"/>
                  <a:pt x="10795" y="5938"/>
                  <a:pt x="10792" y="5942"/>
                </a:cubicBezTo>
                <a:cubicBezTo>
                  <a:pt x="10704" y="6106"/>
                  <a:pt x="10666" y="6270"/>
                  <a:pt x="10666" y="6447"/>
                </a:cubicBezTo>
                <a:cubicBezTo>
                  <a:pt x="10628" y="6434"/>
                  <a:pt x="10577" y="6434"/>
                  <a:pt x="10539" y="6434"/>
                </a:cubicBezTo>
                <a:cubicBezTo>
                  <a:pt x="10539" y="6396"/>
                  <a:pt x="10539" y="6359"/>
                  <a:pt x="10539" y="6321"/>
                </a:cubicBezTo>
                <a:lnTo>
                  <a:pt x="10577" y="6321"/>
                </a:lnTo>
                <a:cubicBezTo>
                  <a:pt x="10590" y="6321"/>
                  <a:pt x="10590" y="6308"/>
                  <a:pt x="10577" y="6308"/>
                </a:cubicBezTo>
                <a:cubicBezTo>
                  <a:pt x="10565" y="6295"/>
                  <a:pt x="10552" y="6295"/>
                  <a:pt x="10539" y="6295"/>
                </a:cubicBezTo>
                <a:cubicBezTo>
                  <a:pt x="10552" y="6258"/>
                  <a:pt x="10552" y="6207"/>
                  <a:pt x="10552" y="6169"/>
                </a:cubicBezTo>
                <a:cubicBezTo>
                  <a:pt x="10565" y="6156"/>
                  <a:pt x="10577" y="6156"/>
                  <a:pt x="10577" y="6156"/>
                </a:cubicBezTo>
                <a:cubicBezTo>
                  <a:pt x="10590" y="6156"/>
                  <a:pt x="10590" y="6144"/>
                  <a:pt x="10577" y="6144"/>
                </a:cubicBezTo>
                <a:lnTo>
                  <a:pt x="10552" y="6144"/>
                </a:lnTo>
                <a:cubicBezTo>
                  <a:pt x="10577" y="6043"/>
                  <a:pt x="10590" y="5954"/>
                  <a:pt x="10628" y="5866"/>
                </a:cubicBezTo>
                <a:cubicBezTo>
                  <a:pt x="10628" y="5851"/>
                  <a:pt x="10619" y="5845"/>
                  <a:pt x="10612" y="5845"/>
                </a:cubicBezTo>
                <a:cubicBezTo>
                  <a:pt x="10607" y="5845"/>
                  <a:pt x="10603" y="5848"/>
                  <a:pt x="10603" y="5853"/>
                </a:cubicBezTo>
                <a:cubicBezTo>
                  <a:pt x="10552" y="5942"/>
                  <a:pt x="10527" y="6043"/>
                  <a:pt x="10514" y="6144"/>
                </a:cubicBezTo>
                <a:cubicBezTo>
                  <a:pt x="10451" y="6156"/>
                  <a:pt x="10375" y="6169"/>
                  <a:pt x="10312" y="6182"/>
                </a:cubicBezTo>
                <a:cubicBezTo>
                  <a:pt x="10325" y="6144"/>
                  <a:pt x="10337" y="6106"/>
                  <a:pt x="10350" y="6068"/>
                </a:cubicBezTo>
                <a:cubicBezTo>
                  <a:pt x="10401" y="6055"/>
                  <a:pt x="10438" y="6043"/>
                  <a:pt x="10489" y="6030"/>
                </a:cubicBezTo>
                <a:cubicBezTo>
                  <a:pt x="10502" y="6030"/>
                  <a:pt x="10489" y="6005"/>
                  <a:pt x="10476" y="6005"/>
                </a:cubicBezTo>
                <a:cubicBezTo>
                  <a:pt x="10438" y="6018"/>
                  <a:pt x="10401" y="6030"/>
                  <a:pt x="10375" y="6030"/>
                </a:cubicBezTo>
                <a:cubicBezTo>
                  <a:pt x="10388" y="6005"/>
                  <a:pt x="10401" y="5980"/>
                  <a:pt x="10426" y="5967"/>
                </a:cubicBezTo>
                <a:cubicBezTo>
                  <a:pt x="10438" y="5954"/>
                  <a:pt x="10426" y="5942"/>
                  <a:pt x="10413" y="5942"/>
                </a:cubicBezTo>
                <a:cubicBezTo>
                  <a:pt x="10401" y="5942"/>
                  <a:pt x="10401" y="5954"/>
                  <a:pt x="10388" y="5954"/>
                </a:cubicBezTo>
                <a:cubicBezTo>
                  <a:pt x="10388" y="5954"/>
                  <a:pt x="10388" y="5942"/>
                  <a:pt x="10388" y="5942"/>
                </a:cubicBezTo>
                <a:cubicBezTo>
                  <a:pt x="10325" y="5954"/>
                  <a:pt x="10274" y="5980"/>
                  <a:pt x="10211" y="5992"/>
                </a:cubicBezTo>
                <a:cubicBezTo>
                  <a:pt x="10224" y="5954"/>
                  <a:pt x="10249" y="5929"/>
                  <a:pt x="10262" y="5904"/>
                </a:cubicBezTo>
                <a:cubicBezTo>
                  <a:pt x="10271" y="5885"/>
                  <a:pt x="10260" y="5874"/>
                  <a:pt x="10253" y="5874"/>
                </a:cubicBezTo>
                <a:cubicBezTo>
                  <a:pt x="10251" y="5874"/>
                  <a:pt x="10249" y="5875"/>
                  <a:pt x="10249" y="5879"/>
                </a:cubicBezTo>
                <a:cubicBezTo>
                  <a:pt x="10211" y="5917"/>
                  <a:pt x="10186" y="5954"/>
                  <a:pt x="10173" y="6005"/>
                </a:cubicBezTo>
                <a:cubicBezTo>
                  <a:pt x="10123" y="6018"/>
                  <a:pt x="10072" y="6030"/>
                  <a:pt x="10034" y="6043"/>
                </a:cubicBezTo>
                <a:cubicBezTo>
                  <a:pt x="10034" y="6018"/>
                  <a:pt x="10034" y="6005"/>
                  <a:pt x="10047" y="5992"/>
                </a:cubicBezTo>
                <a:cubicBezTo>
                  <a:pt x="10047" y="5978"/>
                  <a:pt x="10038" y="5971"/>
                  <a:pt x="10029" y="5971"/>
                </a:cubicBezTo>
                <a:cubicBezTo>
                  <a:pt x="10022" y="5971"/>
                  <a:pt x="10014" y="5974"/>
                  <a:pt x="10009" y="5980"/>
                </a:cubicBezTo>
                <a:cubicBezTo>
                  <a:pt x="10009" y="6005"/>
                  <a:pt x="9997" y="6030"/>
                  <a:pt x="9997" y="6043"/>
                </a:cubicBezTo>
                <a:cubicBezTo>
                  <a:pt x="9933" y="6068"/>
                  <a:pt x="9883" y="6081"/>
                  <a:pt x="9832" y="6093"/>
                </a:cubicBezTo>
                <a:cubicBezTo>
                  <a:pt x="9832" y="6043"/>
                  <a:pt x="9832" y="5980"/>
                  <a:pt x="9832" y="5929"/>
                </a:cubicBezTo>
                <a:cubicBezTo>
                  <a:pt x="9984" y="5904"/>
                  <a:pt x="10135" y="5866"/>
                  <a:pt x="10300" y="5841"/>
                </a:cubicBezTo>
                <a:cubicBezTo>
                  <a:pt x="11133" y="5803"/>
                  <a:pt x="11979" y="5778"/>
                  <a:pt x="12825" y="5740"/>
                </a:cubicBezTo>
                <a:close/>
                <a:moveTo>
                  <a:pt x="32927" y="5740"/>
                </a:moveTo>
                <a:cubicBezTo>
                  <a:pt x="33773" y="5778"/>
                  <a:pt x="34607" y="5803"/>
                  <a:pt x="35453" y="5841"/>
                </a:cubicBezTo>
                <a:cubicBezTo>
                  <a:pt x="35617" y="5866"/>
                  <a:pt x="35768" y="5904"/>
                  <a:pt x="35920" y="5929"/>
                </a:cubicBezTo>
                <a:cubicBezTo>
                  <a:pt x="35920" y="5980"/>
                  <a:pt x="35920" y="6043"/>
                  <a:pt x="35920" y="6093"/>
                </a:cubicBezTo>
                <a:cubicBezTo>
                  <a:pt x="35869" y="6081"/>
                  <a:pt x="35806" y="6068"/>
                  <a:pt x="35756" y="6043"/>
                </a:cubicBezTo>
                <a:cubicBezTo>
                  <a:pt x="35756" y="6030"/>
                  <a:pt x="35743" y="6005"/>
                  <a:pt x="35743" y="5980"/>
                </a:cubicBezTo>
                <a:cubicBezTo>
                  <a:pt x="35738" y="5974"/>
                  <a:pt x="35730" y="5971"/>
                  <a:pt x="35724" y="5971"/>
                </a:cubicBezTo>
                <a:cubicBezTo>
                  <a:pt x="35714" y="5971"/>
                  <a:pt x="35705" y="5978"/>
                  <a:pt x="35705" y="5992"/>
                </a:cubicBezTo>
                <a:cubicBezTo>
                  <a:pt x="35718" y="6005"/>
                  <a:pt x="35718" y="6018"/>
                  <a:pt x="35718" y="6043"/>
                </a:cubicBezTo>
                <a:cubicBezTo>
                  <a:pt x="35680" y="6030"/>
                  <a:pt x="35629" y="6018"/>
                  <a:pt x="35579" y="6005"/>
                </a:cubicBezTo>
                <a:cubicBezTo>
                  <a:pt x="35566" y="5954"/>
                  <a:pt x="35541" y="5917"/>
                  <a:pt x="35503" y="5879"/>
                </a:cubicBezTo>
                <a:cubicBezTo>
                  <a:pt x="35500" y="5875"/>
                  <a:pt x="35496" y="5874"/>
                  <a:pt x="35493" y="5874"/>
                </a:cubicBezTo>
                <a:cubicBezTo>
                  <a:pt x="35485" y="5874"/>
                  <a:pt x="35478" y="5885"/>
                  <a:pt x="35478" y="5904"/>
                </a:cubicBezTo>
                <a:cubicBezTo>
                  <a:pt x="35503" y="5929"/>
                  <a:pt x="35516" y="5954"/>
                  <a:pt x="35541" y="5992"/>
                </a:cubicBezTo>
                <a:cubicBezTo>
                  <a:pt x="35478" y="5980"/>
                  <a:pt x="35427" y="5954"/>
                  <a:pt x="35364" y="5942"/>
                </a:cubicBezTo>
                <a:cubicBezTo>
                  <a:pt x="35364" y="5942"/>
                  <a:pt x="35364" y="5954"/>
                  <a:pt x="35352" y="5954"/>
                </a:cubicBezTo>
                <a:cubicBezTo>
                  <a:pt x="35352" y="5954"/>
                  <a:pt x="35352" y="5942"/>
                  <a:pt x="35339" y="5942"/>
                </a:cubicBezTo>
                <a:cubicBezTo>
                  <a:pt x="35326" y="5942"/>
                  <a:pt x="35314" y="5954"/>
                  <a:pt x="35326" y="5967"/>
                </a:cubicBezTo>
                <a:cubicBezTo>
                  <a:pt x="35352" y="5980"/>
                  <a:pt x="35364" y="6005"/>
                  <a:pt x="35377" y="6030"/>
                </a:cubicBezTo>
                <a:cubicBezTo>
                  <a:pt x="35339" y="6030"/>
                  <a:pt x="35314" y="6018"/>
                  <a:pt x="35276" y="6005"/>
                </a:cubicBezTo>
                <a:cubicBezTo>
                  <a:pt x="35263" y="6005"/>
                  <a:pt x="35251" y="6030"/>
                  <a:pt x="35263" y="6030"/>
                </a:cubicBezTo>
                <a:cubicBezTo>
                  <a:pt x="35314" y="6043"/>
                  <a:pt x="35352" y="6055"/>
                  <a:pt x="35402" y="6068"/>
                </a:cubicBezTo>
                <a:cubicBezTo>
                  <a:pt x="35415" y="6106"/>
                  <a:pt x="35427" y="6144"/>
                  <a:pt x="35440" y="6182"/>
                </a:cubicBezTo>
                <a:cubicBezTo>
                  <a:pt x="35364" y="6169"/>
                  <a:pt x="35301" y="6156"/>
                  <a:pt x="35238" y="6144"/>
                </a:cubicBezTo>
                <a:cubicBezTo>
                  <a:pt x="35225" y="6043"/>
                  <a:pt x="35200" y="5942"/>
                  <a:pt x="35150" y="5853"/>
                </a:cubicBezTo>
                <a:cubicBezTo>
                  <a:pt x="35144" y="5848"/>
                  <a:pt x="35139" y="5845"/>
                  <a:pt x="35135" y="5845"/>
                </a:cubicBezTo>
                <a:cubicBezTo>
                  <a:pt x="35129" y="5845"/>
                  <a:pt x="35124" y="5851"/>
                  <a:pt x="35124" y="5866"/>
                </a:cubicBezTo>
                <a:cubicBezTo>
                  <a:pt x="35162" y="5954"/>
                  <a:pt x="35175" y="6043"/>
                  <a:pt x="35187" y="6144"/>
                </a:cubicBezTo>
                <a:lnTo>
                  <a:pt x="35175" y="6144"/>
                </a:lnTo>
                <a:cubicBezTo>
                  <a:pt x="35162" y="6144"/>
                  <a:pt x="35162" y="6156"/>
                  <a:pt x="35175" y="6156"/>
                </a:cubicBezTo>
                <a:cubicBezTo>
                  <a:pt x="35175" y="6156"/>
                  <a:pt x="35187" y="6156"/>
                  <a:pt x="35200" y="6169"/>
                </a:cubicBezTo>
                <a:cubicBezTo>
                  <a:pt x="35200" y="6207"/>
                  <a:pt x="35200" y="6258"/>
                  <a:pt x="35213" y="6295"/>
                </a:cubicBezTo>
                <a:cubicBezTo>
                  <a:pt x="35200" y="6295"/>
                  <a:pt x="35187" y="6295"/>
                  <a:pt x="35175" y="6308"/>
                </a:cubicBezTo>
                <a:cubicBezTo>
                  <a:pt x="35162" y="6308"/>
                  <a:pt x="35162" y="6321"/>
                  <a:pt x="35175" y="6321"/>
                </a:cubicBezTo>
                <a:lnTo>
                  <a:pt x="35213" y="6321"/>
                </a:lnTo>
                <a:cubicBezTo>
                  <a:pt x="35213" y="6359"/>
                  <a:pt x="35213" y="6396"/>
                  <a:pt x="35213" y="6434"/>
                </a:cubicBezTo>
                <a:cubicBezTo>
                  <a:pt x="35175" y="6434"/>
                  <a:pt x="35124" y="6434"/>
                  <a:pt x="35086" y="6447"/>
                </a:cubicBezTo>
                <a:cubicBezTo>
                  <a:pt x="35086" y="6270"/>
                  <a:pt x="35049" y="6106"/>
                  <a:pt x="34960" y="5942"/>
                </a:cubicBezTo>
                <a:cubicBezTo>
                  <a:pt x="34957" y="5938"/>
                  <a:pt x="34952" y="5937"/>
                  <a:pt x="34948" y="5937"/>
                </a:cubicBezTo>
                <a:cubicBezTo>
                  <a:pt x="34936" y="5937"/>
                  <a:pt x="34922" y="5949"/>
                  <a:pt x="34922" y="5967"/>
                </a:cubicBezTo>
                <a:cubicBezTo>
                  <a:pt x="35011" y="6119"/>
                  <a:pt x="35036" y="6283"/>
                  <a:pt x="35049" y="6447"/>
                </a:cubicBezTo>
                <a:cubicBezTo>
                  <a:pt x="34998" y="6447"/>
                  <a:pt x="34948" y="6447"/>
                  <a:pt x="34897" y="6460"/>
                </a:cubicBezTo>
                <a:cubicBezTo>
                  <a:pt x="34884" y="6283"/>
                  <a:pt x="34859" y="6081"/>
                  <a:pt x="34758" y="5942"/>
                </a:cubicBezTo>
                <a:cubicBezTo>
                  <a:pt x="34755" y="5938"/>
                  <a:pt x="34750" y="5937"/>
                  <a:pt x="34746" y="5937"/>
                </a:cubicBezTo>
                <a:cubicBezTo>
                  <a:pt x="34735" y="5937"/>
                  <a:pt x="34724" y="5949"/>
                  <a:pt x="34733" y="5967"/>
                </a:cubicBezTo>
                <a:cubicBezTo>
                  <a:pt x="34821" y="6119"/>
                  <a:pt x="34847" y="6283"/>
                  <a:pt x="34859" y="6460"/>
                </a:cubicBezTo>
                <a:cubicBezTo>
                  <a:pt x="34783" y="6460"/>
                  <a:pt x="34708" y="6472"/>
                  <a:pt x="34632" y="6472"/>
                </a:cubicBezTo>
                <a:cubicBezTo>
                  <a:pt x="34607" y="6346"/>
                  <a:pt x="34594" y="6207"/>
                  <a:pt x="34569" y="6081"/>
                </a:cubicBezTo>
                <a:cubicBezTo>
                  <a:pt x="34569" y="6071"/>
                  <a:pt x="34563" y="6067"/>
                  <a:pt x="34556" y="6067"/>
                </a:cubicBezTo>
                <a:cubicBezTo>
                  <a:pt x="34545" y="6067"/>
                  <a:pt x="34531" y="6078"/>
                  <a:pt x="34531" y="6093"/>
                </a:cubicBezTo>
                <a:cubicBezTo>
                  <a:pt x="34556" y="6220"/>
                  <a:pt x="34569" y="6346"/>
                  <a:pt x="34594" y="6472"/>
                </a:cubicBezTo>
                <a:cubicBezTo>
                  <a:pt x="34518" y="6472"/>
                  <a:pt x="34442" y="6485"/>
                  <a:pt x="34379" y="6485"/>
                </a:cubicBezTo>
                <a:cubicBezTo>
                  <a:pt x="34367" y="6460"/>
                  <a:pt x="34354" y="6434"/>
                  <a:pt x="34341" y="6409"/>
                </a:cubicBezTo>
                <a:cubicBezTo>
                  <a:pt x="34336" y="6398"/>
                  <a:pt x="34329" y="6394"/>
                  <a:pt x="34322" y="6394"/>
                </a:cubicBezTo>
                <a:cubicBezTo>
                  <a:pt x="34312" y="6394"/>
                  <a:pt x="34304" y="6402"/>
                  <a:pt x="34304" y="6409"/>
                </a:cubicBezTo>
                <a:cubicBezTo>
                  <a:pt x="34316" y="6434"/>
                  <a:pt x="34329" y="6460"/>
                  <a:pt x="34341" y="6485"/>
                </a:cubicBezTo>
                <a:cubicBezTo>
                  <a:pt x="33925" y="6510"/>
                  <a:pt x="33508" y="6535"/>
                  <a:pt x="33091" y="6573"/>
                </a:cubicBezTo>
                <a:cubicBezTo>
                  <a:pt x="33041" y="6573"/>
                  <a:pt x="33041" y="6636"/>
                  <a:pt x="33091" y="6649"/>
                </a:cubicBezTo>
                <a:cubicBezTo>
                  <a:pt x="33273" y="6660"/>
                  <a:pt x="33457" y="6664"/>
                  <a:pt x="33641" y="6664"/>
                </a:cubicBezTo>
                <a:cubicBezTo>
                  <a:pt x="33892" y="6664"/>
                  <a:pt x="34144" y="6656"/>
                  <a:pt x="34392" y="6649"/>
                </a:cubicBezTo>
                <a:cubicBezTo>
                  <a:pt x="34430" y="6775"/>
                  <a:pt x="34468" y="6889"/>
                  <a:pt x="34506" y="7015"/>
                </a:cubicBezTo>
                <a:cubicBezTo>
                  <a:pt x="34304" y="7007"/>
                  <a:pt x="34103" y="7001"/>
                  <a:pt x="33903" y="7001"/>
                </a:cubicBezTo>
                <a:cubicBezTo>
                  <a:pt x="33504" y="7001"/>
                  <a:pt x="33108" y="7024"/>
                  <a:pt x="32713" y="7091"/>
                </a:cubicBezTo>
                <a:cubicBezTo>
                  <a:pt x="32700" y="7091"/>
                  <a:pt x="32687" y="7116"/>
                  <a:pt x="32687" y="7129"/>
                </a:cubicBezTo>
                <a:cubicBezTo>
                  <a:pt x="32675" y="7129"/>
                  <a:pt x="32662" y="7116"/>
                  <a:pt x="32662" y="7104"/>
                </a:cubicBezTo>
                <a:cubicBezTo>
                  <a:pt x="32586" y="7053"/>
                  <a:pt x="32473" y="7028"/>
                  <a:pt x="32536" y="6914"/>
                </a:cubicBezTo>
                <a:cubicBezTo>
                  <a:pt x="32574" y="6851"/>
                  <a:pt x="32649" y="6838"/>
                  <a:pt x="32713" y="6788"/>
                </a:cubicBezTo>
                <a:cubicBezTo>
                  <a:pt x="32713" y="6826"/>
                  <a:pt x="32713" y="6864"/>
                  <a:pt x="32713" y="6901"/>
                </a:cubicBezTo>
                <a:cubicBezTo>
                  <a:pt x="32713" y="6908"/>
                  <a:pt x="32719" y="6911"/>
                  <a:pt x="32725" y="6911"/>
                </a:cubicBezTo>
                <a:cubicBezTo>
                  <a:pt x="32731" y="6911"/>
                  <a:pt x="32738" y="6908"/>
                  <a:pt x="32738" y="6901"/>
                </a:cubicBezTo>
                <a:cubicBezTo>
                  <a:pt x="32738" y="6851"/>
                  <a:pt x="32738" y="6813"/>
                  <a:pt x="32738" y="6763"/>
                </a:cubicBezTo>
                <a:cubicBezTo>
                  <a:pt x="32915" y="6611"/>
                  <a:pt x="32851" y="6434"/>
                  <a:pt x="32738" y="6270"/>
                </a:cubicBezTo>
                <a:cubicBezTo>
                  <a:pt x="32750" y="6169"/>
                  <a:pt x="32776" y="6055"/>
                  <a:pt x="32814" y="5954"/>
                </a:cubicBezTo>
                <a:cubicBezTo>
                  <a:pt x="32814" y="5947"/>
                  <a:pt x="32805" y="5940"/>
                  <a:pt x="32796" y="5940"/>
                </a:cubicBezTo>
                <a:cubicBezTo>
                  <a:pt x="32789" y="5940"/>
                  <a:pt x="32781" y="5944"/>
                  <a:pt x="32776" y="5954"/>
                </a:cubicBezTo>
                <a:cubicBezTo>
                  <a:pt x="32738" y="6043"/>
                  <a:pt x="32725" y="6131"/>
                  <a:pt x="32713" y="6220"/>
                </a:cubicBezTo>
                <a:cubicBezTo>
                  <a:pt x="32675" y="6182"/>
                  <a:pt x="32637" y="6131"/>
                  <a:pt x="32599" y="6093"/>
                </a:cubicBezTo>
                <a:cubicBezTo>
                  <a:pt x="32536" y="6018"/>
                  <a:pt x="32460" y="5967"/>
                  <a:pt x="32523" y="5879"/>
                </a:cubicBezTo>
                <a:cubicBezTo>
                  <a:pt x="32586" y="5790"/>
                  <a:pt x="32801" y="5752"/>
                  <a:pt x="32902" y="5740"/>
                </a:cubicBezTo>
                <a:close/>
                <a:moveTo>
                  <a:pt x="21626" y="7116"/>
                </a:moveTo>
                <a:cubicBezTo>
                  <a:pt x="21613" y="7129"/>
                  <a:pt x="21588" y="7141"/>
                  <a:pt x="21576" y="7167"/>
                </a:cubicBezTo>
                <a:cubicBezTo>
                  <a:pt x="21576" y="7141"/>
                  <a:pt x="21576" y="7129"/>
                  <a:pt x="21563" y="7116"/>
                </a:cubicBezTo>
                <a:close/>
                <a:moveTo>
                  <a:pt x="10022" y="7179"/>
                </a:moveTo>
                <a:cubicBezTo>
                  <a:pt x="10034" y="7192"/>
                  <a:pt x="10034" y="7192"/>
                  <a:pt x="10034" y="7205"/>
                </a:cubicBezTo>
                <a:lnTo>
                  <a:pt x="9997" y="7205"/>
                </a:lnTo>
                <a:cubicBezTo>
                  <a:pt x="9997" y="7205"/>
                  <a:pt x="9997" y="7192"/>
                  <a:pt x="9997" y="7179"/>
                </a:cubicBezTo>
                <a:close/>
                <a:moveTo>
                  <a:pt x="35756" y="7179"/>
                </a:moveTo>
                <a:cubicBezTo>
                  <a:pt x="35756" y="7192"/>
                  <a:pt x="35756" y="7205"/>
                  <a:pt x="35743" y="7205"/>
                </a:cubicBezTo>
                <a:lnTo>
                  <a:pt x="35718" y="7205"/>
                </a:lnTo>
                <a:cubicBezTo>
                  <a:pt x="35718" y="7192"/>
                  <a:pt x="35718" y="7192"/>
                  <a:pt x="35718" y="7179"/>
                </a:cubicBezTo>
                <a:close/>
                <a:moveTo>
                  <a:pt x="9959" y="7167"/>
                </a:moveTo>
                <a:cubicBezTo>
                  <a:pt x="9971" y="7179"/>
                  <a:pt x="9971" y="7205"/>
                  <a:pt x="9971" y="7217"/>
                </a:cubicBezTo>
                <a:lnTo>
                  <a:pt x="9959" y="7217"/>
                </a:lnTo>
                <a:cubicBezTo>
                  <a:pt x="9959" y="7205"/>
                  <a:pt x="9959" y="7179"/>
                  <a:pt x="9959" y="7167"/>
                </a:cubicBezTo>
                <a:close/>
                <a:moveTo>
                  <a:pt x="21538" y="7104"/>
                </a:moveTo>
                <a:cubicBezTo>
                  <a:pt x="21538" y="7129"/>
                  <a:pt x="21538" y="7154"/>
                  <a:pt x="21538" y="7192"/>
                </a:cubicBezTo>
                <a:cubicBezTo>
                  <a:pt x="21525" y="7192"/>
                  <a:pt x="21525" y="7205"/>
                  <a:pt x="21512" y="7217"/>
                </a:cubicBezTo>
                <a:cubicBezTo>
                  <a:pt x="21500" y="7179"/>
                  <a:pt x="21500" y="7141"/>
                  <a:pt x="21500" y="7104"/>
                </a:cubicBezTo>
                <a:close/>
                <a:moveTo>
                  <a:pt x="35794" y="7167"/>
                </a:moveTo>
                <a:cubicBezTo>
                  <a:pt x="35794" y="7179"/>
                  <a:pt x="35794" y="7205"/>
                  <a:pt x="35794" y="7217"/>
                </a:cubicBezTo>
                <a:lnTo>
                  <a:pt x="35781" y="7217"/>
                </a:lnTo>
                <a:cubicBezTo>
                  <a:pt x="35781" y="7205"/>
                  <a:pt x="35781" y="7179"/>
                  <a:pt x="35794" y="7167"/>
                </a:cubicBezTo>
                <a:close/>
                <a:moveTo>
                  <a:pt x="9895" y="7154"/>
                </a:moveTo>
                <a:cubicBezTo>
                  <a:pt x="9895" y="7179"/>
                  <a:pt x="9908" y="7205"/>
                  <a:pt x="9921" y="7230"/>
                </a:cubicBezTo>
                <a:lnTo>
                  <a:pt x="9845" y="7230"/>
                </a:lnTo>
                <a:cubicBezTo>
                  <a:pt x="9858" y="7205"/>
                  <a:pt x="9858" y="7179"/>
                  <a:pt x="9858" y="7154"/>
                </a:cubicBezTo>
                <a:close/>
                <a:moveTo>
                  <a:pt x="35895" y="7154"/>
                </a:moveTo>
                <a:cubicBezTo>
                  <a:pt x="35895" y="7179"/>
                  <a:pt x="35895" y="7205"/>
                  <a:pt x="35895" y="7230"/>
                </a:cubicBezTo>
                <a:lnTo>
                  <a:pt x="35831" y="7230"/>
                </a:lnTo>
                <a:cubicBezTo>
                  <a:pt x="35844" y="7205"/>
                  <a:pt x="35857" y="7179"/>
                  <a:pt x="35857" y="7154"/>
                </a:cubicBezTo>
                <a:close/>
                <a:moveTo>
                  <a:pt x="9719" y="7116"/>
                </a:moveTo>
                <a:cubicBezTo>
                  <a:pt x="9757" y="7129"/>
                  <a:pt x="9782" y="7129"/>
                  <a:pt x="9820" y="7141"/>
                </a:cubicBezTo>
                <a:cubicBezTo>
                  <a:pt x="9820" y="7179"/>
                  <a:pt x="9820" y="7205"/>
                  <a:pt x="9807" y="7242"/>
                </a:cubicBezTo>
                <a:lnTo>
                  <a:pt x="9757" y="7242"/>
                </a:lnTo>
                <a:cubicBezTo>
                  <a:pt x="9744" y="7205"/>
                  <a:pt x="9731" y="7154"/>
                  <a:pt x="9719" y="7116"/>
                </a:cubicBezTo>
                <a:close/>
                <a:moveTo>
                  <a:pt x="36033" y="7116"/>
                </a:moveTo>
                <a:cubicBezTo>
                  <a:pt x="36021" y="7154"/>
                  <a:pt x="36008" y="7205"/>
                  <a:pt x="35996" y="7242"/>
                </a:cubicBezTo>
                <a:lnTo>
                  <a:pt x="35945" y="7242"/>
                </a:lnTo>
                <a:cubicBezTo>
                  <a:pt x="35932" y="7205"/>
                  <a:pt x="35932" y="7179"/>
                  <a:pt x="35932" y="7141"/>
                </a:cubicBezTo>
                <a:cubicBezTo>
                  <a:pt x="35970" y="7129"/>
                  <a:pt x="35996" y="7129"/>
                  <a:pt x="36033" y="7116"/>
                </a:cubicBezTo>
                <a:close/>
                <a:moveTo>
                  <a:pt x="9618" y="7078"/>
                </a:moveTo>
                <a:cubicBezTo>
                  <a:pt x="9618" y="7078"/>
                  <a:pt x="9630" y="7091"/>
                  <a:pt x="9630" y="7091"/>
                </a:cubicBezTo>
                <a:lnTo>
                  <a:pt x="9656" y="7091"/>
                </a:lnTo>
                <a:cubicBezTo>
                  <a:pt x="9668" y="7129"/>
                  <a:pt x="9668" y="7167"/>
                  <a:pt x="9681" y="7192"/>
                </a:cubicBezTo>
                <a:cubicBezTo>
                  <a:pt x="9681" y="7217"/>
                  <a:pt x="9681" y="7230"/>
                  <a:pt x="9681" y="7255"/>
                </a:cubicBezTo>
                <a:lnTo>
                  <a:pt x="9656" y="7255"/>
                </a:lnTo>
                <a:cubicBezTo>
                  <a:pt x="9656" y="7192"/>
                  <a:pt x="9630" y="7141"/>
                  <a:pt x="9605" y="7078"/>
                </a:cubicBezTo>
                <a:close/>
                <a:moveTo>
                  <a:pt x="36147" y="7078"/>
                </a:moveTo>
                <a:cubicBezTo>
                  <a:pt x="36122" y="7141"/>
                  <a:pt x="36097" y="7192"/>
                  <a:pt x="36097" y="7255"/>
                </a:cubicBezTo>
                <a:lnTo>
                  <a:pt x="36071" y="7255"/>
                </a:lnTo>
                <a:cubicBezTo>
                  <a:pt x="36071" y="7230"/>
                  <a:pt x="36071" y="7217"/>
                  <a:pt x="36071" y="7192"/>
                </a:cubicBezTo>
                <a:cubicBezTo>
                  <a:pt x="36071" y="7167"/>
                  <a:pt x="36084" y="7129"/>
                  <a:pt x="36097" y="7091"/>
                </a:cubicBezTo>
                <a:lnTo>
                  <a:pt x="36122" y="7091"/>
                </a:lnTo>
                <a:cubicBezTo>
                  <a:pt x="36122" y="7091"/>
                  <a:pt x="36134" y="7078"/>
                  <a:pt x="36134" y="7078"/>
                </a:cubicBezTo>
                <a:close/>
                <a:moveTo>
                  <a:pt x="10085" y="7230"/>
                </a:moveTo>
                <a:cubicBezTo>
                  <a:pt x="10085" y="7242"/>
                  <a:pt x="10085" y="7268"/>
                  <a:pt x="10085" y="7293"/>
                </a:cubicBezTo>
                <a:cubicBezTo>
                  <a:pt x="10072" y="7280"/>
                  <a:pt x="10072" y="7255"/>
                  <a:pt x="10072" y="7230"/>
                </a:cubicBezTo>
                <a:close/>
                <a:moveTo>
                  <a:pt x="35680" y="7230"/>
                </a:moveTo>
                <a:cubicBezTo>
                  <a:pt x="35680" y="7255"/>
                  <a:pt x="35680" y="7280"/>
                  <a:pt x="35667" y="7293"/>
                </a:cubicBezTo>
                <a:cubicBezTo>
                  <a:pt x="35667" y="7268"/>
                  <a:pt x="35667" y="7242"/>
                  <a:pt x="35667" y="7230"/>
                </a:cubicBezTo>
                <a:close/>
                <a:moveTo>
                  <a:pt x="10173" y="7205"/>
                </a:moveTo>
                <a:cubicBezTo>
                  <a:pt x="10173" y="7255"/>
                  <a:pt x="10161" y="7318"/>
                  <a:pt x="10161" y="7369"/>
                </a:cubicBezTo>
                <a:lnTo>
                  <a:pt x="10110" y="7369"/>
                </a:lnTo>
                <a:cubicBezTo>
                  <a:pt x="10110" y="7318"/>
                  <a:pt x="10123" y="7268"/>
                  <a:pt x="10123" y="7217"/>
                </a:cubicBezTo>
                <a:cubicBezTo>
                  <a:pt x="10135" y="7217"/>
                  <a:pt x="10161" y="7217"/>
                  <a:pt x="10173" y="7205"/>
                </a:cubicBezTo>
                <a:close/>
                <a:moveTo>
                  <a:pt x="29770" y="7129"/>
                </a:moveTo>
                <a:cubicBezTo>
                  <a:pt x="29796" y="7167"/>
                  <a:pt x="29821" y="7217"/>
                  <a:pt x="29834" y="7255"/>
                </a:cubicBezTo>
                <a:cubicBezTo>
                  <a:pt x="29821" y="7293"/>
                  <a:pt x="29808" y="7331"/>
                  <a:pt x="29796" y="7369"/>
                </a:cubicBezTo>
                <a:cubicBezTo>
                  <a:pt x="29783" y="7343"/>
                  <a:pt x="29758" y="7306"/>
                  <a:pt x="29745" y="7280"/>
                </a:cubicBezTo>
                <a:cubicBezTo>
                  <a:pt x="29758" y="7230"/>
                  <a:pt x="29770" y="7179"/>
                  <a:pt x="29770" y="7129"/>
                </a:cubicBezTo>
                <a:close/>
                <a:moveTo>
                  <a:pt x="35579" y="7205"/>
                </a:moveTo>
                <a:lnTo>
                  <a:pt x="35579" y="7205"/>
                </a:lnTo>
                <a:cubicBezTo>
                  <a:pt x="35592" y="7217"/>
                  <a:pt x="35617" y="7217"/>
                  <a:pt x="35629" y="7217"/>
                </a:cubicBezTo>
                <a:cubicBezTo>
                  <a:pt x="35629" y="7268"/>
                  <a:pt x="35629" y="7318"/>
                  <a:pt x="35642" y="7369"/>
                </a:cubicBezTo>
                <a:lnTo>
                  <a:pt x="35592" y="7369"/>
                </a:lnTo>
                <a:cubicBezTo>
                  <a:pt x="35579" y="7318"/>
                  <a:pt x="35579" y="7255"/>
                  <a:pt x="35579" y="7205"/>
                </a:cubicBezTo>
                <a:close/>
                <a:moveTo>
                  <a:pt x="10034" y="7230"/>
                </a:moveTo>
                <a:cubicBezTo>
                  <a:pt x="10047" y="7280"/>
                  <a:pt x="10060" y="7331"/>
                  <a:pt x="10072" y="7381"/>
                </a:cubicBezTo>
                <a:lnTo>
                  <a:pt x="10009" y="7381"/>
                </a:lnTo>
                <a:cubicBezTo>
                  <a:pt x="9997" y="7343"/>
                  <a:pt x="9971" y="7293"/>
                  <a:pt x="9959" y="7242"/>
                </a:cubicBezTo>
                <a:lnTo>
                  <a:pt x="9984" y="7242"/>
                </a:lnTo>
                <a:cubicBezTo>
                  <a:pt x="9997" y="7280"/>
                  <a:pt x="10009" y="7318"/>
                  <a:pt x="10009" y="7356"/>
                </a:cubicBezTo>
                <a:cubicBezTo>
                  <a:pt x="10015" y="7362"/>
                  <a:pt x="10025" y="7366"/>
                  <a:pt x="10031" y="7366"/>
                </a:cubicBezTo>
                <a:cubicBezTo>
                  <a:pt x="10038" y="7366"/>
                  <a:pt x="10041" y="7362"/>
                  <a:pt x="10034" y="7356"/>
                </a:cubicBezTo>
                <a:cubicBezTo>
                  <a:pt x="10034" y="7318"/>
                  <a:pt x="10022" y="7280"/>
                  <a:pt x="10009" y="7242"/>
                </a:cubicBezTo>
                <a:cubicBezTo>
                  <a:pt x="10022" y="7242"/>
                  <a:pt x="10034" y="7230"/>
                  <a:pt x="10034" y="7230"/>
                </a:cubicBezTo>
                <a:close/>
                <a:moveTo>
                  <a:pt x="35718" y="7230"/>
                </a:moveTo>
                <a:lnTo>
                  <a:pt x="35743" y="7242"/>
                </a:lnTo>
                <a:cubicBezTo>
                  <a:pt x="35730" y="7280"/>
                  <a:pt x="35718" y="7318"/>
                  <a:pt x="35718" y="7356"/>
                </a:cubicBezTo>
                <a:cubicBezTo>
                  <a:pt x="35711" y="7362"/>
                  <a:pt x="35715" y="7366"/>
                  <a:pt x="35721" y="7366"/>
                </a:cubicBezTo>
                <a:cubicBezTo>
                  <a:pt x="35727" y="7366"/>
                  <a:pt x="35737" y="7362"/>
                  <a:pt x="35743" y="7356"/>
                </a:cubicBezTo>
                <a:cubicBezTo>
                  <a:pt x="35743" y="7318"/>
                  <a:pt x="35756" y="7280"/>
                  <a:pt x="35768" y="7242"/>
                </a:cubicBezTo>
                <a:lnTo>
                  <a:pt x="35794" y="7242"/>
                </a:lnTo>
                <a:cubicBezTo>
                  <a:pt x="35768" y="7293"/>
                  <a:pt x="35756" y="7343"/>
                  <a:pt x="35743" y="7381"/>
                </a:cubicBezTo>
                <a:lnTo>
                  <a:pt x="35680" y="7381"/>
                </a:lnTo>
                <a:cubicBezTo>
                  <a:pt x="35693" y="7331"/>
                  <a:pt x="35705" y="7280"/>
                  <a:pt x="35718" y="7230"/>
                </a:cubicBezTo>
                <a:close/>
                <a:moveTo>
                  <a:pt x="9946" y="7318"/>
                </a:moveTo>
                <a:cubicBezTo>
                  <a:pt x="9959" y="7343"/>
                  <a:pt x="9971" y="7369"/>
                  <a:pt x="9971" y="7394"/>
                </a:cubicBezTo>
                <a:lnTo>
                  <a:pt x="9946" y="7394"/>
                </a:lnTo>
                <a:cubicBezTo>
                  <a:pt x="9946" y="7369"/>
                  <a:pt x="9946" y="7343"/>
                  <a:pt x="9946" y="7318"/>
                </a:cubicBezTo>
                <a:close/>
                <a:moveTo>
                  <a:pt x="35806" y="7318"/>
                </a:moveTo>
                <a:cubicBezTo>
                  <a:pt x="35806" y="7343"/>
                  <a:pt x="35806" y="7369"/>
                  <a:pt x="35806" y="7394"/>
                </a:cubicBezTo>
                <a:lnTo>
                  <a:pt x="35781" y="7394"/>
                </a:lnTo>
                <a:cubicBezTo>
                  <a:pt x="35781" y="7369"/>
                  <a:pt x="35794" y="7343"/>
                  <a:pt x="35806" y="7318"/>
                </a:cubicBezTo>
                <a:close/>
                <a:moveTo>
                  <a:pt x="9681" y="7280"/>
                </a:moveTo>
                <a:cubicBezTo>
                  <a:pt x="9681" y="7318"/>
                  <a:pt x="9681" y="7369"/>
                  <a:pt x="9681" y="7407"/>
                </a:cubicBezTo>
                <a:lnTo>
                  <a:pt x="9592" y="7407"/>
                </a:lnTo>
                <a:cubicBezTo>
                  <a:pt x="9618" y="7369"/>
                  <a:pt x="9643" y="7343"/>
                  <a:pt x="9643" y="7306"/>
                </a:cubicBezTo>
                <a:cubicBezTo>
                  <a:pt x="9643" y="7293"/>
                  <a:pt x="9643" y="7293"/>
                  <a:pt x="9643" y="7280"/>
                </a:cubicBezTo>
                <a:close/>
                <a:moveTo>
                  <a:pt x="9719" y="7306"/>
                </a:moveTo>
                <a:cubicBezTo>
                  <a:pt x="9731" y="7331"/>
                  <a:pt x="9744" y="7369"/>
                  <a:pt x="9757" y="7394"/>
                </a:cubicBezTo>
                <a:cubicBezTo>
                  <a:pt x="9757" y="7394"/>
                  <a:pt x="9757" y="7407"/>
                  <a:pt x="9757" y="7407"/>
                </a:cubicBezTo>
                <a:lnTo>
                  <a:pt x="9719" y="7407"/>
                </a:lnTo>
                <a:cubicBezTo>
                  <a:pt x="9719" y="7369"/>
                  <a:pt x="9719" y="7331"/>
                  <a:pt x="9719" y="7306"/>
                </a:cubicBezTo>
                <a:close/>
                <a:moveTo>
                  <a:pt x="9807" y="7268"/>
                </a:moveTo>
                <a:cubicBezTo>
                  <a:pt x="9807" y="7318"/>
                  <a:pt x="9807" y="7356"/>
                  <a:pt x="9807" y="7407"/>
                </a:cubicBezTo>
                <a:cubicBezTo>
                  <a:pt x="9782" y="7356"/>
                  <a:pt x="9769" y="7318"/>
                  <a:pt x="9757" y="7268"/>
                </a:cubicBezTo>
                <a:close/>
                <a:moveTo>
                  <a:pt x="9908" y="7255"/>
                </a:moveTo>
                <a:cubicBezTo>
                  <a:pt x="9908" y="7306"/>
                  <a:pt x="9908" y="7343"/>
                  <a:pt x="9908" y="7394"/>
                </a:cubicBezTo>
                <a:cubicBezTo>
                  <a:pt x="9883" y="7394"/>
                  <a:pt x="9870" y="7394"/>
                  <a:pt x="9845" y="7407"/>
                </a:cubicBezTo>
                <a:cubicBezTo>
                  <a:pt x="9845" y="7356"/>
                  <a:pt x="9845" y="7306"/>
                  <a:pt x="9845" y="7268"/>
                </a:cubicBezTo>
                <a:cubicBezTo>
                  <a:pt x="9870" y="7255"/>
                  <a:pt x="9895" y="7255"/>
                  <a:pt x="9908" y="7255"/>
                </a:cubicBezTo>
                <a:close/>
                <a:moveTo>
                  <a:pt x="35831" y="7255"/>
                </a:moveTo>
                <a:cubicBezTo>
                  <a:pt x="35857" y="7255"/>
                  <a:pt x="35882" y="7255"/>
                  <a:pt x="35907" y="7268"/>
                </a:cubicBezTo>
                <a:cubicBezTo>
                  <a:pt x="35907" y="7306"/>
                  <a:pt x="35907" y="7356"/>
                  <a:pt x="35907" y="7407"/>
                </a:cubicBezTo>
                <a:cubicBezTo>
                  <a:pt x="35882" y="7394"/>
                  <a:pt x="35869" y="7394"/>
                  <a:pt x="35844" y="7394"/>
                </a:cubicBezTo>
                <a:cubicBezTo>
                  <a:pt x="35844" y="7343"/>
                  <a:pt x="35844" y="7306"/>
                  <a:pt x="35831" y="7255"/>
                </a:cubicBezTo>
                <a:close/>
                <a:moveTo>
                  <a:pt x="35996" y="7268"/>
                </a:moveTo>
                <a:cubicBezTo>
                  <a:pt x="35983" y="7318"/>
                  <a:pt x="35970" y="7356"/>
                  <a:pt x="35945" y="7407"/>
                </a:cubicBezTo>
                <a:cubicBezTo>
                  <a:pt x="35945" y="7356"/>
                  <a:pt x="35945" y="7318"/>
                  <a:pt x="35945" y="7268"/>
                </a:cubicBezTo>
                <a:close/>
                <a:moveTo>
                  <a:pt x="36033" y="7306"/>
                </a:moveTo>
                <a:cubicBezTo>
                  <a:pt x="36033" y="7331"/>
                  <a:pt x="36033" y="7369"/>
                  <a:pt x="36033" y="7407"/>
                </a:cubicBezTo>
                <a:lnTo>
                  <a:pt x="35996" y="7407"/>
                </a:lnTo>
                <a:cubicBezTo>
                  <a:pt x="35996" y="7407"/>
                  <a:pt x="35996" y="7394"/>
                  <a:pt x="35996" y="7394"/>
                </a:cubicBezTo>
                <a:cubicBezTo>
                  <a:pt x="36008" y="7369"/>
                  <a:pt x="36021" y="7331"/>
                  <a:pt x="36033" y="7306"/>
                </a:cubicBezTo>
                <a:close/>
                <a:moveTo>
                  <a:pt x="36097" y="7280"/>
                </a:moveTo>
                <a:cubicBezTo>
                  <a:pt x="36109" y="7293"/>
                  <a:pt x="36097" y="7293"/>
                  <a:pt x="36109" y="7306"/>
                </a:cubicBezTo>
                <a:cubicBezTo>
                  <a:pt x="36109" y="7343"/>
                  <a:pt x="36134" y="7369"/>
                  <a:pt x="36160" y="7407"/>
                </a:cubicBezTo>
                <a:lnTo>
                  <a:pt x="36071" y="7407"/>
                </a:lnTo>
                <a:cubicBezTo>
                  <a:pt x="36071" y="7369"/>
                  <a:pt x="36071" y="7318"/>
                  <a:pt x="36071" y="7280"/>
                </a:cubicBezTo>
                <a:close/>
                <a:moveTo>
                  <a:pt x="10161" y="7394"/>
                </a:moveTo>
                <a:cubicBezTo>
                  <a:pt x="10161" y="7444"/>
                  <a:pt x="10161" y="7482"/>
                  <a:pt x="10161" y="7520"/>
                </a:cubicBezTo>
                <a:lnTo>
                  <a:pt x="10110" y="7520"/>
                </a:lnTo>
                <a:cubicBezTo>
                  <a:pt x="10110" y="7520"/>
                  <a:pt x="10110" y="7508"/>
                  <a:pt x="10110" y="7495"/>
                </a:cubicBezTo>
                <a:cubicBezTo>
                  <a:pt x="10114" y="7499"/>
                  <a:pt x="10119" y="7500"/>
                  <a:pt x="10123" y="7500"/>
                </a:cubicBezTo>
                <a:cubicBezTo>
                  <a:pt x="10134" y="7500"/>
                  <a:pt x="10144" y="7491"/>
                  <a:pt x="10135" y="7482"/>
                </a:cubicBezTo>
                <a:cubicBezTo>
                  <a:pt x="10135" y="7457"/>
                  <a:pt x="10123" y="7432"/>
                  <a:pt x="10110" y="7407"/>
                </a:cubicBezTo>
                <a:cubicBezTo>
                  <a:pt x="10135" y="7407"/>
                  <a:pt x="10148" y="7407"/>
                  <a:pt x="10161" y="7394"/>
                </a:cubicBezTo>
                <a:close/>
                <a:moveTo>
                  <a:pt x="35592" y="7394"/>
                </a:moveTo>
                <a:cubicBezTo>
                  <a:pt x="35604" y="7407"/>
                  <a:pt x="35617" y="7407"/>
                  <a:pt x="35642" y="7407"/>
                </a:cubicBezTo>
                <a:cubicBezTo>
                  <a:pt x="35629" y="7432"/>
                  <a:pt x="35617" y="7457"/>
                  <a:pt x="35617" y="7482"/>
                </a:cubicBezTo>
                <a:cubicBezTo>
                  <a:pt x="35608" y="7491"/>
                  <a:pt x="35618" y="7500"/>
                  <a:pt x="35629" y="7500"/>
                </a:cubicBezTo>
                <a:cubicBezTo>
                  <a:pt x="35634" y="7500"/>
                  <a:pt x="35638" y="7499"/>
                  <a:pt x="35642" y="7495"/>
                </a:cubicBezTo>
                <a:cubicBezTo>
                  <a:pt x="35642" y="7508"/>
                  <a:pt x="35642" y="7520"/>
                  <a:pt x="35642" y="7520"/>
                </a:cubicBezTo>
                <a:lnTo>
                  <a:pt x="35592" y="7520"/>
                </a:lnTo>
                <a:cubicBezTo>
                  <a:pt x="35592" y="7482"/>
                  <a:pt x="35592" y="7444"/>
                  <a:pt x="35592" y="7394"/>
                </a:cubicBezTo>
                <a:close/>
                <a:moveTo>
                  <a:pt x="9769" y="7444"/>
                </a:moveTo>
                <a:cubicBezTo>
                  <a:pt x="9782" y="7457"/>
                  <a:pt x="9794" y="7482"/>
                  <a:pt x="9794" y="7508"/>
                </a:cubicBezTo>
                <a:cubicBezTo>
                  <a:pt x="9794" y="7520"/>
                  <a:pt x="9794" y="7520"/>
                  <a:pt x="9794" y="7533"/>
                </a:cubicBezTo>
                <a:cubicBezTo>
                  <a:pt x="9769" y="7533"/>
                  <a:pt x="9744" y="7533"/>
                  <a:pt x="9719" y="7520"/>
                </a:cubicBezTo>
                <a:cubicBezTo>
                  <a:pt x="9719" y="7495"/>
                  <a:pt x="9719" y="7470"/>
                  <a:pt x="9719" y="7444"/>
                </a:cubicBezTo>
                <a:close/>
                <a:moveTo>
                  <a:pt x="10085" y="7407"/>
                </a:moveTo>
                <a:lnTo>
                  <a:pt x="10085" y="7407"/>
                </a:lnTo>
                <a:cubicBezTo>
                  <a:pt x="10072" y="7457"/>
                  <a:pt x="10072" y="7495"/>
                  <a:pt x="10072" y="7533"/>
                </a:cubicBezTo>
                <a:lnTo>
                  <a:pt x="9946" y="7533"/>
                </a:lnTo>
                <a:cubicBezTo>
                  <a:pt x="9946" y="7508"/>
                  <a:pt x="9946" y="7470"/>
                  <a:pt x="9946" y="7432"/>
                </a:cubicBezTo>
                <a:cubicBezTo>
                  <a:pt x="9984" y="7419"/>
                  <a:pt x="10034" y="7419"/>
                  <a:pt x="10085" y="7407"/>
                </a:cubicBezTo>
                <a:close/>
                <a:moveTo>
                  <a:pt x="35667" y="7407"/>
                </a:moveTo>
                <a:lnTo>
                  <a:pt x="35667" y="7407"/>
                </a:lnTo>
                <a:cubicBezTo>
                  <a:pt x="35718" y="7419"/>
                  <a:pt x="35756" y="7419"/>
                  <a:pt x="35806" y="7432"/>
                </a:cubicBezTo>
                <a:cubicBezTo>
                  <a:pt x="35806" y="7470"/>
                  <a:pt x="35806" y="7508"/>
                  <a:pt x="35806" y="7533"/>
                </a:cubicBezTo>
                <a:lnTo>
                  <a:pt x="35680" y="7533"/>
                </a:lnTo>
                <a:cubicBezTo>
                  <a:pt x="35680" y="7495"/>
                  <a:pt x="35667" y="7457"/>
                  <a:pt x="35667" y="7407"/>
                </a:cubicBezTo>
                <a:close/>
                <a:moveTo>
                  <a:pt x="36033" y="7444"/>
                </a:moveTo>
                <a:cubicBezTo>
                  <a:pt x="36033" y="7470"/>
                  <a:pt x="36033" y="7495"/>
                  <a:pt x="36033" y="7520"/>
                </a:cubicBezTo>
                <a:cubicBezTo>
                  <a:pt x="36008" y="7533"/>
                  <a:pt x="35983" y="7533"/>
                  <a:pt x="35958" y="7533"/>
                </a:cubicBezTo>
                <a:cubicBezTo>
                  <a:pt x="35958" y="7520"/>
                  <a:pt x="35958" y="7520"/>
                  <a:pt x="35958" y="7508"/>
                </a:cubicBezTo>
                <a:cubicBezTo>
                  <a:pt x="35958" y="7482"/>
                  <a:pt x="35970" y="7457"/>
                  <a:pt x="35983" y="7444"/>
                </a:cubicBezTo>
                <a:close/>
                <a:moveTo>
                  <a:pt x="9908" y="7432"/>
                </a:moveTo>
                <a:cubicBezTo>
                  <a:pt x="9908" y="7470"/>
                  <a:pt x="9908" y="7508"/>
                  <a:pt x="9908" y="7545"/>
                </a:cubicBezTo>
                <a:lnTo>
                  <a:pt x="9858" y="7545"/>
                </a:lnTo>
                <a:cubicBezTo>
                  <a:pt x="9845" y="7533"/>
                  <a:pt x="9845" y="7520"/>
                  <a:pt x="9832" y="7508"/>
                </a:cubicBezTo>
                <a:cubicBezTo>
                  <a:pt x="9845" y="7482"/>
                  <a:pt x="9845" y="7457"/>
                  <a:pt x="9845" y="7432"/>
                </a:cubicBezTo>
                <a:close/>
                <a:moveTo>
                  <a:pt x="35907" y="7432"/>
                </a:moveTo>
                <a:cubicBezTo>
                  <a:pt x="35907" y="7457"/>
                  <a:pt x="35907" y="7482"/>
                  <a:pt x="35907" y="7508"/>
                </a:cubicBezTo>
                <a:cubicBezTo>
                  <a:pt x="35907" y="7520"/>
                  <a:pt x="35907" y="7533"/>
                  <a:pt x="35895" y="7545"/>
                </a:cubicBezTo>
                <a:lnTo>
                  <a:pt x="35844" y="7545"/>
                </a:lnTo>
                <a:cubicBezTo>
                  <a:pt x="35844" y="7508"/>
                  <a:pt x="35844" y="7470"/>
                  <a:pt x="35844" y="7432"/>
                </a:cubicBezTo>
                <a:close/>
                <a:moveTo>
                  <a:pt x="21538" y="7205"/>
                </a:moveTo>
                <a:cubicBezTo>
                  <a:pt x="21550" y="7230"/>
                  <a:pt x="21550" y="7255"/>
                  <a:pt x="21550" y="7293"/>
                </a:cubicBezTo>
                <a:cubicBezTo>
                  <a:pt x="21550" y="7381"/>
                  <a:pt x="21563" y="7470"/>
                  <a:pt x="21576" y="7558"/>
                </a:cubicBezTo>
                <a:lnTo>
                  <a:pt x="21563" y="7558"/>
                </a:lnTo>
                <a:cubicBezTo>
                  <a:pt x="21563" y="7545"/>
                  <a:pt x="21563" y="7533"/>
                  <a:pt x="21563" y="7520"/>
                </a:cubicBezTo>
                <a:cubicBezTo>
                  <a:pt x="21563" y="7514"/>
                  <a:pt x="21560" y="7511"/>
                  <a:pt x="21557" y="7511"/>
                </a:cubicBezTo>
                <a:cubicBezTo>
                  <a:pt x="21553" y="7511"/>
                  <a:pt x="21550" y="7514"/>
                  <a:pt x="21550" y="7520"/>
                </a:cubicBezTo>
                <a:cubicBezTo>
                  <a:pt x="21538" y="7533"/>
                  <a:pt x="21538" y="7545"/>
                  <a:pt x="21538" y="7558"/>
                </a:cubicBezTo>
                <a:lnTo>
                  <a:pt x="21525" y="7558"/>
                </a:lnTo>
                <a:cubicBezTo>
                  <a:pt x="21525" y="7457"/>
                  <a:pt x="21512" y="7343"/>
                  <a:pt x="21512" y="7230"/>
                </a:cubicBezTo>
                <a:cubicBezTo>
                  <a:pt x="21525" y="7217"/>
                  <a:pt x="21538" y="7217"/>
                  <a:pt x="21538" y="7205"/>
                </a:cubicBezTo>
                <a:close/>
                <a:moveTo>
                  <a:pt x="21651" y="7116"/>
                </a:moveTo>
                <a:cubicBezTo>
                  <a:pt x="21765" y="7129"/>
                  <a:pt x="21866" y="7141"/>
                  <a:pt x="21980" y="7141"/>
                </a:cubicBezTo>
                <a:cubicBezTo>
                  <a:pt x="21980" y="7205"/>
                  <a:pt x="21967" y="7268"/>
                  <a:pt x="21967" y="7318"/>
                </a:cubicBezTo>
                <a:cubicBezTo>
                  <a:pt x="21967" y="7331"/>
                  <a:pt x="21973" y="7337"/>
                  <a:pt x="21980" y="7337"/>
                </a:cubicBezTo>
                <a:cubicBezTo>
                  <a:pt x="21986" y="7337"/>
                  <a:pt x="21992" y="7331"/>
                  <a:pt x="21992" y="7318"/>
                </a:cubicBezTo>
                <a:cubicBezTo>
                  <a:pt x="22005" y="7268"/>
                  <a:pt x="22005" y="7205"/>
                  <a:pt x="22017" y="7141"/>
                </a:cubicBezTo>
                <a:lnTo>
                  <a:pt x="22182" y="7141"/>
                </a:lnTo>
                <a:cubicBezTo>
                  <a:pt x="22169" y="7205"/>
                  <a:pt x="22144" y="7280"/>
                  <a:pt x="22131" y="7356"/>
                </a:cubicBezTo>
                <a:cubicBezTo>
                  <a:pt x="22131" y="7362"/>
                  <a:pt x="22134" y="7366"/>
                  <a:pt x="22139" y="7366"/>
                </a:cubicBezTo>
                <a:cubicBezTo>
                  <a:pt x="22144" y="7366"/>
                  <a:pt x="22150" y="7362"/>
                  <a:pt x="22156" y="7356"/>
                </a:cubicBezTo>
                <a:cubicBezTo>
                  <a:pt x="22169" y="7280"/>
                  <a:pt x="22194" y="7217"/>
                  <a:pt x="22207" y="7141"/>
                </a:cubicBezTo>
                <a:cubicBezTo>
                  <a:pt x="22232" y="7141"/>
                  <a:pt x="22245" y="7141"/>
                  <a:pt x="22270" y="7129"/>
                </a:cubicBezTo>
                <a:lnTo>
                  <a:pt x="22270" y="7129"/>
                </a:lnTo>
                <a:cubicBezTo>
                  <a:pt x="22245" y="7268"/>
                  <a:pt x="22232" y="7407"/>
                  <a:pt x="22219" y="7545"/>
                </a:cubicBezTo>
                <a:lnTo>
                  <a:pt x="22194" y="7545"/>
                </a:lnTo>
                <a:cubicBezTo>
                  <a:pt x="22207" y="7457"/>
                  <a:pt x="22207" y="7369"/>
                  <a:pt x="22219" y="7293"/>
                </a:cubicBezTo>
                <a:cubicBezTo>
                  <a:pt x="22219" y="7287"/>
                  <a:pt x="22213" y="7283"/>
                  <a:pt x="22207" y="7283"/>
                </a:cubicBezTo>
                <a:cubicBezTo>
                  <a:pt x="22201" y="7283"/>
                  <a:pt x="22194" y="7287"/>
                  <a:pt x="22194" y="7293"/>
                </a:cubicBezTo>
                <a:cubicBezTo>
                  <a:pt x="22194" y="7369"/>
                  <a:pt x="22182" y="7457"/>
                  <a:pt x="22169" y="7545"/>
                </a:cubicBezTo>
                <a:lnTo>
                  <a:pt x="22081" y="7545"/>
                </a:lnTo>
                <a:cubicBezTo>
                  <a:pt x="22093" y="7470"/>
                  <a:pt x="22106" y="7394"/>
                  <a:pt x="22118" y="7331"/>
                </a:cubicBezTo>
                <a:cubicBezTo>
                  <a:pt x="22118" y="7322"/>
                  <a:pt x="22112" y="7313"/>
                  <a:pt x="22108" y="7313"/>
                </a:cubicBezTo>
                <a:cubicBezTo>
                  <a:pt x="22107" y="7313"/>
                  <a:pt x="22106" y="7314"/>
                  <a:pt x="22106" y="7318"/>
                </a:cubicBezTo>
                <a:cubicBezTo>
                  <a:pt x="22081" y="7394"/>
                  <a:pt x="22068" y="7470"/>
                  <a:pt x="22055" y="7545"/>
                </a:cubicBezTo>
                <a:lnTo>
                  <a:pt x="21904" y="7545"/>
                </a:lnTo>
                <a:cubicBezTo>
                  <a:pt x="21916" y="7520"/>
                  <a:pt x="21916" y="7508"/>
                  <a:pt x="21929" y="7482"/>
                </a:cubicBezTo>
                <a:cubicBezTo>
                  <a:pt x="21929" y="7482"/>
                  <a:pt x="21923" y="7477"/>
                  <a:pt x="21916" y="7477"/>
                </a:cubicBezTo>
                <a:cubicBezTo>
                  <a:pt x="21912" y="7477"/>
                  <a:pt x="21908" y="7478"/>
                  <a:pt x="21904" y="7482"/>
                </a:cubicBezTo>
                <a:cubicBezTo>
                  <a:pt x="21904" y="7508"/>
                  <a:pt x="21891" y="7520"/>
                  <a:pt x="21891" y="7533"/>
                </a:cubicBezTo>
                <a:cubicBezTo>
                  <a:pt x="21879" y="7533"/>
                  <a:pt x="21879" y="7533"/>
                  <a:pt x="21866" y="7545"/>
                </a:cubicBezTo>
                <a:lnTo>
                  <a:pt x="21714" y="7545"/>
                </a:lnTo>
                <a:cubicBezTo>
                  <a:pt x="21727" y="7520"/>
                  <a:pt x="21727" y="7482"/>
                  <a:pt x="21727" y="7457"/>
                </a:cubicBezTo>
                <a:cubicBezTo>
                  <a:pt x="21727" y="7448"/>
                  <a:pt x="21721" y="7439"/>
                  <a:pt x="21717" y="7439"/>
                </a:cubicBezTo>
                <a:cubicBezTo>
                  <a:pt x="21715" y="7439"/>
                  <a:pt x="21714" y="7441"/>
                  <a:pt x="21714" y="7444"/>
                </a:cubicBezTo>
                <a:cubicBezTo>
                  <a:pt x="21702" y="7482"/>
                  <a:pt x="21702" y="7520"/>
                  <a:pt x="21689" y="7558"/>
                </a:cubicBezTo>
                <a:lnTo>
                  <a:pt x="21613" y="7558"/>
                </a:lnTo>
                <a:cubicBezTo>
                  <a:pt x="21601" y="7470"/>
                  <a:pt x="21588" y="7381"/>
                  <a:pt x="21576" y="7293"/>
                </a:cubicBezTo>
                <a:cubicBezTo>
                  <a:pt x="21576" y="7255"/>
                  <a:pt x="21576" y="7217"/>
                  <a:pt x="21576" y="7179"/>
                </a:cubicBezTo>
                <a:cubicBezTo>
                  <a:pt x="21601" y="7167"/>
                  <a:pt x="21626" y="7141"/>
                  <a:pt x="21651" y="7116"/>
                </a:cubicBezTo>
                <a:close/>
                <a:moveTo>
                  <a:pt x="23684" y="7053"/>
                </a:moveTo>
                <a:cubicBezTo>
                  <a:pt x="23987" y="7053"/>
                  <a:pt x="24278" y="7104"/>
                  <a:pt x="24581" y="7116"/>
                </a:cubicBezTo>
                <a:cubicBezTo>
                  <a:pt x="24606" y="7116"/>
                  <a:pt x="24631" y="7104"/>
                  <a:pt x="24631" y="7078"/>
                </a:cubicBezTo>
                <a:cubicBezTo>
                  <a:pt x="24644" y="7091"/>
                  <a:pt x="24644" y="7091"/>
                  <a:pt x="24657" y="7091"/>
                </a:cubicBezTo>
                <a:cubicBezTo>
                  <a:pt x="24745" y="7141"/>
                  <a:pt x="24871" y="7179"/>
                  <a:pt x="24783" y="7280"/>
                </a:cubicBezTo>
                <a:cubicBezTo>
                  <a:pt x="24669" y="7394"/>
                  <a:pt x="24518" y="7394"/>
                  <a:pt x="24480" y="7558"/>
                </a:cubicBezTo>
                <a:cubicBezTo>
                  <a:pt x="24343" y="7535"/>
                  <a:pt x="24193" y="7531"/>
                  <a:pt x="24043" y="7531"/>
                </a:cubicBezTo>
                <a:cubicBezTo>
                  <a:pt x="23943" y="7531"/>
                  <a:pt x="23843" y="7533"/>
                  <a:pt x="23747" y="7533"/>
                </a:cubicBezTo>
                <a:lnTo>
                  <a:pt x="22889" y="7533"/>
                </a:lnTo>
                <a:cubicBezTo>
                  <a:pt x="22781" y="7539"/>
                  <a:pt x="22674" y="7539"/>
                  <a:pt x="22567" y="7539"/>
                </a:cubicBezTo>
                <a:cubicBezTo>
                  <a:pt x="22459" y="7539"/>
                  <a:pt x="22352" y="7539"/>
                  <a:pt x="22245" y="7545"/>
                </a:cubicBezTo>
                <a:cubicBezTo>
                  <a:pt x="22257" y="7407"/>
                  <a:pt x="22270" y="7268"/>
                  <a:pt x="22295" y="7129"/>
                </a:cubicBezTo>
                <a:cubicBezTo>
                  <a:pt x="22396" y="7129"/>
                  <a:pt x="22497" y="7129"/>
                  <a:pt x="22598" y="7116"/>
                </a:cubicBezTo>
                <a:lnTo>
                  <a:pt x="22598" y="7116"/>
                </a:lnTo>
                <a:cubicBezTo>
                  <a:pt x="22573" y="7167"/>
                  <a:pt x="22548" y="7230"/>
                  <a:pt x="22523" y="7280"/>
                </a:cubicBezTo>
                <a:cubicBezTo>
                  <a:pt x="22523" y="7289"/>
                  <a:pt x="22529" y="7298"/>
                  <a:pt x="22533" y="7298"/>
                </a:cubicBezTo>
                <a:cubicBezTo>
                  <a:pt x="22534" y="7298"/>
                  <a:pt x="22535" y="7297"/>
                  <a:pt x="22535" y="7293"/>
                </a:cubicBezTo>
                <a:cubicBezTo>
                  <a:pt x="22573" y="7230"/>
                  <a:pt x="22598" y="7179"/>
                  <a:pt x="22636" y="7116"/>
                </a:cubicBezTo>
                <a:cubicBezTo>
                  <a:pt x="22674" y="7116"/>
                  <a:pt x="22712" y="7104"/>
                  <a:pt x="22750" y="7104"/>
                </a:cubicBezTo>
                <a:lnTo>
                  <a:pt x="22788" y="7104"/>
                </a:lnTo>
                <a:cubicBezTo>
                  <a:pt x="22863" y="7091"/>
                  <a:pt x="22939" y="7091"/>
                  <a:pt x="23015" y="7091"/>
                </a:cubicBezTo>
                <a:cubicBezTo>
                  <a:pt x="23002" y="7091"/>
                  <a:pt x="23015" y="7104"/>
                  <a:pt x="23028" y="7104"/>
                </a:cubicBezTo>
                <a:cubicBezTo>
                  <a:pt x="23040" y="7104"/>
                  <a:pt x="23053" y="7091"/>
                  <a:pt x="23065" y="7078"/>
                </a:cubicBezTo>
                <a:cubicBezTo>
                  <a:pt x="23141" y="7078"/>
                  <a:pt x="23204" y="7078"/>
                  <a:pt x="23280" y="7066"/>
                </a:cubicBezTo>
                <a:lnTo>
                  <a:pt x="23280" y="7066"/>
                </a:lnTo>
                <a:cubicBezTo>
                  <a:pt x="23280" y="7078"/>
                  <a:pt x="23280" y="7078"/>
                  <a:pt x="23268" y="7091"/>
                </a:cubicBezTo>
                <a:cubicBezTo>
                  <a:pt x="23268" y="7100"/>
                  <a:pt x="23274" y="7109"/>
                  <a:pt x="23282" y="7109"/>
                </a:cubicBezTo>
                <a:cubicBezTo>
                  <a:pt x="23285" y="7109"/>
                  <a:pt x="23289" y="7107"/>
                  <a:pt x="23293" y="7104"/>
                </a:cubicBezTo>
                <a:cubicBezTo>
                  <a:pt x="23293" y="7091"/>
                  <a:pt x="23305" y="7078"/>
                  <a:pt x="23305" y="7066"/>
                </a:cubicBezTo>
                <a:cubicBezTo>
                  <a:pt x="23432" y="7066"/>
                  <a:pt x="23558" y="7053"/>
                  <a:pt x="23684" y="7053"/>
                </a:cubicBezTo>
                <a:close/>
                <a:moveTo>
                  <a:pt x="16828" y="5222"/>
                </a:moveTo>
                <a:cubicBezTo>
                  <a:pt x="16815" y="5235"/>
                  <a:pt x="16790" y="5260"/>
                  <a:pt x="16777" y="5285"/>
                </a:cubicBezTo>
                <a:cubicBezTo>
                  <a:pt x="16765" y="5298"/>
                  <a:pt x="16739" y="5298"/>
                  <a:pt x="16714" y="5310"/>
                </a:cubicBezTo>
                <a:cubicBezTo>
                  <a:pt x="16714" y="5323"/>
                  <a:pt x="16701" y="5336"/>
                  <a:pt x="16701" y="5361"/>
                </a:cubicBezTo>
                <a:cubicBezTo>
                  <a:pt x="16714" y="5348"/>
                  <a:pt x="16727" y="5348"/>
                  <a:pt x="16739" y="5336"/>
                </a:cubicBezTo>
                <a:lnTo>
                  <a:pt x="16739" y="5336"/>
                </a:lnTo>
                <a:cubicBezTo>
                  <a:pt x="16714" y="5374"/>
                  <a:pt x="16689" y="5399"/>
                  <a:pt x="16676" y="5437"/>
                </a:cubicBezTo>
                <a:cubicBezTo>
                  <a:pt x="16664" y="5449"/>
                  <a:pt x="16651" y="5449"/>
                  <a:pt x="16651" y="5449"/>
                </a:cubicBezTo>
                <a:cubicBezTo>
                  <a:pt x="16638" y="5475"/>
                  <a:pt x="16626" y="5487"/>
                  <a:pt x="16613" y="5513"/>
                </a:cubicBezTo>
                <a:lnTo>
                  <a:pt x="16626" y="5513"/>
                </a:lnTo>
                <a:cubicBezTo>
                  <a:pt x="16613" y="5525"/>
                  <a:pt x="16600" y="5550"/>
                  <a:pt x="16588" y="5563"/>
                </a:cubicBezTo>
                <a:cubicBezTo>
                  <a:pt x="16537" y="5677"/>
                  <a:pt x="16462" y="5828"/>
                  <a:pt x="16373" y="6018"/>
                </a:cubicBezTo>
                <a:cubicBezTo>
                  <a:pt x="16348" y="6068"/>
                  <a:pt x="16335" y="6106"/>
                  <a:pt x="16323" y="6144"/>
                </a:cubicBezTo>
                <a:cubicBezTo>
                  <a:pt x="16323" y="6144"/>
                  <a:pt x="16323" y="6131"/>
                  <a:pt x="16323" y="6119"/>
                </a:cubicBezTo>
                <a:cubicBezTo>
                  <a:pt x="16310" y="6156"/>
                  <a:pt x="16297" y="6182"/>
                  <a:pt x="16285" y="6220"/>
                </a:cubicBezTo>
                <a:cubicBezTo>
                  <a:pt x="16285" y="6232"/>
                  <a:pt x="16285" y="6245"/>
                  <a:pt x="16285" y="6258"/>
                </a:cubicBezTo>
                <a:cubicBezTo>
                  <a:pt x="16272" y="6283"/>
                  <a:pt x="16272" y="6295"/>
                  <a:pt x="16272" y="6308"/>
                </a:cubicBezTo>
                <a:cubicBezTo>
                  <a:pt x="16260" y="6321"/>
                  <a:pt x="16247" y="6333"/>
                  <a:pt x="16234" y="6346"/>
                </a:cubicBezTo>
                <a:cubicBezTo>
                  <a:pt x="16234" y="6359"/>
                  <a:pt x="16234" y="6384"/>
                  <a:pt x="16222" y="6396"/>
                </a:cubicBezTo>
                <a:cubicBezTo>
                  <a:pt x="16232" y="6386"/>
                  <a:pt x="16242" y="6384"/>
                  <a:pt x="16246" y="6377"/>
                </a:cubicBezTo>
                <a:lnTo>
                  <a:pt x="16246" y="6377"/>
                </a:lnTo>
                <a:cubicBezTo>
                  <a:pt x="16221" y="6489"/>
                  <a:pt x="16209" y="6601"/>
                  <a:pt x="16196" y="6725"/>
                </a:cubicBezTo>
                <a:cubicBezTo>
                  <a:pt x="16184" y="6725"/>
                  <a:pt x="16171" y="6737"/>
                  <a:pt x="16171" y="6750"/>
                </a:cubicBezTo>
                <a:cubicBezTo>
                  <a:pt x="16159" y="6838"/>
                  <a:pt x="16159" y="6914"/>
                  <a:pt x="16159" y="6990"/>
                </a:cubicBezTo>
                <a:cubicBezTo>
                  <a:pt x="16171" y="7003"/>
                  <a:pt x="16171" y="7028"/>
                  <a:pt x="16171" y="7040"/>
                </a:cubicBezTo>
                <a:cubicBezTo>
                  <a:pt x="16171" y="7040"/>
                  <a:pt x="16171" y="7053"/>
                  <a:pt x="16171" y="7053"/>
                </a:cubicBezTo>
                <a:cubicBezTo>
                  <a:pt x="16171" y="7066"/>
                  <a:pt x="16171" y="7078"/>
                  <a:pt x="16171" y="7091"/>
                </a:cubicBezTo>
                <a:cubicBezTo>
                  <a:pt x="16171" y="7091"/>
                  <a:pt x="16184" y="7078"/>
                  <a:pt x="16184" y="7078"/>
                </a:cubicBezTo>
                <a:lnTo>
                  <a:pt x="16196" y="7091"/>
                </a:lnTo>
                <a:cubicBezTo>
                  <a:pt x="16196" y="7104"/>
                  <a:pt x="16196" y="7129"/>
                  <a:pt x="16196" y="7141"/>
                </a:cubicBezTo>
                <a:cubicBezTo>
                  <a:pt x="16209" y="7217"/>
                  <a:pt x="16222" y="7293"/>
                  <a:pt x="16247" y="7381"/>
                </a:cubicBezTo>
                <a:cubicBezTo>
                  <a:pt x="16234" y="7394"/>
                  <a:pt x="16222" y="7394"/>
                  <a:pt x="16222" y="7407"/>
                </a:cubicBezTo>
                <a:cubicBezTo>
                  <a:pt x="16222" y="7419"/>
                  <a:pt x="16222" y="7432"/>
                  <a:pt x="16234" y="7444"/>
                </a:cubicBezTo>
                <a:cubicBezTo>
                  <a:pt x="16234" y="7444"/>
                  <a:pt x="16247" y="7432"/>
                  <a:pt x="16260" y="7419"/>
                </a:cubicBezTo>
                <a:cubicBezTo>
                  <a:pt x="16260" y="7457"/>
                  <a:pt x="16272" y="7495"/>
                  <a:pt x="16285" y="7533"/>
                </a:cubicBezTo>
                <a:cubicBezTo>
                  <a:pt x="16272" y="7545"/>
                  <a:pt x="16247" y="7571"/>
                  <a:pt x="16222" y="7583"/>
                </a:cubicBezTo>
                <a:cubicBezTo>
                  <a:pt x="16209" y="7558"/>
                  <a:pt x="16209" y="7520"/>
                  <a:pt x="16196" y="7495"/>
                </a:cubicBezTo>
                <a:cubicBezTo>
                  <a:pt x="16196" y="7482"/>
                  <a:pt x="16209" y="7482"/>
                  <a:pt x="16209" y="7470"/>
                </a:cubicBezTo>
                <a:cubicBezTo>
                  <a:pt x="16209" y="7470"/>
                  <a:pt x="16196" y="7457"/>
                  <a:pt x="16184" y="7444"/>
                </a:cubicBezTo>
                <a:cubicBezTo>
                  <a:pt x="16184" y="7441"/>
                  <a:pt x="16184" y="7438"/>
                  <a:pt x="16184" y="7432"/>
                </a:cubicBezTo>
                <a:cubicBezTo>
                  <a:pt x="16159" y="7407"/>
                  <a:pt x="16146" y="7381"/>
                  <a:pt x="16121" y="7356"/>
                </a:cubicBezTo>
                <a:lnTo>
                  <a:pt x="16121" y="7356"/>
                </a:lnTo>
                <a:cubicBezTo>
                  <a:pt x="16133" y="7407"/>
                  <a:pt x="16146" y="7444"/>
                  <a:pt x="16159" y="7495"/>
                </a:cubicBezTo>
                <a:cubicBezTo>
                  <a:pt x="16146" y="7508"/>
                  <a:pt x="16121" y="7520"/>
                  <a:pt x="16108" y="7545"/>
                </a:cubicBezTo>
                <a:cubicBezTo>
                  <a:pt x="16083" y="7457"/>
                  <a:pt x="16070" y="7369"/>
                  <a:pt x="16045" y="7280"/>
                </a:cubicBezTo>
                <a:cubicBezTo>
                  <a:pt x="16045" y="7280"/>
                  <a:pt x="16045" y="7268"/>
                  <a:pt x="16045" y="7268"/>
                </a:cubicBezTo>
                <a:cubicBezTo>
                  <a:pt x="16032" y="7242"/>
                  <a:pt x="16007" y="7217"/>
                  <a:pt x="15994" y="7192"/>
                </a:cubicBezTo>
                <a:lnTo>
                  <a:pt x="15994" y="7192"/>
                </a:lnTo>
                <a:cubicBezTo>
                  <a:pt x="15994" y="7217"/>
                  <a:pt x="16007" y="7242"/>
                  <a:pt x="16007" y="7280"/>
                </a:cubicBezTo>
                <a:cubicBezTo>
                  <a:pt x="15982" y="7306"/>
                  <a:pt x="15969" y="7343"/>
                  <a:pt x="15956" y="7369"/>
                </a:cubicBezTo>
                <a:cubicBezTo>
                  <a:pt x="15944" y="7331"/>
                  <a:pt x="15931" y="7293"/>
                  <a:pt x="15919" y="7255"/>
                </a:cubicBezTo>
                <a:cubicBezTo>
                  <a:pt x="15931" y="7217"/>
                  <a:pt x="15944" y="7192"/>
                  <a:pt x="15969" y="7154"/>
                </a:cubicBezTo>
                <a:cubicBezTo>
                  <a:pt x="15956" y="7141"/>
                  <a:pt x="15944" y="7129"/>
                  <a:pt x="15944" y="7116"/>
                </a:cubicBezTo>
                <a:cubicBezTo>
                  <a:pt x="15931" y="7141"/>
                  <a:pt x="15919" y="7167"/>
                  <a:pt x="15906" y="7205"/>
                </a:cubicBezTo>
                <a:cubicBezTo>
                  <a:pt x="15893" y="7141"/>
                  <a:pt x="15881" y="7091"/>
                  <a:pt x="15868" y="7040"/>
                </a:cubicBezTo>
                <a:cubicBezTo>
                  <a:pt x="15855" y="7028"/>
                  <a:pt x="15843" y="7003"/>
                  <a:pt x="15830" y="6990"/>
                </a:cubicBezTo>
                <a:lnTo>
                  <a:pt x="15830" y="6990"/>
                </a:lnTo>
                <a:cubicBezTo>
                  <a:pt x="15843" y="7078"/>
                  <a:pt x="15868" y="7167"/>
                  <a:pt x="15881" y="7255"/>
                </a:cubicBezTo>
                <a:cubicBezTo>
                  <a:pt x="15881" y="7268"/>
                  <a:pt x="15881" y="7280"/>
                  <a:pt x="15881" y="7293"/>
                </a:cubicBezTo>
                <a:cubicBezTo>
                  <a:pt x="15868" y="7306"/>
                  <a:pt x="15881" y="7306"/>
                  <a:pt x="15893" y="7306"/>
                </a:cubicBezTo>
                <a:cubicBezTo>
                  <a:pt x="15906" y="7343"/>
                  <a:pt x="15919" y="7381"/>
                  <a:pt x="15931" y="7419"/>
                </a:cubicBezTo>
                <a:cubicBezTo>
                  <a:pt x="15919" y="7432"/>
                  <a:pt x="15906" y="7444"/>
                  <a:pt x="15906" y="7457"/>
                </a:cubicBezTo>
                <a:cubicBezTo>
                  <a:pt x="15843" y="7280"/>
                  <a:pt x="15805" y="7116"/>
                  <a:pt x="15792" y="6939"/>
                </a:cubicBezTo>
                <a:cubicBezTo>
                  <a:pt x="15780" y="6927"/>
                  <a:pt x="15780" y="6914"/>
                  <a:pt x="15754" y="6889"/>
                </a:cubicBezTo>
                <a:cubicBezTo>
                  <a:pt x="15802" y="5823"/>
                  <a:pt x="16668" y="5291"/>
                  <a:pt x="16757" y="5239"/>
                </a:cubicBezTo>
                <a:lnTo>
                  <a:pt x="16757" y="5239"/>
                </a:lnTo>
                <a:cubicBezTo>
                  <a:pt x="16752" y="5243"/>
                  <a:pt x="16746" y="5253"/>
                  <a:pt x="16739" y="5273"/>
                </a:cubicBezTo>
                <a:cubicBezTo>
                  <a:pt x="16765" y="5260"/>
                  <a:pt x="16777" y="5247"/>
                  <a:pt x="16790" y="5235"/>
                </a:cubicBezTo>
                <a:cubicBezTo>
                  <a:pt x="16802" y="5222"/>
                  <a:pt x="16815" y="5222"/>
                  <a:pt x="16828" y="5222"/>
                </a:cubicBezTo>
                <a:close/>
                <a:moveTo>
                  <a:pt x="28924" y="5222"/>
                </a:moveTo>
                <a:cubicBezTo>
                  <a:pt x="28937" y="5222"/>
                  <a:pt x="28950" y="5222"/>
                  <a:pt x="28950" y="5235"/>
                </a:cubicBezTo>
                <a:cubicBezTo>
                  <a:pt x="28950" y="5235"/>
                  <a:pt x="29152" y="5336"/>
                  <a:pt x="29379" y="5563"/>
                </a:cubicBezTo>
                <a:cubicBezTo>
                  <a:pt x="29417" y="5614"/>
                  <a:pt x="29467" y="5664"/>
                  <a:pt x="29518" y="5715"/>
                </a:cubicBezTo>
                <a:lnTo>
                  <a:pt x="29505" y="5715"/>
                </a:lnTo>
                <a:cubicBezTo>
                  <a:pt x="29518" y="5740"/>
                  <a:pt x="29543" y="5765"/>
                  <a:pt x="29568" y="5790"/>
                </a:cubicBezTo>
                <a:cubicBezTo>
                  <a:pt x="29581" y="5803"/>
                  <a:pt x="29594" y="5816"/>
                  <a:pt x="29594" y="5816"/>
                </a:cubicBezTo>
                <a:cubicBezTo>
                  <a:pt x="29594" y="5828"/>
                  <a:pt x="29594" y="5828"/>
                  <a:pt x="29594" y="5828"/>
                </a:cubicBezTo>
                <a:cubicBezTo>
                  <a:pt x="29632" y="5891"/>
                  <a:pt x="29669" y="5942"/>
                  <a:pt x="29707" y="6005"/>
                </a:cubicBezTo>
                <a:lnTo>
                  <a:pt x="29720" y="6018"/>
                </a:lnTo>
                <a:cubicBezTo>
                  <a:pt x="29821" y="6182"/>
                  <a:pt x="29884" y="6371"/>
                  <a:pt x="29922" y="6561"/>
                </a:cubicBezTo>
                <a:cubicBezTo>
                  <a:pt x="29922" y="6561"/>
                  <a:pt x="29922" y="6561"/>
                  <a:pt x="29922" y="6573"/>
                </a:cubicBezTo>
                <a:cubicBezTo>
                  <a:pt x="29922" y="6611"/>
                  <a:pt x="29935" y="6662"/>
                  <a:pt x="29935" y="6699"/>
                </a:cubicBezTo>
                <a:cubicBezTo>
                  <a:pt x="29935" y="6687"/>
                  <a:pt x="29935" y="6674"/>
                  <a:pt x="29935" y="6649"/>
                </a:cubicBezTo>
                <a:cubicBezTo>
                  <a:pt x="29947" y="6687"/>
                  <a:pt x="29947" y="6737"/>
                  <a:pt x="29947" y="6775"/>
                </a:cubicBezTo>
                <a:cubicBezTo>
                  <a:pt x="29947" y="6788"/>
                  <a:pt x="29947" y="6800"/>
                  <a:pt x="29947" y="6813"/>
                </a:cubicBezTo>
                <a:lnTo>
                  <a:pt x="29960" y="6813"/>
                </a:lnTo>
                <a:cubicBezTo>
                  <a:pt x="29960" y="6826"/>
                  <a:pt x="29960" y="6851"/>
                  <a:pt x="29960" y="6864"/>
                </a:cubicBezTo>
                <a:cubicBezTo>
                  <a:pt x="29960" y="6876"/>
                  <a:pt x="29960" y="6889"/>
                  <a:pt x="29960" y="6889"/>
                </a:cubicBezTo>
                <a:cubicBezTo>
                  <a:pt x="29947" y="7078"/>
                  <a:pt x="29922" y="7268"/>
                  <a:pt x="29846" y="7457"/>
                </a:cubicBezTo>
                <a:cubicBezTo>
                  <a:pt x="29834" y="7444"/>
                  <a:pt x="29834" y="7432"/>
                  <a:pt x="29821" y="7419"/>
                </a:cubicBezTo>
                <a:cubicBezTo>
                  <a:pt x="29834" y="7381"/>
                  <a:pt x="29846" y="7343"/>
                  <a:pt x="29859" y="7306"/>
                </a:cubicBezTo>
                <a:cubicBezTo>
                  <a:pt x="29871" y="7306"/>
                  <a:pt x="29884" y="7306"/>
                  <a:pt x="29871" y="7293"/>
                </a:cubicBezTo>
                <a:cubicBezTo>
                  <a:pt x="29871" y="7280"/>
                  <a:pt x="29871" y="7268"/>
                  <a:pt x="29871" y="7255"/>
                </a:cubicBezTo>
                <a:cubicBezTo>
                  <a:pt x="29897" y="7154"/>
                  <a:pt x="29909" y="7040"/>
                  <a:pt x="29922" y="6927"/>
                </a:cubicBezTo>
                <a:lnTo>
                  <a:pt x="29922" y="6927"/>
                </a:lnTo>
                <a:cubicBezTo>
                  <a:pt x="29909" y="6952"/>
                  <a:pt x="29897" y="6965"/>
                  <a:pt x="29884" y="6977"/>
                </a:cubicBezTo>
                <a:cubicBezTo>
                  <a:pt x="29871" y="7053"/>
                  <a:pt x="29859" y="7129"/>
                  <a:pt x="29846" y="7205"/>
                </a:cubicBezTo>
                <a:cubicBezTo>
                  <a:pt x="29834" y="7167"/>
                  <a:pt x="29821" y="7129"/>
                  <a:pt x="29796" y="7091"/>
                </a:cubicBezTo>
                <a:cubicBezTo>
                  <a:pt x="29770" y="7129"/>
                  <a:pt x="29745" y="7154"/>
                  <a:pt x="29733" y="7192"/>
                </a:cubicBezTo>
                <a:cubicBezTo>
                  <a:pt x="29720" y="7205"/>
                  <a:pt x="29720" y="7217"/>
                  <a:pt x="29720" y="7230"/>
                </a:cubicBezTo>
                <a:cubicBezTo>
                  <a:pt x="29707" y="7230"/>
                  <a:pt x="29707" y="7217"/>
                  <a:pt x="29707" y="7217"/>
                </a:cubicBezTo>
                <a:cubicBezTo>
                  <a:pt x="29695" y="7230"/>
                  <a:pt x="29695" y="7230"/>
                  <a:pt x="29682" y="7242"/>
                </a:cubicBezTo>
                <a:cubicBezTo>
                  <a:pt x="29695" y="7255"/>
                  <a:pt x="29695" y="7268"/>
                  <a:pt x="29707" y="7280"/>
                </a:cubicBezTo>
                <a:cubicBezTo>
                  <a:pt x="29682" y="7369"/>
                  <a:pt x="29669" y="7457"/>
                  <a:pt x="29644" y="7545"/>
                </a:cubicBezTo>
                <a:cubicBezTo>
                  <a:pt x="29619" y="7520"/>
                  <a:pt x="29606" y="7508"/>
                  <a:pt x="29594" y="7495"/>
                </a:cubicBezTo>
                <a:cubicBezTo>
                  <a:pt x="29619" y="7419"/>
                  <a:pt x="29632" y="7356"/>
                  <a:pt x="29644" y="7293"/>
                </a:cubicBezTo>
                <a:lnTo>
                  <a:pt x="29644" y="7293"/>
                </a:lnTo>
                <a:cubicBezTo>
                  <a:pt x="29619" y="7318"/>
                  <a:pt x="29606" y="7343"/>
                  <a:pt x="29594" y="7369"/>
                </a:cubicBezTo>
                <a:cubicBezTo>
                  <a:pt x="29581" y="7394"/>
                  <a:pt x="29581" y="7419"/>
                  <a:pt x="29568" y="7457"/>
                </a:cubicBezTo>
                <a:cubicBezTo>
                  <a:pt x="29556" y="7444"/>
                  <a:pt x="29556" y="7432"/>
                  <a:pt x="29543" y="7419"/>
                </a:cubicBezTo>
                <a:cubicBezTo>
                  <a:pt x="29531" y="7432"/>
                  <a:pt x="29531" y="7444"/>
                  <a:pt x="29518" y="7457"/>
                </a:cubicBezTo>
                <a:cubicBezTo>
                  <a:pt x="29531" y="7470"/>
                  <a:pt x="29543" y="7482"/>
                  <a:pt x="29556" y="7495"/>
                </a:cubicBezTo>
                <a:cubicBezTo>
                  <a:pt x="29543" y="7520"/>
                  <a:pt x="29531" y="7558"/>
                  <a:pt x="29531" y="7583"/>
                </a:cubicBezTo>
                <a:cubicBezTo>
                  <a:pt x="29505" y="7571"/>
                  <a:pt x="29480" y="7545"/>
                  <a:pt x="29467" y="7533"/>
                </a:cubicBezTo>
                <a:cubicBezTo>
                  <a:pt x="29467" y="7520"/>
                  <a:pt x="29467" y="7520"/>
                  <a:pt x="29467" y="7508"/>
                </a:cubicBezTo>
                <a:cubicBezTo>
                  <a:pt x="29505" y="7394"/>
                  <a:pt x="29695" y="6712"/>
                  <a:pt x="29366" y="6055"/>
                </a:cubicBezTo>
                <a:cubicBezTo>
                  <a:pt x="29126" y="5588"/>
                  <a:pt x="29025" y="5374"/>
                  <a:pt x="28988" y="5285"/>
                </a:cubicBezTo>
                <a:lnTo>
                  <a:pt x="28975" y="5285"/>
                </a:lnTo>
                <a:cubicBezTo>
                  <a:pt x="28962" y="5260"/>
                  <a:pt x="28937" y="5235"/>
                  <a:pt x="28924" y="5222"/>
                </a:cubicBezTo>
                <a:close/>
                <a:moveTo>
                  <a:pt x="17623" y="7583"/>
                </a:moveTo>
                <a:cubicBezTo>
                  <a:pt x="17623" y="7583"/>
                  <a:pt x="17623" y="7596"/>
                  <a:pt x="17623" y="7596"/>
                </a:cubicBezTo>
                <a:cubicBezTo>
                  <a:pt x="17618" y="7596"/>
                  <a:pt x="17611" y="7598"/>
                  <a:pt x="17605" y="7601"/>
                </a:cubicBezTo>
                <a:lnTo>
                  <a:pt x="17605" y="7601"/>
                </a:lnTo>
                <a:cubicBezTo>
                  <a:pt x="17611" y="7595"/>
                  <a:pt x="17617" y="7589"/>
                  <a:pt x="17623" y="7583"/>
                </a:cubicBezTo>
                <a:close/>
                <a:moveTo>
                  <a:pt x="21058" y="6409"/>
                </a:moveTo>
                <a:cubicBezTo>
                  <a:pt x="21083" y="6409"/>
                  <a:pt x="21121" y="6422"/>
                  <a:pt x="21146" y="6422"/>
                </a:cubicBezTo>
                <a:cubicBezTo>
                  <a:pt x="21134" y="6422"/>
                  <a:pt x="21134" y="6434"/>
                  <a:pt x="21121" y="6434"/>
                </a:cubicBezTo>
                <a:lnTo>
                  <a:pt x="21146" y="6434"/>
                </a:lnTo>
                <a:cubicBezTo>
                  <a:pt x="21146" y="6434"/>
                  <a:pt x="21159" y="6422"/>
                  <a:pt x="21159" y="6422"/>
                </a:cubicBezTo>
                <a:cubicBezTo>
                  <a:pt x="21171" y="6422"/>
                  <a:pt x="21171" y="6434"/>
                  <a:pt x="21171" y="6434"/>
                </a:cubicBezTo>
                <a:cubicBezTo>
                  <a:pt x="21171" y="6447"/>
                  <a:pt x="21184" y="6447"/>
                  <a:pt x="21197" y="6447"/>
                </a:cubicBezTo>
                <a:lnTo>
                  <a:pt x="21197" y="6422"/>
                </a:lnTo>
                <a:lnTo>
                  <a:pt x="21235" y="6422"/>
                </a:lnTo>
                <a:cubicBezTo>
                  <a:pt x="21235" y="6434"/>
                  <a:pt x="21247" y="6434"/>
                  <a:pt x="21247" y="6447"/>
                </a:cubicBezTo>
                <a:lnTo>
                  <a:pt x="21272" y="6447"/>
                </a:lnTo>
                <a:cubicBezTo>
                  <a:pt x="21272" y="6434"/>
                  <a:pt x="21272" y="6434"/>
                  <a:pt x="21272" y="6422"/>
                </a:cubicBezTo>
                <a:lnTo>
                  <a:pt x="21373" y="6422"/>
                </a:lnTo>
                <a:cubicBezTo>
                  <a:pt x="21373" y="6434"/>
                  <a:pt x="21373" y="6447"/>
                  <a:pt x="21373" y="6447"/>
                </a:cubicBezTo>
                <a:lnTo>
                  <a:pt x="21411" y="6447"/>
                </a:lnTo>
                <a:cubicBezTo>
                  <a:pt x="21411" y="6434"/>
                  <a:pt x="21411" y="6434"/>
                  <a:pt x="21411" y="6434"/>
                </a:cubicBezTo>
                <a:lnTo>
                  <a:pt x="21474" y="6434"/>
                </a:lnTo>
                <a:cubicBezTo>
                  <a:pt x="21474" y="6434"/>
                  <a:pt x="21474" y="6447"/>
                  <a:pt x="21474" y="6447"/>
                </a:cubicBezTo>
                <a:lnTo>
                  <a:pt x="21500" y="6447"/>
                </a:lnTo>
                <a:cubicBezTo>
                  <a:pt x="21500" y="6447"/>
                  <a:pt x="21500" y="6434"/>
                  <a:pt x="21500" y="6434"/>
                </a:cubicBezTo>
                <a:lnTo>
                  <a:pt x="21563" y="6434"/>
                </a:lnTo>
                <a:cubicBezTo>
                  <a:pt x="21563" y="6447"/>
                  <a:pt x="21563" y="6447"/>
                  <a:pt x="21576" y="6460"/>
                </a:cubicBezTo>
                <a:lnTo>
                  <a:pt x="21639" y="6460"/>
                </a:lnTo>
                <a:cubicBezTo>
                  <a:pt x="21639" y="6447"/>
                  <a:pt x="21651" y="6447"/>
                  <a:pt x="21664" y="6434"/>
                </a:cubicBezTo>
                <a:cubicBezTo>
                  <a:pt x="21714" y="6434"/>
                  <a:pt x="21765" y="6447"/>
                  <a:pt x="21815" y="6447"/>
                </a:cubicBezTo>
                <a:cubicBezTo>
                  <a:pt x="21803" y="6447"/>
                  <a:pt x="21803" y="6460"/>
                  <a:pt x="21803" y="6460"/>
                </a:cubicBezTo>
                <a:lnTo>
                  <a:pt x="21841" y="6460"/>
                </a:lnTo>
                <a:lnTo>
                  <a:pt x="21841" y="6447"/>
                </a:lnTo>
                <a:lnTo>
                  <a:pt x="21992" y="6447"/>
                </a:lnTo>
                <a:lnTo>
                  <a:pt x="21967" y="6472"/>
                </a:lnTo>
                <a:lnTo>
                  <a:pt x="21992" y="6472"/>
                </a:lnTo>
                <a:cubicBezTo>
                  <a:pt x="22005" y="6472"/>
                  <a:pt x="22005" y="6460"/>
                  <a:pt x="22017" y="6460"/>
                </a:cubicBezTo>
                <a:cubicBezTo>
                  <a:pt x="22017" y="6460"/>
                  <a:pt x="22017" y="6472"/>
                  <a:pt x="22017" y="6472"/>
                </a:cubicBezTo>
                <a:lnTo>
                  <a:pt x="22055" y="6472"/>
                </a:lnTo>
                <a:cubicBezTo>
                  <a:pt x="22055" y="6472"/>
                  <a:pt x="22055" y="6460"/>
                  <a:pt x="22055" y="6447"/>
                </a:cubicBezTo>
                <a:cubicBezTo>
                  <a:pt x="22371" y="6460"/>
                  <a:pt x="22687" y="6472"/>
                  <a:pt x="23002" y="6485"/>
                </a:cubicBezTo>
                <a:lnTo>
                  <a:pt x="23053" y="6485"/>
                </a:lnTo>
                <a:cubicBezTo>
                  <a:pt x="23040" y="6497"/>
                  <a:pt x="23040" y="6510"/>
                  <a:pt x="23040" y="6523"/>
                </a:cubicBezTo>
                <a:lnTo>
                  <a:pt x="23065" y="6523"/>
                </a:lnTo>
                <a:cubicBezTo>
                  <a:pt x="23078" y="6510"/>
                  <a:pt x="23078" y="6497"/>
                  <a:pt x="23078" y="6485"/>
                </a:cubicBezTo>
                <a:cubicBezTo>
                  <a:pt x="23154" y="6485"/>
                  <a:pt x="23230" y="6497"/>
                  <a:pt x="23318" y="6497"/>
                </a:cubicBezTo>
                <a:cubicBezTo>
                  <a:pt x="23318" y="6510"/>
                  <a:pt x="23305" y="6523"/>
                  <a:pt x="23305" y="6535"/>
                </a:cubicBezTo>
                <a:lnTo>
                  <a:pt x="23331" y="6535"/>
                </a:lnTo>
                <a:cubicBezTo>
                  <a:pt x="23343" y="6523"/>
                  <a:pt x="23343" y="6510"/>
                  <a:pt x="23343" y="6497"/>
                </a:cubicBezTo>
                <a:cubicBezTo>
                  <a:pt x="23394" y="6510"/>
                  <a:pt x="23444" y="6510"/>
                  <a:pt x="23507" y="6510"/>
                </a:cubicBezTo>
                <a:cubicBezTo>
                  <a:pt x="23495" y="6535"/>
                  <a:pt x="23482" y="6561"/>
                  <a:pt x="23482" y="6586"/>
                </a:cubicBezTo>
                <a:lnTo>
                  <a:pt x="23495" y="6624"/>
                </a:lnTo>
                <a:cubicBezTo>
                  <a:pt x="23507" y="6586"/>
                  <a:pt x="23520" y="6548"/>
                  <a:pt x="23533" y="6523"/>
                </a:cubicBezTo>
                <a:lnTo>
                  <a:pt x="23747" y="6523"/>
                </a:lnTo>
                <a:cubicBezTo>
                  <a:pt x="23709" y="6649"/>
                  <a:pt x="23672" y="6763"/>
                  <a:pt x="23621" y="6876"/>
                </a:cubicBezTo>
                <a:cubicBezTo>
                  <a:pt x="23545" y="6876"/>
                  <a:pt x="23470" y="6889"/>
                  <a:pt x="23394" y="6889"/>
                </a:cubicBezTo>
                <a:cubicBezTo>
                  <a:pt x="23394" y="6864"/>
                  <a:pt x="23406" y="6838"/>
                  <a:pt x="23419" y="6826"/>
                </a:cubicBezTo>
                <a:lnTo>
                  <a:pt x="23381" y="6826"/>
                </a:lnTo>
                <a:cubicBezTo>
                  <a:pt x="23369" y="6851"/>
                  <a:pt x="23369" y="6876"/>
                  <a:pt x="23356" y="6889"/>
                </a:cubicBezTo>
                <a:cubicBezTo>
                  <a:pt x="23305" y="6901"/>
                  <a:pt x="23255" y="6901"/>
                  <a:pt x="23204" y="6901"/>
                </a:cubicBezTo>
                <a:cubicBezTo>
                  <a:pt x="23204" y="6901"/>
                  <a:pt x="23217" y="6889"/>
                  <a:pt x="23217" y="6876"/>
                </a:cubicBezTo>
                <a:lnTo>
                  <a:pt x="23217" y="6876"/>
                </a:lnTo>
                <a:cubicBezTo>
                  <a:pt x="23204" y="6889"/>
                  <a:pt x="23192" y="6889"/>
                  <a:pt x="23179" y="6889"/>
                </a:cubicBezTo>
                <a:cubicBezTo>
                  <a:pt x="23167" y="6901"/>
                  <a:pt x="23167" y="6901"/>
                  <a:pt x="23167" y="6914"/>
                </a:cubicBezTo>
                <a:lnTo>
                  <a:pt x="23078" y="6914"/>
                </a:lnTo>
                <a:cubicBezTo>
                  <a:pt x="23040" y="6927"/>
                  <a:pt x="23002" y="6939"/>
                  <a:pt x="22952" y="6952"/>
                </a:cubicBezTo>
                <a:cubicBezTo>
                  <a:pt x="22746" y="7007"/>
                  <a:pt x="22432" y="7025"/>
                  <a:pt x="22123" y="7025"/>
                </a:cubicBezTo>
                <a:cubicBezTo>
                  <a:pt x="21654" y="7025"/>
                  <a:pt x="21194" y="6985"/>
                  <a:pt x="21134" y="6977"/>
                </a:cubicBezTo>
                <a:cubicBezTo>
                  <a:pt x="21096" y="6977"/>
                  <a:pt x="21070" y="6965"/>
                  <a:pt x="21045" y="6965"/>
                </a:cubicBezTo>
                <a:cubicBezTo>
                  <a:pt x="21045" y="6965"/>
                  <a:pt x="21045" y="6990"/>
                  <a:pt x="21058" y="6990"/>
                </a:cubicBezTo>
                <a:cubicBezTo>
                  <a:pt x="21108" y="7003"/>
                  <a:pt x="21159" y="7028"/>
                  <a:pt x="21209" y="7040"/>
                </a:cubicBezTo>
                <a:cubicBezTo>
                  <a:pt x="21209" y="7053"/>
                  <a:pt x="21209" y="7053"/>
                  <a:pt x="21209" y="7066"/>
                </a:cubicBezTo>
                <a:lnTo>
                  <a:pt x="21247" y="7078"/>
                </a:lnTo>
                <a:cubicBezTo>
                  <a:pt x="21260" y="7066"/>
                  <a:pt x="21272" y="7066"/>
                  <a:pt x="21272" y="7053"/>
                </a:cubicBezTo>
                <a:cubicBezTo>
                  <a:pt x="21285" y="7053"/>
                  <a:pt x="21298" y="7053"/>
                  <a:pt x="21298" y="7066"/>
                </a:cubicBezTo>
                <a:cubicBezTo>
                  <a:pt x="21298" y="7066"/>
                  <a:pt x="21298" y="7078"/>
                  <a:pt x="21298" y="7091"/>
                </a:cubicBezTo>
                <a:lnTo>
                  <a:pt x="21348" y="7230"/>
                </a:lnTo>
                <a:cubicBezTo>
                  <a:pt x="21348" y="7179"/>
                  <a:pt x="21348" y="7129"/>
                  <a:pt x="21336" y="7066"/>
                </a:cubicBezTo>
                <a:lnTo>
                  <a:pt x="21336" y="7066"/>
                </a:lnTo>
                <a:cubicBezTo>
                  <a:pt x="21373" y="7078"/>
                  <a:pt x="21411" y="7091"/>
                  <a:pt x="21449" y="7091"/>
                </a:cubicBezTo>
                <a:cubicBezTo>
                  <a:pt x="21462" y="7141"/>
                  <a:pt x="21462" y="7192"/>
                  <a:pt x="21462" y="7242"/>
                </a:cubicBezTo>
                <a:cubicBezTo>
                  <a:pt x="21437" y="7268"/>
                  <a:pt x="21399" y="7293"/>
                  <a:pt x="21373" y="7318"/>
                </a:cubicBezTo>
                <a:lnTo>
                  <a:pt x="21373" y="7331"/>
                </a:lnTo>
                <a:cubicBezTo>
                  <a:pt x="21411" y="7306"/>
                  <a:pt x="21437" y="7280"/>
                  <a:pt x="21462" y="7268"/>
                </a:cubicBezTo>
                <a:cubicBezTo>
                  <a:pt x="21474" y="7356"/>
                  <a:pt x="21474" y="7444"/>
                  <a:pt x="21474" y="7533"/>
                </a:cubicBezTo>
                <a:lnTo>
                  <a:pt x="21525" y="7571"/>
                </a:lnTo>
                <a:lnTo>
                  <a:pt x="21449" y="7571"/>
                </a:lnTo>
                <a:lnTo>
                  <a:pt x="21449" y="7583"/>
                </a:lnTo>
                <a:lnTo>
                  <a:pt x="21298" y="7596"/>
                </a:lnTo>
                <a:lnTo>
                  <a:pt x="21134" y="7609"/>
                </a:lnTo>
                <a:cubicBezTo>
                  <a:pt x="21134" y="7609"/>
                  <a:pt x="21146" y="7520"/>
                  <a:pt x="21171" y="7407"/>
                </a:cubicBezTo>
                <a:cubicBezTo>
                  <a:pt x="21184" y="7343"/>
                  <a:pt x="21134" y="7293"/>
                  <a:pt x="21096" y="7255"/>
                </a:cubicBezTo>
                <a:lnTo>
                  <a:pt x="21096" y="7255"/>
                </a:lnTo>
                <a:lnTo>
                  <a:pt x="21222" y="7356"/>
                </a:lnTo>
                <a:cubicBezTo>
                  <a:pt x="21222" y="7331"/>
                  <a:pt x="21197" y="7293"/>
                  <a:pt x="21184" y="7268"/>
                </a:cubicBezTo>
                <a:cubicBezTo>
                  <a:pt x="21159" y="7242"/>
                  <a:pt x="21121" y="7217"/>
                  <a:pt x="21096" y="7192"/>
                </a:cubicBezTo>
                <a:cubicBezTo>
                  <a:pt x="21121" y="7179"/>
                  <a:pt x="21134" y="7167"/>
                  <a:pt x="21159" y="7141"/>
                </a:cubicBezTo>
                <a:lnTo>
                  <a:pt x="21146" y="7129"/>
                </a:lnTo>
                <a:cubicBezTo>
                  <a:pt x="21121" y="7141"/>
                  <a:pt x="21096" y="7167"/>
                  <a:pt x="21083" y="7179"/>
                </a:cubicBezTo>
                <a:cubicBezTo>
                  <a:pt x="21033" y="7141"/>
                  <a:pt x="20995" y="7116"/>
                  <a:pt x="20982" y="7066"/>
                </a:cubicBezTo>
                <a:cubicBezTo>
                  <a:pt x="20969" y="6990"/>
                  <a:pt x="20995" y="6990"/>
                  <a:pt x="21033" y="6952"/>
                </a:cubicBezTo>
                <a:cubicBezTo>
                  <a:pt x="21007" y="6939"/>
                  <a:pt x="20995" y="6927"/>
                  <a:pt x="21020" y="6914"/>
                </a:cubicBezTo>
                <a:cubicBezTo>
                  <a:pt x="21070" y="6889"/>
                  <a:pt x="21121" y="6636"/>
                  <a:pt x="21108" y="6598"/>
                </a:cubicBezTo>
                <a:cubicBezTo>
                  <a:pt x="21108" y="6561"/>
                  <a:pt x="21020" y="6434"/>
                  <a:pt x="21020" y="6434"/>
                </a:cubicBezTo>
                <a:lnTo>
                  <a:pt x="21083" y="6434"/>
                </a:lnTo>
                <a:cubicBezTo>
                  <a:pt x="21070" y="6434"/>
                  <a:pt x="21070" y="6422"/>
                  <a:pt x="21058" y="6409"/>
                </a:cubicBezTo>
                <a:close/>
                <a:moveTo>
                  <a:pt x="9895" y="7571"/>
                </a:moveTo>
                <a:cubicBezTo>
                  <a:pt x="9895" y="7596"/>
                  <a:pt x="9895" y="7621"/>
                  <a:pt x="9895" y="7646"/>
                </a:cubicBezTo>
                <a:cubicBezTo>
                  <a:pt x="9883" y="7621"/>
                  <a:pt x="9883" y="7596"/>
                  <a:pt x="9870" y="7571"/>
                </a:cubicBezTo>
                <a:close/>
                <a:moveTo>
                  <a:pt x="16020" y="7318"/>
                </a:moveTo>
                <a:cubicBezTo>
                  <a:pt x="16032" y="7407"/>
                  <a:pt x="16057" y="7495"/>
                  <a:pt x="16083" y="7583"/>
                </a:cubicBezTo>
                <a:cubicBezTo>
                  <a:pt x="16070" y="7596"/>
                  <a:pt x="16057" y="7621"/>
                  <a:pt x="16045" y="7646"/>
                </a:cubicBezTo>
                <a:cubicBezTo>
                  <a:pt x="16020" y="7583"/>
                  <a:pt x="15994" y="7508"/>
                  <a:pt x="15969" y="7457"/>
                </a:cubicBezTo>
                <a:cubicBezTo>
                  <a:pt x="15969" y="7444"/>
                  <a:pt x="15969" y="7432"/>
                  <a:pt x="15956" y="7407"/>
                </a:cubicBezTo>
                <a:cubicBezTo>
                  <a:pt x="15982" y="7381"/>
                  <a:pt x="15994" y="7356"/>
                  <a:pt x="16020" y="7318"/>
                </a:cubicBezTo>
                <a:close/>
                <a:moveTo>
                  <a:pt x="29733" y="7318"/>
                </a:moveTo>
                <a:cubicBezTo>
                  <a:pt x="29758" y="7356"/>
                  <a:pt x="29770" y="7381"/>
                  <a:pt x="29783" y="7407"/>
                </a:cubicBezTo>
                <a:cubicBezTo>
                  <a:pt x="29783" y="7432"/>
                  <a:pt x="29783" y="7444"/>
                  <a:pt x="29770" y="7457"/>
                </a:cubicBezTo>
                <a:cubicBezTo>
                  <a:pt x="29758" y="7508"/>
                  <a:pt x="29733" y="7583"/>
                  <a:pt x="29707" y="7646"/>
                </a:cubicBezTo>
                <a:cubicBezTo>
                  <a:pt x="29695" y="7621"/>
                  <a:pt x="29682" y="7596"/>
                  <a:pt x="29669" y="7583"/>
                </a:cubicBezTo>
                <a:cubicBezTo>
                  <a:pt x="29695" y="7495"/>
                  <a:pt x="29707" y="7407"/>
                  <a:pt x="29733" y="7318"/>
                </a:cubicBezTo>
                <a:close/>
                <a:moveTo>
                  <a:pt x="35882" y="7571"/>
                </a:moveTo>
                <a:cubicBezTo>
                  <a:pt x="35869" y="7596"/>
                  <a:pt x="35857" y="7621"/>
                  <a:pt x="35857" y="7646"/>
                </a:cubicBezTo>
                <a:cubicBezTo>
                  <a:pt x="35857" y="7621"/>
                  <a:pt x="35844" y="7596"/>
                  <a:pt x="35844" y="7571"/>
                </a:cubicBezTo>
                <a:close/>
                <a:moveTo>
                  <a:pt x="16866" y="7571"/>
                </a:moveTo>
                <a:cubicBezTo>
                  <a:pt x="16866" y="7596"/>
                  <a:pt x="16878" y="7634"/>
                  <a:pt x="16878" y="7659"/>
                </a:cubicBezTo>
                <a:cubicBezTo>
                  <a:pt x="16866" y="7634"/>
                  <a:pt x="16853" y="7609"/>
                  <a:pt x="16840" y="7596"/>
                </a:cubicBezTo>
                <a:cubicBezTo>
                  <a:pt x="16853" y="7583"/>
                  <a:pt x="16853" y="7571"/>
                  <a:pt x="16866" y="7571"/>
                </a:cubicBezTo>
                <a:close/>
                <a:moveTo>
                  <a:pt x="10363" y="7520"/>
                </a:moveTo>
                <a:cubicBezTo>
                  <a:pt x="10363" y="7571"/>
                  <a:pt x="10363" y="7609"/>
                  <a:pt x="10350" y="7646"/>
                </a:cubicBezTo>
                <a:cubicBezTo>
                  <a:pt x="10300" y="7659"/>
                  <a:pt x="10249" y="7659"/>
                  <a:pt x="10199" y="7672"/>
                </a:cubicBezTo>
                <a:cubicBezTo>
                  <a:pt x="10199" y="7634"/>
                  <a:pt x="10199" y="7596"/>
                  <a:pt x="10199" y="7545"/>
                </a:cubicBezTo>
                <a:cubicBezTo>
                  <a:pt x="10249" y="7545"/>
                  <a:pt x="10312" y="7533"/>
                  <a:pt x="10363" y="7520"/>
                </a:cubicBezTo>
                <a:close/>
                <a:moveTo>
                  <a:pt x="16171" y="7520"/>
                </a:moveTo>
                <a:cubicBezTo>
                  <a:pt x="16171" y="7558"/>
                  <a:pt x="16184" y="7583"/>
                  <a:pt x="16196" y="7621"/>
                </a:cubicBezTo>
                <a:cubicBezTo>
                  <a:pt x="16184" y="7634"/>
                  <a:pt x="16159" y="7646"/>
                  <a:pt x="16146" y="7672"/>
                </a:cubicBezTo>
                <a:cubicBezTo>
                  <a:pt x="16133" y="7634"/>
                  <a:pt x="16133" y="7609"/>
                  <a:pt x="16121" y="7583"/>
                </a:cubicBezTo>
                <a:cubicBezTo>
                  <a:pt x="16133" y="7558"/>
                  <a:pt x="16146" y="7545"/>
                  <a:pt x="16171" y="7520"/>
                </a:cubicBezTo>
                <a:close/>
                <a:moveTo>
                  <a:pt x="29581" y="7520"/>
                </a:moveTo>
                <a:cubicBezTo>
                  <a:pt x="29594" y="7545"/>
                  <a:pt x="29619" y="7558"/>
                  <a:pt x="29632" y="7583"/>
                </a:cubicBezTo>
                <a:cubicBezTo>
                  <a:pt x="29619" y="7609"/>
                  <a:pt x="29606" y="7634"/>
                  <a:pt x="29606" y="7672"/>
                </a:cubicBezTo>
                <a:cubicBezTo>
                  <a:pt x="29581" y="7646"/>
                  <a:pt x="29568" y="7634"/>
                  <a:pt x="29556" y="7621"/>
                </a:cubicBezTo>
                <a:cubicBezTo>
                  <a:pt x="29568" y="7583"/>
                  <a:pt x="29568" y="7558"/>
                  <a:pt x="29581" y="7520"/>
                </a:cubicBezTo>
                <a:close/>
                <a:moveTo>
                  <a:pt x="35389" y="7520"/>
                </a:moveTo>
                <a:lnTo>
                  <a:pt x="35389" y="7520"/>
                </a:lnTo>
                <a:cubicBezTo>
                  <a:pt x="35440" y="7533"/>
                  <a:pt x="35491" y="7545"/>
                  <a:pt x="35554" y="7545"/>
                </a:cubicBezTo>
                <a:cubicBezTo>
                  <a:pt x="35554" y="7596"/>
                  <a:pt x="35554" y="7634"/>
                  <a:pt x="35554" y="7672"/>
                </a:cubicBezTo>
                <a:cubicBezTo>
                  <a:pt x="35503" y="7659"/>
                  <a:pt x="35453" y="7659"/>
                  <a:pt x="35402" y="7646"/>
                </a:cubicBezTo>
                <a:lnTo>
                  <a:pt x="35389" y="7520"/>
                </a:lnTo>
                <a:close/>
                <a:moveTo>
                  <a:pt x="10161" y="7558"/>
                </a:moveTo>
                <a:cubicBezTo>
                  <a:pt x="10161" y="7596"/>
                  <a:pt x="10161" y="7634"/>
                  <a:pt x="10173" y="7672"/>
                </a:cubicBezTo>
                <a:cubicBezTo>
                  <a:pt x="10148" y="7684"/>
                  <a:pt x="10135" y="7684"/>
                  <a:pt x="10110" y="7684"/>
                </a:cubicBezTo>
                <a:lnTo>
                  <a:pt x="10110" y="7558"/>
                </a:lnTo>
                <a:close/>
                <a:moveTo>
                  <a:pt x="35642" y="7558"/>
                </a:moveTo>
                <a:cubicBezTo>
                  <a:pt x="35642" y="7609"/>
                  <a:pt x="35642" y="7646"/>
                  <a:pt x="35642" y="7684"/>
                </a:cubicBezTo>
                <a:lnTo>
                  <a:pt x="35579" y="7672"/>
                </a:lnTo>
                <a:cubicBezTo>
                  <a:pt x="35579" y="7634"/>
                  <a:pt x="35592" y="7596"/>
                  <a:pt x="35592" y="7558"/>
                </a:cubicBezTo>
                <a:close/>
                <a:moveTo>
                  <a:pt x="9719" y="7558"/>
                </a:moveTo>
                <a:cubicBezTo>
                  <a:pt x="9744" y="7558"/>
                  <a:pt x="9769" y="7571"/>
                  <a:pt x="9794" y="7571"/>
                </a:cubicBezTo>
                <a:cubicBezTo>
                  <a:pt x="9794" y="7621"/>
                  <a:pt x="9794" y="7659"/>
                  <a:pt x="9794" y="7710"/>
                </a:cubicBezTo>
                <a:lnTo>
                  <a:pt x="9719" y="7710"/>
                </a:lnTo>
                <a:cubicBezTo>
                  <a:pt x="9719" y="7659"/>
                  <a:pt x="9719" y="7609"/>
                  <a:pt x="9719" y="7558"/>
                </a:cubicBezTo>
                <a:close/>
                <a:moveTo>
                  <a:pt x="9832" y="7596"/>
                </a:moveTo>
                <a:cubicBezTo>
                  <a:pt x="9845" y="7634"/>
                  <a:pt x="9870" y="7659"/>
                  <a:pt x="9883" y="7697"/>
                </a:cubicBezTo>
                <a:lnTo>
                  <a:pt x="9895" y="7697"/>
                </a:lnTo>
                <a:lnTo>
                  <a:pt x="9895" y="7710"/>
                </a:lnTo>
                <a:lnTo>
                  <a:pt x="9832" y="7710"/>
                </a:lnTo>
                <a:cubicBezTo>
                  <a:pt x="9832" y="7672"/>
                  <a:pt x="9832" y="7634"/>
                  <a:pt x="9832" y="7596"/>
                </a:cubicBezTo>
                <a:close/>
                <a:moveTo>
                  <a:pt x="10072" y="7558"/>
                </a:moveTo>
                <a:cubicBezTo>
                  <a:pt x="10072" y="7609"/>
                  <a:pt x="10072" y="7646"/>
                  <a:pt x="10072" y="7697"/>
                </a:cubicBezTo>
                <a:cubicBezTo>
                  <a:pt x="10060" y="7697"/>
                  <a:pt x="10034" y="7697"/>
                  <a:pt x="10009" y="7710"/>
                </a:cubicBezTo>
                <a:lnTo>
                  <a:pt x="9933" y="7710"/>
                </a:lnTo>
                <a:cubicBezTo>
                  <a:pt x="9933" y="7659"/>
                  <a:pt x="9933" y="7621"/>
                  <a:pt x="9946" y="7571"/>
                </a:cubicBezTo>
                <a:cubicBezTo>
                  <a:pt x="9984" y="7571"/>
                  <a:pt x="10034" y="7571"/>
                  <a:pt x="10072" y="7558"/>
                </a:cubicBezTo>
                <a:close/>
                <a:moveTo>
                  <a:pt x="10350" y="7672"/>
                </a:moveTo>
                <a:cubicBezTo>
                  <a:pt x="10350" y="7684"/>
                  <a:pt x="10350" y="7697"/>
                  <a:pt x="10350" y="7710"/>
                </a:cubicBezTo>
                <a:cubicBezTo>
                  <a:pt x="10312" y="7697"/>
                  <a:pt x="10262" y="7697"/>
                  <a:pt x="10224" y="7697"/>
                </a:cubicBezTo>
                <a:cubicBezTo>
                  <a:pt x="10262" y="7697"/>
                  <a:pt x="10312" y="7684"/>
                  <a:pt x="10350" y="7672"/>
                </a:cubicBezTo>
                <a:close/>
                <a:moveTo>
                  <a:pt x="35402" y="7672"/>
                </a:moveTo>
                <a:cubicBezTo>
                  <a:pt x="35440" y="7684"/>
                  <a:pt x="35478" y="7697"/>
                  <a:pt x="35528" y="7697"/>
                </a:cubicBezTo>
                <a:cubicBezTo>
                  <a:pt x="35478" y="7697"/>
                  <a:pt x="35440" y="7697"/>
                  <a:pt x="35402" y="7710"/>
                </a:cubicBezTo>
                <a:cubicBezTo>
                  <a:pt x="35402" y="7697"/>
                  <a:pt x="35402" y="7684"/>
                  <a:pt x="35402" y="7672"/>
                </a:cubicBezTo>
                <a:close/>
                <a:moveTo>
                  <a:pt x="35680" y="7558"/>
                </a:moveTo>
                <a:cubicBezTo>
                  <a:pt x="35718" y="7571"/>
                  <a:pt x="35768" y="7571"/>
                  <a:pt x="35806" y="7571"/>
                </a:cubicBezTo>
                <a:cubicBezTo>
                  <a:pt x="35806" y="7621"/>
                  <a:pt x="35806" y="7659"/>
                  <a:pt x="35806" y="7710"/>
                </a:cubicBezTo>
                <a:lnTo>
                  <a:pt x="35730" y="7710"/>
                </a:lnTo>
                <a:cubicBezTo>
                  <a:pt x="35718" y="7697"/>
                  <a:pt x="35693" y="7697"/>
                  <a:pt x="35680" y="7697"/>
                </a:cubicBezTo>
                <a:cubicBezTo>
                  <a:pt x="35680" y="7646"/>
                  <a:pt x="35680" y="7609"/>
                  <a:pt x="35680" y="7558"/>
                </a:cubicBezTo>
                <a:close/>
                <a:moveTo>
                  <a:pt x="35920" y="7596"/>
                </a:moveTo>
                <a:cubicBezTo>
                  <a:pt x="35920" y="7634"/>
                  <a:pt x="35920" y="7672"/>
                  <a:pt x="35920" y="7710"/>
                </a:cubicBezTo>
                <a:lnTo>
                  <a:pt x="35857" y="7710"/>
                </a:lnTo>
                <a:cubicBezTo>
                  <a:pt x="35857" y="7697"/>
                  <a:pt x="35857" y="7697"/>
                  <a:pt x="35857" y="7697"/>
                </a:cubicBezTo>
                <a:lnTo>
                  <a:pt x="35869" y="7697"/>
                </a:lnTo>
                <a:cubicBezTo>
                  <a:pt x="35882" y="7659"/>
                  <a:pt x="35907" y="7634"/>
                  <a:pt x="35920" y="7596"/>
                </a:cubicBezTo>
                <a:close/>
                <a:moveTo>
                  <a:pt x="36033" y="7558"/>
                </a:moveTo>
                <a:cubicBezTo>
                  <a:pt x="36033" y="7609"/>
                  <a:pt x="36033" y="7659"/>
                  <a:pt x="36033" y="7710"/>
                </a:cubicBezTo>
                <a:lnTo>
                  <a:pt x="35958" y="7710"/>
                </a:lnTo>
                <a:cubicBezTo>
                  <a:pt x="35958" y="7659"/>
                  <a:pt x="35958" y="7621"/>
                  <a:pt x="35958" y="7571"/>
                </a:cubicBezTo>
                <a:cubicBezTo>
                  <a:pt x="35983" y="7571"/>
                  <a:pt x="36008" y="7558"/>
                  <a:pt x="36033" y="7558"/>
                </a:cubicBezTo>
                <a:close/>
                <a:moveTo>
                  <a:pt x="9681" y="7444"/>
                </a:moveTo>
                <a:cubicBezTo>
                  <a:pt x="9681" y="7470"/>
                  <a:pt x="9681" y="7495"/>
                  <a:pt x="9681" y="7520"/>
                </a:cubicBezTo>
                <a:cubicBezTo>
                  <a:pt x="9668" y="7508"/>
                  <a:pt x="9656" y="7508"/>
                  <a:pt x="9643" y="7508"/>
                </a:cubicBezTo>
                <a:cubicBezTo>
                  <a:pt x="9639" y="7506"/>
                  <a:pt x="9636" y="7505"/>
                  <a:pt x="9634" y="7505"/>
                </a:cubicBezTo>
                <a:cubicBezTo>
                  <a:pt x="9618" y="7505"/>
                  <a:pt x="9619" y="7533"/>
                  <a:pt x="9630" y="7533"/>
                </a:cubicBezTo>
                <a:cubicBezTo>
                  <a:pt x="9643" y="7545"/>
                  <a:pt x="9668" y="7545"/>
                  <a:pt x="9681" y="7545"/>
                </a:cubicBezTo>
                <a:cubicBezTo>
                  <a:pt x="9681" y="7609"/>
                  <a:pt x="9681" y="7659"/>
                  <a:pt x="9681" y="7710"/>
                </a:cubicBezTo>
                <a:lnTo>
                  <a:pt x="9567" y="7710"/>
                </a:lnTo>
                <a:cubicBezTo>
                  <a:pt x="9567" y="7710"/>
                  <a:pt x="9567" y="7710"/>
                  <a:pt x="9567" y="7722"/>
                </a:cubicBezTo>
                <a:cubicBezTo>
                  <a:pt x="9529" y="7684"/>
                  <a:pt x="9504" y="7659"/>
                  <a:pt x="9491" y="7621"/>
                </a:cubicBezTo>
                <a:cubicBezTo>
                  <a:pt x="9466" y="7545"/>
                  <a:pt x="9517" y="7495"/>
                  <a:pt x="9555" y="7444"/>
                </a:cubicBezTo>
                <a:close/>
                <a:moveTo>
                  <a:pt x="36198" y="7444"/>
                </a:moveTo>
                <a:cubicBezTo>
                  <a:pt x="36236" y="7495"/>
                  <a:pt x="36286" y="7545"/>
                  <a:pt x="36261" y="7621"/>
                </a:cubicBezTo>
                <a:cubicBezTo>
                  <a:pt x="36248" y="7659"/>
                  <a:pt x="36223" y="7684"/>
                  <a:pt x="36185" y="7722"/>
                </a:cubicBezTo>
                <a:cubicBezTo>
                  <a:pt x="36185" y="7710"/>
                  <a:pt x="36185" y="7710"/>
                  <a:pt x="36185" y="7710"/>
                </a:cubicBezTo>
                <a:lnTo>
                  <a:pt x="36071" y="7710"/>
                </a:lnTo>
                <a:cubicBezTo>
                  <a:pt x="36071" y="7659"/>
                  <a:pt x="36071" y="7609"/>
                  <a:pt x="36071" y="7545"/>
                </a:cubicBezTo>
                <a:cubicBezTo>
                  <a:pt x="36084" y="7545"/>
                  <a:pt x="36109" y="7545"/>
                  <a:pt x="36122" y="7533"/>
                </a:cubicBezTo>
                <a:cubicBezTo>
                  <a:pt x="36133" y="7533"/>
                  <a:pt x="36134" y="7505"/>
                  <a:pt x="36119" y="7505"/>
                </a:cubicBezTo>
                <a:cubicBezTo>
                  <a:pt x="36116" y="7505"/>
                  <a:pt x="36113" y="7506"/>
                  <a:pt x="36109" y="7508"/>
                </a:cubicBezTo>
                <a:cubicBezTo>
                  <a:pt x="36097" y="7508"/>
                  <a:pt x="36084" y="7508"/>
                  <a:pt x="36071" y="7520"/>
                </a:cubicBezTo>
                <a:lnTo>
                  <a:pt x="36071" y="7444"/>
                </a:lnTo>
                <a:close/>
                <a:moveTo>
                  <a:pt x="15944" y="7457"/>
                </a:moveTo>
                <a:cubicBezTo>
                  <a:pt x="15944" y="7482"/>
                  <a:pt x="15956" y="7495"/>
                  <a:pt x="15956" y="7520"/>
                </a:cubicBezTo>
                <a:cubicBezTo>
                  <a:pt x="15982" y="7596"/>
                  <a:pt x="16020" y="7672"/>
                  <a:pt x="16057" y="7760"/>
                </a:cubicBezTo>
                <a:cubicBezTo>
                  <a:pt x="15994" y="7672"/>
                  <a:pt x="15956" y="7596"/>
                  <a:pt x="15919" y="7495"/>
                </a:cubicBezTo>
                <a:cubicBezTo>
                  <a:pt x="15919" y="7482"/>
                  <a:pt x="15931" y="7470"/>
                  <a:pt x="15944" y="7457"/>
                </a:cubicBezTo>
                <a:close/>
                <a:moveTo>
                  <a:pt x="16297" y="7558"/>
                </a:moveTo>
                <a:cubicBezTo>
                  <a:pt x="16310" y="7609"/>
                  <a:pt x="16335" y="7646"/>
                  <a:pt x="16348" y="7684"/>
                </a:cubicBezTo>
                <a:cubicBezTo>
                  <a:pt x="16323" y="7710"/>
                  <a:pt x="16310" y="7735"/>
                  <a:pt x="16285" y="7760"/>
                </a:cubicBezTo>
                <a:cubicBezTo>
                  <a:pt x="16272" y="7710"/>
                  <a:pt x="16247" y="7672"/>
                  <a:pt x="16234" y="7621"/>
                </a:cubicBezTo>
                <a:cubicBezTo>
                  <a:pt x="16260" y="7596"/>
                  <a:pt x="16285" y="7583"/>
                  <a:pt x="16297" y="7558"/>
                </a:cubicBezTo>
                <a:close/>
                <a:moveTo>
                  <a:pt x="29455" y="7558"/>
                </a:moveTo>
                <a:cubicBezTo>
                  <a:pt x="29467" y="7583"/>
                  <a:pt x="29493" y="7596"/>
                  <a:pt x="29518" y="7621"/>
                </a:cubicBezTo>
                <a:cubicBezTo>
                  <a:pt x="29493" y="7672"/>
                  <a:pt x="29480" y="7710"/>
                  <a:pt x="29467" y="7760"/>
                </a:cubicBezTo>
                <a:cubicBezTo>
                  <a:pt x="29442" y="7735"/>
                  <a:pt x="29417" y="7710"/>
                  <a:pt x="29404" y="7684"/>
                </a:cubicBezTo>
                <a:cubicBezTo>
                  <a:pt x="29417" y="7646"/>
                  <a:pt x="29442" y="7609"/>
                  <a:pt x="29455" y="7558"/>
                </a:cubicBezTo>
                <a:close/>
                <a:moveTo>
                  <a:pt x="29808" y="7457"/>
                </a:moveTo>
                <a:cubicBezTo>
                  <a:pt x="29821" y="7470"/>
                  <a:pt x="29821" y="7482"/>
                  <a:pt x="29834" y="7495"/>
                </a:cubicBezTo>
                <a:cubicBezTo>
                  <a:pt x="29796" y="7596"/>
                  <a:pt x="29745" y="7672"/>
                  <a:pt x="29695" y="7760"/>
                </a:cubicBezTo>
                <a:cubicBezTo>
                  <a:pt x="29733" y="7672"/>
                  <a:pt x="29770" y="7596"/>
                  <a:pt x="29796" y="7520"/>
                </a:cubicBezTo>
                <a:cubicBezTo>
                  <a:pt x="29796" y="7495"/>
                  <a:pt x="29808" y="7482"/>
                  <a:pt x="29808" y="7457"/>
                </a:cubicBezTo>
                <a:close/>
                <a:moveTo>
                  <a:pt x="16209" y="7646"/>
                </a:moveTo>
                <a:cubicBezTo>
                  <a:pt x="16222" y="7697"/>
                  <a:pt x="16247" y="7747"/>
                  <a:pt x="16260" y="7798"/>
                </a:cubicBezTo>
                <a:cubicBezTo>
                  <a:pt x="16247" y="7823"/>
                  <a:pt x="16234" y="7836"/>
                  <a:pt x="16222" y="7861"/>
                </a:cubicBezTo>
                <a:cubicBezTo>
                  <a:pt x="16196" y="7798"/>
                  <a:pt x="16171" y="7747"/>
                  <a:pt x="16159" y="7697"/>
                </a:cubicBezTo>
                <a:cubicBezTo>
                  <a:pt x="16159" y="7684"/>
                  <a:pt x="16159" y="7684"/>
                  <a:pt x="16159" y="7684"/>
                </a:cubicBezTo>
                <a:cubicBezTo>
                  <a:pt x="16171" y="7672"/>
                  <a:pt x="16196" y="7659"/>
                  <a:pt x="16209" y="7646"/>
                </a:cubicBezTo>
                <a:close/>
                <a:moveTo>
                  <a:pt x="16373" y="7722"/>
                </a:moveTo>
                <a:cubicBezTo>
                  <a:pt x="16373" y="7747"/>
                  <a:pt x="16386" y="7773"/>
                  <a:pt x="16398" y="7785"/>
                </a:cubicBezTo>
                <a:cubicBezTo>
                  <a:pt x="16373" y="7811"/>
                  <a:pt x="16348" y="7836"/>
                  <a:pt x="16335" y="7861"/>
                </a:cubicBezTo>
                <a:cubicBezTo>
                  <a:pt x="16323" y="7849"/>
                  <a:pt x="16310" y="7823"/>
                  <a:pt x="16310" y="7798"/>
                </a:cubicBezTo>
                <a:cubicBezTo>
                  <a:pt x="16323" y="7773"/>
                  <a:pt x="16348" y="7747"/>
                  <a:pt x="16373" y="7722"/>
                </a:cubicBezTo>
                <a:close/>
                <a:moveTo>
                  <a:pt x="29379" y="7722"/>
                </a:moveTo>
                <a:cubicBezTo>
                  <a:pt x="29404" y="7747"/>
                  <a:pt x="29430" y="7773"/>
                  <a:pt x="29442" y="7798"/>
                </a:cubicBezTo>
                <a:cubicBezTo>
                  <a:pt x="29442" y="7823"/>
                  <a:pt x="29430" y="7849"/>
                  <a:pt x="29417" y="7861"/>
                </a:cubicBezTo>
                <a:cubicBezTo>
                  <a:pt x="29392" y="7836"/>
                  <a:pt x="29379" y="7811"/>
                  <a:pt x="29354" y="7785"/>
                </a:cubicBezTo>
                <a:cubicBezTo>
                  <a:pt x="29366" y="7773"/>
                  <a:pt x="29379" y="7747"/>
                  <a:pt x="29379" y="7722"/>
                </a:cubicBezTo>
                <a:close/>
                <a:moveTo>
                  <a:pt x="29543" y="7646"/>
                </a:moveTo>
                <a:cubicBezTo>
                  <a:pt x="29556" y="7659"/>
                  <a:pt x="29581" y="7672"/>
                  <a:pt x="29594" y="7684"/>
                </a:cubicBezTo>
                <a:cubicBezTo>
                  <a:pt x="29594" y="7684"/>
                  <a:pt x="29594" y="7684"/>
                  <a:pt x="29594" y="7697"/>
                </a:cubicBezTo>
                <a:cubicBezTo>
                  <a:pt x="29581" y="7747"/>
                  <a:pt x="29556" y="7798"/>
                  <a:pt x="29531" y="7861"/>
                </a:cubicBezTo>
                <a:cubicBezTo>
                  <a:pt x="29518" y="7836"/>
                  <a:pt x="29505" y="7823"/>
                  <a:pt x="29493" y="7798"/>
                </a:cubicBezTo>
                <a:cubicBezTo>
                  <a:pt x="29505" y="7747"/>
                  <a:pt x="29531" y="7697"/>
                  <a:pt x="29543" y="7646"/>
                </a:cubicBezTo>
                <a:close/>
                <a:moveTo>
                  <a:pt x="16095" y="7621"/>
                </a:moveTo>
                <a:cubicBezTo>
                  <a:pt x="16121" y="7710"/>
                  <a:pt x="16159" y="7798"/>
                  <a:pt x="16196" y="7899"/>
                </a:cubicBezTo>
                <a:cubicBezTo>
                  <a:pt x="16196" y="7899"/>
                  <a:pt x="16184" y="7912"/>
                  <a:pt x="16184" y="7912"/>
                </a:cubicBezTo>
                <a:cubicBezTo>
                  <a:pt x="16133" y="7836"/>
                  <a:pt x="16083" y="7747"/>
                  <a:pt x="16045" y="7659"/>
                </a:cubicBezTo>
                <a:lnTo>
                  <a:pt x="16057" y="7659"/>
                </a:lnTo>
                <a:cubicBezTo>
                  <a:pt x="16070" y="7646"/>
                  <a:pt x="16083" y="7634"/>
                  <a:pt x="16095" y="7621"/>
                </a:cubicBezTo>
                <a:close/>
                <a:moveTo>
                  <a:pt x="29657" y="7621"/>
                </a:moveTo>
                <a:cubicBezTo>
                  <a:pt x="29669" y="7634"/>
                  <a:pt x="29682" y="7646"/>
                  <a:pt x="29695" y="7659"/>
                </a:cubicBezTo>
                <a:cubicBezTo>
                  <a:pt x="29669" y="7747"/>
                  <a:pt x="29619" y="7836"/>
                  <a:pt x="29568" y="7912"/>
                </a:cubicBezTo>
                <a:cubicBezTo>
                  <a:pt x="29568" y="7912"/>
                  <a:pt x="29556" y="7899"/>
                  <a:pt x="29556" y="7899"/>
                </a:cubicBezTo>
                <a:cubicBezTo>
                  <a:pt x="29594" y="7798"/>
                  <a:pt x="29632" y="7710"/>
                  <a:pt x="29657" y="7621"/>
                </a:cubicBezTo>
                <a:close/>
                <a:moveTo>
                  <a:pt x="16285" y="7836"/>
                </a:moveTo>
                <a:cubicBezTo>
                  <a:pt x="16285" y="7861"/>
                  <a:pt x="16297" y="7874"/>
                  <a:pt x="16310" y="7899"/>
                </a:cubicBezTo>
                <a:cubicBezTo>
                  <a:pt x="16285" y="7912"/>
                  <a:pt x="16272" y="7937"/>
                  <a:pt x="16260" y="7950"/>
                </a:cubicBezTo>
                <a:cubicBezTo>
                  <a:pt x="16247" y="7937"/>
                  <a:pt x="16247" y="7912"/>
                  <a:pt x="16234" y="7899"/>
                </a:cubicBezTo>
                <a:cubicBezTo>
                  <a:pt x="16247" y="7874"/>
                  <a:pt x="16260" y="7861"/>
                  <a:pt x="16285" y="7836"/>
                </a:cubicBezTo>
                <a:close/>
                <a:moveTo>
                  <a:pt x="29467" y="7836"/>
                </a:moveTo>
                <a:cubicBezTo>
                  <a:pt x="29493" y="7861"/>
                  <a:pt x="29505" y="7874"/>
                  <a:pt x="29518" y="7899"/>
                </a:cubicBezTo>
                <a:cubicBezTo>
                  <a:pt x="29505" y="7912"/>
                  <a:pt x="29505" y="7937"/>
                  <a:pt x="29493" y="7950"/>
                </a:cubicBezTo>
                <a:cubicBezTo>
                  <a:pt x="29480" y="7937"/>
                  <a:pt x="29467" y="7912"/>
                  <a:pt x="29442" y="7899"/>
                </a:cubicBezTo>
                <a:cubicBezTo>
                  <a:pt x="29455" y="7874"/>
                  <a:pt x="29467" y="7861"/>
                  <a:pt x="29467" y="7836"/>
                </a:cubicBezTo>
                <a:close/>
                <a:moveTo>
                  <a:pt x="16424" y="7836"/>
                </a:moveTo>
                <a:cubicBezTo>
                  <a:pt x="16436" y="7861"/>
                  <a:pt x="16449" y="7886"/>
                  <a:pt x="16462" y="7912"/>
                </a:cubicBezTo>
                <a:cubicBezTo>
                  <a:pt x="16436" y="7937"/>
                  <a:pt x="16411" y="7962"/>
                  <a:pt x="16386" y="7987"/>
                </a:cubicBezTo>
                <a:cubicBezTo>
                  <a:pt x="16373" y="7962"/>
                  <a:pt x="16361" y="7937"/>
                  <a:pt x="16348" y="7912"/>
                </a:cubicBezTo>
                <a:cubicBezTo>
                  <a:pt x="16373" y="7886"/>
                  <a:pt x="16398" y="7861"/>
                  <a:pt x="16424" y="7836"/>
                </a:cubicBezTo>
                <a:close/>
                <a:moveTo>
                  <a:pt x="29329" y="7836"/>
                </a:moveTo>
                <a:cubicBezTo>
                  <a:pt x="29354" y="7861"/>
                  <a:pt x="29379" y="7886"/>
                  <a:pt x="29404" y="7912"/>
                </a:cubicBezTo>
                <a:cubicBezTo>
                  <a:pt x="29392" y="7937"/>
                  <a:pt x="29379" y="7962"/>
                  <a:pt x="29366" y="7987"/>
                </a:cubicBezTo>
                <a:cubicBezTo>
                  <a:pt x="29341" y="7962"/>
                  <a:pt x="29316" y="7937"/>
                  <a:pt x="29291" y="7912"/>
                </a:cubicBezTo>
                <a:cubicBezTo>
                  <a:pt x="29303" y="7886"/>
                  <a:pt x="29316" y="7861"/>
                  <a:pt x="29329" y="7836"/>
                </a:cubicBezTo>
                <a:close/>
                <a:moveTo>
                  <a:pt x="29278" y="7937"/>
                </a:moveTo>
                <a:cubicBezTo>
                  <a:pt x="29303" y="7962"/>
                  <a:pt x="29329" y="7987"/>
                  <a:pt x="29354" y="8013"/>
                </a:cubicBezTo>
                <a:cubicBezTo>
                  <a:pt x="29341" y="8025"/>
                  <a:pt x="29329" y="8051"/>
                  <a:pt x="29329" y="8063"/>
                </a:cubicBezTo>
                <a:cubicBezTo>
                  <a:pt x="29322" y="8063"/>
                  <a:pt x="29319" y="8066"/>
                  <a:pt x="29319" y="8069"/>
                </a:cubicBezTo>
                <a:lnTo>
                  <a:pt x="29319" y="8069"/>
                </a:lnTo>
                <a:cubicBezTo>
                  <a:pt x="29286" y="8046"/>
                  <a:pt x="29263" y="8023"/>
                  <a:pt x="29240" y="8000"/>
                </a:cubicBezTo>
                <a:cubicBezTo>
                  <a:pt x="29253" y="7975"/>
                  <a:pt x="29265" y="7962"/>
                  <a:pt x="29278" y="7937"/>
                </a:cubicBezTo>
                <a:close/>
                <a:moveTo>
                  <a:pt x="16474" y="7937"/>
                </a:moveTo>
                <a:cubicBezTo>
                  <a:pt x="16487" y="7962"/>
                  <a:pt x="16499" y="7975"/>
                  <a:pt x="16512" y="8000"/>
                </a:cubicBezTo>
                <a:cubicBezTo>
                  <a:pt x="16487" y="8025"/>
                  <a:pt x="16462" y="8051"/>
                  <a:pt x="16424" y="8076"/>
                </a:cubicBezTo>
                <a:cubicBezTo>
                  <a:pt x="16424" y="8076"/>
                  <a:pt x="16424" y="8063"/>
                  <a:pt x="16424" y="8063"/>
                </a:cubicBezTo>
                <a:cubicBezTo>
                  <a:pt x="16424" y="8051"/>
                  <a:pt x="16411" y="8025"/>
                  <a:pt x="16398" y="8013"/>
                </a:cubicBezTo>
                <a:cubicBezTo>
                  <a:pt x="16424" y="7987"/>
                  <a:pt x="16449" y="7962"/>
                  <a:pt x="16474" y="7937"/>
                </a:cubicBezTo>
                <a:close/>
                <a:moveTo>
                  <a:pt x="16323" y="7937"/>
                </a:moveTo>
                <a:cubicBezTo>
                  <a:pt x="16335" y="7962"/>
                  <a:pt x="16348" y="7987"/>
                  <a:pt x="16361" y="8013"/>
                </a:cubicBezTo>
                <a:cubicBezTo>
                  <a:pt x="16348" y="8013"/>
                  <a:pt x="16348" y="8025"/>
                  <a:pt x="16335" y="8025"/>
                </a:cubicBezTo>
                <a:cubicBezTo>
                  <a:pt x="16325" y="8036"/>
                  <a:pt x="16331" y="8054"/>
                  <a:pt x="16348" y="8054"/>
                </a:cubicBezTo>
                <a:cubicBezTo>
                  <a:pt x="16351" y="8054"/>
                  <a:pt x="16356" y="8053"/>
                  <a:pt x="16361" y="8051"/>
                </a:cubicBezTo>
                <a:lnTo>
                  <a:pt x="16373" y="8038"/>
                </a:lnTo>
                <a:cubicBezTo>
                  <a:pt x="16373" y="8051"/>
                  <a:pt x="16386" y="8063"/>
                  <a:pt x="16398" y="8076"/>
                </a:cubicBezTo>
                <a:cubicBezTo>
                  <a:pt x="16398" y="8088"/>
                  <a:pt x="16411" y="8088"/>
                  <a:pt x="16411" y="8088"/>
                </a:cubicBezTo>
                <a:lnTo>
                  <a:pt x="16398" y="8101"/>
                </a:lnTo>
                <a:cubicBezTo>
                  <a:pt x="16361" y="8076"/>
                  <a:pt x="16335" y="8051"/>
                  <a:pt x="16297" y="8025"/>
                </a:cubicBezTo>
                <a:cubicBezTo>
                  <a:pt x="16285" y="8013"/>
                  <a:pt x="16285" y="8000"/>
                  <a:pt x="16272" y="7987"/>
                </a:cubicBezTo>
                <a:cubicBezTo>
                  <a:pt x="16297" y="7975"/>
                  <a:pt x="16310" y="7950"/>
                  <a:pt x="16323" y="7937"/>
                </a:cubicBezTo>
                <a:close/>
                <a:moveTo>
                  <a:pt x="29430" y="7937"/>
                </a:moveTo>
                <a:cubicBezTo>
                  <a:pt x="29442" y="7950"/>
                  <a:pt x="29455" y="7975"/>
                  <a:pt x="29480" y="7987"/>
                </a:cubicBezTo>
                <a:cubicBezTo>
                  <a:pt x="29467" y="8000"/>
                  <a:pt x="29455" y="8013"/>
                  <a:pt x="29455" y="8025"/>
                </a:cubicBezTo>
                <a:cubicBezTo>
                  <a:pt x="29417" y="8051"/>
                  <a:pt x="29392" y="8076"/>
                  <a:pt x="29354" y="8101"/>
                </a:cubicBezTo>
                <a:lnTo>
                  <a:pt x="29341" y="8088"/>
                </a:lnTo>
                <a:cubicBezTo>
                  <a:pt x="29341" y="8088"/>
                  <a:pt x="29354" y="8088"/>
                  <a:pt x="29354" y="8076"/>
                </a:cubicBezTo>
                <a:cubicBezTo>
                  <a:pt x="29366" y="8063"/>
                  <a:pt x="29366" y="8051"/>
                  <a:pt x="29379" y="8038"/>
                </a:cubicBezTo>
                <a:cubicBezTo>
                  <a:pt x="29392" y="8038"/>
                  <a:pt x="29392" y="8051"/>
                  <a:pt x="29392" y="8051"/>
                </a:cubicBezTo>
                <a:cubicBezTo>
                  <a:pt x="29394" y="8053"/>
                  <a:pt x="29397" y="8054"/>
                  <a:pt x="29400" y="8054"/>
                </a:cubicBezTo>
                <a:cubicBezTo>
                  <a:pt x="29413" y="8054"/>
                  <a:pt x="29427" y="8036"/>
                  <a:pt x="29417" y="8025"/>
                </a:cubicBezTo>
                <a:cubicBezTo>
                  <a:pt x="29404" y="8025"/>
                  <a:pt x="29404" y="8013"/>
                  <a:pt x="29392" y="8013"/>
                </a:cubicBezTo>
                <a:cubicBezTo>
                  <a:pt x="29404" y="7987"/>
                  <a:pt x="29417" y="7962"/>
                  <a:pt x="29430" y="7937"/>
                </a:cubicBezTo>
                <a:close/>
                <a:moveTo>
                  <a:pt x="17787" y="5045"/>
                </a:moveTo>
                <a:cubicBezTo>
                  <a:pt x="17851" y="5108"/>
                  <a:pt x="17914" y="5184"/>
                  <a:pt x="17952" y="5273"/>
                </a:cubicBezTo>
                <a:cubicBezTo>
                  <a:pt x="17888" y="5285"/>
                  <a:pt x="17825" y="5310"/>
                  <a:pt x="17775" y="5323"/>
                </a:cubicBezTo>
                <a:cubicBezTo>
                  <a:pt x="17764" y="5323"/>
                  <a:pt x="17762" y="5351"/>
                  <a:pt x="17778" y="5351"/>
                </a:cubicBezTo>
                <a:cubicBezTo>
                  <a:pt x="17781" y="5351"/>
                  <a:pt x="17784" y="5350"/>
                  <a:pt x="17787" y="5348"/>
                </a:cubicBezTo>
                <a:cubicBezTo>
                  <a:pt x="17838" y="5336"/>
                  <a:pt x="17901" y="5310"/>
                  <a:pt x="17977" y="5298"/>
                </a:cubicBezTo>
                <a:cubicBezTo>
                  <a:pt x="18040" y="5412"/>
                  <a:pt x="18090" y="5550"/>
                  <a:pt x="18128" y="5677"/>
                </a:cubicBezTo>
                <a:lnTo>
                  <a:pt x="18065" y="5677"/>
                </a:lnTo>
                <a:cubicBezTo>
                  <a:pt x="18053" y="5677"/>
                  <a:pt x="18053" y="5702"/>
                  <a:pt x="18065" y="5702"/>
                </a:cubicBezTo>
                <a:lnTo>
                  <a:pt x="18141" y="5702"/>
                </a:lnTo>
                <a:cubicBezTo>
                  <a:pt x="18154" y="5752"/>
                  <a:pt x="18166" y="5790"/>
                  <a:pt x="18179" y="5841"/>
                </a:cubicBezTo>
                <a:cubicBezTo>
                  <a:pt x="18191" y="5891"/>
                  <a:pt x="18204" y="5954"/>
                  <a:pt x="18217" y="6005"/>
                </a:cubicBezTo>
                <a:lnTo>
                  <a:pt x="18204" y="6005"/>
                </a:lnTo>
                <a:cubicBezTo>
                  <a:pt x="18202" y="6003"/>
                  <a:pt x="18200" y="6002"/>
                  <a:pt x="18199" y="6002"/>
                </a:cubicBezTo>
                <a:cubicBezTo>
                  <a:pt x="18188" y="6002"/>
                  <a:pt x="18181" y="6030"/>
                  <a:pt x="18191" y="6030"/>
                </a:cubicBezTo>
                <a:cubicBezTo>
                  <a:pt x="18204" y="6043"/>
                  <a:pt x="18217" y="6043"/>
                  <a:pt x="18229" y="6043"/>
                </a:cubicBezTo>
                <a:cubicBezTo>
                  <a:pt x="18242" y="6106"/>
                  <a:pt x="18255" y="6169"/>
                  <a:pt x="18255" y="6220"/>
                </a:cubicBezTo>
                <a:cubicBezTo>
                  <a:pt x="18242" y="6220"/>
                  <a:pt x="18229" y="6207"/>
                  <a:pt x="18204" y="6207"/>
                </a:cubicBezTo>
                <a:cubicBezTo>
                  <a:pt x="18202" y="6205"/>
                  <a:pt x="18199" y="6204"/>
                  <a:pt x="18197" y="6204"/>
                </a:cubicBezTo>
                <a:lnTo>
                  <a:pt x="18197" y="6204"/>
                </a:lnTo>
                <a:cubicBezTo>
                  <a:pt x="18188" y="6204"/>
                  <a:pt x="18184" y="6222"/>
                  <a:pt x="18204" y="6232"/>
                </a:cubicBezTo>
                <a:cubicBezTo>
                  <a:pt x="18217" y="6232"/>
                  <a:pt x="18242" y="6245"/>
                  <a:pt x="18267" y="6258"/>
                </a:cubicBezTo>
                <a:cubicBezTo>
                  <a:pt x="18292" y="6396"/>
                  <a:pt x="18305" y="6548"/>
                  <a:pt x="18318" y="6687"/>
                </a:cubicBezTo>
                <a:lnTo>
                  <a:pt x="18305" y="6687"/>
                </a:lnTo>
                <a:cubicBezTo>
                  <a:pt x="18280" y="6687"/>
                  <a:pt x="18280" y="6712"/>
                  <a:pt x="18292" y="6725"/>
                </a:cubicBezTo>
                <a:lnTo>
                  <a:pt x="18318" y="6725"/>
                </a:lnTo>
                <a:cubicBezTo>
                  <a:pt x="18318" y="6813"/>
                  <a:pt x="18318" y="6889"/>
                  <a:pt x="18305" y="6977"/>
                </a:cubicBezTo>
                <a:cubicBezTo>
                  <a:pt x="18292" y="6965"/>
                  <a:pt x="18280" y="6965"/>
                  <a:pt x="18267" y="6952"/>
                </a:cubicBezTo>
                <a:cubicBezTo>
                  <a:pt x="18255" y="6952"/>
                  <a:pt x="18242" y="6965"/>
                  <a:pt x="18255" y="6977"/>
                </a:cubicBezTo>
                <a:cubicBezTo>
                  <a:pt x="18280" y="6990"/>
                  <a:pt x="18292" y="6990"/>
                  <a:pt x="18305" y="7003"/>
                </a:cubicBezTo>
                <a:cubicBezTo>
                  <a:pt x="18280" y="7419"/>
                  <a:pt x="18166" y="7849"/>
                  <a:pt x="17926" y="8189"/>
                </a:cubicBezTo>
                <a:cubicBezTo>
                  <a:pt x="17876" y="8076"/>
                  <a:pt x="17825" y="7975"/>
                  <a:pt x="17775" y="7861"/>
                </a:cubicBezTo>
                <a:cubicBezTo>
                  <a:pt x="17800" y="7836"/>
                  <a:pt x="17825" y="7811"/>
                  <a:pt x="17851" y="7785"/>
                </a:cubicBezTo>
                <a:cubicBezTo>
                  <a:pt x="17859" y="7776"/>
                  <a:pt x="17856" y="7768"/>
                  <a:pt x="17848" y="7768"/>
                </a:cubicBezTo>
                <a:cubicBezTo>
                  <a:pt x="17845" y="7768"/>
                  <a:pt x="17842" y="7769"/>
                  <a:pt x="17838" y="7773"/>
                </a:cubicBezTo>
                <a:cubicBezTo>
                  <a:pt x="17813" y="7798"/>
                  <a:pt x="17787" y="7811"/>
                  <a:pt x="17762" y="7836"/>
                </a:cubicBezTo>
                <a:cubicBezTo>
                  <a:pt x="17762" y="7836"/>
                  <a:pt x="17750" y="7823"/>
                  <a:pt x="17750" y="7811"/>
                </a:cubicBezTo>
                <a:cubicBezTo>
                  <a:pt x="17750" y="7773"/>
                  <a:pt x="17750" y="7722"/>
                  <a:pt x="17762" y="7684"/>
                </a:cubicBezTo>
                <a:cubicBezTo>
                  <a:pt x="17775" y="7659"/>
                  <a:pt x="17800" y="7646"/>
                  <a:pt x="17825" y="7621"/>
                </a:cubicBezTo>
                <a:cubicBezTo>
                  <a:pt x="17825" y="7612"/>
                  <a:pt x="17819" y="7603"/>
                  <a:pt x="17811" y="7603"/>
                </a:cubicBezTo>
                <a:cubicBezTo>
                  <a:pt x="17807" y="7603"/>
                  <a:pt x="17804" y="7605"/>
                  <a:pt x="17800" y="7609"/>
                </a:cubicBezTo>
                <a:cubicBezTo>
                  <a:pt x="17787" y="7621"/>
                  <a:pt x="17775" y="7634"/>
                  <a:pt x="17762" y="7646"/>
                </a:cubicBezTo>
                <a:cubicBezTo>
                  <a:pt x="17762" y="7495"/>
                  <a:pt x="17762" y="7343"/>
                  <a:pt x="17762" y="7205"/>
                </a:cubicBezTo>
                <a:cubicBezTo>
                  <a:pt x="17762" y="7192"/>
                  <a:pt x="17775" y="7179"/>
                  <a:pt x="17787" y="7167"/>
                </a:cubicBezTo>
                <a:cubicBezTo>
                  <a:pt x="17796" y="7158"/>
                  <a:pt x="17786" y="7149"/>
                  <a:pt x="17780" y="7149"/>
                </a:cubicBezTo>
                <a:cubicBezTo>
                  <a:pt x="17777" y="7149"/>
                  <a:pt x="17775" y="7150"/>
                  <a:pt x="17775" y="7154"/>
                </a:cubicBezTo>
                <a:cubicBezTo>
                  <a:pt x="17762" y="7167"/>
                  <a:pt x="17762" y="7167"/>
                  <a:pt x="17750" y="7167"/>
                </a:cubicBezTo>
                <a:cubicBezTo>
                  <a:pt x="17750" y="7040"/>
                  <a:pt x="17750" y="6914"/>
                  <a:pt x="17737" y="6800"/>
                </a:cubicBezTo>
                <a:cubicBezTo>
                  <a:pt x="17724" y="6220"/>
                  <a:pt x="17699" y="5677"/>
                  <a:pt x="17560" y="5121"/>
                </a:cubicBezTo>
                <a:cubicBezTo>
                  <a:pt x="17573" y="5108"/>
                  <a:pt x="17573" y="5096"/>
                  <a:pt x="17560" y="5096"/>
                </a:cubicBezTo>
                <a:cubicBezTo>
                  <a:pt x="17560" y="5083"/>
                  <a:pt x="17547" y="5058"/>
                  <a:pt x="17547" y="5045"/>
                </a:cubicBezTo>
                <a:close/>
                <a:moveTo>
                  <a:pt x="28205" y="5045"/>
                </a:moveTo>
                <a:cubicBezTo>
                  <a:pt x="28192" y="5058"/>
                  <a:pt x="28192" y="5083"/>
                  <a:pt x="28192" y="5096"/>
                </a:cubicBezTo>
                <a:cubicBezTo>
                  <a:pt x="28179" y="5096"/>
                  <a:pt x="28179" y="5108"/>
                  <a:pt x="28192" y="5121"/>
                </a:cubicBezTo>
                <a:cubicBezTo>
                  <a:pt x="28053" y="5677"/>
                  <a:pt x="28028" y="6220"/>
                  <a:pt x="28015" y="6800"/>
                </a:cubicBezTo>
                <a:cubicBezTo>
                  <a:pt x="28003" y="6914"/>
                  <a:pt x="28003" y="7040"/>
                  <a:pt x="27990" y="7167"/>
                </a:cubicBezTo>
                <a:cubicBezTo>
                  <a:pt x="27990" y="7167"/>
                  <a:pt x="27990" y="7167"/>
                  <a:pt x="27977" y="7154"/>
                </a:cubicBezTo>
                <a:cubicBezTo>
                  <a:pt x="27977" y="7150"/>
                  <a:pt x="27975" y="7149"/>
                  <a:pt x="27973" y="7149"/>
                </a:cubicBezTo>
                <a:cubicBezTo>
                  <a:pt x="27966" y="7149"/>
                  <a:pt x="27956" y="7158"/>
                  <a:pt x="27965" y="7167"/>
                </a:cubicBezTo>
                <a:cubicBezTo>
                  <a:pt x="27977" y="7179"/>
                  <a:pt x="27990" y="7192"/>
                  <a:pt x="27990" y="7205"/>
                </a:cubicBezTo>
                <a:cubicBezTo>
                  <a:pt x="27990" y="7343"/>
                  <a:pt x="27990" y="7495"/>
                  <a:pt x="27990" y="7646"/>
                </a:cubicBezTo>
                <a:cubicBezTo>
                  <a:pt x="27977" y="7634"/>
                  <a:pt x="27965" y="7621"/>
                  <a:pt x="27952" y="7609"/>
                </a:cubicBezTo>
                <a:cubicBezTo>
                  <a:pt x="27948" y="7605"/>
                  <a:pt x="27944" y="7603"/>
                  <a:pt x="27939" y="7603"/>
                </a:cubicBezTo>
                <a:cubicBezTo>
                  <a:pt x="27928" y="7603"/>
                  <a:pt x="27918" y="7612"/>
                  <a:pt x="27927" y="7621"/>
                </a:cubicBezTo>
                <a:cubicBezTo>
                  <a:pt x="27952" y="7646"/>
                  <a:pt x="27977" y="7659"/>
                  <a:pt x="27990" y="7684"/>
                </a:cubicBezTo>
                <a:cubicBezTo>
                  <a:pt x="27990" y="7722"/>
                  <a:pt x="28003" y="7773"/>
                  <a:pt x="28003" y="7811"/>
                </a:cubicBezTo>
                <a:cubicBezTo>
                  <a:pt x="28003" y="7823"/>
                  <a:pt x="27990" y="7836"/>
                  <a:pt x="27990" y="7836"/>
                </a:cubicBezTo>
                <a:cubicBezTo>
                  <a:pt x="27965" y="7811"/>
                  <a:pt x="27940" y="7798"/>
                  <a:pt x="27914" y="7773"/>
                </a:cubicBezTo>
                <a:cubicBezTo>
                  <a:pt x="27911" y="7769"/>
                  <a:pt x="27907" y="7768"/>
                  <a:pt x="27904" y="7768"/>
                </a:cubicBezTo>
                <a:cubicBezTo>
                  <a:pt x="27896" y="7768"/>
                  <a:pt x="27893" y="7776"/>
                  <a:pt x="27902" y="7785"/>
                </a:cubicBezTo>
                <a:cubicBezTo>
                  <a:pt x="27927" y="7811"/>
                  <a:pt x="27952" y="7836"/>
                  <a:pt x="27977" y="7861"/>
                </a:cubicBezTo>
                <a:cubicBezTo>
                  <a:pt x="27914" y="7975"/>
                  <a:pt x="27864" y="8076"/>
                  <a:pt x="27826" y="8189"/>
                </a:cubicBezTo>
                <a:cubicBezTo>
                  <a:pt x="27586" y="7849"/>
                  <a:pt x="27472" y="7419"/>
                  <a:pt x="27447" y="7003"/>
                </a:cubicBezTo>
                <a:cubicBezTo>
                  <a:pt x="27460" y="6990"/>
                  <a:pt x="27472" y="6990"/>
                  <a:pt x="27485" y="6977"/>
                </a:cubicBezTo>
                <a:cubicBezTo>
                  <a:pt x="27498" y="6965"/>
                  <a:pt x="27498" y="6952"/>
                  <a:pt x="27472" y="6952"/>
                </a:cubicBezTo>
                <a:cubicBezTo>
                  <a:pt x="27472" y="6965"/>
                  <a:pt x="27460" y="6965"/>
                  <a:pt x="27447" y="6977"/>
                </a:cubicBezTo>
                <a:cubicBezTo>
                  <a:pt x="27434" y="6889"/>
                  <a:pt x="27434" y="6813"/>
                  <a:pt x="27434" y="6725"/>
                </a:cubicBezTo>
                <a:lnTo>
                  <a:pt x="27460" y="6725"/>
                </a:lnTo>
                <a:cubicBezTo>
                  <a:pt x="27472" y="6712"/>
                  <a:pt x="27472" y="6687"/>
                  <a:pt x="27447" y="6687"/>
                </a:cubicBezTo>
                <a:lnTo>
                  <a:pt x="27434" y="6687"/>
                </a:lnTo>
                <a:cubicBezTo>
                  <a:pt x="27447" y="6548"/>
                  <a:pt x="27460" y="6396"/>
                  <a:pt x="27485" y="6258"/>
                </a:cubicBezTo>
                <a:cubicBezTo>
                  <a:pt x="27510" y="6245"/>
                  <a:pt x="27535" y="6232"/>
                  <a:pt x="27548" y="6232"/>
                </a:cubicBezTo>
                <a:cubicBezTo>
                  <a:pt x="27569" y="6222"/>
                  <a:pt x="27564" y="6204"/>
                  <a:pt x="27555" y="6204"/>
                </a:cubicBezTo>
                <a:lnTo>
                  <a:pt x="27555" y="6204"/>
                </a:lnTo>
                <a:cubicBezTo>
                  <a:pt x="27553" y="6204"/>
                  <a:pt x="27551" y="6205"/>
                  <a:pt x="27548" y="6207"/>
                </a:cubicBezTo>
                <a:cubicBezTo>
                  <a:pt x="27523" y="6207"/>
                  <a:pt x="27510" y="6220"/>
                  <a:pt x="27485" y="6220"/>
                </a:cubicBezTo>
                <a:cubicBezTo>
                  <a:pt x="27498" y="6169"/>
                  <a:pt x="27510" y="6106"/>
                  <a:pt x="27523" y="6043"/>
                </a:cubicBezTo>
                <a:cubicBezTo>
                  <a:pt x="27535" y="6043"/>
                  <a:pt x="27548" y="6043"/>
                  <a:pt x="27548" y="6030"/>
                </a:cubicBezTo>
                <a:cubicBezTo>
                  <a:pt x="27570" y="6030"/>
                  <a:pt x="27564" y="6002"/>
                  <a:pt x="27553" y="6002"/>
                </a:cubicBezTo>
                <a:lnTo>
                  <a:pt x="27553" y="6002"/>
                </a:lnTo>
                <a:cubicBezTo>
                  <a:pt x="27552" y="6002"/>
                  <a:pt x="27550" y="6003"/>
                  <a:pt x="27548" y="6005"/>
                </a:cubicBezTo>
                <a:lnTo>
                  <a:pt x="27535" y="6005"/>
                </a:lnTo>
                <a:cubicBezTo>
                  <a:pt x="27548" y="5954"/>
                  <a:pt x="27561" y="5891"/>
                  <a:pt x="27573" y="5841"/>
                </a:cubicBezTo>
                <a:cubicBezTo>
                  <a:pt x="27586" y="5790"/>
                  <a:pt x="27599" y="5752"/>
                  <a:pt x="27611" y="5702"/>
                </a:cubicBezTo>
                <a:lnTo>
                  <a:pt x="27674" y="5702"/>
                </a:lnTo>
                <a:cubicBezTo>
                  <a:pt x="27700" y="5702"/>
                  <a:pt x="27700" y="5677"/>
                  <a:pt x="27674" y="5677"/>
                </a:cubicBezTo>
                <a:lnTo>
                  <a:pt x="27624" y="5677"/>
                </a:lnTo>
                <a:cubicBezTo>
                  <a:pt x="27662" y="5550"/>
                  <a:pt x="27712" y="5412"/>
                  <a:pt x="27775" y="5298"/>
                </a:cubicBezTo>
                <a:cubicBezTo>
                  <a:pt x="27851" y="5310"/>
                  <a:pt x="27914" y="5336"/>
                  <a:pt x="27965" y="5348"/>
                </a:cubicBezTo>
                <a:cubicBezTo>
                  <a:pt x="27968" y="5350"/>
                  <a:pt x="27971" y="5351"/>
                  <a:pt x="27974" y="5351"/>
                </a:cubicBezTo>
                <a:cubicBezTo>
                  <a:pt x="27990" y="5351"/>
                  <a:pt x="27988" y="5323"/>
                  <a:pt x="27977" y="5323"/>
                </a:cubicBezTo>
                <a:cubicBezTo>
                  <a:pt x="27914" y="5310"/>
                  <a:pt x="27864" y="5285"/>
                  <a:pt x="27801" y="5273"/>
                </a:cubicBezTo>
                <a:cubicBezTo>
                  <a:pt x="27839" y="5184"/>
                  <a:pt x="27902" y="5108"/>
                  <a:pt x="27965" y="5045"/>
                </a:cubicBezTo>
                <a:close/>
                <a:moveTo>
                  <a:pt x="16537" y="8025"/>
                </a:moveTo>
                <a:cubicBezTo>
                  <a:pt x="16550" y="8051"/>
                  <a:pt x="16575" y="8076"/>
                  <a:pt x="16588" y="8101"/>
                </a:cubicBezTo>
                <a:cubicBezTo>
                  <a:pt x="16575" y="8114"/>
                  <a:pt x="16575" y="8126"/>
                  <a:pt x="16563" y="8126"/>
                </a:cubicBezTo>
                <a:cubicBezTo>
                  <a:pt x="16563" y="8135"/>
                  <a:pt x="16569" y="8144"/>
                  <a:pt x="16573" y="8144"/>
                </a:cubicBezTo>
                <a:cubicBezTo>
                  <a:pt x="16574" y="8144"/>
                  <a:pt x="16575" y="8143"/>
                  <a:pt x="16575" y="8139"/>
                </a:cubicBezTo>
                <a:cubicBezTo>
                  <a:pt x="16588" y="8139"/>
                  <a:pt x="16600" y="8126"/>
                  <a:pt x="16600" y="8126"/>
                </a:cubicBezTo>
                <a:cubicBezTo>
                  <a:pt x="16626" y="8152"/>
                  <a:pt x="16651" y="8177"/>
                  <a:pt x="16664" y="8202"/>
                </a:cubicBezTo>
                <a:cubicBezTo>
                  <a:pt x="16651" y="8215"/>
                  <a:pt x="16638" y="8227"/>
                  <a:pt x="16626" y="8240"/>
                </a:cubicBezTo>
                <a:cubicBezTo>
                  <a:pt x="16550" y="8202"/>
                  <a:pt x="16487" y="8164"/>
                  <a:pt x="16424" y="8126"/>
                </a:cubicBezTo>
                <a:cubicBezTo>
                  <a:pt x="16462" y="8088"/>
                  <a:pt x="16499" y="8063"/>
                  <a:pt x="16537" y="8025"/>
                </a:cubicBezTo>
                <a:close/>
                <a:moveTo>
                  <a:pt x="29215" y="8025"/>
                </a:moveTo>
                <a:cubicBezTo>
                  <a:pt x="29253" y="8063"/>
                  <a:pt x="29291" y="8088"/>
                  <a:pt x="29329" y="8126"/>
                </a:cubicBezTo>
                <a:cubicBezTo>
                  <a:pt x="29265" y="8164"/>
                  <a:pt x="29202" y="8202"/>
                  <a:pt x="29126" y="8240"/>
                </a:cubicBezTo>
                <a:cubicBezTo>
                  <a:pt x="29114" y="8227"/>
                  <a:pt x="29101" y="8215"/>
                  <a:pt x="29089" y="8202"/>
                </a:cubicBezTo>
                <a:cubicBezTo>
                  <a:pt x="29101" y="8177"/>
                  <a:pt x="29126" y="8152"/>
                  <a:pt x="29152" y="8126"/>
                </a:cubicBezTo>
                <a:cubicBezTo>
                  <a:pt x="29152" y="8126"/>
                  <a:pt x="29164" y="8139"/>
                  <a:pt x="29164" y="8139"/>
                </a:cubicBezTo>
                <a:cubicBezTo>
                  <a:pt x="29168" y="8143"/>
                  <a:pt x="29172" y="8144"/>
                  <a:pt x="29175" y="8144"/>
                </a:cubicBezTo>
                <a:cubicBezTo>
                  <a:pt x="29183" y="8144"/>
                  <a:pt x="29190" y="8135"/>
                  <a:pt x="29190" y="8126"/>
                </a:cubicBezTo>
                <a:cubicBezTo>
                  <a:pt x="29177" y="8126"/>
                  <a:pt x="29177" y="8114"/>
                  <a:pt x="29164" y="8101"/>
                </a:cubicBezTo>
                <a:cubicBezTo>
                  <a:pt x="29177" y="8076"/>
                  <a:pt x="29202" y="8051"/>
                  <a:pt x="29215" y="8025"/>
                </a:cubicBezTo>
                <a:close/>
                <a:moveTo>
                  <a:pt x="18292" y="5853"/>
                </a:moveTo>
                <a:cubicBezTo>
                  <a:pt x="18507" y="5891"/>
                  <a:pt x="18734" y="5891"/>
                  <a:pt x="18936" y="5992"/>
                </a:cubicBezTo>
                <a:cubicBezTo>
                  <a:pt x="18987" y="6156"/>
                  <a:pt x="19025" y="6333"/>
                  <a:pt x="19037" y="6510"/>
                </a:cubicBezTo>
                <a:cubicBezTo>
                  <a:pt x="19075" y="7154"/>
                  <a:pt x="18823" y="7836"/>
                  <a:pt x="18242" y="8177"/>
                </a:cubicBezTo>
                <a:cubicBezTo>
                  <a:pt x="18179" y="8215"/>
                  <a:pt x="18116" y="8253"/>
                  <a:pt x="18040" y="8278"/>
                </a:cubicBezTo>
                <a:cubicBezTo>
                  <a:pt x="18141" y="8139"/>
                  <a:pt x="18217" y="7962"/>
                  <a:pt x="18267" y="7798"/>
                </a:cubicBezTo>
                <a:cubicBezTo>
                  <a:pt x="18356" y="7571"/>
                  <a:pt x="18406" y="7318"/>
                  <a:pt x="18431" y="7066"/>
                </a:cubicBezTo>
                <a:cubicBezTo>
                  <a:pt x="18482" y="7078"/>
                  <a:pt x="18532" y="7091"/>
                  <a:pt x="18583" y="7104"/>
                </a:cubicBezTo>
                <a:cubicBezTo>
                  <a:pt x="18588" y="7106"/>
                  <a:pt x="18592" y="7107"/>
                  <a:pt x="18595" y="7107"/>
                </a:cubicBezTo>
                <a:cubicBezTo>
                  <a:pt x="18608" y="7107"/>
                  <a:pt x="18606" y="7088"/>
                  <a:pt x="18596" y="7078"/>
                </a:cubicBezTo>
                <a:cubicBezTo>
                  <a:pt x="18532" y="7066"/>
                  <a:pt x="18482" y="7053"/>
                  <a:pt x="18431" y="7028"/>
                </a:cubicBezTo>
                <a:cubicBezTo>
                  <a:pt x="18431" y="6939"/>
                  <a:pt x="18431" y="6851"/>
                  <a:pt x="18431" y="6763"/>
                </a:cubicBezTo>
                <a:cubicBezTo>
                  <a:pt x="18457" y="6763"/>
                  <a:pt x="18469" y="6775"/>
                  <a:pt x="18495" y="6775"/>
                </a:cubicBezTo>
                <a:cubicBezTo>
                  <a:pt x="18570" y="6813"/>
                  <a:pt x="18621" y="6851"/>
                  <a:pt x="18684" y="6914"/>
                </a:cubicBezTo>
                <a:cubicBezTo>
                  <a:pt x="18697" y="6914"/>
                  <a:pt x="18709" y="6901"/>
                  <a:pt x="18697" y="6889"/>
                </a:cubicBezTo>
                <a:cubicBezTo>
                  <a:pt x="18646" y="6800"/>
                  <a:pt x="18545" y="6750"/>
                  <a:pt x="18431" y="6725"/>
                </a:cubicBezTo>
                <a:cubicBezTo>
                  <a:pt x="18431" y="6712"/>
                  <a:pt x="18431" y="6712"/>
                  <a:pt x="18431" y="6699"/>
                </a:cubicBezTo>
                <a:cubicBezTo>
                  <a:pt x="18431" y="6636"/>
                  <a:pt x="18431" y="6561"/>
                  <a:pt x="18419" y="6497"/>
                </a:cubicBezTo>
                <a:lnTo>
                  <a:pt x="18419" y="6497"/>
                </a:lnTo>
                <a:cubicBezTo>
                  <a:pt x="18621" y="6535"/>
                  <a:pt x="18823" y="6561"/>
                  <a:pt x="18974" y="6712"/>
                </a:cubicBezTo>
                <a:cubicBezTo>
                  <a:pt x="18978" y="6716"/>
                  <a:pt x="18983" y="6717"/>
                  <a:pt x="18987" y="6717"/>
                </a:cubicBezTo>
                <a:cubicBezTo>
                  <a:pt x="18999" y="6717"/>
                  <a:pt x="19009" y="6708"/>
                  <a:pt x="19000" y="6699"/>
                </a:cubicBezTo>
                <a:cubicBezTo>
                  <a:pt x="18861" y="6523"/>
                  <a:pt x="18621" y="6497"/>
                  <a:pt x="18419" y="6472"/>
                </a:cubicBezTo>
                <a:cubicBezTo>
                  <a:pt x="18406" y="6409"/>
                  <a:pt x="18406" y="6346"/>
                  <a:pt x="18393" y="6283"/>
                </a:cubicBezTo>
                <a:lnTo>
                  <a:pt x="18393" y="6283"/>
                </a:lnTo>
                <a:cubicBezTo>
                  <a:pt x="18608" y="6333"/>
                  <a:pt x="18823" y="6346"/>
                  <a:pt x="19012" y="6485"/>
                </a:cubicBezTo>
                <a:cubicBezTo>
                  <a:pt x="19015" y="6487"/>
                  <a:pt x="19017" y="6488"/>
                  <a:pt x="19020" y="6488"/>
                </a:cubicBezTo>
                <a:cubicBezTo>
                  <a:pt x="19029" y="6488"/>
                  <a:pt x="19035" y="6472"/>
                  <a:pt x="19025" y="6472"/>
                </a:cubicBezTo>
                <a:cubicBezTo>
                  <a:pt x="18861" y="6308"/>
                  <a:pt x="18608" y="6295"/>
                  <a:pt x="18381" y="6258"/>
                </a:cubicBezTo>
                <a:cubicBezTo>
                  <a:pt x="18368" y="6194"/>
                  <a:pt x="18368" y="6144"/>
                  <a:pt x="18356" y="6081"/>
                </a:cubicBezTo>
                <a:lnTo>
                  <a:pt x="18356" y="6081"/>
                </a:lnTo>
                <a:cubicBezTo>
                  <a:pt x="18532" y="6131"/>
                  <a:pt x="18709" y="6144"/>
                  <a:pt x="18873" y="6232"/>
                </a:cubicBezTo>
                <a:cubicBezTo>
                  <a:pt x="18886" y="6232"/>
                  <a:pt x="18911" y="6220"/>
                  <a:pt x="18899" y="6207"/>
                </a:cubicBezTo>
                <a:cubicBezTo>
                  <a:pt x="18734" y="6081"/>
                  <a:pt x="18532" y="6081"/>
                  <a:pt x="18343" y="6043"/>
                </a:cubicBezTo>
                <a:cubicBezTo>
                  <a:pt x="18330" y="5980"/>
                  <a:pt x="18305" y="5917"/>
                  <a:pt x="18292" y="5853"/>
                </a:cubicBezTo>
                <a:close/>
                <a:moveTo>
                  <a:pt x="27460" y="5853"/>
                </a:moveTo>
                <a:lnTo>
                  <a:pt x="27460" y="5853"/>
                </a:lnTo>
                <a:cubicBezTo>
                  <a:pt x="27447" y="5917"/>
                  <a:pt x="27422" y="5980"/>
                  <a:pt x="27409" y="6043"/>
                </a:cubicBezTo>
                <a:cubicBezTo>
                  <a:pt x="27220" y="6081"/>
                  <a:pt x="27018" y="6081"/>
                  <a:pt x="26854" y="6207"/>
                </a:cubicBezTo>
                <a:cubicBezTo>
                  <a:pt x="26841" y="6220"/>
                  <a:pt x="26854" y="6232"/>
                  <a:pt x="26866" y="6232"/>
                </a:cubicBezTo>
                <a:cubicBezTo>
                  <a:pt x="27043" y="6144"/>
                  <a:pt x="27220" y="6131"/>
                  <a:pt x="27397" y="6081"/>
                </a:cubicBezTo>
                <a:lnTo>
                  <a:pt x="27397" y="6081"/>
                </a:lnTo>
                <a:cubicBezTo>
                  <a:pt x="27384" y="6144"/>
                  <a:pt x="27371" y="6194"/>
                  <a:pt x="27371" y="6258"/>
                </a:cubicBezTo>
                <a:cubicBezTo>
                  <a:pt x="27144" y="6295"/>
                  <a:pt x="26891" y="6308"/>
                  <a:pt x="26727" y="6472"/>
                </a:cubicBezTo>
                <a:cubicBezTo>
                  <a:pt x="26717" y="6472"/>
                  <a:pt x="26723" y="6488"/>
                  <a:pt x="26733" y="6488"/>
                </a:cubicBezTo>
                <a:cubicBezTo>
                  <a:pt x="26735" y="6488"/>
                  <a:pt x="26737" y="6487"/>
                  <a:pt x="26740" y="6485"/>
                </a:cubicBezTo>
                <a:cubicBezTo>
                  <a:pt x="26929" y="6346"/>
                  <a:pt x="27144" y="6333"/>
                  <a:pt x="27359" y="6283"/>
                </a:cubicBezTo>
                <a:lnTo>
                  <a:pt x="27359" y="6283"/>
                </a:lnTo>
                <a:cubicBezTo>
                  <a:pt x="27346" y="6346"/>
                  <a:pt x="27346" y="6409"/>
                  <a:pt x="27333" y="6472"/>
                </a:cubicBezTo>
                <a:cubicBezTo>
                  <a:pt x="27131" y="6497"/>
                  <a:pt x="26891" y="6523"/>
                  <a:pt x="26753" y="6699"/>
                </a:cubicBezTo>
                <a:cubicBezTo>
                  <a:pt x="26744" y="6708"/>
                  <a:pt x="26754" y="6717"/>
                  <a:pt x="26765" y="6717"/>
                </a:cubicBezTo>
                <a:cubicBezTo>
                  <a:pt x="26769" y="6717"/>
                  <a:pt x="26774" y="6716"/>
                  <a:pt x="26778" y="6712"/>
                </a:cubicBezTo>
                <a:cubicBezTo>
                  <a:pt x="26929" y="6561"/>
                  <a:pt x="27131" y="6535"/>
                  <a:pt x="27333" y="6497"/>
                </a:cubicBezTo>
                <a:lnTo>
                  <a:pt x="27333" y="6497"/>
                </a:lnTo>
                <a:cubicBezTo>
                  <a:pt x="27321" y="6561"/>
                  <a:pt x="27321" y="6636"/>
                  <a:pt x="27321" y="6699"/>
                </a:cubicBezTo>
                <a:cubicBezTo>
                  <a:pt x="27321" y="6712"/>
                  <a:pt x="27321" y="6712"/>
                  <a:pt x="27321" y="6725"/>
                </a:cubicBezTo>
                <a:cubicBezTo>
                  <a:pt x="27207" y="6750"/>
                  <a:pt x="27106" y="6800"/>
                  <a:pt x="27043" y="6889"/>
                </a:cubicBezTo>
                <a:cubicBezTo>
                  <a:pt x="27043" y="6901"/>
                  <a:pt x="27056" y="6914"/>
                  <a:pt x="27068" y="6914"/>
                </a:cubicBezTo>
                <a:cubicBezTo>
                  <a:pt x="27131" y="6851"/>
                  <a:pt x="27182" y="6813"/>
                  <a:pt x="27258" y="6775"/>
                </a:cubicBezTo>
                <a:cubicBezTo>
                  <a:pt x="27283" y="6775"/>
                  <a:pt x="27296" y="6763"/>
                  <a:pt x="27321" y="6763"/>
                </a:cubicBezTo>
                <a:cubicBezTo>
                  <a:pt x="27308" y="6851"/>
                  <a:pt x="27321" y="6939"/>
                  <a:pt x="27321" y="7028"/>
                </a:cubicBezTo>
                <a:cubicBezTo>
                  <a:pt x="27270" y="7053"/>
                  <a:pt x="27207" y="7066"/>
                  <a:pt x="27157" y="7078"/>
                </a:cubicBezTo>
                <a:cubicBezTo>
                  <a:pt x="27136" y="7088"/>
                  <a:pt x="27141" y="7107"/>
                  <a:pt x="27150" y="7107"/>
                </a:cubicBezTo>
                <a:cubicBezTo>
                  <a:pt x="27152" y="7107"/>
                  <a:pt x="27154" y="7106"/>
                  <a:pt x="27157" y="7104"/>
                </a:cubicBezTo>
                <a:cubicBezTo>
                  <a:pt x="27220" y="7091"/>
                  <a:pt x="27270" y="7078"/>
                  <a:pt x="27321" y="7066"/>
                </a:cubicBezTo>
                <a:cubicBezTo>
                  <a:pt x="27346" y="7318"/>
                  <a:pt x="27397" y="7571"/>
                  <a:pt x="27485" y="7798"/>
                </a:cubicBezTo>
                <a:cubicBezTo>
                  <a:pt x="27535" y="7962"/>
                  <a:pt x="27599" y="8139"/>
                  <a:pt x="27712" y="8278"/>
                </a:cubicBezTo>
                <a:cubicBezTo>
                  <a:pt x="27636" y="8253"/>
                  <a:pt x="27573" y="8215"/>
                  <a:pt x="27510" y="8177"/>
                </a:cubicBezTo>
                <a:cubicBezTo>
                  <a:pt x="26929" y="7836"/>
                  <a:pt x="26677" y="7154"/>
                  <a:pt x="26715" y="6510"/>
                </a:cubicBezTo>
                <a:cubicBezTo>
                  <a:pt x="26727" y="6333"/>
                  <a:pt x="26765" y="6156"/>
                  <a:pt x="26816" y="5992"/>
                </a:cubicBezTo>
                <a:cubicBezTo>
                  <a:pt x="27018" y="5891"/>
                  <a:pt x="27245" y="5891"/>
                  <a:pt x="27460" y="5853"/>
                </a:cubicBezTo>
                <a:close/>
                <a:moveTo>
                  <a:pt x="16689" y="8227"/>
                </a:moveTo>
                <a:cubicBezTo>
                  <a:pt x="16714" y="8253"/>
                  <a:pt x="16727" y="8278"/>
                  <a:pt x="16752" y="8290"/>
                </a:cubicBezTo>
                <a:cubicBezTo>
                  <a:pt x="16714" y="8278"/>
                  <a:pt x="16689" y="8265"/>
                  <a:pt x="16651" y="8253"/>
                </a:cubicBezTo>
                <a:cubicBezTo>
                  <a:pt x="16664" y="8240"/>
                  <a:pt x="16676" y="8240"/>
                  <a:pt x="16689" y="8227"/>
                </a:cubicBezTo>
                <a:close/>
                <a:moveTo>
                  <a:pt x="29063" y="8227"/>
                </a:moveTo>
                <a:cubicBezTo>
                  <a:pt x="29076" y="8240"/>
                  <a:pt x="29089" y="8240"/>
                  <a:pt x="29101" y="8253"/>
                </a:cubicBezTo>
                <a:cubicBezTo>
                  <a:pt x="29063" y="8265"/>
                  <a:pt x="29025" y="8278"/>
                  <a:pt x="29000" y="8290"/>
                </a:cubicBezTo>
                <a:cubicBezTo>
                  <a:pt x="29025" y="8278"/>
                  <a:pt x="29038" y="8253"/>
                  <a:pt x="29063" y="8227"/>
                </a:cubicBezTo>
                <a:close/>
                <a:moveTo>
                  <a:pt x="17750" y="7886"/>
                </a:moveTo>
                <a:cubicBezTo>
                  <a:pt x="17813" y="8000"/>
                  <a:pt x="17863" y="8101"/>
                  <a:pt x="17901" y="8215"/>
                </a:cubicBezTo>
                <a:cubicBezTo>
                  <a:pt x="17876" y="8253"/>
                  <a:pt x="17851" y="8290"/>
                  <a:pt x="17825" y="8328"/>
                </a:cubicBezTo>
                <a:cubicBezTo>
                  <a:pt x="17787" y="8227"/>
                  <a:pt x="17750" y="8126"/>
                  <a:pt x="17712" y="8038"/>
                </a:cubicBezTo>
                <a:cubicBezTo>
                  <a:pt x="17724" y="7987"/>
                  <a:pt x="17724" y="7950"/>
                  <a:pt x="17737" y="7912"/>
                </a:cubicBezTo>
                <a:lnTo>
                  <a:pt x="17750" y="7886"/>
                </a:lnTo>
                <a:close/>
                <a:moveTo>
                  <a:pt x="28003" y="7886"/>
                </a:moveTo>
                <a:cubicBezTo>
                  <a:pt x="28003" y="7899"/>
                  <a:pt x="28015" y="7899"/>
                  <a:pt x="28015" y="7912"/>
                </a:cubicBezTo>
                <a:cubicBezTo>
                  <a:pt x="28028" y="7950"/>
                  <a:pt x="28028" y="7987"/>
                  <a:pt x="28041" y="8038"/>
                </a:cubicBezTo>
                <a:cubicBezTo>
                  <a:pt x="28003" y="8126"/>
                  <a:pt x="27965" y="8227"/>
                  <a:pt x="27927" y="8328"/>
                </a:cubicBezTo>
                <a:cubicBezTo>
                  <a:pt x="27902" y="8290"/>
                  <a:pt x="27876" y="8253"/>
                  <a:pt x="27851" y="8215"/>
                </a:cubicBezTo>
                <a:cubicBezTo>
                  <a:pt x="27889" y="8101"/>
                  <a:pt x="27940" y="8000"/>
                  <a:pt x="28003" y="7886"/>
                </a:cubicBezTo>
                <a:close/>
                <a:moveTo>
                  <a:pt x="17699" y="8088"/>
                </a:moveTo>
                <a:cubicBezTo>
                  <a:pt x="17737" y="8177"/>
                  <a:pt x="17762" y="8253"/>
                  <a:pt x="17800" y="8341"/>
                </a:cubicBezTo>
                <a:cubicBezTo>
                  <a:pt x="17800" y="8354"/>
                  <a:pt x="17800" y="8354"/>
                  <a:pt x="17787" y="8354"/>
                </a:cubicBezTo>
                <a:cubicBezTo>
                  <a:pt x="17750" y="8366"/>
                  <a:pt x="17712" y="8379"/>
                  <a:pt x="17661" y="8379"/>
                </a:cubicBezTo>
                <a:cubicBezTo>
                  <a:pt x="17648" y="8354"/>
                  <a:pt x="17636" y="8316"/>
                  <a:pt x="17623" y="8290"/>
                </a:cubicBezTo>
                <a:cubicBezTo>
                  <a:pt x="17648" y="8227"/>
                  <a:pt x="17674" y="8164"/>
                  <a:pt x="17699" y="8088"/>
                </a:cubicBezTo>
                <a:close/>
                <a:moveTo>
                  <a:pt x="28053" y="8088"/>
                </a:moveTo>
                <a:cubicBezTo>
                  <a:pt x="28078" y="8164"/>
                  <a:pt x="28091" y="8227"/>
                  <a:pt x="28129" y="8290"/>
                </a:cubicBezTo>
                <a:cubicBezTo>
                  <a:pt x="28116" y="8316"/>
                  <a:pt x="28104" y="8354"/>
                  <a:pt x="28091" y="8379"/>
                </a:cubicBezTo>
                <a:cubicBezTo>
                  <a:pt x="28041" y="8379"/>
                  <a:pt x="28003" y="8366"/>
                  <a:pt x="27965" y="8354"/>
                </a:cubicBezTo>
                <a:cubicBezTo>
                  <a:pt x="27952" y="8354"/>
                  <a:pt x="27952" y="8354"/>
                  <a:pt x="27940" y="8341"/>
                </a:cubicBezTo>
                <a:lnTo>
                  <a:pt x="27952" y="8341"/>
                </a:lnTo>
                <a:cubicBezTo>
                  <a:pt x="27990" y="8253"/>
                  <a:pt x="28015" y="8177"/>
                  <a:pt x="28053" y="8088"/>
                </a:cubicBezTo>
                <a:close/>
                <a:moveTo>
                  <a:pt x="17131" y="5108"/>
                </a:moveTo>
                <a:lnTo>
                  <a:pt x="17131" y="5108"/>
                </a:lnTo>
                <a:cubicBezTo>
                  <a:pt x="17123" y="5116"/>
                  <a:pt x="17120" y="5119"/>
                  <a:pt x="17116" y="5120"/>
                </a:cubicBezTo>
                <a:lnTo>
                  <a:pt x="17116" y="5120"/>
                </a:lnTo>
                <a:cubicBezTo>
                  <a:pt x="17130" y="5118"/>
                  <a:pt x="17140" y="5113"/>
                  <a:pt x="17152" y="5110"/>
                </a:cubicBezTo>
                <a:lnTo>
                  <a:pt x="17152" y="5110"/>
                </a:lnTo>
                <a:cubicBezTo>
                  <a:pt x="17128" y="5122"/>
                  <a:pt x="17104" y="5134"/>
                  <a:pt x="17080" y="5146"/>
                </a:cubicBezTo>
                <a:cubicBezTo>
                  <a:pt x="17055" y="5172"/>
                  <a:pt x="17042" y="5184"/>
                  <a:pt x="17030" y="5197"/>
                </a:cubicBezTo>
                <a:cubicBezTo>
                  <a:pt x="17068" y="5184"/>
                  <a:pt x="17093" y="5172"/>
                  <a:pt x="17131" y="5146"/>
                </a:cubicBezTo>
                <a:lnTo>
                  <a:pt x="17131" y="5146"/>
                </a:lnTo>
                <a:cubicBezTo>
                  <a:pt x="17118" y="5172"/>
                  <a:pt x="17118" y="5184"/>
                  <a:pt x="17106" y="5209"/>
                </a:cubicBezTo>
                <a:cubicBezTo>
                  <a:pt x="17093" y="5209"/>
                  <a:pt x="17080" y="5209"/>
                  <a:pt x="17080" y="5222"/>
                </a:cubicBezTo>
                <a:cubicBezTo>
                  <a:pt x="17080" y="5209"/>
                  <a:pt x="17080" y="5209"/>
                  <a:pt x="17080" y="5209"/>
                </a:cubicBezTo>
                <a:cubicBezTo>
                  <a:pt x="17080" y="5201"/>
                  <a:pt x="17068" y="5192"/>
                  <a:pt x="17056" y="5192"/>
                </a:cubicBezTo>
                <a:cubicBezTo>
                  <a:pt x="17051" y="5192"/>
                  <a:pt x="17046" y="5193"/>
                  <a:pt x="17042" y="5197"/>
                </a:cubicBezTo>
                <a:cubicBezTo>
                  <a:pt x="17042" y="5209"/>
                  <a:pt x="17030" y="5222"/>
                  <a:pt x="17030" y="5235"/>
                </a:cubicBezTo>
                <a:cubicBezTo>
                  <a:pt x="17017" y="5247"/>
                  <a:pt x="16992" y="5260"/>
                  <a:pt x="16979" y="5260"/>
                </a:cubicBezTo>
                <a:cubicBezTo>
                  <a:pt x="16967" y="5285"/>
                  <a:pt x="16954" y="5298"/>
                  <a:pt x="16954" y="5323"/>
                </a:cubicBezTo>
                <a:cubicBezTo>
                  <a:pt x="16967" y="5310"/>
                  <a:pt x="16992" y="5298"/>
                  <a:pt x="17005" y="5285"/>
                </a:cubicBezTo>
                <a:lnTo>
                  <a:pt x="17005" y="5285"/>
                </a:lnTo>
                <a:cubicBezTo>
                  <a:pt x="16992" y="5336"/>
                  <a:pt x="16967" y="5374"/>
                  <a:pt x="16954" y="5424"/>
                </a:cubicBezTo>
                <a:cubicBezTo>
                  <a:pt x="16929" y="5437"/>
                  <a:pt x="16916" y="5449"/>
                  <a:pt x="16891" y="5462"/>
                </a:cubicBezTo>
                <a:cubicBezTo>
                  <a:pt x="16891" y="5475"/>
                  <a:pt x="16878" y="5487"/>
                  <a:pt x="16878" y="5513"/>
                </a:cubicBezTo>
                <a:cubicBezTo>
                  <a:pt x="16891" y="5500"/>
                  <a:pt x="16916" y="5487"/>
                  <a:pt x="16941" y="5475"/>
                </a:cubicBezTo>
                <a:lnTo>
                  <a:pt x="16941" y="5475"/>
                </a:lnTo>
                <a:cubicBezTo>
                  <a:pt x="16929" y="5513"/>
                  <a:pt x="16916" y="5538"/>
                  <a:pt x="16903" y="5576"/>
                </a:cubicBezTo>
                <a:cubicBezTo>
                  <a:pt x="16891" y="5588"/>
                  <a:pt x="16866" y="5601"/>
                  <a:pt x="16853" y="5614"/>
                </a:cubicBezTo>
                <a:cubicBezTo>
                  <a:pt x="16840" y="5626"/>
                  <a:pt x="16840" y="5651"/>
                  <a:pt x="16840" y="5664"/>
                </a:cubicBezTo>
                <a:cubicBezTo>
                  <a:pt x="16853" y="5651"/>
                  <a:pt x="16878" y="5639"/>
                  <a:pt x="16891" y="5626"/>
                </a:cubicBezTo>
                <a:lnTo>
                  <a:pt x="16891" y="5626"/>
                </a:lnTo>
                <a:cubicBezTo>
                  <a:pt x="16878" y="5702"/>
                  <a:pt x="16866" y="5765"/>
                  <a:pt x="16853" y="5828"/>
                </a:cubicBezTo>
                <a:cubicBezTo>
                  <a:pt x="16840" y="5841"/>
                  <a:pt x="16828" y="5853"/>
                  <a:pt x="16815" y="5866"/>
                </a:cubicBezTo>
                <a:cubicBezTo>
                  <a:pt x="16815" y="5866"/>
                  <a:pt x="16815" y="5866"/>
                  <a:pt x="16802" y="5879"/>
                </a:cubicBezTo>
                <a:cubicBezTo>
                  <a:pt x="16802" y="5879"/>
                  <a:pt x="16802" y="5891"/>
                  <a:pt x="16802" y="5904"/>
                </a:cubicBezTo>
                <a:cubicBezTo>
                  <a:pt x="16815" y="5891"/>
                  <a:pt x="16828" y="5879"/>
                  <a:pt x="16840" y="5879"/>
                </a:cubicBezTo>
                <a:lnTo>
                  <a:pt x="16840" y="5879"/>
                </a:lnTo>
                <a:cubicBezTo>
                  <a:pt x="16828" y="5942"/>
                  <a:pt x="16828" y="6018"/>
                  <a:pt x="16828" y="6093"/>
                </a:cubicBezTo>
                <a:cubicBezTo>
                  <a:pt x="16815" y="6106"/>
                  <a:pt x="16802" y="6119"/>
                  <a:pt x="16790" y="6119"/>
                </a:cubicBezTo>
                <a:cubicBezTo>
                  <a:pt x="16790" y="6131"/>
                  <a:pt x="16790" y="6144"/>
                  <a:pt x="16790" y="6156"/>
                </a:cubicBezTo>
                <a:cubicBezTo>
                  <a:pt x="16802" y="6156"/>
                  <a:pt x="16815" y="6144"/>
                  <a:pt x="16828" y="6131"/>
                </a:cubicBezTo>
                <a:cubicBezTo>
                  <a:pt x="16828" y="6182"/>
                  <a:pt x="16828" y="6220"/>
                  <a:pt x="16828" y="6258"/>
                </a:cubicBezTo>
                <a:cubicBezTo>
                  <a:pt x="16828" y="6295"/>
                  <a:pt x="16815" y="6333"/>
                  <a:pt x="16815" y="6371"/>
                </a:cubicBezTo>
                <a:cubicBezTo>
                  <a:pt x="16802" y="6371"/>
                  <a:pt x="16802" y="6384"/>
                  <a:pt x="16790" y="6396"/>
                </a:cubicBezTo>
                <a:cubicBezTo>
                  <a:pt x="16790" y="6409"/>
                  <a:pt x="16790" y="6422"/>
                  <a:pt x="16790" y="6422"/>
                </a:cubicBezTo>
                <a:cubicBezTo>
                  <a:pt x="16802" y="6422"/>
                  <a:pt x="16802" y="6409"/>
                  <a:pt x="16815" y="6396"/>
                </a:cubicBezTo>
                <a:cubicBezTo>
                  <a:pt x="16815" y="6510"/>
                  <a:pt x="16815" y="6624"/>
                  <a:pt x="16815" y="6725"/>
                </a:cubicBezTo>
                <a:cubicBezTo>
                  <a:pt x="16802" y="6737"/>
                  <a:pt x="16790" y="6737"/>
                  <a:pt x="16790" y="6750"/>
                </a:cubicBezTo>
                <a:cubicBezTo>
                  <a:pt x="16790" y="6763"/>
                  <a:pt x="16790" y="6788"/>
                  <a:pt x="16790" y="6800"/>
                </a:cubicBezTo>
                <a:cubicBezTo>
                  <a:pt x="16790" y="6788"/>
                  <a:pt x="16802" y="6788"/>
                  <a:pt x="16815" y="6775"/>
                </a:cubicBezTo>
                <a:cubicBezTo>
                  <a:pt x="16815" y="6826"/>
                  <a:pt x="16815" y="6889"/>
                  <a:pt x="16815" y="6939"/>
                </a:cubicBezTo>
                <a:cubicBezTo>
                  <a:pt x="16815" y="6965"/>
                  <a:pt x="16815" y="6977"/>
                  <a:pt x="16815" y="7003"/>
                </a:cubicBezTo>
                <a:cubicBezTo>
                  <a:pt x="16802" y="7003"/>
                  <a:pt x="16802" y="7015"/>
                  <a:pt x="16790" y="7015"/>
                </a:cubicBezTo>
                <a:cubicBezTo>
                  <a:pt x="16790" y="7028"/>
                  <a:pt x="16790" y="7040"/>
                  <a:pt x="16790" y="7053"/>
                </a:cubicBezTo>
                <a:cubicBezTo>
                  <a:pt x="16802" y="7053"/>
                  <a:pt x="16802" y="7040"/>
                  <a:pt x="16815" y="7028"/>
                </a:cubicBezTo>
                <a:cubicBezTo>
                  <a:pt x="16815" y="7078"/>
                  <a:pt x="16815" y="7116"/>
                  <a:pt x="16828" y="7167"/>
                </a:cubicBezTo>
                <a:cubicBezTo>
                  <a:pt x="16815" y="7179"/>
                  <a:pt x="16802" y="7179"/>
                  <a:pt x="16802" y="7192"/>
                </a:cubicBezTo>
                <a:cubicBezTo>
                  <a:pt x="16802" y="7205"/>
                  <a:pt x="16802" y="7230"/>
                  <a:pt x="16802" y="7242"/>
                </a:cubicBezTo>
                <a:cubicBezTo>
                  <a:pt x="16802" y="7230"/>
                  <a:pt x="16815" y="7230"/>
                  <a:pt x="16828" y="7217"/>
                </a:cubicBezTo>
                <a:cubicBezTo>
                  <a:pt x="16828" y="7255"/>
                  <a:pt x="16828" y="7293"/>
                  <a:pt x="16840" y="7331"/>
                </a:cubicBezTo>
                <a:cubicBezTo>
                  <a:pt x="16828" y="7343"/>
                  <a:pt x="16815" y="7356"/>
                  <a:pt x="16802" y="7369"/>
                </a:cubicBezTo>
                <a:cubicBezTo>
                  <a:pt x="16802" y="7369"/>
                  <a:pt x="16802" y="7381"/>
                  <a:pt x="16802" y="7394"/>
                </a:cubicBezTo>
                <a:cubicBezTo>
                  <a:pt x="16802" y="7407"/>
                  <a:pt x="16802" y="7419"/>
                  <a:pt x="16802" y="7419"/>
                </a:cubicBezTo>
                <a:cubicBezTo>
                  <a:pt x="16815" y="7419"/>
                  <a:pt x="16828" y="7407"/>
                  <a:pt x="16840" y="7394"/>
                </a:cubicBezTo>
                <a:cubicBezTo>
                  <a:pt x="16840" y="7432"/>
                  <a:pt x="16853" y="7482"/>
                  <a:pt x="16853" y="7520"/>
                </a:cubicBezTo>
                <a:cubicBezTo>
                  <a:pt x="16853" y="7533"/>
                  <a:pt x="16840" y="7545"/>
                  <a:pt x="16828" y="7558"/>
                </a:cubicBezTo>
                <a:cubicBezTo>
                  <a:pt x="16828" y="7621"/>
                  <a:pt x="16840" y="7672"/>
                  <a:pt x="16866" y="7735"/>
                </a:cubicBezTo>
                <a:cubicBezTo>
                  <a:pt x="16866" y="7747"/>
                  <a:pt x="16878" y="7773"/>
                  <a:pt x="16878" y="7785"/>
                </a:cubicBezTo>
                <a:cubicBezTo>
                  <a:pt x="16878" y="7811"/>
                  <a:pt x="16878" y="7823"/>
                  <a:pt x="16891" y="7836"/>
                </a:cubicBezTo>
                <a:cubicBezTo>
                  <a:pt x="16891" y="7836"/>
                  <a:pt x="16891" y="7823"/>
                  <a:pt x="16903" y="7823"/>
                </a:cubicBezTo>
                <a:cubicBezTo>
                  <a:pt x="16903" y="7836"/>
                  <a:pt x="16916" y="7849"/>
                  <a:pt x="16929" y="7874"/>
                </a:cubicBezTo>
                <a:cubicBezTo>
                  <a:pt x="16929" y="7899"/>
                  <a:pt x="16941" y="7937"/>
                  <a:pt x="16954" y="7975"/>
                </a:cubicBezTo>
                <a:cubicBezTo>
                  <a:pt x="16954" y="7987"/>
                  <a:pt x="16941" y="7987"/>
                  <a:pt x="16941" y="7987"/>
                </a:cubicBezTo>
                <a:cubicBezTo>
                  <a:pt x="16941" y="8000"/>
                  <a:pt x="16941" y="8013"/>
                  <a:pt x="16954" y="8025"/>
                </a:cubicBezTo>
                <a:cubicBezTo>
                  <a:pt x="16954" y="8025"/>
                  <a:pt x="16967" y="8025"/>
                  <a:pt x="16967" y="8013"/>
                </a:cubicBezTo>
                <a:cubicBezTo>
                  <a:pt x="16979" y="8051"/>
                  <a:pt x="16992" y="8076"/>
                  <a:pt x="16992" y="8101"/>
                </a:cubicBezTo>
                <a:cubicBezTo>
                  <a:pt x="16992" y="8114"/>
                  <a:pt x="16992" y="8114"/>
                  <a:pt x="16992" y="8114"/>
                </a:cubicBezTo>
                <a:cubicBezTo>
                  <a:pt x="16992" y="8126"/>
                  <a:pt x="16992" y="8139"/>
                  <a:pt x="17005" y="8152"/>
                </a:cubicBezTo>
                <a:cubicBezTo>
                  <a:pt x="17005" y="8152"/>
                  <a:pt x="17005" y="8152"/>
                  <a:pt x="17017" y="8139"/>
                </a:cubicBezTo>
                <a:cubicBezTo>
                  <a:pt x="17030" y="8177"/>
                  <a:pt x="17042" y="8202"/>
                  <a:pt x="17055" y="8240"/>
                </a:cubicBezTo>
                <a:lnTo>
                  <a:pt x="17042" y="8240"/>
                </a:lnTo>
                <a:cubicBezTo>
                  <a:pt x="17055" y="8253"/>
                  <a:pt x="17055" y="8265"/>
                  <a:pt x="17055" y="8265"/>
                </a:cubicBezTo>
                <a:lnTo>
                  <a:pt x="17068" y="8265"/>
                </a:lnTo>
                <a:cubicBezTo>
                  <a:pt x="17093" y="8303"/>
                  <a:pt x="17118" y="8341"/>
                  <a:pt x="17156" y="8379"/>
                </a:cubicBezTo>
                <a:lnTo>
                  <a:pt x="17131" y="8391"/>
                </a:lnTo>
                <a:cubicBezTo>
                  <a:pt x="17118" y="8391"/>
                  <a:pt x="17093" y="8379"/>
                  <a:pt x="17080" y="8379"/>
                </a:cubicBezTo>
                <a:lnTo>
                  <a:pt x="17042" y="8379"/>
                </a:lnTo>
                <a:cubicBezTo>
                  <a:pt x="17042" y="8379"/>
                  <a:pt x="16247" y="7987"/>
                  <a:pt x="16260" y="6977"/>
                </a:cubicBezTo>
                <a:cubicBezTo>
                  <a:pt x="16285" y="5954"/>
                  <a:pt x="16866" y="5197"/>
                  <a:pt x="16866" y="5197"/>
                </a:cubicBezTo>
                <a:lnTo>
                  <a:pt x="17131" y="5108"/>
                </a:lnTo>
                <a:close/>
                <a:moveTo>
                  <a:pt x="17611" y="8328"/>
                </a:moveTo>
                <a:cubicBezTo>
                  <a:pt x="17623" y="8341"/>
                  <a:pt x="17623" y="8366"/>
                  <a:pt x="17636" y="8391"/>
                </a:cubicBezTo>
                <a:lnTo>
                  <a:pt x="17573" y="8391"/>
                </a:lnTo>
                <a:cubicBezTo>
                  <a:pt x="17585" y="8366"/>
                  <a:pt x="17598" y="8354"/>
                  <a:pt x="17611" y="8328"/>
                </a:cubicBezTo>
                <a:close/>
                <a:moveTo>
                  <a:pt x="28142" y="8328"/>
                </a:moveTo>
                <a:cubicBezTo>
                  <a:pt x="28154" y="8354"/>
                  <a:pt x="28167" y="8366"/>
                  <a:pt x="28179" y="8391"/>
                </a:cubicBezTo>
                <a:lnTo>
                  <a:pt x="28116" y="8391"/>
                </a:lnTo>
                <a:cubicBezTo>
                  <a:pt x="28129" y="8366"/>
                  <a:pt x="28129" y="8341"/>
                  <a:pt x="28142" y="8328"/>
                </a:cubicBezTo>
                <a:close/>
                <a:moveTo>
                  <a:pt x="28601" y="5114"/>
                </a:moveTo>
                <a:cubicBezTo>
                  <a:pt x="28684" y="5137"/>
                  <a:pt x="28766" y="5162"/>
                  <a:pt x="28849" y="5197"/>
                </a:cubicBezTo>
                <a:cubicBezTo>
                  <a:pt x="28861" y="5209"/>
                  <a:pt x="29089" y="5513"/>
                  <a:pt x="29253" y="5980"/>
                </a:cubicBezTo>
                <a:cubicBezTo>
                  <a:pt x="29265" y="5992"/>
                  <a:pt x="29265" y="6005"/>
                  <a:pt x="29278" y="6018"/>
                </a:cubicBezTo>
                <a:lnTo>
                  <a:pt x="29265" y="6018"/>
                </a:lnTo>
                <a:cubicBezTo>
                  <a:pt x="29291" y="6055"/>
                  <a:pt x="29303" y="6093"/>
                  <a:pt x="29316" y="6131"/>
                </a:cubicBezTo>
                <a:cubicBezTo>
                  <a:pt x="29316" y="6131"/>
                  <a:pt x="29316" y="6131"/>
                  <a:pt x="29316" y="6119"/>
                </a:cubicBezTo>
                <a:cubicBezTo>
                  <a:pt x="29316" y="6144"/>
                  <a:pt x="29329" y="6156"/>
                  <a:pt x="29329" y="6182"/>
                </a:cubicBezTo>
                <a:lnTo>
                  <a:pt x="29316" y="6169"/>
                </a:lnTo>
                <a:lnTo>
                  <a:pt x="29316" y="6169"/>
                </a:lnTo>
                <a:cubicBezTo>
                  <a:pt x="29329" y="6194"/>
                  <a:pt x="29329" y="6207"/>
                  <a:pt x="29341" y="6232"/>
                </a:cubicBezTo>
                <a:cubicBezTo>
                  <a:pt x="29341" y="6232"/>
                  <a:pt x="29341" y="6232"/>
                  <a:pt x="29354" y="6245"/>
                </a:cubicBezTo>
                <a:cubicBezTo>
                  <a:pt x="29366" y="6308"/>
                  <a:pt x="29392" y="6371"/>
                  <a:pt x="29404" y="6447"/>
                </a:cubicBezTo>
                <a:cubicBezTo>
                  <a:pt x="29404" y="6460"/>
                  <a:pt x="29404" y="6472"/>
                  <a:pt x="29404" y="6497"/>
                </a:cubicBezTo>
                <a:cubicBezTo>
                  <a:pt x="29404" y="6535"/>
                  <a:pt x="29417" y="6561"/>
                  <a:pt x="29417" y="6598"/>
                </a:cubicBezTo>
                <a:cubicBezTo>
                  <a:pt x="29430" y="6611"/>
                  <a:pt x="29430" y="6611"/>
                  <a:pt x="29442" y="6624"/>
                </a:cubicBezTo>
                <a:cubicBezTo>
                  <a:pt x="29455" y="6712"/>
                  <a:pt x="29455" y="6800"/>
                  <a:pt x="29455" y="6889"/>
                </a:cubicBezTo>
                <a:cubicBezTo>
                  <a:pt x="29455" y="6889"/>
                  <a:pt x="29455" y="6889"/>
                  <a:pt x="29442" y="6876"/>
                </a:cubicBezTo>
                <a:lnTo>
                  <a:pt x="29442" y="6876"/>
                </a:lnTo>
                <a:cubicBezTo>
                  <a:pt x="29442" y="6901"/>
                  <a:pt x="29455" y="6914"/>
                  <a:pt x="29455" y="6927"/>
                </a:cubicBezTo>
                <a:cubicBezTo>
                  <a:pt x="29455" y="6927"/>
                  <a:pt x="29455" y="6927"/>
                  <a:pt x="29455" y="6939"/>
                </a:cubicBezTo>
                <a:cubicBezTo>
                  <a:pt x="29455" y="6965"/>
                  <a:pt x="29455" y="7003"/>
                  <a:pt x="29455" y="7028"/>
                </a:cubicBezTo>
                <a:cubicBezTo>
                  <a:pt x="29442" y="8000"/>
                  <a:pt x="28672" y="8379"/>
                  <a:pt x="28672" y="8379"/>
                </a:cubicBezTo>
                <a:cubicBezTo>
                  <a:pt x="28659" y="8379"/>
                  <a:pt x="28634" y="8391"/>
                  <a:pt x="28621" y="8391"/>
                </a:cubicBezTo>
                <a:lnTo>
                  <a:pt x="28596" y="8379"/>
                </a:lnTo>
                <a:cubicBezTo>
                  <a:pt x="28596" y="8379"/>
                  <a:pt x="28798" y="8051"/>
                  <a:pt x="28874" y="7646"/>
                </a:cubicBezTo>
                <a:cubicBezTo>
                  <a:pt x="28874" y="7659"/>
                  <a:pt x="28874" y="7659"/>
                  <a:pt x="28874" y="7659"/>
                </a:cubicBezTo>
                <a:cubicBezTo>
                  <a:pt x="28874" y="7634"/>
                  <a:pt x="28887" y="7596"/>
                  <a:pt x="28887" y="7571"/>
                </a:cubicBezTo>
                <a:cubicBezTo>
                  <a:pt x="28887" y="7558"/>
                  <a:pt x="28899" y="7545"/>
                  <a:pt x="28899" y="7533"/>
                </a:cubicBezTo>
                <a:lnTo>
                  <a:pt x="28899" y="7520"/>
                </a:lnTo>
                <a:cubicBezTo>
                  <a:pt x="28899" y="7482"/>
                  <a:pt x="28899" y="7432"/>
                  <a:pt x="28912" y="7394"/>
                </a:cubicBezTo>
                <a:cubicBezTo>
                  <a:pt x="28937" y="6914"/>
                  <a:pt x="28937" y="6144"/>
                  <a:pt x="28912" y="5917"/>
                </a:cubicBezTo>
                <a:cubicBezTo>
                  <a:pt x="28912" y="5904"/>
                  <a:pt x="28912" y="5891"/>
                  <a:pt x="28912" y="5879"/>
                </a:cubicBezTo>
                <a:cubicBezTo>
                  <a:pt x="28912" y="5866"/>
                  <a:pt x="28899" y="5841"/>
                  <a:pt x="28899" y="5828"/>
                </a:cubicBezTo>
                <a:cubicBezTo>
                  <a:pt x="28887" y="5765"/>
                  <a:pt x="28874" y="5702"/>
                  <a:pt x="28861" y="5626"/>
                </a:cubicBezTo>
                <a:lnTo>
                  <a:pt x="28861" y="5626"/>
                </a:lnTo>
                <a:cubicBezTo>
                  <a:pt x="28861" y="5626"/>
                  <a:pt x="28874" y="5639"/>
                  <a:pt x="28874" y="5639"/>
                </a:cubicBezTo>
                <a:cubicBezTo>
                  <a:pt x="28874" y="5626"/>
                  <a:pt x="28861" y="5601"/>
                  <a:pt x="28861" y="5588"/>
                </a:cubicBezTo>
                <a:cubicBezTo>
                  <a:pt x="28861" y="5588"/>
                  <a:pt x="28849" y="5576"/>
                  <a:pt x="28849" y="5576"/>
                </a:cubicBezTo>
                <a:cubicBezTo>
                  <a:pt x="28836" y="5538"/>
                  <a:pt x="28823" y="5513"/>
                  <a:pt x="28811" y="5475"/>
                </a:cubicBezTo>
                <a:lnTo>
                  <a:pt x="28811" y="5475"/>
                </a:lnTo>
                <a:cubicBezTo>
                  <a:pt x="28823" y="5475"/>
                  <a:pt x="28823" y="5487"/>
                  <a:pt x="28836" y="5487"/>
                </a:cubicBezTo>
                <a:cubicBezTo>
                  <a:pt x="28823" y="5462"/>
                  <a:pt x="28823" y="5449"/>
                  <a:pt x="28823" y="5437"/>
                </a:cubicBezTo>
                <a:cubicBezTo>
                  <a:pt x="28811" y="5437"/>
                  <a:pt x="28811" y="5424"/>
                  <a:pt x="28798" y="5424"/>
                </a:cubicBezTo>
                <a:cubicBezTo>
                  <a:pt x="28786" y="5376"/>
                  <a:pt x="28763" y="5339"/>
                  <a:pt x="28749" y="5292"/>
                </a:cubicBezTo>
                <a:lnTo>
                  <a:pt x="28749" y="5292"/>
                </a:lnTo>
                <a:cubicBezTo>
                  <a:pt x="28751" y="5295"/>
                  <a:pt x="28754" y="5298"/>
                  <a:pt x="28760" y="5298"/>
                </a:cubicBezTo>
                <a:cubicBezTo>
                  <a:pt x="28735" y="5260"/>
                  <a:pt x="28710" y="5222"/>
                  <a:pt x="28685" y="5197"/>
                </a:cubicBezTo>
                <a:cubicBezTo>
                  <a:pt x="28672" y="5197"/>
                  <a:pt x="28672" y="5197"/>
                  <a:pt x="28672" y="5209"/>
                </a:cubicBezTo>
                <a:cubicBezTo>
                  <a:pt x="28672" y="5209"/>
                  <a:pt x="28672" y="5209"/>
                  <a:pt x="28672" y="5222"/>
                </a:cubicBezTo>
                <a:cubicBezTo>
                  <a:pt x="28672" y="5209"/>
                  <a:pt x="28659" y="5209"/>
                  <a:pt x="28647" y="5209"/>
                </a:cubicBezTo>
                <a:cubicBezTo>
                  <a:pt x="28634" y="5184"/>
                  <a:pt x="28621" y="5172"/>
                  <a:pt x="28609" y="5146"/>
                </a:cubicBezTo>
                <a:lnTo>
                  <a:pt x="28609" y="5146"/>
                </a:lnTo>
                <a:cubicBezTo>
                  <a:pt x="28634" y="5159"/>
                  <a:pt x="28647" y="5172"/>
                  <a:pt x="28659" y="5172"/>
                </a:cubicBezTo>
                <a:cubicBezTo>
                  <a:pt x="28648" y="5148"/>
                  <a:pt x="28625" y="5136"/>
                  <a:pt x="28601" y="5114"/>
                </a:cubicBezTo>
                <a:close/>
                <a:moveTo>
                  <a:pt x="17396" y="5038"/>
                </a:moveTo>
                <a:cubicBezTo>
                  <a:pt x="17428" y="5038"/>
                  <a:pt x="17446" y="5045"/>
                  <a:pt x="17446" y="5045"/>
                </a:cubicBezTo>
                <a:cubicBezTo>
                  <a:pt x="17446" y="5045"/>
                  <a:pt x="17446" y="5058"/>
                  <a:pt x="17446" y="5058"/>
                </a:cubicBezTo>
                <a:cubicBezTo>
                  <a:pt x="17459" y="5058"/>
                  <a:pt x="17472" y="5058"/>
                  <a:pt x="17484" y="5045"/>
                </a:cubicBezTo>
                <a:cubicBezTo>
                  <a:pt x="17484" y="5071"/>
                  <a:pt x="17484" y="5083"/>
                  <a:pt x="17497" y="5096"/>
                </a:cubicBezTo>
                <a:cubicBezTo>
                  <a:pt x="17484" y="5096"/>
                  <a:pt x="17472" y="5108"/>
                  <a:pt x="17459" y="5108"/>
                </a:cubicBezTo>
                <a:cubicBezTo>
                  <a:pt x="17459" y="5108"/>
                  <a:pt x="17459" y="5121"/>
                  <a:pt x="17459" y="5134"/>
                </a:cubicBezTo>
                <a:lnTo>
                  <a:pt x="17497" y="5134"/>
                </a:lnTo>
                <a:cubicBezTo>
                  <a:pt x="17598" y="5677"/>
                  <a:pt x="17623" y="6220"/>
                  <a:pt x="17623" y="6763"/>
                </a:cubicBezTo>
                <a:cubicBezTo>
                  <a:pt x="17623" y="6952"/>
                  <a:pt x="17636" y="7141"/>
                  <a:pt x="17636" y="7331"/>
                </a:cubicBezTo>
                <a:cubicBezTo>
                  <a:pt x="17623" y="7343"/>
                  <a:pt x="17611" y="7356"/>
                  <a:pt x="17598" y="7356"/>
                </a:cubicBezTo>
                <a:cubicBezTo>
                  <a:pt x="17598" y="7381"/>
                  <a:pt x="17598" y="7381"/>
                  <a:pt x="17598" y="7394"/>
                </a:cubicBezTo>
                <a:cubicBezTo>
                  <a:pt x="17611" y="7394"/>
                  <a:pt x="17623" y="7381"/>
                  <a:pt x="17636" y="7369"/>
                </a:cubicBezTo>
                <a:lnTo>
                  <a:pt x="17636" y="7369"/>
                </a:lnTo>
                <a:cubicBezTo>
                  <a:pt x="17636" y="7419"/>
                  <a:pt x="17636" y="7470"/>
                  <a:pt x="17623" y="7520"/>
                </a:cubicBezTo>
                <a:cubicBezTo>
                  <a:pt x="17623" y="7533"/>
                  <a:pt x="17623" y="7533"/>
                  <a:pt x="17623" y="7533"/>
                </a:cubicBezTo>
                <a:cubicBezTo>
                  <a:pt x="17611" y="7545"/>
                  <a:pt x="17598" y="7558"/>
                  <a:pt x="17585" y="7571"/>
                </a:cubicBezTo>
                <a:cubicBezTo>
                  <a:pt x="17585" y="7596"/>
                  <a:pt x="17585" y="7609"/>
                  <a:pt x="17585" y="7621"/>
                </a:cubicBezTo>
                <a:cubicBezTo>
                  <a:pt x="17589" y="7618"/>
                  <a:pt x="17592" y="7615"/>
                  <a:pt x="17595" y="7612"/>
                </a:cubicBezTo>
                <a:lnTo>
                  <a:pt x="17595" y="7612"/>
                </a:lnTo>
                <a:cubicBezTo>
                  <a:pt x="17594" y="7615"/>
                  <a:pt x="17595" y="7618"/>
                  <a:pt x="17598" y="7621"/>
                </a:cubicBezTo>
                <a:cubicBezTo>
                  <a:pt x="17611" y="7634"/>
                  <a:pt x="17611" y="7646"/>
                  <a:pt x="17623" y="7659"/>
                </a:cubicBezTo>
                <a:cubicBezTo>
                  <a:pt x="17611" y="7697"/>
                  <a:pt x="17611" y="7747"/>
                  <a:pt x="17598" y="7785"/>
                </a:cubicBezTo>
                <a:cubicBezTo>
                  <a:pt x="17598" y="7798"/>
                  <a:pt x="17598" y="7798"/>
                  <a:pt x="17585" y="7798"/>
                </a:cubicBezTo>
                <a:cubicBezTo>
                  <a:pt x="17585" y="7798"/>
                  <a:pt x="17585" y="7785"/>
                  <a:pt x="17573" y="7785"/>
                </a:cubicBezTo>
                <a:cubicBezTo>
                  <a:pt x="17573" y="7806"/>
                  <a:pt x="17573" y="7827"/>
                  <a:pt x="17573" y="7849"/>
                </a:cubicBezTo>
                <a:cubicBezTo>
                  <a:pt x="17585" y="7861"/>
                  <a:pt x="17585" y="7874"/>
                  <a:pt x="17585" y="7874"/>
                </a:cubicBezTo>
                <a:cubicBezTo>
                  <a:pt x="17585" y="7937"/>
                  <a:pt x="17573" y="7987"/>
                  <a:pt x="17560" y="8038"/>
                </a:cubicBezTo>
                <a:cubicBezTo>
                  <a:pt x="17560" y="8038"/>
                  <a:pt x="17547" y="8038"/>
                  <a:pt x="17547" y="8051"/>
                </a:cubicBezTo>
                <a:cubicBezTo>
                  <a:pt x="17510" y="8404"/>
                  <a:pt x="17484" y="8404"/>
                  <a:pt x="17484" y="8404"/>
                </a:cubicBezTo>
                <a:lnTo>
                  <a:pt x="17295" y="8404"/>
                </a:lnTo>
                <a:cubicBezTo>
                  <a:pt x="17295" y="8404"/>
                  <a:pt x="16979" y="8139"/>
                  <a:pt x="16929" y="7596"/>
                </a:cubicBezTo>
                <a:cubicBezTo>
                  <a:pt x="16878" y="7053"/>
                  <a:pt x="16853" y="6434"/>
                  <a:pt x="16878" y="6106"/>
                </a:cubicBezTo>
                <a:cubicBezTo>
                  <a:pt x="16891" y="5765"/>
                  <a:pt x="17068" y="5197"/>
                  <a:pt x="17207" y="5108"/>
                </a:cubicBezTo>
                <a:cubicBezTo>
                  <a:pt x="17286" y="5051"/>
                  <a:pt x="17353" y="5038"/>
                  <a:pt x="17396" y="5038"/>
                </a:cubicBezTo>
                <a:close/>
                <a:moveTo>
                  <a:pt x="28319" y="5038"/>
                </a:moveTo>
                <a:cubicBezTo>
                  <a:pt x="28361" y="5038"/>
                  <a:pt x="28428" y="5051"/>
                  <a:pt x="28508" y="5108"/>
                </a:cubicBezTo>
                <a:cubicBezTo>
                  <a:pt x="28647" y="5197"/>
                  <a:pt x="28823" y="5765"/>
                  <a:pt x="28836" y="6106"/>
                </a:cubicBezTo>
                <a:cubicBezTo>
                  <a:pt x="28849" y="6245"/>
                  <a:pt x="28849" y="6434"/>
                  <a:pt x="28836" y="6662"/>
                </a:cubicBezTo>
                <a:cubicBezTo>
                  <a:pt x="28836" y="6737"/>
                  <a:pt x="28836" y="6813"/>
                  <a:pt x="28836" y="6889"/>
                </a:cubicBezTo>
                <a:cubicBezTo>
                  <a:pt x="28836" y="6897"/>
                  <a:pt x="28836" y="6906"/>
                  <a:pt x="28836" y="6914"/>
                </a:cubicBezTo>
                <a:cubicBezTo>
                  <a:pt x="28836" y="6965"/>
                  <a:pt x="28836" y="7015"/>
                  <a:pt x="28836" y="7053"/>
                </a:cubicBezTo>
                <a:lnTo>
                  <a:pt x="28823" y="7053"/>
                </a:lnTo>
                <a:lnTo>
                  <a:pt x="28823" y="7091"/>
                </a:lnTo>
                <a:cubicBezTo>
                  <a:pt x="28823" y="7104"/>
                  <a:pt x="28823" y="7104"/>
                  <a:pt x="28836" y="7104"/>
                </a:cubicBezTo>
                <a:cubicBezTo>
                  <a:pt x="28836" y="7154"/>
                  <a:pt x="28823" y="7192"/>
                  <a:pt x="28823" y="7230"/>
                </a:cubicBezTo>
                <a:lnTo>
                  <a:pt x="28811" y="7230"/>
                </a:lnTo>
                <a:cubicBezTo>
                  <a:pt x="28811" y="7242"/>
                  <a:pt x="28811" y="7255"/>
                  <a:pt x="28811" y="7280"/>
                </a:cubicBezTo>
                <a:cubicBezTo>
                  <a:pt x="28811" y="7280"/>
                  <a:pt x="28823" y="7293"/>
                  <a:pt x="28823" y="7293"/>
                </a:cubicBezTo>
                <a:cubicBezTo>
                  <a:pt x="28823" y="7343"/>
                  <a:pt x="28811" y="7381"/>
                  <a:pt x="28811" y="7432"/>
                </a:cubicBezTo>
                <a:lnTo>
                  <a:pt x="28798" y="7432"/>
                </a:lnTo>
                <a:cubicBezTo>
                  <a:pt x="28798" y="7444"/>
                  <a:pt x="28798" y="7457"/>
                  <a:pt x="28798" y="7470"/>
                </a:cubicBezTo>
                <a:cubicBezTo>
                  <a:pt x="28798" y="7482"/>
                  <a:pt x="28798" y="7482"/>
                  <a:pt x="28798" y="7482"/>
                </a:cubicBezTo>
                <a:cubicBezTo>
                  <a:pt x="28798" y="7520"/>
                  <a:pt x="28798" y="7558"/>
                  <a:pt x="28786" y="7596"/>
                </a:cubicBezTo>
                <a:cubicBezTo>
                  <a:pt x="28748" y="7975"/>
                  <a:pt x="28584" y="8227"/>
                  <a:pt x="28495" y="8341"/>
                </a:cubicBezTo>
                <a:cubicBezTo>
                  <a:pt x="28457" y="8379"/>
                  <a:pt x="28432" y="8404"/>
                  <a:pt x="28432" y="8404"/>
                </a:cubicBezTo>
                <a:lnTo>
                  <a:pt x="28230" y="8404"/>
                </a:lnTo>
                <a:cubicBezTo>
                  <a:pt x="28230" y="8404"/>
                  <a:pt x="28192" y="8391"/>
                  <a:pt x="28129" y="7659"/>
                </a:cubicBezTo>
                <a:cubicBezTo>
                  <a:pt x="28129" y="7634"/>
                  <a:pt x="28129" y="7621"/>
                  <a:pt x="28129" y="7596"/>
                </a:cubicBezTo>
                <a:cubicBezTo>
                  <a:pt x="28129" y="7596"/>
                  <a:pt x="28129" y="7583"/>
                  <a:pt x="28129" y="7583"/>
                </a:cubicBezTo>
                <a:cubicBezTo>
                  <a:pt x="28129" y="7558"/>
                  <a:pt x="28129" y="7545"/>
                  <a:pt x="28129" y="7533"/>
                </a:cubicBezTo>
                <a:cubicBezTo>
                  <a:pt x="28129" y="7533"/>
                  <a:pt x="28116" y="7533"/>
                  <a:pt x="28116" y="7520"/>
                </a:cubicBezTo>
                <a:cubicBezTo>
                  <a:pt x="28104" y="7242"/>
                  <a:pt x="28116" y="6889"/>
                  <a:pt x="28129" y="6548"/>
                </a:cubicBezTo>
                <a:cubicBezTo>
                  <a:pt x="28142" y="6068"/>
                  <a:pt x="28167" y="5601"/>
                  <a:pt x="28255" y="5134"/>
                </a:cubicBezTo>
                <a:cubicBezTo>
                  <a:pt x="28255" y="5121"/>
                  <a:pt x="28255" y="5108"/>
                  <a:pt x="28255" y="5096"/>
                </a:cubicBezTo>
                <a:cubicBezTo>
                  <a:pt x="28255" y="5083"/>
                  <a:pt x="28268" y="5071"/>
                  <a:pt x="28268" y="5045"/>
                </a:cubicBezTo>
                <a:cubicBezTo>
                  <a:pt x="28268" y="5045"/>
                  <a:pt x="28286" y="5038"/>
                  <a:pt x="28319" y="5038"/>
                </a:cubicBezTo>
                <a:close/>
                <a:moveTo>
                  <a:pt x="21146" y="7634"/>
                </a:moveTo>
                <a:cubicBezTo>
                  <a:pt x="21146" y="7760"/>
                  <a:pt x="21146" y="7886"/>
                  <a:pt x="21134" y="8013"/>
                </a:cubicBezTo>
                <a:lnTo>
                  <a:pt x="21171" y="7962"/>
                </a:lnTo>
                <a:cubicBezTo>
                  <a:pt x="21171" y="7861"/>
                  <a:pt x="21184" y="7747"/>
                  <a:pt x="21184" y="7646"/>
                </a:cubicBezTo>
                <a:cubicBezTo>
                  <a:pt x="21222" y="7646"/>
                  <a:pt x="21260" y="7646"/>
                  <a:pt x="21298" y="7659"/>
                </a:cubicBezTo>
                <a:cubicBezTo>
                  <a:pt x="21298" y="7710"/>
                  <a:pt x="21298" y="7760"/>
                  <a:pt x="21298" y="7811"/>
                </a:cubicBezTo>
                <a:lnTo>
                  <a:pt x="21348" y="7735"/>
                </a:lnTo>
                <a:cubicBezTo>
                  <a:pt x="21348" y="7710"/>
                  <a:pt x="21348" y="7684"/>
                  <a:pt x="21348" y="7659"/>
                </a:cubicBezTo>
                <a:cubicBezTo>
                  <a:pt x="21399" y="7659"/>
                  <a:pt x="21437" y="7672"/>
                  <a:pt x="21474" y="7672"/>
                </a:cubicBezTo>
                <a:lnTo>
                  <a:pt x="21474" y="7684"/>
                </a:lnTo>
                <a:lnTo>
                  <a:pt x="21550" y="7684"/>
                </a:lnTo>
                <a:lnTo>
                  <a:pt x="21563" y="7672"/>
                </a:lnTo>
                <a:lnTo>
                  <a:pt x="21588" y="7672"/>
                </a:lnTo>
                <a:cubicBezTo>
                  <a:pt x="21588" y="7684"/>
                  <a:pt x="21588" y="7684"/>
                  <a:pt x="21588" y="7684"/>
                </a:cubicBezTo>
                <a:lnTo>
                  <a:pt x="21626" y="7684"/>
                </a:lnTo>
                <a:lnTo>
                  <a:pt x="21626" y="7672"/>
                </a:lnTo>
                <a:cubicBezTo>
                  <a:pt x="21639" y="7684"/>
                  <a:pt x="21664" y="7684"/>
                  <a:pt x="21677" y="7684"/>
                </a:cubicBezTo>
                <a:lnTo>
                  <a:pt x="21841" y="7684"/>
                </a:lnTo>
                <a:lnTo>
                  <a:pt x="21841" y="7697"/>
                </a:lnTo>
                <a:lnTo>
                  <a:pt x="21879" y="7697"/>
                </a:lnTo>
                <a:cubicBezTo>
                  <a:pt x="21879" y="7697"/>
                  <a:pt x="21879" y="7684"/>
                  <a:pt x="21879" y="7684"/>
                </a:cubicBezTo>
                <a:cubicBezTo>
                  <a:pt x="21929" y="7684"/>
                  <a:pt x="21980" y="7684"/>
                  <a:pt x="22030" y="7697"/>
                </a:cubicBezTo>
                <a:lnTo>
                  <a:pt x="23709" y="7697"/>
                </a:lnTo>
                <a:cubicBezTo>
                  <a:pt x="23810" y="7697"/>
                  <a:pt x="23914" y="7699"/>
                  <a:pt x="24017" y="7699"/>
                </a:cubicBezTo>
                <a:cubicBezTo>
                  <a:pt x="24172" y="7699"/>
                  <a:pt x="24328" y="7694"/>
                  <a:pt x="24480" y="7672"/>
                </a:cubicBezTo>
                <a:cubicBezTo>
                  <a:pt x="24505" y="7773"/>
                  <a:pt x="24581" y="7849"/>
                  <a:pt x="24682" y="7912"/>
                </a:cubicBezTo>
                <a:cubicBezTo>
                  <a:pt x="24770" y="7975"/>
                  <a:pt x="24859" y="8000"/>
                  <a:pt x="24758" y="8114"/>
                </a:cubicBezTo>
                <a:cubicBezTo>
                  <a:pt x="24694" y="8177"/>
                  <a:pt x="24619" y="8215"/>
                  <a:pt x="24543" y="8278"/>
                </a:cubicBezTo>
                <a:cubicBezTo>
                  <a:pt x="24555" y="8215"/>
                  <a:pt x="24555" y="8164"/>
                  <a:pt x="24568" y="8101"/>
                </a:cubicBezTo>
                <a:cubicBezTo>
                  <a:pt x="24568" y="8095"/>
                  <a:pt x="24562" y="8092"/>
                  <a:pt x="24555" y="8092"/>
                </a:cubicBezTo>
                <a:cubicBezTo>
                  <a:pt x="24549" y="8092"/>
                  <a:pt x="24543" y="8095"/>
                  <a:pt x="24543" y="8101"/>
                </a:cubicBezTo>
                <a:cubicBezTo>
                  <a:pt x="24530" y="8164"/>
                  <a:pt x="24530" y="8240"/>
                  <a:pt x="24518" y="8303"/>
                </a:cubicBezTo>
                <a:cubicBezTo>
                  <a:pt x="24505" y="8303"/>
                  <a:pt x="24505" y="8303"/>
                  <a:pt x="24505" y="8316"/>
                </a:cubicBezTo>
                <a:cubicBezTo>
                  <a:pt x="24480" y="8341"/>
                  <a:pt x="24467" y="8379"/>
                  <a:pt x="24467" y="8417"/>
                </a:cubicBezTo>
                <a:cubicBezTo>
                  <a:pt x="24391" y="8404"/>
                  <a:pt x="24328" y="8404"/>
                  <a:pt x="24252" y="8404"/>
                </a:cubicBezTo>
                <a:cubicBezTo>
                  <a:pt x="24303" y="8316"/>
                  <a:pt x="24341" y="8227"/>
                  <a:pt x="24379" y="8126"/>
                </a:cubicBezTo>
                <a:cubicBezTo>
                  <a:pt x="24429" y="8126"/>
                  <a:pt x="24492" y="8114"/>
                  <a:pt x="24530" y="8088"/>
                </a:cubicBezTo>
                <a:cubicBezTo>
                  <a:pt x="24581" y="8076"/>
                  <a:pt x="24593" y="8000"/>
                  <a:pt x="24530" y="7987"/>
                </a:cubicBezTo>
                <a:cubicBezTo>
                  <a:pt x="24436" y="7962"/>
                  <a:pt x="24335" y="7956"/>
                  <a:pt x="24232" y="7956"/>
                </a:cubicBezTo>
                <a:cubicBezTo>
                  <a:pt x="24129" y="7956"/>
                  <a:pt x="24025" y="7962"/>
                  <a:pt x="23924" y="7962"/>
                </a:cubicBezTo>
                <a:cubicBezTo>
                  <a:pt x="23924" y="7924"/>
                  <a:pt x="23937" y="7886"/>
                  <a:pt x="23949" y="7849"/>
                </a:cubicBezTo>
                <a:cubicBezTo>
                  <a:pt x="23949" y="7834"/>
                  <a:pt x="23941" y="7828"/>
                  <a:pt x="23934" y="7828"/>
                </a:cubicBezTo>
                <a:cubicBezTo>
                  <a:pt x="23928" y="7828"/>
                  <a:pt x="23924" y="7831"/>
                  <a:pt x="23924" y="7836"/>
                </a:cubicBezTo>
                <a:cubicBezTo>
                  <a:pt x="23912" y="7886"/>
                  <a:pt x="23899" y="7924"/>
                  <a:pt x="23886" y="7962"/>
                </a:cubicBezTo>
                <a:cubicBezTo>
                  <a:pt x="23836" y="7975"/>
                  <a:pt x="23773" y="7975"/>
                  <a:pt x="23722" y="7975"/>
                </a:cubicBezTo>
                <a:lnTo>
                  <a:pt x="23621" y="7975"/>
                </a:lnTo>
                <a:cubicBezTo>
                  <a:pt x="23621" y="7962"/>
                  <a:pt x="23621" y="7950"/>
                  <a:pt x="23621" y="7937"/>
                </a:cubicBezTo>
                <a:cubicBezTo>
                  <a:pt x="23621" y="7931"/>
                  <a:pt x="23615" y="7927"/>
                  <a:pt x="23608" y="7927"/>
                </a:cubicBezTo>
                <a:cubicBezTo>
                  <a:pt x="23602" y="7927"/>
                  <a:pt x="23596" y="7931"/>
                  <a:pt x="23596" y="7937"/>
                </a:cubicBezTo>
                <a:cubicBezTo>
                  <a:pt x="23596" y="7950"/>
                  <a:pt x="23596" y="7962"/>
                  <a:pt x="23596" y="7975"/>
                </a:cubicBezTo>
                <a:lnTo>
                  <a:pt x="23394" y="7975"/>
                </a:lnTo>
                <a:cubicBezTo>
                  <a:pt x="23394" y="7937"/>
                  <a:pt x="23394" y="7886"/>
                  <a:pt x="23394" y="7849"/>
                </a:cubicBezTo>
                <a:cubicBezTo>
                  <a:pt x="23394" y="7836"/>
                  <a:pt x="23387" y="7830"/>
                  <a:pt x="23381" y="7830"/>
                </a:cubicBezTo>
                <a:cubicBezTo>
                  <a:pt x="23375" y="7830"/>
                  <a:pt x="23369" y="7836"/>
                  <a:pt x="23369" y="7849"/>
                </a:cubicBezTo>
                <a:cubicBezTo>
                  <a:pt x="23369" y="7886"/>
                  <a:pt x="23369" y="7937"/>
                  <a:pt x="23369" y="7975"/>
                </a:cubicBezTo>
                <a:lnTo>
                  <a:pt x="23192" y="7975"/>
                </a:lnTo>
                <a:cubicBezTo>
                  <a:pt x="23204" y="7950"/>
                  <a:pt x="23204" y="7937"/>
                  <a:pt x="23204" y="7912"/>
                </a:cubicBezTo>
                <a:cubicBezTo>
                  <a:pt x="23198" y="7899"/>
                  <a:pt x="23189" y="7893"/>
                  <a:pt x="23181" y="7893"/>
                </a:cubicBezTo>
                <a:cubicBezTo>
                  <a:pt x="23173" y="7893"/>
                  <a:pt x="23167" y="7899"/>
                  <a:pt x="23167" y="7912"/>
                </a:cubicBezTo>
                <a:cubicBezTo>
                  <a:pt x="23167" y="7937"/>
                  <a:pt x="23167" y="7962"/>
                  <a:pt x="23167" y="7975"/>
                </a:cubicBezTo>
                <a:cubicBezTo>
                  <a:pt x="23078" y="7987"/>
                  <a:pt x="22977" y="7987"/>
                  <a:pt x="22889" y="7987"/>
                </a:cubicBezTo>
                <a:cubicBezTo>
                  <a:pt x="22889" y="7950"/>
                  <a:pt x="22901" y="7912"/>
                  <a:pt x="22901" y="7886"/>
                </a:cubicBezTo>
                <a:cubicBezTo>
                  <a:pt x="22914" y="7874"/>
                  <a:pt x="22901" y="7874"/>
                  <a:pt x="22901" y="7874"/>
                </a:cubicBezTo>
                <a:lnTo>
                  <a:pt x="22876" y="7899"/>
                </a:lnTo>
                <a:cubicBezTo>
                  <a:pt x="22863" y="7937"/>
                  <a:pt x="22863" y="7962"/>
                  <a:pt x="22851" y="7987"/>
                </a:cubicBezTo>
                <a:cubicBezTo>
                  <a:pt x="22838" y="7987"/>
                  <a:pt x="22838" y="7987"/>
                  <a:pt x="22826" y="8000"/>
                </a:cubicBezTo>
                <a:lnTo>
                  <a:pt x="22788" y="8000"/>
                </a:lnTo>
                <a:lnTo>
                  <a:pt x="22775" y="8013"/>
                </a:lnTo>
                <a:cubicBezTo>
                  <a:pt x="22775" y="8013"/>
                  <a:pt x="21980" y="8051"/>
                  <a:pt x="21714" y="8088"/>
                </a:cubicBezTo>
                <a:cubicBezTo>
                  <a:pt x="21630" y="8097"/>
                  <a:pt x="21532" y="8100"/>
                  <a:pt x="21438" y="8100"/>
                </a:cubicBezTo>
                <a:cubicBezTo>
                  <a:pt x="21251" y="8100"/>
                  <a:pt x="21083" y="8088"/>
                  <a:pt x="21083" y="8088"/>
                </a:cubicBezTo>
                <a:lnTo>
                  <a:pt x="21108" y="8051"/>
                </a:lnTo>
                <a:lnTo>
                  <a:pt x="21096" y="8051"/>
                </a:lnTo>
                <a:cubicBezTo>
                  <a:pt x="21083" y="8013"/>
                  <a:pt x="21070" y="7987"/>
                  <a:pt x="21045" y="7962"/>
                </a:cubicBezTo>
                <a:cubicBezTo>
                  <a:pt x="21045" y="7950"/>
                  <a:pt x="21045" y="7924"/>
                  <a:pt x="21045" y="7912"/>
                </a:cubicBezTo>
                <a:cubicBezTo>
                  <a:pt x="21045" y="7905"/>
                  <a:pt x="21039" y="7902"/>
                  <a:pt x="21033" y="7902"/>
                </a:cubicBezTo>
                <a:cubicBezTo>
                  <a:pt x="21026" y="7902"/>
                  <a:pt x="21020" y="7905"/>
                  <a:pt x="21020" y="7912"/>
                </a:cubicBezTo>
                <a:cubicBezTo>
                  <a:pt x="21020" y="7912"/>
                  <a:pt x="21020" y="7924"/>
                  <a:pt x="21020" y="7924"/>
                </a:cubicBezTo>
                <a:cubicBezTo>
                  <a:pt x="20982" y="7886"/>
                  <a:pt x="20957" y="7836"/>
                  <a:pt x="20919" y="7785"/>
                </a:cubicBezTo>
                <a:cubicBezTo>
                  <a:pt x="20995" y="7735"/>
                  <a:pt x="21083" y="7684"/>
                  <a:pt x="21146" y="7634"/>
                </a:cubicBezTo>
                <a:close/>
                <a:moveTo>
                  <a:pt x="21134" y="8101"/>
                </a:moveTo>
                <a:lnTo>
                  <a:pt x="21134" y="8139"/>
                </a:lnTo>
                <a:lnTo>
                  <a:pt x="21171" y="8139"/>
                </a:lnTo>
                <a:cubicBezTo>
                  <a:pt x="21171" y="8126"/>
                  <a:pt x="21171" y="8114"/>
                  <a:pt x="21171" y="8114"/>
                </a:cubicBezTo>
                <a:cubicBezTo>
                  <a:pt x="21209" y="8114"/>
                  <a:pt x="21247" y="8126"/>
                  <a:pt x="21298" y="8126"/>
                </a:cubicBezTo>
                <a:cubicBezTo>
                  <a:pt x="21298" y="8139"/>
                  <a:pt x="21298" y="8139"/>
                  <a:pt x="21298" y="8152"/>
                </a:cubicBezTo>
                <a:lnTo>
                  <a:pt x="21323" y="8152"/>
                </a:lnTo>
                <a:cubicBezTo>
                  <a:pt x="21323" y="8152"/>
                  <a:pt x="21323" y="8139"/>
                  <a:pt x="21323" y="8139"/>
                </a:cubicBezTo>
                <a:cubicBezTo>
                  <a:pt x="21373" y="8139"/>
                  <a:pt x="21424" y="8152"/>
                  <a:pt x="21474" y="8152"/>
                </a:cubicBezTo>
                <a:cubicBezTo>
                  <a:pt x="21474" y="8152"/>
                  <a:pt x="21474" y="8164"/>
                  <a:pt x="21474" y="8164"/>
                </a:cubicBezTo>
                <a:lnTo>
                  <a:pt x="21538" y="8164"/>
                </a:lnTo>
                <a:lnTo>
                  <a:pt x="21538" y="8152"/>
                </a:lnTo>
                <a:cubicBezTo>
                  <a:pt x="21563" y="8164"/>
                  <a:pt x="21588" y="8164"/>
                  <a:pt x="21613" y="8164"/>
                </a:cubicBezTo>
                <a:cubicBezTo>
                  <a:pt x="21613" y="8164"/>
                  <a:pt x="21613" y="8164"/>
                  <a:pt x="21613" y="8177"/>
                </a:cubicBezTo>
                <a:lnTo>
                  <a:pt x="21651" y="8177"/>
                </a:lnTo>
                <a:cubicBezTo>
                  <a:pt x="21651" y="8164"/>
                  <a:pt x="21651" y="8164"/>
                  <a:pt x="21651" y="8164"/>
                </a:cubicBezTo>
                <a:lnTo>
                  <a:pt x="21664" y="8164"/>
                </a:lnTo>
                <a:cubicBezTo>
                  <a:pt x="21664" y="8164"/>
                  <a:pt x="21664" y="8164"/>
                  <a:pt x="21664" y="8177"/>
                </a:cubicBezTo>
                <a:lnTo>
                  <a:pt x="21689" y="8177"/>
                </a:lnTo>
                <a:cubicBezTo>
                  <a:pt x="21689" y="8177"/>
                  <a:pt x="21689" y="8164"/>
                  <a:pt x="21689" y="8164"/>
                </a:cubicBezTo>
                <a:cubicBezTo>
                  <a:pt x="21740" y="8164"/>
                  <a:pt x="21778" y="8164"/>
                  <a:pt x="21815" y="8177"/>
                </a:cubicBezTo>
                <a:lnTo>
                  <a:pt x="22131" y="8177"/>
                </a:lnTo>
                <a:cubicBezTo>
                  <a:pt x="22295" y="8164"/>
                  <a:pt x="22459" y="8164"/>
                  <a:pt x="22624" y="8152"/>
                </a:cubicBezTo>
                <a:cubicBezTo>
                  <a:pt x="22624" y="8164"/>
                  <a:pt x="22624" y="8164"/>
                  <a:pt x="22624" y="8164"/>
                </a:cubicBezTo>
                <a:lnTo>
                  <a:pt x="22649" y="8164"/>
                </a:lnTo>
                <a:cubicBezTo>
                  <a:pt x="22649" y="8164"/>
                  <a:pt x="22649" y="8164"/>
                  <a:pt x="22649" y="8152"/>
                </a:cubicBezTo>
                <a:lnTo>
                  <a:pt x="22813" y="8152"/>
                </a:lnTo>
                <a:cubicBezTo>
                  <a:pt x="22813" y="8152"/>
                  <a:pt x="22813" y="8164"/>
                  <a:pt x="22813" y="8164"/>
                </a:cubicBezTo>
                <a:lnTo>
                  <a:pt x="22851" y="8164"/>
                </a:lnTo>
                <a:cubicBezTo>
                  <a:pt x="22851" y="8164"/>
                  <a:pt x="22851" y="8152"/>
                  <a:pt x="22851" y="8139"/>
                </a:cubicBezTo>
                <a:lnTo>
                  <a:pt x="23154" y="8139"/>
                </a:lnTo>
                <a:cubicBezTo>
                  <a:pt x="23154" y="8152"/>
                  <a:pt x="23154" y="8152"/>
                  <a:pt x="23154" y="8164"/>
                </a:cubicBezTo>
                <a:lnTo>
                  <a:pt x="23179" y="8164"/>
                </a:lnTo>
                <a:cubicBezTo>
                  <a:pt x="23179" y="8152"/>
                  <a:pt x="23179" y="8152"/>
                  <a:pt x="23192" y="8139"/>
                </a:cubicBezTo>
                <a:lnTo>
                  <a:pt x="23343" y="8139"/>
                </a:lnTo>
                <a:cubicBezTo>
                  <a:pt x="23343" y="8152"/>
                  <a:pt x="23343" y="8152"/>
                  <a:pt x="23343" y="8164"/>
                </a:cubicBezTo>
                <a:lnTo>
                  <a:pt x="23369" y="8164"/>
                </a:lnTo>
                <a:cubicBezTo>
                  <a:pt x="23369" y="8152"/>
                  <a:pt x="23369" y="8152"/>
                  <a:pt x="23369" y="8139"/>
                </a:cubicBezTo>
                <a:lnTo>
                  <a:pt x="23571" y="8139"/>
                </a:lnTo>
                <a:cubicBezTo>
                  <a:pt x="23571" y="8152"/>
                  <a:pt x="23571" y="8152"/>
                  <a:pt x="23571" y="8164"/>
                </a:cubicBezTo>
                <a:lnTo>
                  <a:pt x="23596" y="8164"/>
                </a:lnTo>
                <a:cubicBezTo>
                  <a:pt x="23596" y="8152"/>
                  <a:pt x="23608" y="8152"/>
                  <a:pt x="23608" y="8139"/>
                </a:cubicBezTo>
                <a:lnTo>
                  <a:pt x="23836" y="8139"/>
                </a:lnTo>
                <a:cubicBezTo>
                  <a:pt x="23836" y="8152"/>
                  <a:pt x="23836" y="8164"/>
                  <a:pt x="23823" y="8189"/>
                </a:cubicBezTo>
                <a:lnTo>
                  <a:pt x="23861" y="8202"/>
                </a:lnTo>
                <a:cubicBezTo>
                  <a:pt x="23861" y="8189"/>
                  <a:pt x="23861" y="8164"/>
                  <a:pt x="23874" y="8139"/>
                </a:cubicBezTo>
                <a:cubicBezTo>
                  <a:pt x="23962" y="8152"/>
                  <a:pt x="24050" y="8152"/>
                  <a:pt x="24139" y="8152"/>
                </a:cubicBezTo>
                <a:cubicBezTo>
                  <a:pt x="24114" y="8227"/>
                  <a:pt x="24088" y="8290"/>
                  <a:pt x="24076" y="8366"/>
                </a:cubicBezTo>
                <a:lnTo>
                  <a:pt x="24101" y="8391"/>
                </a:lnTo>
                <a:cubicBezTo>
                  <a:pt x="24126" y="8316"/>
                  <a:pt x="24151" y="8227"/>
                  <a:pt x="24164" y="8152"/>
                </a:cubicBezTo>
                <a:cubicBezTo>
                  <a:pt x="24227" y="8152"/>
                  <a:pt x="24290" y="8139"/>
                  <a:pt x="24341" y="8139"/>
                </a:cubicBezTo>
                <a:cubicBezTo>
                  <a:pt x="24303" y="8227"/>
                  <a:pt x="24252" y="8316"/>
                  <a:pt x="24215" y="8404"/>
                </a:cubicBezTo>
                <a:cubicBezTo>
                  <a:pt x="24189" y="8404"/>
                  <a:pt x="24164" y="8417"/>
                  <a:pt x="24126" y="8417"/>
                </a:cubicBezTo>
                <a:lnTo>
                  <a:pt x="24151" y="8429"/>
                </a:lnTo>
                <a:cubicBezTo>
                  <a:pt x="24151" y="8429"/>
                  <a:pt x="22548" y="8530"/>
                  <a:pt x="22358" y="8556"/>
                </a:cubicBezTo>
                <a:cubicBezTo>
                  <a:pt x="22262" y="8569"/>
                  <a:pt x="21898" y="8602"/>
                  <a:pt x="21560" y="8602"/>
                </a:cubicBezTo>
                <a:cubicBezTo>
                  <a:pt x="21280" y="8602"/>
                  <a:pt x="21019" y="8580"/>
                  <a:pt x="20944" y="8505"/>
                </a:cubicBezTo>
                <a:cubicBezTo>
                  <a:pt x="20944" y="8505"/>
                  <a:pt x="21058" y="8391"/>
                  <a:pt x="21070" y="8328"/>
                </a:cubicBezTo>
                <a:cubicBezTo>
                  <a:pt x="21070" y="8265"/>
                  <a:pt x="21070" y="8126"/>
                  <a:pt x="21070" y="8126"/>
                </a:cubicBezTo>
                <a:lnTo>
                  <a:pt x="21121" y="8126"/>
                </a:lnTo>
                <a:cubicBezTo>
                  <a:pt x="21121" y="8126"/>
                  <a:pt x="21121" y="8114"/>
                  <a:pt x="21121" y="8101"/>
                </a:cubicBezTo>
                <a:close/>
                <a:moveTo>
                  <a:pt x="32725" y="7167"/>
                </a:moveTo>
                <a:lnTo>
                  <a:pt x="32725" y="7167"/>
                </a:lnTo>
                <a:cubicBezTo>
                  <a:pt x="32925" y="7198"/>
                  <a:pt x="33128" y="7207"/>
                  <a:pt x="33331" y="7207"/>
                </a:cubicBezTo>
                <a:cubicBezTo>
                  <a:pt x="33630" y="7207"/>
                  <a:pt x="33930" y="7187"/>
                  <a:pt x="34225" y="7187"/>
                </a:cubicBezTo>
                <a:cubicBezTo>
                  <a:pt x="34302" y="7187"/>
                  <a:pt x="34379" y="7189"/>
                  <a:pt x="34455" y="7192"/>
                </a:cubicBezTo>
                <a:cubicBezTo>
                  <a:pt x="34543" y="7192"/>
                  <a:pt x="34644" y="7192"/>
                  <a:pt x="34733" y="7205"/>
                </a:cubicBezTo>
                <a:lnTo>
                  <a:pt x="34859" y="7205"/>
                </a:lnTo>
                <a:cubicBezTo>
                  <a:pt x="34859" y="7217"/>
                  <a:pt x="34859" y="7242"/>
                  <a:pt x="34859" y="7255"/>
                </a:cubicBezTo>
                <a:cubicBezTo>
                  <a:pt x="34859" y="7268"/>
                  <a:pt x="34869" y="7274"/>
                  <a:pt x="34878" y="7274"/>
                </a:cubicBezTo>
                <a:cubicBezTo>
                  <a:pt x="34888" y="7274"/>
                  <a:pt x="34897" y="7268"/>
                  <a:pt x="34897" y="7255"/>
                </a:cubicBezTo>
                <a:cubicBezTo>
                  <a:pt x="34897" y="7242"/>
                  <a:pt x="34897" y="7217"/>
                  <a:pt x="34897" y="7205"/>
                </a:cubicBezTo>
                <a:lnTo>
                  <a:pt x="35023" y="7205"/>
                </a:lnTo>
                <a:cubicBezTo>
                  <a:pt x="35023" y="7230"/>
                  <a:pt x="35023" y="7268"/>
                  <a:pt x="35023" y="7293"/>
                </a:cubicBezTo>
                <a:cubicBezTo>
                  <a:pt x="35023" y="7299"/>
                  <a:pt x="35033" y="7302"/>
                  <a:pt x="35042" y="7302"/>
                </a:cubicBezTo>
                <a:cubicBezTo>
                  <a:pt x="35052" y="7302"/>
                  <a:pt x="35061" y="7299"/>
                  <a:pt x="35061" y="7293"/>
                </a:cubicBezTo>
                <a:cubicBezTo>
                  <a:pt x="35049" y="7268"/>
                  <a:pt x="35049" y="7242"/>
                  <a:pt x="35049" y="7205"/>
                </a:cubicBezTo>
                <a:lnTo>
                  <a:pt x="35137" y="7205"/>
                </a:lnTo>
                <a:cubicBezTo>
                  <a:pt x="35137" y="7255"/>
                  <a:pt x="35124" y="7306"/>
                  <a:pt x="35124" y="7356"/>
                </a:cubicBezTo>
                <a:cubicBezTo>
                  <a:pt x="35124" y="7362"/>
                  <a:pt x="35131" y="7366"/>
                  <a:pt x="35137" y="7366"/>
                </a:cubicBezTo>
                <a:cubicBezTo>
                  <a:pt x="35143" y="7366"/>
                  <a:pt x="35150" y="7362"/>
                  <a:pt x="35150" y="7356"/>
                </a:cubicBezTo>
                <a:cubicBezTo>
                  <a:pt x="35162" y="7306"/>
                  <a:pt x="35162" y="7255"/>
                  <a:pt x="35162" y="7217"/>
                </a:cubicBezTo>
                <a:cubicBezTo>
                  <a:pt x="35225" y="7217"/>
                  <a:pt x="35276" y="7205"/>
                  <a:pt x="35339" y="7205"/>
                </a:cubicBezTo>
                <a:cubicBezTo>
                  <a:pt x="35326" y="7230"/>
                  <a:pt x="35326" y="7255"/>
                  <a:pt x="35314" y="7280"/>
                </a:cubicBezTo>
                <a:cubicBezTo>
                  <a:pt x="35314" y="7296"/>
                  <a:pt x="35323" y="7307"/>
                  <a:pt x="35334" y="7307"/>
                </a:cubicBezTo>
                <a:cubicBezTo>
                  <a:pt x="35340" y="7307"/>
                  <a:pt x="35347" y="7303"/>
                  <a:pt x="35352" y="7293"/>
                </a:cubicBezTo>
                <a:cubicBezTo>
                  <a:pt x="35352" y="7268"/>
                  <a:pt x="35364" y="7242"/>
                  <a:pt x="35377" y="7205"/>
                </a:cubicBezTo>
                <a:lnTo>
                  <a:pt x="35478" y="7205"/>
                </a:lnTo>
                <a:cubicBezTo>
                  <a:pt x="35465" y="7230"/>
                  <a:pt x="35453" y="7255"/>
                  <a:pt x="35453" y="7293"/>
                </a:cubicBezTo>
                <a:cubicBezTo>
                  <a:pt x="35445" y="7300"/>
                  <a:pt x="35455" y="7308"/>
                  <a:pt x="35464" y="7308"/>
                </a:cubicBezTo>
                <a:cubicBezTo>
                  <a:pt x="35471" y="7308"/>
                  <a:pt x="35478" y="7304"/>
                  <a:pt x="35478" y="7293"/>
                </a:cubicBezTo>
                <a:cubicBezTo>
                  <a:pt x="35491" y="7268"/>
                  <a:pt x="35491" y="7230"/>
                  <a:pt x="35503" y="7205"/>
                </a:cubicBezTo>
                <a:lnTo>
                  <a:pt x="35541" y="7205"/>
                </a:lnTo>
                <a:cubicBezTo>
                  <a:pt x="35541" y="7255"/>
                  <a:pt x="35554" y="7306"/>
                  <a:pt x="35554" y="7356"/>
                </a:cubicBezTo>
                <a:cubicBezTo>
                  <a:pt x="35440" y="7343"/>
                  <a:pt x="35314" y="7306"/>
                  <a:pt x="35200" y="7280"/>
                </a:cubicBezTo>
                <a:cubicBezTo>
                  <a:pt x="35187" y="7280"/>
                  <a:pt x="35187" y="7293"/>
                  <a:pt x="35200" y="7306"/>
                </a:cubicBezTo>
                <a:cubicBezTo>
                  <a:pt x="35314" y="7343"/>
                  <a:pt x="35427" y="7369"/>
                  <a:pt x="35554" y="7394"/>
                </a:cubicBezTo>
                <a:cubicBezTo>
                  <a:pt x="35554" y="7432"/>
                  <a:pt x="35554" y="7470"/>
                  <a:pt x="35554" y="7520"/>
                </a:cubicBezTo>
                <a:cubicBezTo>
                  <a:pt x="35491" y="7508"/>
                  <a:pt x="35440" y="7495"/>
                  <a:pt x="35389" y="7495"/>
                </a:cubicBezTo>
                <a:cubicBezTo>
                  <a:pt x="35389" y="7482"/>
                  <a:pt x="35389" y="7482"/>
                  <a:pt x="35377" y="7482"/>
                </a:cubicBezTo>
                <a:cubicBezTo>
                  <a:pt x="35377" y="7476"/>
                  <a:pt x="35371" y="7473"/>
                  <a:pt x="35364" y="7473"/>
                </a:cubicBezTo>
                <a:cubicBezTo>
                  <a:pt x="35358" y="7473"/>
                  <a:pt x="35352" y="7476"/>
                  <a:pt x="35352" y="7482"/>
                </a:cubicBezTo>
                <a:cubicBezTo>
                  <a:pt x="35276" y="7470"/>
                  <a:pt x="35213" y="7457"/>
                  <a:pt x="35137" y="7444"/>
                </a:cubicBezTo>
                <a:cubicBezTo>
                  <a:pt x="35135" y="7442"/>
                  <a:pt x="35133" y="7441"/>
                  <a:pt x="35131" y="7441"/>
                </a:cubicBezTo>
                <a:lnTo>
                  <a:pt x="35131" y="7441"/>
                </a:lnTo>
                <a:cubicBezTo>
                  <a:pt x="35125" y="7441"/>
                  <a:pt x="35127" y="7459"/>
                  <a:pt x="35137" y="7470"/>
                </a:cubicBezTo>
                <a:cubicBezTo>
                  <a:pt x="35200" y="7482"/>
                  <a:pt x="35276" y="7508"/>
                  <a:pt x="35352" y="7520"/>
                </a:cubicBezTo>
                <a:cubicBezTo>
                  <a:pt x="35352" y="7558"/>
                  <a:pt x="35352" y="7596"/>
                  <a:pt x="35364" y="7634"/>
                </a:cubicBezTo>
                <a:lnTo>
                  <a:pt x="35339" y="7634"/>
                </a:lnTo>
                <a:cubicBezTo>
                  <a:pt x="35326" y="7634"/>
                  <a:pt x="35314" y="7659"/>
                  <a:pt x="35326" y="7659"/>
                </a:cubicBezTo>
                <a:lnTo>
                  <a:pt x="35364" y="7672"/>
                </a:lnTo>
                <a:cubicBezTo>
                  <a:pt x="35364" y="7684"/>
                  <a:pt x="35364" y="7697"/>
                  <a:pt x="35364" y="7710"/>
                </a:cubicBezTo>
                <a:lnTo>
                  <a:pt x="35150" y="7710"/>
                </a:lnTo>
                <a:cubicBezTo>
                  <a:pt x="35150" y="7634"/>
                  <a:pt x="35150" y="7558"/>
                  <a:pt x="35150" y="7482"/>
                </a:cubicBezTo>
                <a:cubicBezTo>
                  <a:pt x="35150" y="7476"/>
                  <a:pt x="35143" y="7473"/>
                  <a:pt x="35137" y="7473"/>
                </a:cubicBezTo>
                <a:cubicBezTo>
                  <a:pt x="35131" y="7473"/>
                  <a:pt x="35124" y="7476"/>
                  <a:pt x="35124" y="7482"/>
                </a:cubicBezTo>
                <a:cubicBezTo>
                  <a:pt x="35124" y="7558"/>
                  <a:pt x="35124" y="7634"/>
                  <a:pt x="35124" y="7710"/>
                </a:cubicBezTo>
                <a:lnTo>
                  <a:pt x="34998" y="7710"/>
                </a:lnTo>
                <a:cubicBezTo>
                  <a:pt x="34985" y="7634"/>
                  <a:pt x="34973" y="7558"/>
                  <a:pt x="34960" y="7482"/>
                </a:cubicBezTo>
                <a:cubicBezTo>
                  <a:pt x="34955" y="7477"/>
                  <a:pt x="34948" y="7474"/>
                  <a:pt x="34942" y="7474"/>
                </a:cubicBezTo>
                <a:cubicBezTo>
                  <a:pt x="34933" y="7474"/>
                  <a:pt x="34928" y="7480"/>
                  <a:pt x="34935" y="7495"/>
                </a:cubicBezTo>
                <a:cubicBezTo>
                  <a:pt x="34935" y="7558"/>
                  <a:pt x="34948" y="7634"/>
                  <a:pt x="34960" y="7710"/>
                </a:cubicBezTo>
                <a:lnTo>
                  <a:pt x="34771" y="7710"/>
                </a:lnTo>
                <a:cubicBezTo>
                  <a:pt x="34771" y="7697"/>
                  <a:pt x="34758" y="7684"/>
                  <a:pt x="34758" y="7672"/>
                </a:cubicBezTo>
                <a:cubicBezTo>
                  <a:pt x="34758" y="7668"/>
                  <a:pt x="34756" y="7667"/>
                  <a:pt x="34753" y="7667"/>
                </a:cubicBezTo>
                <a:cubicBezTo>
                  <a:pt x="34746" y="7667"/>
                  <a:pt x="34733" y="7675"/>
                  <a:pt x="34733" y="7684"/>
                </a:cubicBezTo>
                <a:cubicBezTo>
                  <a:pt x="34733" y="7697"/>
                  <a:pt x="34733" y="7710"/>
                  <a:pt x="34746" y="7710"/>
                </a:cubicBezTo>
                <a:cubicBezTo>
                  <a:pt x="34417" y="7722"/>
                  <a:pt x="34089" y="7722"/>
                  <a:pt x="33761" y="7722"/>
                </a:cubicBezTo>
                <a:cubicBezTo>
                  <a:pt x="33761" y="7710"/>
                  <a:pt x="33761" y="7697"/>
                  <a:pt x="33748" y="7672"/>
                </a:cubicBezTo>
                <a:cubicBezTo>
                  <a:pt x="33748" y="7668"/>
                  <a:pt x="33746" y="7667"/>
                  <a:pt x="33743" y="7667"/>
                </a:cubicBezTo>
                <a:cubicBezTo>
                  <a:pt x="33735" y="7667"/>
                  <a:pt x="33723" y="7675"/>
                  <a:pt x="33723" y="7684"/>
                </a:cubicBezTo>
                <a:cubicBezTo>
                  <a:pt x="33723" y="7697"/>
                  <a:pt x="33723" y="7710"/>
                  <a:pt x="33735" y="7722"/>
                </a:cubicBezTo>
                <a:cubicBezTo>
                  <a:pt x="33407" y="7722"/>
                  <a:pt x="33079" y="7710"/>
                  <a:pt x="32763" y="7672"/>
                </a:cubicBezTo>
                <a:cubicBezTo>
                  <a:pt x="32759" y="7671"/>
                  <a:pt x="32756" y="7670"/>
                  <a:pt x="32752" y="7670"/>
                </a:cubicBezTo>
                <a:cubicBezTo>
                  <a:pt x="32711" y="7670"/>
                  <a:pt x="32703" y="7736"/>
                  <a:pt x="32738" y="7747"/>
                </a:cubicBezTo>
                <a:cubicBezTo>
                  <a:pt x="32934" y="7859"/>
                  <a:pt x="33172" y="7889"/>
                  <a:pt x="33414" y="7889"/>
                </a:cubicBezTo>
                <a:cubicBezTo>
                  <a:pt x="33530" y="7889"/>
                  <a:pt x="33646" y="7882"/>
                  <a:pt x="33761" y="7874"/>
                </a:cubicBezTo>
                <a:cubicBezTo>
                  <a:pt x="33761" y="7886"/>
                  <a:pt x="33761" y="7886"/>
                  <a:pt x="33761" y="7886"/>
                </a:cubicBezTo>
                <a:lnTo>
                  <a:pt x="33798" y="7886"/>
                </a:lnTo>
                <a:cubicBezTo>
                  <a:pt x="33798" y="7886"/>
                  <a:pt x="33798" y="7874"/>
                  <a:pt x="33798" y="7874"/>
                </a:cubicBezTo>
                <a:cubicBezTo>
                  <a:pt x="33937" y="7861"/>
                  <a:pt x="34064" y="7849"/>
                  <a:pt x="34190" y="7849"/>
                </a:cubicBezTo>
                <a:cubicBezTo>
                  <a:pt x="34379" y="7849"/>
                  <a:pt x="34569" y="7836"/>
                  <a:pt x="34771" y="7836"/>
                </a:cubicBezTo>
                <a:lnTo>
                  <a:pt x="34796" y="7836"/>
                </a:lnTo>
                <a:cubicBezTo>
                  <a:pt x="34859" y="7823"/>
                  <a:pt x="34910" y="7823"/>
                  <a:pt x="34973" y="7823"/>
                </a:cubicBezTo>
                <a:cubicBezTo>
                  <a:pt x="34973" y="7823"/>
                  <a:pt x="34973" y="7836"/>
                  <a:pt x="34973" y="7836"/>
                </a:cubicBezTo>
                <a:lnTo>
                  <a:pt x="35011" y="7836"/>
                </a:lnTo>
                <a:cubicBezTo>
                  <a:pt x="35011" y="7836"/>
                  <a:pt x="35011" y="7823"/>
                  <a:pt x="35011" y="7823"/>
                </a:cubicBezTo>
                <a:lnTo>
                  <a:pt x="35150" y="7823"/>
                </a:lnTo>
                <a:cubicBezTo>
                  <a:pt x="35225" y="7823"/>
                  <a:pt x="35301" y="7811"/>
                  <a:pt x="35377" y="7811"/>
                </a:cubicBezTo>
                <a:lnTo>
                  <a:pt x="35377" y="7823"/>
                </a:lnTo>
                <a:lnTo>
                  <a:pt x="35415" y="7823"/>
                </a:lnTo>
                <a:lnTo>
                  <a:pt x="35415" y="7811"/>
                </a:lnTo>
                <a:lnTo>
                  <a:pt x="35579" y="7811"/>
                </a:lnTo>
                <a:cubicBezTo>
                  <a:pt x="35579" y="7811"/>
                  <a:pt x="35579" y="7811"/>
                  <a:pt x="35579" y="7798"/>
                </a:cubicBezTo>
                <a:lnTo>
                  <a:pt x="35642" y="7798"/>
                </a:lnTo>
                <a:lnTo>
                  <a:pt x="35642" y="7811"/>
                </a:lnTo>
                <a:lnTo>
                  <a:pt x="35680" y="7811"/>
                </a:lnTo>
                <a:cubicBezTo>
                  <a:pt x="35680" y="7811"/>
                  <a:pt x="35680" y="7798"/>
                  <a:pt x="35680" y="7798"/>
                </a:cubicBezTo>
                <a:lnTo>
                  <a:pt x="35857" y="7798"/>
                </a:lnTo>
                <a:cubicBezTo>
                  <a:pt x="35869" y="7798"/>
                  <a:pt x="35895" y="7785"/>
                  <a:pt x="35920" y="7785"/>
                </a:cubicBezTo>
                <a:lnTo>
                  <a:pt x="35920" y="7798"/>
                </a:lnTo>
                <a:lnTo>
                  <a:pt x="35958" y="7798"/>
                </a:lnTo>
                <a:cubicBezTo>
                  <a:pt x="35958" y="7798"/>
                  <a:pt x="35958" y="7785"/>
                  <a:pt x="35958" y="7785"/>
                </a:cubicBezTo>
                <a:lnTo>
                  <a:pt x="36021" y="7785"/>
                </a:lnTo>
                <a:lnTo>
                  <a:pt x="36021" y="7798"/>
                </a:lnTo>
                <a:lnTo>
                  <a:pt x="36071" y="7798"/>
                </a:lnTo>
                <a:cubicBezTo>
                  <a:pt x="36071" y="7785"/>
                  <a:pt x="36071" y="7785"/>
                  <a:pt x="36071" y="7785"/>
                </a:cubicBezTo>
                <a:lnTo>
                  <a:pt x="36122" y="7785"/>
                </a:lnTo>
                <a:cubicBezTo>
                  <a:pt x="36097" y="7798"/>
                  <a:pt x="36084" y="7823"/>
                  <a:pt x="36059" y="7849"/>
                </a:cubicBezTo>
                <a:cubicBezTo>
                  <a:pt x="36059" y="7836"/>
                  <a:pt x="36071" y="7811"/>
                  <a:pt x="36071" y="7798"/>
                </a:cubicBezTo>
                <a:lnTo>
                  <a:pt x="36071" y="7798"/>
                </a:lnTo>
                <a:cubicBezTo>
                  <a:pt x="36059" y="7811"/>
                  <a:pt x="36046" y="7836"/>
                  <a:pt x="36021" y="7861"/>
                </a:cubicBezTo>
                <a:cubicBezTo>
                  <a:pt x="36021" y="7874"/>
                  <a:pt x="36021" y="7886"/>
                  <a:pt x="36021" y="7899"/>
                </a:cubicBezTo>
                <a:lnTo>
                  <a:pt x="36008" y="7899"/>
                </a:lnTo>
                <a:cubicBezTo>
                  <a:pt x="35996" y="7899"/>
                  <a:pt x="35996" y="7912"/>
                  <a:pt x="35996" y="7912"/>
                </a:cubicBezTo>
                <a:cubicBezTo>
                  <a:pt x="36008" y="7924"/>
                  <a:pt x="36008" y="7924"/>
                  <a:pt x="36021" y="7924"/>
                </a:cubicBezTo>
                <a:cubicBezTo>
                  <a:pt x="36021" y="7924"/>
                  <a:pt x="36021" y="7937"/>
                  <a:pt x="36008" y="7950"/>
                </a:cubicBezTo>
                <a:cubicBezTo>
                  <a:pt x="36008" y="7975"/>
                  <a:pt x="36008" y="8013"/>
                  <a:pt x="36021" y="8051"/>
                </a:cubicBezTo>
                <a:cubicBezTo>
                  <a:pt x="36008" y="8076"/>
                  <a:pt x="36008" y="8114"/>
                  <a:pt x="36008" y="8139"/>
                </a:cubicBezTo>
                <a:cubicBezTo>
                  <a:pt x="36021" y="8177"/>
                  <a:pt x="36021" y="8215"/>
                  <a:pt x="36033" y="8227"/>
                </a:cubicBezTo>
                <a:cubicBezTo>
                  <a:pt x="36046" y="8202"/>
                  <a:pt x="36046" y="8177"/>
                  <a:pt x="36046" y="8152"/>
                </a:cubicBezTo>
                <a:cubicBezTo>
                  <a:pt x="36059" y="8189"/>
                  <a:pt x="36084" y="8227"/>
                  <a:pt x="36097" y="8253"/>
                </a:cubicBezTo>
                <a:lnTo>
                  <a:pt x="36059" y="8253"/>
                </a:lnTo>
                <a:cubicBezTo>
                  <a:pt x="36059" y="8265"/>
                  <a:pt x="36059" y="8265"/>
                  <a:pt x="36071" y="8265"/>
                </a:cubicBezTo>
                <a:cubicBezTo>
                  <a:pt x="36071" y="8278"/>
                  <a:pt x="36084" y="8278"/>
                  <a:pt x="36084" y="8290"/>
                </a:cubicBezTo>
                <a:lnTo>
                  <a:pt x="36122" y="8290"/>
                </a:lnTo>
                <a:cubicBezTo>
                  <a:pt x="36185" y="8366"/>
                  <a:pt x="36223" y="8341"/>
                  <a:pt x="36198" y="8429"/>
                </a:cubicBezTo>
                <a:cubicBezTo>
                  <a:pt x="36172" y="8518"/>
                  <a:pt x="36059" y="8568"/>
                  <a:pt x="36008" y="8631"/>
                </a:cubicBezTo>
                <a:cubicBezTo>
                  <a:pt x="36008" y="8619"/>
                  <a:pt x="36008" y="8606"/>
                  <a:pt x="36008" y="8594"/>
                </a:cubicBezTo>
                <a:cubicBezTo>
                  <a:pt x="36021" y="8568"/>
                  <a:pt x="36021" y="8530"/>
                  <a:pt x="36033" y="8505"/>
                </a:cubicBezTo>
                <a:cubicBezTo>
                  <a:pt x="36033" y="8490"/>
                  <a:pt x="36029" y="8484"/>
                  <a:pt x="36023" y="8484"/>
                </a:cubicBezTo>
                <a:cubicBezTo>
                  <a:pt x="36019" y="8484"/>
                  <a:pt x="36013" y="8487"/>
                  <a:pt x="36008" y="8492"/>
                </a:cubicBezTo>
                <a:cubicBezTo>
                  <a:pt x="36008" y="8455"/>
                  <a:pt x="36021" y="8429"/>
                  <a:pt x="36021" y="8391"/>
                </a:cubicBezTo>
                <a:cubicBezTo>
                  <a:pt x="36059" y="8379"/>
                  <a:pt x="36084" y="8366"/>
                  <a:pt x="36122" y="8354"/>
                </a:cubicBezTo>
                <a:cubicBezTo>
                  <a:pt x="36160" y="8341"/>
                  <a:pt x="36134" y="8303"/>
                  <a:pt x="36109" y="8303"/>
                </a:cubicBezTo>
                <a:cubicBezTo>
                  <a:pt x="36084" y="8316"/>
                  <a:pt x="36059" y="8316"/>
                  <a:pt x="36046" y="8316"/>
                </a:cubicBezTo>
                <a:cubicBezTo>
                  <a:pt x="36021" y="8328"/>
                  <a:pt x="35996" y="8328"/>
                  <a:pt x="35958" y="8341"/>
                </a:cubicBezTo>
                <a:cubicBezTo>
                  <a:pt x="35897" y="8341"/>
                  <a:pt x="35441" y="8382"/>
                  <a:pt x="34974" y="8382"/>
                </a:cubicBezTo>
                <a:cubicBezTo>
                  <a:pt x="34663" y="8382"/>
                  <a:pt x="34346" y="8364"/>
                  <a:pt x="34139" y="8303"/>
                </a:cubicBezTo>
                <a:cubicBezTo>
                  <a:pt x="34089" y="8303"/>
                  <a:pt x="34051" y="8290"/>
                  <a:pt x="34013" y="8278"/>
                </a:cubicBezTo>
                <a:cubicBezTo>
                  <a:pt x="33805" y="8259"/>
                  <a:pt x="33584" y="8240"/>
                  <a:pt x="33366" y="8240"/>
                </a:cubicBezTo>
                <a:cubicBezTo>
                  <a:pt x="33153" y="8240"/>
                  <a:pt x="32942" y="8258"/>
                  <a:pt x="32750" y="8312"/>
                </a:cubicBezTo>
                <a:lnTo>
                  <a:pt x="32750" y="8312"/>
                </a:lnTo>
                <a:cubicBezTo>
                  <a:pt x="32759" y="8308"/>
                  <a:pt x="32767" y="8299"/>
                  <a:pt x="32776" y="8290"/>
                </a:cubicBezTo>
                <a:cubicBezTo>
                  <a:pt x="32826" y="8227"/>
                  <a:pt x="32814" y="8152"/>
                  <a:pt x="32750" y="8101"/>
                </a:cubicBezTo>
                <a:cubicBezTo>
                  <a:pt x="32675" y="8051"/>
                  <a:pt x="32599" y="7987"/>
                  <a:pt x="32523" y="7924"/>
                </a:cubicBezTo>
                <a:cubicBezTo>
                  <a:pt x="32422" y="7836"/>
                  <a:pt x="32410" y="7823"/>
                  <a:pt x="32523" y="7735"/>
                </a:cubicBezTo>
                <a:cubicBezTo>
                  <a:pt x="32624" y="7646"/>
                  <a:pt x="32763" y="7571"/>
                  <a:pt x="32801" y="7432"/>
                </a:cubicBezTo>
                <a:cubicBezTo>
                  <a:pt x="32826" y="7331"/>
                  <a:pt x="32788" y="7242"/>
                  <a:pt x="32725" y="7167"/>
                </a:cubicBezTo>
                <a:close/>
                <a:moveTo>
                  <a:pt x="17320" y="8619"/>
                </a:moveTo>
                <a:cubicBezTo>
                  <a:pt x="17333" y="8657"/>
                  <a:pt x="17333" y="8682"/>
                  <a:pt x="17333" y="8707"/>
                </a:cubicBezTo>
                <a:cubicBezTo>
                  <a:pt x="17333" y="8729"/>
                  <a:pt x="17333" y="8743"/>
                  <a:pt x="17328" y="8743"/>
                </a:cubicBezTo>
                <a:cubicBezTo>
                  <a:pt x="17324" y="8743"/>
                  <a:pt x="17318" y="8736"/>
                  <a:pt x="17308" y="8720"/>
                </a:cubicBezTo>
                <a:cubicBezTo>
                  <a:pt x="17295" y="8695"/>
                  <a:pt x="17295" y="8657"/>
                  <a:pt x="17282" y="8631"/>
                </a:cubicBezTo>
                <a:cubicBezTo>
                  <a:pt x="17282" y="8631"/>
                  <a:pt x="17282" y="8619"/>
                  <a:pt x="17270" y="8619"/>
                </a:cubicBezTo>
                <a:close/>
                <a:moveTo>
                  <a:pt x="28482" y="8619"/>
                </a:moveTo>
                <a:cubicBezTo>
                  <a:pt x="28470" y="8619"/>
                  <a:pt x="28470" y="8631"/>
                  <a:pt x="28470" y="8631"/>
                </a:cubicBezTo>
                <a:cubicBezTo>
                  <a:pt x="28457" y="8657"/>
                  <a:pt x="28457" y="8695"/>
                  <a:pt x="28445" y="8720"/>
                </a:cubicBezTo>
                <a:cubicBezTo>
                  <a:pt x="28434" y="8736"/>
                  <a:pt x="28428" y="8743"/>
                  <a:pt x="28424" y="8743"/>
                </a:cubicBezTo>
                <a:cubicBezTo>
                  <a:pt x="28419" y="8743"/>
                  <a:pt x="28419" y="8729"/>
                  <a:pt x="28419" y="8707"/>
                </a:cubicBezTo>
                <a:cubicBezTo>
                  <a:pt x="28419" y="8682"/>
                  <a:pt x="28419" y="8657"/>
                  <a:pt x="28419" y="8619"/>
                </a:cubicBezTo>
                <a:close/>
                <a:moveTo>
                  <a:pt x="35528" y="8492"/>
                </a:moveTo>
                <a:cubicBezTo>
                  <a:pt x="35528" y="8543"/>
                  <a:pt x="35528" y="8606"/>
                  <a:pt x="35528" y="8657"/>
                </a:cubicBezTo>
                <a:cubicBezTo>
                  <a:pt x="35528" y="8720"/>
                  <a:pt x="35528" y="8783"/>
                  <a:pt x="35528" y="8833"/>
                </a:cubicBezTo>
                <a:cubicBezTo>
                  <a:pt x="35503" y="8720"/>
                  <a:pt x="35491" y="8606"/>
                  <a:pt x="35478" y="8492"/>
                </a:cubicBezTo>
                <a:close/>
                <a:moveTo>
                  <a:pt x="17257" y="8619"/>
                </a:moveTo>
                <a:cubicBezTo>
                  <a:pt x="17257" y="8619"/>
                  <a:pt x="17244" y="8631"/>
                  <a:pt x="17244" y="8631"/>
                </a:cubicBezTo>
                <a:cubicBezTo>
                  <a:pt x="17244" y="8720"/>
                  <a:pt x="17244" y="8808"/>
                  <a:pt x="17244" y="8897"/>
                </a:cubicBezTo>
                <a:cubicBezTo>
                  <a:pt x="17219" y="8871"/>
                  <a:pt x="17194" y="8846"/>
                  <a:pt x="17181" y="8821"/>
                </a:cubicBezTo>
                <a:cubicBezTo>
                  <a:pt x="17169" y="8758"/>
                  <a:pt x="17181" y="8682"/>
                  <a:pt x="17194" y="8619"/>
                </a:cubicBezTo>
                <a:close/>
                <a:moveTo>
                  <a:pt x="28558" y="8619"/>
                </a:moveTo>
                <a:cubicBezTo>
                  <a:pt x="28571" y="8682"/>
                  <a:pt x="28584" y="8758"/>
                  <a:pt x="28571" y="8821"/>
                </a:cubicBezTo>
                <a:cubicBezTo>
                  <a:pt x="28558" y="8846"/>
                  <a:pt x="28533" y="8871"/>
                  <a:pt x="28508" y="8897"/>
                </a:cubicBezTo>
                <a:cubicBezTo>
                  <a:pt x="28508" y="8808"/>
                  <a:pt x="28508" y="8720"/>
                  <a:pt x="28508" y="8631"/>
                </a:cubicBezTo>
                <a:cubicBezTo>
                  <a:pt x="28508" y="8631"/>
                  <a:pt x="28495" y="8619"/>
                  <a:pt x="28495" y="8619"/>
                </a:cubicBezTo>
                <a:close/>
                <a:moveTo>
                  <a:pt x="34556" y="8480"/>
                </a:moveTo>
                <a:cubicBezTo>
                  <a:pt x="34632" y="8492"/>
                  <a:pt x="34708" y="8492"/>
                  <a:pt x="34783" y="8492"/>
                </a:cubicBezTo>
                <a:cubicBezTo>
                  <a:pt x="34783" y="8631"/>
                  <a:pt x="34771" y="8770"/>
                  <a:pt x="34771" y="8909"/>
                </a:cubicBezTo>
                <a:lnTo>
                  <a:pt x="34594" y="8909"/>
                </a:lnTo>
                <a:cubicBezTo>
                  <a:pt x="34556" y="8770"/>
                  <a:pt x="34556" y="8631"/>
                  <a:pt x="34556" y="8480"/>
                </a:cubicBezTo>
                <a:close/>
                <a:moveTo>
                  <a:pt x="34985" y="8505"/>
                </a:moveTo>
                <a:cubicBezTo>
                  <a:pt x="34985" y="8518"/>
                  <a:pt x="34985" y="8530"/>
                  <a:pt x="34985" y="8543"/>
                </a:cubicBezTo>
                <a:cubicBezTo>
                  <a:pt x="34973" y="8657"/>
                  <a:pt x="34960" y="8783"/>
                  <a:pt x="34960" y="8909"/>
                </a:cubicBezTo>
                <a:lnTo>
                  <a:pt x="34796" y="8909"/>
                </a:lnTo>
                <a:cubicBezTo>
                  <a:pt x="34809" y="8770"/>
                  <a:pt x="34821" y="8631"/>
                  <a:pt x="34821" y="8505"/>
                </a:cubicBezTo>
                <a:close/>
                <a:moveTo>
                  <a:pt x="35086" y="8505"/>
                </a:moveTo>
                <a:cubicBezTo>
                  <a:pt x="35074" y="8644"/>
                  <a:pt x="35049" y="8770"/>
                  <a:pt x="35036" y="8909"/>
                </a:cubicBezTo>
                <a:lnTo>
                  <a:pt x="35011" y="8909"/>
                </a:lnTo>
                <a:cubicBezTo>
                  <a:pt x="35023" y="8770"/>
                  <a:pt x="35023" y="8644"/>
                  <a:pt x="35036" y="8505"/>
                </a:cubicBezTo>
                <a:close/>
                <a:moveTo>
                  <a:pt x="35440" y="8492"/>
                </a:moveTo>
                <a:cubicBezTo>
                  <a:pt x="35453" y="8644"/>
                  <a:pt x="35478" y="8783"/>
                  <a:pt x="35503" y="8922"/>
                </a:cubicBezTo>
                <a:cubicBezTo>
                  <a:pt x="35440" y="8922"/>
                  <a:pt x="35377" y="8909"/>
                  <a:pt x="35314" y="8909"/>
                </a:cubicBezTo>
                <a:cubicBezTo>
                  <a:pt x="35326" y="8846"/>
                  <a:pt x="35339" y="8770"/>
                  <a:pt x="35352" y="8695"/>
                </a:cubicBezTo>
                <a:cubicBezTo>
                  <a:pt x="35352" y="8686"/>
                  <a:pt x="35339" y="8677"/>
                  <a:pt x="35327" y="8677"/>
                </a:cubicBezTo>
                <a:cubicBezTo>
                  <a:pt x="35322" y="8677"/>
                  <a:pt x="35317" y="8678"/>
                  <a:pt x="35314" y="8682"/>
                </a:cubicBezTo>
                <a:cubicBezTo>
                  <a:pt x="35301" y="8758"/>
                  <a:pt x="35288" y="8833"/>
                  <a:pt x="35288" y="8909"/>
                </a:cubicBezTo>
                <a:lnTo>
                  <a:pt x="35074" y="8909"/>
                </a:lnTo>
                <a:cubicBezTo>
                  <a:pt x="35086" y="8770"/>
                  <a:pt x="35112" y="8644"/>
                  <a:pt x="35124" y="8505"/>
                </a:cubicBezTo>
                <a:cubicBezTo>
                  <a:pt x="35225" y="8505"/>
                  <a:pt x="35339" y="8505"/>
                  <a:pt x="35440" y="8492"/>
                </a:cubicBezTo>
                <a:close/>
                <a:moveTo>
                  <a:pt x="17750" y="8594"/>
                </a:moveTo>
                <a:lnTo>
                  <a:pt x="17750" y="8594"/>
                </a:lnTo>
                <a:cubicBezTo>
                  <a:pt x="17724" y="8619"/>
                  <a:pt x="17712" y="8644"/>
                  <a:pt x="17724" y="8682"/>
                </a:cubicBezTo>
                <a:cubicBezTo>
                  <a:pt x="17750" y="8770"/>
                  <a:pt x="17813" y="8758"/>
                  <a:pt x="17712" y="8821"/>
                </a:cubicBezTo>
                <a:cubicBezTo>
                  <a:pt x="17636" y="8884"/>
                  <a:pt x="17522" y="8922"/>
                  <a:pt x="17421" y="8922"/>
                </a:cubicBezTo>
                <a:cubicBezTo>
                  <a:pt x="17406" y="8926"/>
                  <a:pt x="17392" y="8927"/>
                  <a:pt x="17377" y="8927"/>
                </a:cubicBezTo>
                <a:cubicBezTo>
                  <a:pt x="17341" y="8927"/>
                  <a:pt x="17305" y="8918"/>
                  <a:pt x="17270" y="8909"/>
                </a:cubicBezTo>
                <a:cubicBezTo>
                  <a:pt x="17282" y="8846"/>
                  <a:pt x="17282" y="8770"/>
                  <a:pt x="17282" y="8707"/>
                </a:cubicBezTo>
                <a:cubicBezTo>
                  <a:pt x="17295" y="8732"/>
                  <a:pt x="17308" y="8758"/>
                  <a:pt x="17308" y="8783"/>
                </a:cubicBezTo>
                <a:cubicBezTo>
                  <a:pt x="17316" y="8783"/>
                  <a:pt x="17324" y="8789"/>
                  <a:pt x="17329" y="8789"/>
                </a:cubicBezTo>
                <a:cubicBezTo>
                  <a:pt x="17331" y="8789"/>
                  <a:pt x="17333" y="8787"/>
                  <a:pt x="17333" y="8783"/>
                </a:cubicBezTo>
                <a:cubicBezTo>
                  <a:pt x="17358" y="8720"/>
                  <a:pt x="17358" y="8682"/>
                  <a:pt x="17345" y="8619"/>
                </a:cubicBezTo>
                <a:lnTo>
                  <a:pt x="17345" y="8619"/>
                </a:lnTo>
                <a:cubicBezTo>
                  <a:pt x="17383" y="8622"/>
                  <a:pt x="17419" y="8624"/>
                  <a:pt x="17455" y="8624"/>
                </a:cubicBezTo>
                <a:cubicBezTo>
                  <a:pt x="17553" y="8624"/>
                  <a:pt x="17648" y="8612"/>
                  <a:pt x="17750" y="8594"/>
                </a:cubicBezTo>
                <a:close/>
                <a:moveTo>
                  <a:pt x="28003" y="8594"/>
                </a:moveTo>
                <a:cubicBezTo>
                  <a:pt x="28104" y="8612"/>
                  <a:pt x="28199" y="8624"/>
                  <a:pt x="28297" y="8624"/>
                </a:cubicBezTo>
                <a:cubicBezTo>
                  <a:pt x="28333" y="8624"/>
                  <a:pt x="28370" y="8622"/>
                  <a:pt x="28407" y="8619"/>
                </a:cubicBezTo>
                <a:lnTo>
                  <a:pt x="28407" y="8619"/>
                </a:lnTo>
                <a:cubicBezTo>
                  <a:pt x="28394" y="8682"/>
                  <a:pt x="28394" y="8720"/>
                  <a:pt x="28419" y="8783"/>
                </a:cubicBezTo>
                <a:cubicBezTo>
                  <a:pt x="28419" y="8787"/>
                  <a:pt x="28421" y="8789"/>
                  <a:pt x="28423" y="8789"/>
                </a:cubicBezTo>
                <a:cubicBezTo>
                  <a:pt x="28428" y="8789"/>
                  <a:pt x="28436" y="8783"/>
                  <a:pt x="28445" y="8783"/>
                </a:cubicBezTo>
                <a:cubicBezTo>
                  <a:pt x="28445" y="8758"/>
                  <a:pt x="28457" y="8732"/>
                  <a:pt x="28470" y="8707"/>
                </a:cubicBezTo>
                <a:cubicBezTo>
                  <a:pt x="28470" y="8770"/>
                  <a:pt x="28470" y="8846"/>
                  <a:pt x="28470" y="8909"/>
                </a:cubicBezTo>
                <a:cubicBezTo>
                  <a:pt x="28443" y="8918"/>
                  <a:pt x="28404" y="8927"/>
                  <a:pt x="28369" y="8927"/>
                </a:cubicBezTo>
                <a:cubicBezTo>
                  <a:pt x="28355" y="8927"/>
                  <a:pt x="28342" y="8926"/>
                  <a:pt x="28331" y="8922"/>
                </a:cubicBezTo>
                <a:cubicBezTo>
                  <a:pt x="28230" y="8922"/>
                  <a:pt x="28116" y="8884"/>
                  <a:pt x="28041" y="8821"/>
                </a:cubicBezTo>
                <a:cubicBezTo>
                  <a:pt x="27940" y="8758"/>
                  <a:pt x="28003" y="8770"/>
                  <a:pt x="28028" y="8682"/>
                </a:cubicBezTo>
                <a:cubicBezTo>
                  <a:pt x="28041" y="8644"/>
                  <a:pt x="28028" y="8619"/>
                  <a:pt x="28003" y="8594"/>
                </a:cubicBezTo>
                <a:close/>
                <a:moveTo>
                  <a:pt x="33495" y="8417"/>
                </a:moveTo>
                <a:cubicBezTo>
                  <a:pt x="33710" y="8429"/>
                  <a:pt x="33912" y="8429"/>
                  <a:pt x="34127" y="8455"/>
                </a:cubicBezTo>
                <a:cubicBezTo>
                  <a:pt x="34127" y="8480"/>
                  <a:pt x="34139" y="8505"/>
                  <a:pt x="34152" y="8530"/>
                </a:cubicBezTo>
                <a:cubicBezTo>
                  <a:pt x="34152" y="8541"/>
                  <a:pt x="34157" y="8545"/>
                  <a:pt x="34162" y="8545"/>
                </a:cubicBezTo>
                <a:cubicBezTo>
                  <a:pt x="34169" y="8545"/>
                  <a:pt x="34177" y="8538"/>
                  <a:pt x="34177" y="8530"/>
                </a:cubicBezTo>
                <a:cubicBezTo>
                  <a:pt x="34165" y="8505"/>
                  <a:pt x="34165" y="8480"/>
                  <a:pt x="34152" y="8455"/>
                </a:cubicBezTo>
                <a:cubicBezTo>
                  <a:pt x="34203" y="8455"/>
                  <a:pt x="34240" y="8455"/>
                  <a:pt x="34291" y="8467"/>
                </a:cubicBezTo>
                <a:cubicBezTo>
                  <a:pt x="34291" y="8556"/>
                  <a:pt x="34304" y="8657"/>
                  <a:pt x="34341" y="8732"/>
                </a:cubicBezTo>
                <a:cubicBezTo>
                  <a:pt x="34345" y="8740"/>
                  <a:pt x="34350" y="8743"/>
                  <a:pt x="34355" y="8743"/>
                </a:cubicBezTo>
                <a:cubicBezTo>
                  <a:pt x="34366" y="8743"/>
                  <a:pt x="34375" y="8728"/>
                  <a:pt x="34367" y="8720"/>
                </a:cubicBezTo>
                <a:cubicBezTo>
                  <a:pt x="34329" y="8644"/>
                  <a:pt x="34329" y="8556"/>
                  <a:pt x="34329" y="8467"/>
                </a:cubicBezTo>
                <a:lnTo>
                  <a:pt x="34405" y="8467"/>
                </a:lnTo>
                <a:cubicBezTo>
                  <a:pt x="34442" y="8467"/>
                  <a:pt x="34480" y="8480"/>
                  <a:pt x="34518" y="8480"/>
                </a:cubicBezTo>
                <a:cubicBezTo>
                  <a:pt x="34518" y="8619"/>
                  <a:pt x="34518" y="8770"/>
                  <a:pt x="34569" y="8909"/>
                </a:cubicBezTo>
                <a:lnTo>
                  <a:pt x="34291" y="8909"/>
                </a:lnTo>
                <a:cubicBezTo>
                  <a:pt x="34194" y="8905"/>
                  <a:pt x="34099" y="8904"/>
                  <a:pt x="34004" y="8904"/>
                </a:cubicBezTo>
                <a:cubicBezTo>
                  <a:pt x="33814" y="8904"/>
                  <a:pt x="33626" y="8909"/>
                  <a:pt x="33432" y="8909"/>
                </a:cubicBezTo>
                <a:cubicBezTo>
                  <a:pt x="33312" y="8909"/>
                  <a:pt x="33189" y="8903"/>
                  <a:pt x="33066" y="8903"/>
                </a:cubicBezTo>
                <a:cubicBezTo>
                  <a:pt x="32943" y="8903"/>
                  <a:pt x="32820" y="8909"/>
                  <a:pt x="32700" y="8934"/>
                </a:cubicBezTo>
                <a:cubicBezTo>
                  <a:pt x="32662" y="8758"/>
                  <a:pt x="32511" y="8758"/>
                  <a:pt x="32410" y="8644"/>
                </a:cubicBezTo>
                <a:cubicBezTo>
                  <a:pt x="32308" y="8543"/>
                  <a:pt x="32435" y="8505"/>
                  <a:pt x="32523" y="8455"/>
                </a:cubicBezTo>
                <a:lnTo>
                  <a:pt x="32548" y="8455"/>
                </a:lnTo>
                <a:cubicBezTo>
                  <a:pt x="32548" y="8467"/>
                  <a:pt x="32574" y="8492"/>
                  <a:pt x="32599" y="8492"/>
                </a:cubicBezTo>
                <a:cubicBezTo>
                  <a:pt x="32902" y="8467"/>
                  <a:pt x="33192" y="8417"/>
                  <a:pt x="33495" y="8417"/>
                </a:cubicBezTo>
                <a:close/>
                <a:moveTo>
                  <a:pt x="20932" y="8556"/>
                </a:moveTo>
                <a:cubicBezTo>
                  <a:pt x="20932" y="8568"/>
                  <a:pt x="20944" y="8581"/>
                  <a:pt x="20957" y="8581"/>
                </a:cubicBezTo>
                <a:cubicBezTo>
                  <a:pt x="20982" y="8594"/>
                  <a:pt x="20995" y="8594"/>
                  <a:pt x="21020" y="8606"/>
                </a:cubicBezTo>
                <a:cubicBezTo>
                  <a:pt x="21020" y="8682"/>
                  <a:pt x="21033" y="8745"/>
                  <a:pt x="21058" y="8821"/>
                </a:cubicBezTo>
                <a:cubicBezTo>
                  <a:pt x="21058" y="8831"/>
                  <a:pt x="21062" y="8835"/>
                  <a:pt x="21068" y="8835"/>
                </a:cubicBezTo>
                <a:cubicBezTo>
                  <a:pt x="21075" y="8835"/>
                  <a:pt x="21083" y="8828"/>
                  <a:pt x="21083" y="8821"/>
                </a:cubicBezTo>
                <a:cubicBezTo>
                  <a:pt x="21058" y="8745"/>
                  <a:pt x="21045" y="8682"/>
                  <a:pt x="21045" y="8606"/>
                </a:cubicBezTo>
                <a:lnTo>
                  <a:pt x="21045" y="8606"/>
                </a:lnTo>
                <a:cubicBezTo>
                  <a:pt x="21070" y="8619"/>
                  <a:pt x="21108" y="8619"/>
                  <a:pt x="21134" y="8631"/>
                </a:cubicBezTo>
                <a:cubicBezTo>
                  <a:pt x="21146" y="8732"/>
                  <a:pt x="21159" y="8846"/>
                  <a:pt x="21171" y="8947"/>
                </a:cubicBezTo>
                <a:lnTo>
                  <a:pt x="21134" y="8947"/>
                </a:lnTo>
                <a:cubicBezTo>
                  <a:pt x="20969" y="8934"/>
                  <a:pt x="20616" y="8934"/>
                  <a:pt x="20793" y="8695"/>
                </a:cubicBezTo>
                <a:cubicBezTo>
                  <a:pt x="20843" y="8644"/>
                  <a:pt x="20881" y="8606"/>
                  <a:pt x="20932" y="8556"/>
                </a:cubicBezTo>
                <a:close/>
                <a:moveTo>
                  <a:pt x="21171" y="8644"/>
                </a:moveTo>
                <a:cubicBezTo>
                  <a:pt x="21209" y="8644"/>
                  <a:pt x="21260" y="8657"/>
                  <a:pt x="21310" y="8657"/>
                </a:cubicBezTo>
                <a:cubicBezTo>
                  <a:pt x="21310" y="8758"/>
                  <a:pt x="21310" y="8859"/>
                  <a:pt x="21310" y="8947"/>
                </a:cubicBezTo>
                <a:lnTo>
                  <a:pt x="21209" y="8947"/>
                </a:lnTo>
                <a:cubicBezTo>
                  <a:pt x="21184" y="8846"/>
                  <a:pt x="21171" y="8745"/>
                  <a:pt x="21171" y="8644"/>
                </a:cubicBezTo>
                <a:close/>
                <a:moveTo>
                  <a:pt x="21689" y="8682"/>
                </a:moveTo>
                <a:cubicBezTo>
                  <a:pt x="21689" y="8770"/>
                  <a:pt x="21702" y="8859"/>
                  <a:pt x="21702" y="8947"/>
                </a:cubicBezTo>
                <a:lnTo>
                  <a:pt x="21563" y="8947"/>
                </a:lnTo>
                <a:cubicBezTo>
                  <a:pt x="21563" y="8859"/>
                  <a:pt x="21550" y="8770"/>
                  <a:pt x="21550" y="8682"/>
                </a:cubicBezTo>
                <a:close/>
                <a:moveTo>
                  <a:pt x="21841" y="8682"/>
                </a:moveTo>
                <a:cubicBezTo>
                  <a:pt x="21841" y="8770"/>
                  <a:pt x="21853" y="8859"/>
                  <a:pt x="21853" y="8947"/>
                </a:cubicBezTo>
                <a:lnTo>
                  <a:pt x="21727" y="8947"/>
                </a:lnTo>
                <a:cubicBezTo>
                  <a:pt x="21727" y="8859"/>
                  <a:pt x="21714" y="8770"/>
                  <a:pt x="21714" y="8682"/>
                </a:cubicBezTo>
                <a:close/>
                <a:moveTo>
                  <a:pt x="21336" y="8669"/>
                </a:moveTo>
                <a:cubicBezTo>
                  <a:pt x="21399" y="8669"/>
                  <a:pt x="21462" y="8682"/>
                  <a:pt x="21525" y="8682"/>
                </a:cubicBezTo>
                <a:cubicBezTo>
                  <a:pt x="21525" y="8770"/>
                  <a:pt x="21525" y="8859"/>
                  <a:pt x="21538" y="8947"/>
                </a:cubicBezTo>
                <a:cubicBezTo>
                  <a:pt x="21496" y="8947"/>
                  <a:pt x="21453" y="8953"/>
                  <a:pt x="21411" y="8953"/>
                </a:cubicBezTo>
                <a:cubicBezTo>
                  <a:pt x="21390" y="8953"/>
                  <a:pt x="21369" y="8951"/>
                  <a:pt x="21348" y="8947"/>
                </a:cubicBezTo>
                <a:cubicBezTo>
                  <a:pt x="21336" y="8859"/>
                  <a:pt x="21336" y="8758"/>
                  <a:pt x="21336" y="8669"/>
                </a:cubicBezTo>
                <a:close/>
                <a:moveTo>
                  <a:pt x="13027" y="7167"/>
                </a:moveTo>
                <a:cubicBezTo>
                  <a:pt x="12964" y="7242"/>
                  <a:pt x="12926" y="7331"/>
                  <a:pt x="12951" y="7432"/>
                </a:cubicBezTo>
                <a:cubicBezTo>
                  <a:pt x="12989" y="7571"/>
                  <a:pt x="13128" y="7646"/>
                  <a:pt x="13229" y="7735"/>
                </a:cubicBezTo>
                <a:cubicBezTo>
                  <a:pt x="13343" y="7823"/>
                  <a:pt x="13330" y="7836"/>
                  <a:pt x="13229" y="7924"/>
                </a:cubicBezTo>
                <a:cubicBezTo>
                  <a:pt x="13153" y="7987"/>
                  <a:pt x="13078" y="8051"/>
                  <a:pt x="13002" y="8101"/>
                </a:cubicBezTo>
                <a:cubicBezTo>
                  <a:pt x="12939" y="8152"/>
                  <a:pt x="12926" y="8227"/>
                  <a:pt x="12976" y="8290"/>
                </a:cubicBezTo>
                <a:cubicBezTo>
                  <a:pt x="12985" y="8299"/>
                  <a:pt x="12993" y="8307"/>
                  <a:pt x="13002" y="8312"/>
                </a:cubicBezTo>
                <a:lnTo>
                  <a:pt x="13002" y="8312"/>
                </a:lnTo>
                <a:cubicBezTo>
                  <a:pt x="12805" y="8254"/>
                  <a:pt x="12588" y="8235"/>
                  <a:pt x="12368" y="8235"/>
                </a:cubicBezTo>
                <a:cubicBezTo>
                  <a:pt x="12126" y="8235"/>
                  <a:pt x="11880" y="8258"/>
                  <a:pt x="11651" y="8278"/>
                </a:cubicBezTo>
                <a:lnTo>
                  <a:pt x="11663" y="8278"/>
                </a:lnTo>
                <a:cubicBezTo>
                  <a:pt x="11651" y="8278"/>
                  <a:pt x="11638" y="8278"/>
                  <a:pt x="11625" y="8290"/>
                </a:cubicBezTo>
                <a:cubicBezTo>
                  <a:pt x="11600" y="8290"/>
                  <a:pt x="11600" y="8290"/>
                  <a:pt x="11575" y="8303"/>
                </a:cubicBezTo>
                <a:cubicBezTo>
                  <a:pt x="11360" y="8357"/>
                  <a:pt x="11030" y="8372"/>
                  <a:pt x="10712" y="8372"/>
                </a:cubicBezTo>
                <a:cubicBezTo>
                  <a:pt x="10582" y="8372"/>
                  <a:pt x="10455" y="8370"/>
                  <a:pt x="10337" y="8366"/>
                </a:cubicBezTo>
                <a:lnTo>
                  <a:pt x="10236" y="8366"/>
                </a:lnTo>
                <a:cubicBezTo>
                  <a:pt x="10236" y="8366"/>
                  <a:pt x="10236" y="8354"/>
                  <a:pt x="10236" y="8354"/>
                </a:cubicBezTo>
                <a:lnTo>
                  <a:pt x="10060" y="8354"/>
                </a:lnTo>
                <a:cubicBezTo>
                  <a:pt x="10060" y="8354"/>
                  <a:pt x="10047" y="8354"/>
                  <a:pt x="10034" y="8341"/>
                </a:cubicBezTo>
                <a:cubicBezTo>
                  <a:pt x="10034" y="8354"/>
                  <a:pt x="10034" y="8354"/>
                  <a:pt x="10034" y="8354"/>
                </a:cubicBezTo>
                <a:cubicBezTo>
                  <a:pt x="10009" y="8354"/>
                  <a:pt x="9971" y="8341"/>
                  <a:pt x="9946" y="8341"/>
                </a:cubicBezTo>
                <a:lnTo>
                  <a:pt x="9908" y="8341"/>
                </a:lnTo>
                <a:cubicBezTo>
                  <a:pt x="9883" y="8341"/>
                  <a:pt x="9858" y="8341"/>
                  <a:pt x="9820" y="8328"/>
                </a:cubicBezTo>
                <a:lnTo>
                  <a:pt x="9757" y="8328"/>
                </a:lnTo>
                <a:cubicBezTo>
                  <a:pt x="9744" y="8328"/>
                  <a:pt x="9731" y="8316"/>
                  <a:pt x="9719" y="8316"/>
                </a:cubicBezTo>
                <a:cubicBezTo>
                  <a:pt x="9693" y="8316"/>
                  <a:pt x="9668" y="8316"/>
                  <a:pt x="9643" y="8303"/>
                </a:cubicBezTo>
                <a:cubicBezTo>
                  <a:pt x="9605" y="8303"/>
                  <a:pt x="9592" y="8341"/>
                  <a:pt x="9630" y="8354"/>
                </a:cubicBezTo>
                <a:cubicBezTo>
                  <a:pt x="9656" y="8366"/>
                  <a:pt x="9681" y="8379"/>
                  <a:pt x="9706" y="8379"/>
                </a:cubicBezTo>
                <a:lnTo>
                  <a:pt x="9820" y="8417"/>
                </a:lnTo>
                <a:lnTo>
                  <a:pt x="9832" y="8417"/>
                </a:lnTo>
                <a:cubicBezTo>
                  <a:pt x="10088" y="8484"/>
                  <a:pt x="10337" y="8504"/>
                  <a:pt x="10585" y="8504"/>
                </a:cubicBezTo>
                <a:cubicBezTo>
                  <a:pt x="10852" y="8504"/>
                  <a:pt x="11117" y="8480"/>
                  <a:pt x="11385" y="8467"/>
                </a:cubicBezTo>
                <a:lnTo>
                  <a:pt x="11461" y="8467"/>
                </a:lnTo>
                <a:cubicBezTo>
                  <a:pt x="11512" y="8455"/>
                  <a:pt x="11550" y="8455"/>
                  <a:pt x="11600" y="8455"/>
                </a:cubicBezTo>
                <a:cubicBezTo>
                  <a:pt x="11588" y="8455"/>
                  <a:pt x="11588" y="8455"/>
                  <a:pt x="11588" y="8467"/>
                </a:cubicBezTo>
                <a:lnTo>
                  <a:pt x="11625" y="8467"/>
                </a:lnTo>
                <a:cubicBezTo>
                  <a:pt x="11625" y="8455"/>
                  <a:pt x="11625" y="8455"/>
                  <a:pt x="11625" y="8455"/>
                </a:cubicBezTo>
                <a:cubicBezTo>
                  <a:pt x="11827" y="8429"/>
                  <a:pt x="12042" y="8429"/>
                  <a:pt x="12257" y="8417"/>
                </a:cubicBezTo>
                <a:cubicBezTo>
                  <a:pt x="12560" y="8417"/>
                  <a:pt x="12850" y="8467"/>
                  <a:pt x="13153" y="8492"/>
                </a:cubicBezTo>
                <a:cubicBezTo>
                  <a:pt x="13179" y="8492"/>
                  <a:pt x="13191" y="8467"/>
                  <a:pt x="13204" y="8455"/>
                </a:cubicBezTo>
                <a:lnTo>
                  <a:pt x="13229" y="8455"/>
                </a:lnTo>
                <a:cubicBezTo>
                  <a:pt x="13317" y="8505"/>
                  <a:pt x="13444" y="8543"/>
                  <a:pt x="13343" y="8644"/>
                </a:cubicBezTo>
                <a:cubicBezTo>
                  <a:pt x="13242" y="8758"/>
                  <a:pt x="13090" y="8758"/>
                  <a:pt x="13052" y="8934"/>
                </a:cubicBezTo>
                <a:cubicBezTo>
                  <a:pt x="12932" y="8909"/>
                  <a:pt x="12809" y="8903"/>
                  <a:pt x="12686" y="8903"/>
                </a:cubicBezTo>
                <a:cubicBezTo>
                  <a:pt x="12563" y="8903"/>
                  <a:pt x="12440" y="8909"/>
                  <a:pt x="12320" y="8909"/>
                </a:cubicBezTo>
                <a:cubicBezTo>
                  <a:pt x="12126" y="8909"/>
                  <a:pt x="11933" y="8904"/>
                  <a:pt x="11743" y="8904"/>
                </a:cubicBezTo>
                <a:cubicBezTo>
                  <a:pt x="11648" y="8904"/>
                  <a:pt x="11554" y="8905"/>
                  <a:pt x="11461" y="8909"/>
                </a:cubicBezTo>
                <a:lnTo>
                  <a:pt x="11108" y="8909"/>
                </a:lnTo>
                <a:cubicBezTo>
                  <a:pt x="10893" y="8918"/>
                  <a:pt x="10666" y="8927"/>
                  <a:pt x="10445" y="8927"/>
                </a:cubicBezTo>
                <a:cubicBezTo>
                  <a:pt x="10353" y="8927"/>
                  <a:pt x="10262" y="8926"/>
                  <a:pt x="10173" y="8922"/>
                </a:cubicBezTo>
                <a:lnTo>
                  <a:pt x="10072" y="8922"/>
                </a:lnTo>
                <a:cubicBezTo>
                  <a:pt x="10072" y="8922"/>
                  <a:pt x="10072" y="8922"/>
                  <a:pt x="10072" y="8934"/>
                </a:cubicBezTo>
                <a:cubicBezTo>
                  <a:pt x="10009" y="8934"/>
                  <a:pt x="9933" y="8934"/>
                  <a:pt x="9870" y="8947"/>
                </a:cubicBezTo>
                <a:lnTo>
                  <a:pt x="9820" y="8947"/>
                </a:lnTo>
                <a:lnTo>
                  <a:pt x="9782" y="8960"/>
                </a:lnTo>
                <a:lnTo>
                  <a:pt x="9757" y="8960"/>
                </a:lnTo>
                <a:cubicBezTo>
                  <a:pt x="9757" y="8960"/>
                  <a:pt x="9769" y="8871"/>
                  <a:pt x="9794" y="8758"/>
                </a:cubicBezTo>
                <a:cubicBezTo>
                  <a:pt x="9794" y="8745"/>
                  <a:pt x="9794" y="8732"/>
                  <a:pt x="9794" y="8707"/>
                </a:cubicBezTo>
                <a:cubicBezTo>
                  <a:pt x="9782" y="8695"/>
                  <a:pt x="9769" y="8669"/>
                  <a:pt x="9769" y="8657"/>
                </a:cubicBezTo>
                <a:cubicBezTo>
                  <a:pt x="9757" y="8644"/>
                  <a:pt x="9757" y="8631"/>
                  <a:pt x="9744" y="8619"/>
                </a:cubicBezTo>
                <a:cubicBezTo>
                  <a:pt x="9744" y="8631"/>
                  <a:pt x="9744" y="8631"/>
                  <a:pt x="9744" y="8631"/>
                </a:cubicBezTo>
                <a:cubicBezTo>
                  <a:pt x="9719" y="8606"/>
                  <a:pt x="9693" y="8581"/>
                  <a:pt x="9656" y="8556"/>
                </a:cubicBezTo>
                <a:cubicBezTo>
                  <a:pt x="9618" y="8518"/>
                  <a:pt x="9567" y="8480"/>
                  <a:pt x="9555" y="8429"/>
                </a:cubicBezTo>
                <a:cubicBezTo>
                  <a:pt x="9529" y="8341"/>
                  <a:pt x="9567" y="8366"/>
                  <a:pt x="9630" y="8290"/>
                </a:cubicBezTo>
                <a:lnTo>
                  <a:pt x="9643" y="8290"/>
                </a:lnTo>
                <a:cubicBezTo>
                  <a:pt x="9630" y="8278"/>
                  <a:pt x="9630" y="8265"/>
                  <a:pt x="9656" y="8253"/>
                </a:cubicBezTo>
                <a:cubicBezTo>
                  <a:pt x="9668" y="8227"/>
                  <a:pt x="9681" y="8189"/>
                  <a:pt x="9706" y="8152"/>
                </a:cubicBezTo>
                <a:cubicBezTo>
                  <a:pt x="9731" y="8076"/>
                  <a:pt x="9744" y="7975"/>
                  <a:pt x="9744" y="7950"/>
                </a:cubicBezTo>
                <a:cubicBezTo>
                  <a:pt x="9731" y="7937"/>
                  <a:pt x="9731" y="7937"/>
                  <a:pt x="9731" y="7924"/>
                </a:cubicBezTo>
                <a:cubicBezTo>
                  <a:pt x="9719" y="7899"/>
                  <a:pt x="9706" y="7874"/>
                  <a:pt x="9681" y="7849"/>
                </a:cubicBezTo>
                <a:lnTo>
                  <a:pt x="9693" y="7849"/>
                </a:lnTo>
                <a:cubicBezTo>
                  <a:pt x="9668" y="7823"/>
                  <a:pt x="9643" y="7798"/>
                  <a:pt x="9630" y="7785"/>
                </a:cubicBezTo>
                <a:lnTo>
                  <a:pt x="9643" y="7785"/>
                </a:lnTo>
                <a:cubicBezTo>
                  <a:pt x="9643" y="7785"/>
                  <a:pt x="10956" y="7836"/>
                  <a:pt x="10981" y="7836"/>
                </a:cubicBezTo>
                <a:cubicBezTo>
                  <a:pt x="11183" y="7836"/>
                  <a:pt x="11373" y="7849"/>
                  <a:pt x="11562" y="7849"/>
                </a:cubicBezTo>
                <a:cubicBezTo>
                  <a:pt x="11689" y="7849"/>
                  <a:pt x="11815" y="7861"/>
                  <a:pt x="11954" y="7874"/>
                </a:cubicBezTo>
                <a:cubicBezTo>
                  <a:pt x="11954" y="7874"/>
                  <a:pt x="11954" y="7874"/>
                  <a:pt x="11954" y="7886"/>
                </a:cubicBezTo>
                <a:lnTo>
                  <a:pt x="11992" y="7886"/>
                </a:lnTo>
                <a:cubicBezTo>
                  <a:pt x="11992" y="7886"/>
                  <a:pt x="11992" y="7874"/>
                  <a:pt x="11992" y="7874"/>
                </a:cubicBezTo>
                <a:cubicBezTo>
                  <a:pt x="12106" y="7882"/>
                  <a:pt x="12222" y="7889"/>
                  <a:pt x="12338" y="7889"/>
                </a:cubicBezTo>
                <a:cubicBezTo>
                  <a:pt x="12580" y="7889"/>
                  <a:pt x="12818" y="7859"/>
                  <a:pt x="13014" y="7747"/>
                </a:cubicBezTo>
                <a:cubicBezTo>
                  <a:pt x="13049" y="7736"/>
                  <a:pt x="13041" y="7670"/>
                  <a:pt x="13000" y="7670"/>
                </a:cubicBezTo>
                <a:cubicBezTo>
                  <a:pt x="12997" y="7670"/>
                  <a:pt x="12993" y="7671"/>
                  <a:pt x="12989" y="7672"/>
                </a:cubicBezTo>
                <a:cubicBezTo>
                  <a:pt x="12673" y="7710"/>
                  <a:pt x="12345" y="7722"/>
                  <a:pt x="12017" y="7722"/>
                </a:cubicBezTo>
                <a:cubicBezTo>
                  <a:pt x="12029" y="7710"/>
                  <a:pt x="12029" y="7697"/>
                  <a:pt x="12029" y="7684"/>
                </a:cubicBezTo>
                <a:cubicBezTo>
                  <a:pt x="12029" y="7675"/>
                  <a:pt x="12017" y="7667"/>
                  <a:pt x="12009" y="7667"/>
                </a:cubicBezTo>
                <a:cubicBezTo>
                  <a:pt x="12006" y="7667"/>
                  <a:pt x="12004" y="7668"/>
                  <a:pt x="12004" y="7672"/>
                </a:cubicBezTo>
                <a:cubicBezTo>
                  <a:pt x="11992" y="7697"/>
                  <a:pt x="11992" y="7710"/>
                  <a:pt x="11992" y="7722"/>
                </a:cubicBezTo>
                <a:cubicBezTo>
                  <a:pt x="11663" y="7722"/>
                  <a:pt x="11335" y="7722"/>
                  <a:pt x="11007" y="7710"/>
                </a:cubicBezTo>
                <a:cubicBezTo>
                  <a:pt x="11007" y="7710"/>
                  <a:pt x="11019" y="7697"/>
                  <a:pt x="11019" y="7684"/>
                </a:cubicBezTo>
                <a:cubicBezTo>
                  <a:pt x="11019" y="7675"/>
                  <a:pt x="11007" y="7667"/>
                  <a:pt x="10999" y="7667"/>
                </a:cubicBezTo>
                <a:cubicBezTo>
                  <a:pt x="10996" y="7667"/>
                  <a:pt x="10994" y="7668"/>
                  <a:pt x="10994" y="7672"/>
                </a:cubicBezTo>
                <a:cubicBezTo>
                  <a:pt x="10981" y="7684"/>
                  <a:pt x="10981" y="7697"/>
                  <a:pt x="10981" y="7710"/>
                </a:cubicBezTo>
                <a:lnTo>
                  <a:pt x="10792" y="7710"/>
                </a:lnTo>
                <a:cubicBezTo>
                  <a:pt x="10805" y="7634"/>
                  <a:pt x="10805" y="7558"/>
                  <a:pt x="10817" y="7495"/>
                </a:cubicBezTo>
                <a:cubicBezTo>
                  <a:pt x="10825" y="7480"/>
                  <a:pt x="10819" y="7474"/>
                  <a:pt x="10811" y="7474"/>
                </a:cubicBezTo>
                <a:cubicBezTo>
                  <a:pt x="10805" y="7474"/>
                  <a:pt x="10797" y="7477"/>
                  <a:pt x="10792" y="7482"/>
                </a:cubicBezTo>
                <a:cubicBezTo>
                  <a:pt x="10779" y="7558"/>
                  <a:pt x="10767" y="7634"/>
                  <a:pt x="10754" y="7710"/>
                </a:cubicBezTo>
                <a:lnTo>
                  <a:pt x="10628" y="7710"/>
                </a:lnTo>
                <a:cubicBezTo>
                  <a:pt x="10628" y="7634"/>
                  <a:pt x="10628" y="7558"/>
                  <a:pt x="10628" y="7482"/>
                </a:cubicBezTo>
                <a:cubicBezTo>
                  <a:pt x="10628" y="7476"/>
                  <a:pt x="10622" y="7473"/>
                  <a:pt x="10615" y="7473"/>
                </a:cubicBezTo>
                <a:cubicBezTo>
                  <a:pt x="10609" y="7473"/>
                  <a:pt x="10603" y="7476"/>
                  <a:pt x="10603" y="7482"/>
                </a:cubicBezTo>
                <a:cubicBezTo>
                  <a:pt x="10603" y="7558"/>
                  <a:pt x="10603" y="7634"/>
                  <a:pt x="10603" y="7710"/>
                </a:cubicBezTo>
                <a:lnTo>
                  <a:pt x="10388" y="7710"/>
                </a:lnTo>
                <a:cubicBezTo>
                  <a:pt x="10388" y="7697"/>
                  <a:pt x="10388" y="7684"/>
                  <a:pt x="10388" y="7672"/>
                </a:cubicBezTo>
                <a:cubicBezTo>
                  <a:pt x="10401" y="7672"/>
                  <a:pt x="10413" y="7659"/>
                  <a:pt x="10426" y="7659"/>
                </a:cubicBezTo>
                <a:cubicBezTo>
                  <a:pt x="10438" y="7659"/>
                  <a:pt x="10426" y="7634"/>
                  <a:pt x="10413" y="7634"/>
                </a:cubicBezTo>
                <a:lnTo>
                  <a:pt x="10388" y="7634"/>
                </a:lnTo>
                <a:cubicBezTo>
                  <a:pt x="10401" y="7596"/>
                  <a:pt x="10401" y="7558"/>
                  <a:pt x="10401" y="7520"/>
                </a:cubicBezTo>
                <a:cubicBezTo>
                  <a:pt x="10476" y="7508"/>
                  <a:pt x="10539" y="7482"/>
                  <a:pt x="10615" y="7470"/>
                </a:cubicBezTo>
                <a:cubicBezTo>
                  <a:pt x="10625" y="7459"/>
                  <a:pt x="10627" y="7441"/>
                  <a:pt x="10621" y="7441"/>
                </a:cubicBezTo>
                <a:lnTo>
                  <a:pt x="10621" y="7441"/>
                </a:lnTo>
                <a:cubicBezTo>
                  <a:pt x="10620" y="7441"/>
                  <a:pt x="10618" y="7442"/>
                  <a:pt x="10615" y="7444"/>
                </a:cubicBezTo>
                <a:cubicBezTo>
                  <a:pt x="10539" y="7457"/>
                  <a:pt x="10476" y="7470"/>
                  <a:pt x="10401" y="7482"/>
                </a:cubicBezTo>
                <a:cubicBezTo>
                  <a:pt x="10401" y="7476"/>
                  <a:pt x="10394" y="7473"/>
                  <a:pt x="10386" y="7473"/>
                </a:cubicBezTo>
                <a:cubicBezTo>
                  <a:pt x="10378" y="7473"/>
                  <a:pt x="10369" y="7476"/>
                  <a:pt x="10363" y="7482"/>
                </a:cubicBezTo>
                <a:cubicBezTo>
                  <a:pt x="10363" y="7482"/>
                  <a:pt x="10363" y="7482"/>
                  <a:pt x="10363" y="7495"/>
                </a:cubicBezTo>
                <a:cubicBezTo>
                  <a:pt x="10312" y="7495"/>
                  <a:pt x="10262" y="7508"/>
                  <a:pt x="10199" y="7520"/>
                </a:cubicBezTo>
                <a:cubicBezTo>
                  <a:pt x="10199" y="7470"/>
                  <a:pt x="10199" y="7432"/>
                  <a:pt x="10199" y="7394"/>
                </a:cubicBezTo>
                <a:cubicBezTo>
                  <a:pt x="10325" y="7369"/>
                  <a:pt x="10438" y="7343"/>
                  <a:pt x="10552" y="7306"/>
                </a:cubicBezTo>
                <a:cubicBezTo>
                  <a:pt x="10565" y="7293"/>
                  <a:pt x="10565" y="7280"/>
                  <a:pt x="10539" y="7280"/>
                </a:cubicBezTo>
                <a:cubicBezTo>
                  <a:pt x="10438" y="7306"/>
                  <a:pt x="10312" y="7343"/>
                  <a:pt x="10199" y="7356"/>
                </a:cubicBezTo>
                <a:cubicBezTo>
                  <a:pt x="10199" y="7306"/>
                  <a:pt x="10199" y="7255"/>
                  <a:pt x="10211" y="7205"/>
                </a:cubicBezTo>
                <a:lnTo>
                  <a:pt x="10249" y="7205"/>
                </a:lnTo>
                <a:cubicBezTo>
                  <a:pt x="10262" y="7230"/>
                  <a:pt x="10262" y="7268"/>
                  <a:pt x="10274" y="7293"/>
                </a:cubicBezTo>
                <a:cubicBezTo>
                  <a:pt x="10274" y="7304"/>
                  <a:pt x="10281" y="7308"/>
                  <a:pt x="10288" y="7308"/>
                </a:cubicBezTo>
                <a:cubicBezTo>
                  <a:pt x="10297" y="7308"/>
                  <a:pt x="10307" y="7300"/>
                  <a:pt x="10300" y="7293"/>
                </a:cubicBezTo>
                <a:cubicBezTo>
                  <a:pt x="10300" y="7255"/>
                  <a:pt x="10287" y="7230"/>
                  <a:pt x="10274" y="7205"/>
                </a:cubicBezTo>
                <a:lnTo>
                  <a:pt x="10375" y="7205"/>
                </a:lnTo>
                <a:cubicBezTo>
                  <a:pt x="10388" y="7242"/>
                  <a:pt x="10388" y="7268"/>
                  <a:pt x="10401" y="7293"/>
                </a:cubicBezTo>
                <a:cubicBezTo>
                  <a:pt x="10405" y="7303"/>
                  <a:pt x="10412" y="7307"/>
                  <a:pt x="10418" y="7307"/>
                </a:cubicBezTo>
                <a:cubicBezTo>
                  <a:pt x="10429" y="7307"/>
                  <a:pt x="10438" y="7296"/>
                  <a:pt x="10438" y="7280"/>
                </a:cubicBezTo>
                <a:cubicBezTo>
                  <a:pt x="10426" y="7255"/>
                  <a:pt x="10426" y="7230"/>
                  <a:pt x="10413" y="7205"/>
                </a:cubicBezTo>
                <a:cubicBezTo>
                  <a:pt x="10476" y="7205"/>
                  <a:pt x="10527" y="7217"/>
                  <a:pt x="10590" y="7217"/>
                </a:cubicBezTo>
                <a:cubicBezTo>
                  <a:pt x="10590" y="7255"/>
                  <a:pt x="10590" y="7306"/>
                  <a:pt x="10603" y="7356"/>
                </a:cubicBezTo>
                <a:cubicBezTo>
                  <a:pt x="10603" y="7362"/>
                  <a:pt x="10609" y="7366"/>
                  <a:pt x="10615" y="7366"/>
                </a:cubicBezTo>
                <a:cubicBezTo>
                  <a:pt x="10622" y="7366"/>
                  <a:pt x="10628" y="7362"/>
                  <a:pt x="10628" y="7356"/>
                </a:cubicBezTo>
                <a:cubicBezTo>
                  <a:pt x="10628" y="7306"/>
                  <a:pt x="10615" y="7255"/>
                  <a:pt x="10615" y="7205"/>
                </a:cubicBezTo>
                <a:lnTo>
                  <a:pt x="10691" y="7205"/>
                </a:lnTo>
                <a:cubicBezTo>
                  <a:pt x="10691" y="7242"/>
                  <a:pt x="10691" y="7268"/>
                  <a:pt x="10691" y="7293"/>
                </a:cubicBezTo>
                <a:cubicBezTo>
                  <a:pt x="10691" y="7299"/>
                  <a:pt x="10700" y="7302"/>
                  <a:pt x="10710" y="7302"/>
                </a:cubicBezTo>
                <a:cubicBezTo>
                  <a:pt x="10719" y="7302"/>
                  <a:pt x="10729" y="7299"/>
                  <a:pt x="10729" y="7293"/>
                </a:cubicBezTo>
                <a:cubicBezTo>
                  <a:pt x="10729" y="7268"/>
                  <a:pt x="10729" y="7230"/>
                  <a:pt x="10729" y="7205"/>
                </a:cubicBezTo>
                <a:lnTo>
                  <a:pt x="10855" y="7205"/>
                </a:lnTo>
                <a:cubicBezTo>
                  <a:pt x="10855" y="7217"/>
                  <a:pt x="10855" y="7242"/>
                  <a:pt x="10855" y="7255"/>
                </a:cubicBezTo>
                <a:cubicBezTo>
                  <a:pt x="10855" y="7268"/>
                  <a:pt x="10865" y="7274"/>
                  <a:pt x="10874" y="7274"/>
                </a:cubicBezTo>
                <a:cubicBezTo>
                  <a:pt x="10884" y="7274"/>
                  <a:pt x="10893" y="7268"/>
                  <a:pt x="10893" y="7255"/>
                </a:cubicBezTo>
                <a:cubicBezTo>
                  <a:pt x="10893" y="7242"/>
                  <a:pt x="10880" y="7217"/>
                  <a:pt x="10880" y="7205"/>
                </a:cubicBezTo>
                <a:lnTo>
                  <a:pt x="11019" y="7205"/>
                </a:lnTo>
                <a:cubicBezTo>
                  <a:pt x="11108" y="7192"/>
                  <a:pt x="11209" y="7192"/>
                  <a:pt x="11297" y="7192"/>
                </a:cubicBezTo>
                <a:cubicBezTo>
                  <a:pt x="11373" y="7189"/>
                  <a:pt x="11450" y="7187"/>
                  <a:pt x="11527" y="7187"/>
                </a:cubicBezTo>
                <a:cubicBezTo>
                  <a:pt x="11822" y="7187"/>
                  <a:pt x="12122" y="7207"/>
                  <a:pt x="12421" y="7207"/>
                </a:cubicBezTo>
                <a:cubicBezTo>
                  <a:pt x="12624" y="7207"/>
                  <a:pt x="12827" y="7198"/>
                  <a:pt x="13027" y="7167"/>
                </a:cubicBezTo>
                <a:close/>
                <a:moveTo>
                  <a:pt x="35970" y="8922"/>
                </a:moveTo>
                <a:cubicBezTo>
                  <a:pt x="35983" y="8934"/>
                  <a:pt x="35983" y="8947"/>
                  <a:pt x="35996" y="8960"/>
                </a:cubicBezTo>
                <a:lnTo>
                  <a:pt x="35970" y="8960"/>
                </a:lnTo>
                <a:cubicBezTo>
                  <a:pt x="35970" y="8947"/>
                  <a:pt x="35970" y="8934"/>
                  <a:pt x="35970" y="8922"/>
                </a:cubicBezTo>
                <a:close/>
                <a:moveTo>
                  <a:pt x="36008" y="8391"/>
                </a:moveTo>
                <a:lnTo>
                  <a:pt x="35983" y="8442"/>
                </a:lnTo>
                <a:cubicBezTo>
                  <a:pt x="35970" y="8480"/>
                  <a:pt x="35970" y="8518"/>
                  <a:pt x="35958" y="8556"/>
                </a:cubicBezTo>
                <a:lnTo>
                  <a:pt x="35958" y="8467"/>
                </a:lnTo>
                <a:lnTo>
                  <a:pt x="35932" y="8518"/>
                </a:lnTo>
                <a:cubicBezTo>
                  <a:pt x="35932" y="8556"/>
                  <a:pt x="35932" y="8606"/>
                  <a:pt x="35932" y="8657"/>
                </a:cubicBezTo>
                <a:lnTo>
                  <a:pt x="35996" y="8606"/>
                </a:lnTo>
                <a:lnTo>
                  <a:pt x="35996" y="8606"/>
                </a:lnTo>
                <a:cubicBezTo>
                  <a:pt x="35970" y="8631"/>
                  <a:pt x="35945" y="8657"/>
                  <a:pt x="35932" y="8682"/>
                </a:cubicBezTo>
                <a:cubicBezTo>
                  <a:pt x="35932" y="8695"/>
                  <a:pt x="35932" y="8707"/>
                  <a:pt x="35932" y="8707"/>
                </a:cubicBezTo>
                <a:cubicBezTo>
                  <a:pt x="35932" y="8720"/>
                  <a:pt x="35932" y="8745"/>
                  <a:pt x="35920" y="8758"/>
                </a:cubicBezTo>
                <a:cubicBezTo>
                  <a:pt x="35920" y="8762"/>
                  <a:pt x="35920" y="8766"/>
                  <a:pt x="35920" y="8770"/>
                </a:cubicBezTo>
                <a:cubicBezTo>
                  <a:pt x="35945" y="8871"/>
                  <a:pt x="35958" y="8972"/>
                  <a:pt x="35958" y="8972"/>
                </a:cubicBezTo>
                <a:lnTo>
                  <a:pt x="35794" y="8947"/>
                </a:lnTo>
                <a:lnTo>
                  <a:pt x="35642" y="8934"/>
                </a:lnTo>
                <a:lnTo>
                  <a:pt x="35566" y="8922"/>
                </a:lnTo>
                <a:cubicBezTo>
                  <a:pt x="35579" y="8783"/>
                  <a:pt x="35579" y="8631"/>
                  <a:pt x="35566" y="8480"/>
                </a:cubicBezTo>
                <a:lnTo>
                  <a:pt x="35592" y="8480"/>
                </a:lnTo>
                <a:cubicBezTo>
                  <a:pt x="35604" y="8556"/>
                  <a:pt x="35617" y="8619"/>
                  <a:pt x="35642" y="8695"/>
                </a:cubicBezTo>
                <a:cubicBezTo>
                  <a:pt x="35647" y="8700"/>
                  <a:pt x="35655" y="8703"/>
                  <a:pt x="35661" y="8703"/>
                </a:cubicBezTo>
                <a:cubicBezTo>
                  <a:pt x="35669" y="8703"/>
                  <a:pt x="35675" y="8697"/>
                  <a:pt x="35667" y="8682"/>
                </a:cubicBezTo>
                <a:cubicBezTo>
                  <a:pt x="35642" y="8619"/>
                  <a:pt x="35629" y="8543"/>
                  <a:pt x="35617" y="8480"/>
                </a:cubicBezTo>
                <a:cubicBezTo>
                  <a:pt x="35642" y="8480"/>
                  <a:pt x="35680" y="8467"/>
                  <a:pt x="35705" y="8467"/>
                </a:cubicBezTo>
                <a:cubicBezTo>
                  <a:pt x="35718" y="8480"/>
                  <a:pt x="35718" y="8505"/>
                  <a:pt x="35718" y="8518"/>
                </a:cubicBezTo>
                <a:cubicBezTo>
                  <a:pt x="35705" y="8631"/>
                  <a:pt x="35680" y="8745"/>
                  <a:pt x="35642" y="8871"/>
                </a:cubicBezTo>
                <a:lnTo>
                  <a:pt x="35667" y="8859"/>
                </a:lnTo>
                <a:lnTo>
                  <a:pt x="35756" y="8543"/>
                </a:lnTo>
                <a:cubicBezTo>
                  <a:pt x="35756" y="8505"/>
                  <a:pt x="35768" y="8480"/>
                  <a:pt x="35768" y="8455"/>
                </a:cubicBezTo>
                <a:lnTo>
                  <a:pt x="35781" y="8455"/>
                </a:lnTo>
                <a:lnTo>
                  <a:pt x="35794" y="8442"/>
                </a:lnTo>
                <a:lnTo>
                  <a:pt x="36008" y="8391"/>
                </a:lnTo>
                <a:close/>
                <a:moveTo>
                  <a:pt x="24518" y="8505"/>
                </a:moveTo>
                <a:cubicBezTo>
                  <a:pt x="24593" y="8594"/>
                  <a:pt x="24694" y="8745"/>
                  <a:pt x="24657" y="8833"/>
                </a:cubicBezTo>
                <a:cubicBezTo>
                  <a:pt x="24606" y="8922"/>
                  <a:pt x="24417" y="8934"/>
                  <a:pt x="24341" y="8934"/>
                </a:cubicBezTo>
                <a:cubicBezTo>
                  <a:pt x="24328" y="8947"/>
                  <a:pt x="24316" y="8947"/>
                  <a:pt x="24303" y="8947"/>
                </a:cubicBezTo>
                <a:cubicBezTo>
                  <a:pt x="24303" y="8947"/>
                  <a:pt x="24303" y="8960"/>
                  <a:pt x="24303" y="8960"/>
                </a:cubicBezTo>
                <a:cubicBezTo>
                  <a:pt x="24303" y="8960"/>
                  <a:pt x="23874" y="9000"/>
                  <a:pt x="23575" y="9000"/>
                </a:cubicBezTo>
                <a:cubicBezTo>
                  <a:pt x="23537" y="9000"/>
                  <a:pt x="23502" y="8999"/>
                  <a:pt x="23470" y="8998"/>
                </a:cubicBezTo>
                <a:cubicBezTo>
                  <a:pt x="23192" y="8985"/>
                  <a:pt x="22510" y="8947"/>
                  <a:pt x="22510" y="8947"/>
                </a:cubicBezTo>
                <a:lnTo>
                  <a:pt x="22510" y="8934"/>
                </a:lnTo>
                <a:cubicBezTo>
                  <a:pt x="22308" y="8934"/>
                  <a:pt x="22093" y="8934"/>
                  <a:pt x="21891" y="8947"/>
                </a:cubicBezTo>
                <a:cubicBezTo>
                  <a:pt x="21879" y="8859"/>
                  <a:pt x="21879" y="8770"/>
                  <a:pt x="21866" y="8682"/>
                </a:cubicBezTo>
                <a:cubicBezTo>
                  <a:pt x="21916" y="8669"/>
                  <a:pt x="21967" y="8669"/>
                  <a:pt x="22017" y="8669"/>
                </a:cubicBezTo>
                <a:cubicBezTo>
                  <a:pt x="22030" y="8732"/>
                  <a:pt x="22030" y="8796"/>
                  <a:pt x="22030" y="8859"/>
                </a:cubicBezTo>
                <a:cubicBezTo>
                  <a:pt x="22030" y="8865"/>
                  <a:pt x="22036" y="8868"/>
                  <a:pt x="22043" y="8868"/>
                </a:cubicBezTo>
                <a:cubicBezTo>
                  <a:pt x="22049" y="8868"/>
                  <a:pt x="22055" y="8865"/>
                  <a:pt x="22055" y="8859"/>
                </a:cubicBezTo>
                <a:cubicBezTo>
                  <a:pt x="22055" y="8796"/>
                  <a:pt x="22055" y="8732"/>
                  <a:pt x="22043" y="8669"/>
                </a:cubicBezTo>
                <a:lnTo>
                  <a:pt x="22068" y="8669"/>
                </a:lnTo>
                <a:cubicBezTo>
                  <a:pt x="22068" y="8707"/>
                  <a:pt x="22068" y="8745"/>
                  <a:pt x="22068" y="8783"/>
                </a:cubicBezTo>
                <a:cubicBezTo>
                  <a:pt x="22068" y="8796"/>
                  <a:pt x="22074" y="8802"/>
                  <a:pt x="22081" y="8802"/>
                </a:cubicBezTo>
                <a:cubicBezTo>
                  <a:pt x="22087" y="8802"/>
                  <a:pt x="22093" y="8796"/>
                  <a:pt x="22093" y="8783"/>
                </a:cubicBezTo>
                <a:cubicBezTo>
                  <a:pt x="22093" y="8745"/>
                  <a:pt x="22093" y="8707"/>
                  <a:pt x="22093" y="8669"/>
                </a:cubicBezTo>
                <a:cubicBezTo>
                  <a:pt x="22232" y="8657"/>
                  <a:pt x="22371" y="8644"/>
                  <a:pt x="22510" y="8631"/>
                </a:cubicBezTo>
                <a:lnTo>
                  <a:pt x="22510" y="8631"/>
                </a:lnTo>
                <a:cubicBezTo>
                  <a:pt x="22497" y="8644"/>
                  <a:pt x="22497" y="8657"/>
                  <a:pt x="22497" y="8657"/>
                </a:cubicBezTo>
                <a:lnTo>
                  <a:pt x="22523" y="8657"/>
                </a:lnTo>
                <a:cubicBezTo>
                  <a:pt x="22535" y="8644"/>
                  <a:pt x="22535" y="8644"/>
                  <a:pt x="22535" y="8631"/>
                </a:cubicBezTo>
                <a:lnTo>
                  <a:pt x="22661" y="8631"/>
                </a:lnTo>
                <a:cubicBezTo>
                  <a:pt x="22661" y="8644"/>
                  <a:pt x="22649" y="8644"/>
                  <a:pt x="22649" y="8657"/>
                </a:cubicBezTo>
                <a:lnTo>
                  <a:pt x="22687" y="8657"/>
                </a:lnTo>
                <a:cubicBezTo>
                  <a:pt x="22699" y="8644"/>
                  <a:pt x="22699" y="8631"/>
                  <a:pt x="22699" y="8631"/>
                </a:cubicBezTo>
                <a:cubicBezTo>
                  <a:pt x="22813" y="8631"/>
                  <a:pt x="22927" y="8619"/>
                  <a:pt x="23028" y="8619"/>
                </a:cubicBezTo>
                <a:cubicBezTo>
                  <a:pt x="23028" y="8631"/>
                  <a:pt x="23028" y="8631"/>
                  <a:pt x="23028" y="8644"/>
                </a:cubicBezTo>
                <a:lnTo>
                  <a:pt x="23053" y="8644"/>
                </a:lnTo>
                <a:cubicBezTo>
                  <a:pt x="23065" y="8631"/>
                  <a:pt x="23065" y="8631"/>
                  <a:pt x="23065" y="8619"/>
                </a:cubicBezTo>
                <a:lnTo>
                  <a:pt x="23230" y="8619"/>
                </a:lnTo>
                <a:cubicBezTo>
                  <a:pt x="23230" y="8619"/>
                  <a:pt x="23230" y="8631"/>
                  <a:pt x="23217" y="8644"/>
                </a:cubicBezTo>
                <a:lnTo>
                  <a:pt x="23255" y="8644"/>
                </a:lnTo>
                <a:cubicBezTo>
                  <a:pt x="23255" y="8631"/>
                  <a:pt x="23255" y="8619"/>
                  <a:pt x="23255" y="8619"/>
                </a:cubicBezTo>
                <a:cubicBezTo>
                  <a:pt x="23318" y="8619"/>
                  <a:pt x="23369" y="8606"/>
                  <a:pt x="23432" y="8606"/>
                </a:cubicBezTo>
                <a:cubicBezTo>
                  <a:pt x="23419" y="8619"/>
                  <a:pt x="23419" y="8619"/>
                  <a:pt x="23419" y="8631"/>
                </a:cubicBezTo>
                <a:lnTo>
                  <a:pt x="23457" y="8631"/>
                </a:lnTo>
                <a:cubicBezTo>
                  <a:pt x="23457" y="8619"/>
                  <a:pt x="23457" y="8619"/>
                  <a:pt x="23457" y="8606"/>
                </a:cubicBezTo>
                <a:cubicBezTo>
                  <a:pt x="23533" y="8606"/>
                  <a:pt x="23608" y="8606"/>
                  <a:pt x="23684" y="8594"/>
                </a:cubicBezTo>
                <a:lnTo>
                  <a:pt x="23684" y="8594"/>
                </a:lnTo>
                <a:cubicBezTo>
                  <a:pt x="23672" y="8606"/>
                  <a:pt x="23672" y="8619"/>
                  <a:pt x="23672" y="8619"/>
                </a:cubicBezTo>
                <a:lnTo>
                  <a:pt x="23709" y="8619"/>
                </a:lnTo>
                <a:cubicBezTo>
                  <a:pt x="23709" y="8606"/>
                  <a:pt x="23709" y="8606"/>
                  <a:pt x="23722" y="8594"/>
                </a:cubicBezTo>
                <a:cubicBezTo>
                  <a:pt x="23810" y="8594"/>
                  <a:pt x="23912" y="8581"/>
                  <a:pt x="24000" y="8581"/>
                </a:cubicBezTo>
                <a:cubicBezTo>
                  <a:pt x="24000" y="8581"/>
                  <a:pt x="23987" y="8594"/>
                  <a:pt x="23987" y="8606"/>
                </a:cubicBezTo>
                <a:cubicBezTo>
                  <a:pt x="24000" y="8594"/>
                  <a:pt x="24013" y="8594"/>
                  <a:pt x="24025" y="8594"/>
                </a:cubicBezTo>
                <a:cubicBezTo>
                  <a:pt x="24025" y="8594"/>
                  <a:pt x="24025" y="8581"/>
                  <a:pt x="24038" y="8568"/>
                </a:cubicBezTo>
                <a:cubicBezTo>
                  <a:pt x="24076" y="8568"/>
                  <a:pt x="24114" y="8568"/>
                  <a:pt x="24151" y="8556"/>
                </a:cubicBezTo>
                <a:cubicBezTo>
                  <a:pt x="24151" y="8568"/>
                  <a:pt x="24151" y="8568"/>
                  <a:pt x="24151" y="8568"/>
                </a:cubicBezTo>
                <a:cubicBezTo>
                  <a:pt x="24164" y="8568"/>
                  <a:pt x="24177" y="8581"/>
                  <a:pt x="24177" y="8594"/>
                </a:cubicBezTo>
                <a:cubicBezTo>
                  <a:pt x="24189" y="8581"/>
                  <a:pt x="24189" y="8568"/>
                  <a:pt x="24202" y="8556"/>
                </a:cubicBezTo>
                <a:cubicBezTo>
                  <a:pt x="24278" y="8543"/>
                  <a:pt x="24366" y="8530"/>
                  <a:pt x="24454" y="8518"/>
                </a:cubicBezTo>
                <a:lnTo>
                  <a:pt x="24454" y="8518"/>
                </a:lnTo>
                <a:cubicBezTo>
                  <a:pt x="24417" y="8657"/>
                  <a:pt x="24366" y="8783"/>
                  <a:pt x="24290" y="8897"/>
                </a:cubicBezTo>
                <a:cubicBezTo>
                  <a:pt x="24303" y="8922"/>
                  <a:pt x="24303" y="8934"/>
                  <a:pt x="24303" y="8947"/>
                </a:cubicBezTo>
                <a:cubicBezTo>
                  <a:pt x="24379" y="8808"/>
                  <a:pt x="24442" y="8669"/>
                  <a:pt x="24492" y="8518"/>
                </a:cubicBezTo>
                <a:cubicBezTo>
                  <a:pt x="24505" y="8505"/>
                  <a:pt x="24505" y="8505"/>
                  <a:pt x="24518" y="8505"/>
                </a:cubicBezTo>
                <a:close/>
                <a:moveTo>
                  <a:pt x="36071" y="9023"/>
                </a:moveTo>
                <a:cubicBezTo>
                  <a:pt x="36122" y="9073"/>
                  <a:pt x="36198" y="9111"/>
                  <a:pt x="36261" y="9149"/>
                </a:cubicBezTo>
                <a:cubicBezTo>
                  <a:pt x="36210" y="9237"/>
                  <a:pt x="36147" y="9301"/>
                  <a:pt x="36097" y="9376"/>
                </a:cubicBezTo>
                <a:cubicBezTo>
                  <a:pt x="36097" y="9339"/>
                  <a:pt x="36097" y="9288"/>
                  <a:pt x="36097" y="9250"/>
                </a:cubicBezTo>
                <a:cubicBezTo>
                  <a:pt x="36097" y="9237"/>
                  <a:pt x="36090" y="9231"/>
                  <a:pt x="36084" y="9231"/>
                </a:cubicBezTo>
                <a:cubicBezTo>
                  <a:pt x="36078" y="9231"/>
                  <a:pt x="36071" y="9237"/>
                  <a:pt x="36071" y="9250"/>
                </a:cubicBezTo>
                <a:cubicBezTo>
                  <a:pt x="36071" y="9301"/>
                  <a:pt x="36071" y="9364"/>
                  <a:pt x="36059" y="9414"/>
                </a:cubicBezTo>
                <a:lnTo>
                  <a:pt x="36033" y="9414"/>
                </a:lnTo>
                <a:cubicBezTo>
                  <a:pt x="36046" y="9288"/>
                  <a:pt x="36059" y="9149"/>
                  <a:pt x="36071" y="9023"/>
                </a:cubicBezTo>
                <a:close/>
                <a:moveTo>
                  <a:pt x="9794" y="9010"/>
                </a:moveTo>
                <a:cubicBezTo>
                  <a:pt x="9794" y="9010"/>
                  <a:pt x="9794" y="9023"/>
                  <a:pt x="9794" y="9023"/>
                </a:cubicBezTo>
                <a:lnTo>
                  <a:pt x="9908" y="9023"/>
                </a:lnTo>
                <a:cubicBezTo>
                  <a:pt x="9946" y="9023"/>
                  <a:pt x="9984" y="9035"/>
                  <a:pt x="10022" y="9035"/>
                </a:cubicBezTo>
                <a:lnTo>
                  <a:pt x="11638" y="9061"/>
                </a:lnTo>
                <a:lnTo>
                  <a:pt x="12269" y="9061"/>
                </a:lnTo>
                <a:cubicBezTo>
                  <a:pt x="12396" y="9061"/>
                  <a:pt x="12528" y="9067"/>
                  <a:pt x="12661" y="9067"/>
                </a:cubicBezTo>
                <a:cubicBezTo>
                  <a:pt x="12793" y="9067"/>
                  <a:pt x="12926" y="9061"/>
                  <a:pt x="13052" y="9035"/>
                </a:cubicBezTo>
                <a:cubicBezTo>
                  <a:pt x="13065" y="9149"/>
                  <a:pt x="13153" y="9225"/>
                  <a:pt x="13242" y="9288"/>
                </a:cubicBezTo>
                <a:cubicBezTo>
                  <a:pt x="13343" y="9351"/>
                  <a:pt x="13418" y="9364"/>
                  <a:pt x="13317" y="9477"/>
                </a:cubicBezTo>
                <a:cubicBezTo>
                  <a:pt x="13254" y="9553"/>
                  <a:pt x="13141" y="9604"/>
                  <a:pt x="13065" y="9679"/>
                </a:cubicBezTo>
                <a:cubicBezTo>
                  <a:pt x="13040" y="9705"/>
                  <a:pt x="13027" y="9743"/>
                  <a:pt x="13040" y="9780"/>
                </a:cubicBezTo>
                <a:lnTo>
                  <a:pt x="12774" y="9780"/>
                </a:lnTo>
                <a:cubicBezTo>
                  <a:pt x="12749" y="9780"/>
                  <a:pt x="12560" y="9793"/>
                  <a:pt x="12320" y="9806"/>
                </a:cubicBezTo>
                <a:cubicBezTo>
                  <a:pt x="12269" y="9806"/>
                  <a:pt x="12219" y="9818"/>
                  <a:pt x="12168" y="9818"/>
                </a:cubicBezTo>
                <a:lnTo>
                  <a:pt x="12105" y="9818"/>
                </a:lnTo>
                <a:cubicBezTo>
                  <a:pt x="12067" y="9831"/>
                  <a:pt x="12029" y="9831"/>
                  <a:pt x="11992" y="9831"/>
                </a:cubicBezTo>
                <a:lnTo>
                  <a:pt x="11878" y="9831"/>
                </a:lnTo>
                <a:cubicBezTo>
                  <a:pt x="11474" y="9856"/>
                  <a:pt x="11082" y="9894"/>
                  <a:pt x="10994" y="9894"/>
                </a:cubicBezTo>
                <a:cubicBezTo>
                  <a:pt x="10891" y="9908"/>
                  <a:pt x="10523" y="9941"/>
                  <a:pt x="10184" y="9941"/>
                </a:cubicBezTo>
                <a:cubicBezTo>
                  <a:pt x="9903" y="9941"/>
                  <a:pt x="9642" y="9918"/>
                  <a:pt x="9567" y="9844"/>
                </a:cubicBezTo>
                <a:cubicBezTo>
                  <a:pt x="9605" y="9806"/>
                  <a:pt x="9630" y="9755"/>
                  <a:pt x="9656" y="9705"/>
                </a:cubicBezTo>
                <a:cubicBezTo>
                  <a:pt x="9656" y="9717"/>
                  <a:pt x="9656" y="9730"/>
                  <a:pt x="9656" y="9730"/>
                </a:cubicBezTo>
                <a:cubicBezTo>
                  <a:pt x="9681" y="9717"/>
                  <a:pt x="9693" y="9692"/>
                  <a:pt x="9693" y="9667"/>
                </a:cubicBezTo>
                <a:cubicBezTo>
                  <a:pt x="9693" y="9629"/>
                  <a:pt x="9693" y="9515"/>
                  <a:pt x="9693" y="9477"/>
                </a:cubicBezTo>
                <a:cubicBezTo>
                  <a:pt x="9693" y="9477"/>
                  <a:pt x="10072" y="9528"/>
                  <a:pt x="10742" y="9528"/>
                </a:cubicBezTo>
                <a:cubicBezTo>
                  <a:pt x="10918" y="9515"/>
                  <a:pt x="11108" y="9515"/>
                  <a:pt x="11310" y="9515"/>
                </a:cubicBezTo>
                <a:lnTo>
                  <a:pt x="11512" y="9515"/>
                </a:lnTo>
                <a:cubicBezTo>
                  <a:pt x="11575" y="9503"/>
                  <a:pt x="11638" y="9503"/>
                  <a:pt x="11701" y="9503"/>
                </a:cubicBezTo>
                <a:cubicBezTo>
                  <a:pt x="11701" y="9503"/>
                  <a:pt x="11701" y="9515"/>
                  <a:pt x="11701" y="9515"/>
                </a:cubicBezTo>
                <a:lnTo>
                  <a:pt x="11739" y="9515"/>
                </a:lnTo>
                <a:cubicBezTo>
                  <a:pt x="11739" y="9515"/>
                  <a:pt x="11739" y="9503"/>
                  <a:pt x="11739" y="9503"/>
                </a:cubicBezTo>
                <a:lnTo>
                  <a:pt x="11928" y="9503"/>
                </a:lnTo>
                <a:cubicBezTo>
                  <a:pt x="11928" y="9503"/>
                  <a:pt x="11928" y="9515"/>
                  <a:pt x="11928" y="9515"/>
                </a:cubicBezTo>
                <a:lnTo>
                  <a:pt x="11966" y="9515"/>
                </a:lnTo>
                <a:cubicBezTo>
                  <a:pt x="11966" y="9515"/>
                  <a:pt x="11966" y="9503"/>
                  <a:pt x="11966" y="9503"/>
                </a:cubicBezTo>
                <a:lnTo>
                  <a:pt x="12244" y="9503"/>
                </a:lnTo>
                <a:cubicBezTo>
                  <a:pt x="12295" y="9503"/>
                  <a:pt x="12358" y="9503"/>
                  <a:pt x="12421" y="9515"/>
                </a:cubicBezTo>
                <a:cubicBezTo>
                  <a:pt x="12486" y="9515"/>
                  <a:pt x="12553" y="9516"/>
                  <a:pt x="12620" y="9516"/>
                </a:cubicBezTo>
                <a:cubicBezTo>
                  <a:pt x="12788" y="9516"/>
                  <a:pt x="12958" y="9510"/>
                  <a:pt x="13103" y="9465"/>
                </a:cubicBezTo>
                <a:cubicBezTo>
                  <a:pt x="13153" y="9440"/>
                  <a:pt x="13153" y="9364"/>
                  <a:pt x="13103" y="9351"/>
                </a:cubicBezTo>
                <a:cubicBezTo>
                  <a:pt x="13006" y="9327"/>
                  <a:pt x="12901" y="9319"/>
                  <a:pt x="12795" y="9319"/>
                </a:cubicBezTo>
                <a:cubicBezTo>
                  <a:pt x="12625" y="9319"/>
                  <a:pt x="12450" y="9339"/>
                  <a:pt x="12295" y="9339"/>
                </a:cubicBezTo>
                <a:cubicBezTo>
                  <a:pt x="11992" y="9339"/>
                  <a:pt x="11689" y="9339"/>
                  <a:pt x="11398" y="9364"/>
                </a:cubicBezTo>
                <a:lnTo>
                  <a:pt x="11310" y="9364"/>
                </a:lnTo>
                <a:cubicBezTo>
                  <a:pt x="11272" y="9364"/>
                  <a:pt x="11234" y="9376"/>
                  <a:pt x="11183" y="9376"/>
                </a:cubicBezTo>
                <a:lnTo>
                  <a:pt x="11095" y="9376"/>
                </a:lnTo>
                <a:cubicBezTo>
                  <a:pt x="10880" y="9414"/>
                  <a:pt x="10653" y="9427"/>
                  <a:pt x="10426" y="9427"/>
                </a:cubicBezTo>
                <a:lnTo>
                  <a:pt x="10337" y="9427"/>
                </a:lnTo>
                <a:cubicBezTo>
                  <a:pt x="10253" y="9440"/>
                  <a:pt x="10155" y="9444"/>
                  <a:pt x="10062" y="9444"/>
                </a:cubicBezTo>
                <a:cubicBezTo>
                  <a:pt x="9874" y="9444"/>
                  <a:pt x="9706" y="9427"/>
                  <a:pt x="9706" y="9427"/>
                </a:cubicBezTo>
                <a:cubicBezTo>
                  <a:pt x="9668" y="9427"/>
                  <a:pt x="9643" y="9389"/>
                  <a:pt x="9630" y="9364"/>
                </a:cubicBezTo>
                <a:cubicBezTo>
                  <a:pt x="9592" y="9288"/>
                  <a:pt x="9529" y="9225"/>
                  <a:pt x="9491" y="9149"/>
                </a:cubicBezTo>
                <a:cubicBezTo>
                  <a:pt x="9555" y="9111"/>
                  <a:pt x="9630" y="9073"/>
                  <a:pt x="9681" y="9023"/>
                </a:cubicBezTo>
                <a:cubicBezTo>
                  <a:pt x="9681" y="9023"/>
                  <a:pt x="9681" y="9023"/>
                  <a:pt x="9681" y="9035"/>
                </a:cubicBezTo>
                <a:cubicBezTo>
                  <a:pt x="9693" y="9023"/>
                  <a:pt x="9706" y="9023"/>
                  <a:pt x="9719" y="9023"/>
                </a:cubicBezTo>
                <a:cubicBezTo>
                  <a:pt x="9719" y="9010"/>
                  <a:pt x="9719" y="9010"/>
                  <a:pt x="9719" y="9010"/>
                </a:cubicBezTo>
                <a:close/>
                <a:moveTo>
                  <a:pt x="36021" y="9010"/>
                </a:moveTo>
                <a:cubicBezTo>
                  <a:pt x="36021" y="9136"/>
                  <a:pt x="36008" y="9275"/>
                  <a:pt x="35983" y="9402"/>
                </a:cubicBezTo>
                <a:lnTo>
                  <a:pt x="36008" y="9440"/>
                </a:lnTo>
                <a:cubicBezTo>
                  <a:pt x="36008" y="9440"/>
                  <a:pt x="35840" y="9451"/>
                  <a:pt x="35653" y="9451"/>
                </a:cubicBezTo>
                <a:cubicBezTo>
                  <a:pt x="35559" y="9451"/>
                  <a:pt x="35461" y="9448"/>
                  <a:pt x="35377" y="9440"/>
                </a:cubicBezTo>
                <a:cubicBezTo>
                  <a:pt x="35112" y="9414"/>
                  <a:pt x="34316" y="9376"/>
                  <a:pt x="34316" y="9376"/>
                </a:cubicBezTo>
                <a:lnTo>
                  <a:pt x="34304" y="9364"/>
                </a:lnTo>
                <a:cubicBezTo>
                  <a:pt x="34026" y="9339"/>
                  <a:pt x="33748" y="9339"/>
                  <a:pt x="33458" y="9339"/>
                </a:cubicBezTo>
                <a:cubicBezTo>
                  <a:pt x="33302" y="9339"/>
                  <a:pt x="33128" y="9319"/>
                  <a:pt x="32957" y="9319"/>
                </a:cubicBezTo>
                <a:cubicBezTo>
                  <a:pt x="32851" y="9319"/>
                  <a:pt x="32747" y="9327"/>
                  <a:pt x="32649" y="9351"/>
                </a:cubicBezTo>
                <a:cubicBezTo>
                  <a:pt x="32586" y="9364"/>
                  <a:pt x="32599" y="9440"/>
                  <a:pt x="32649" y="9465"/>
                </a:cubicBezTo>
                <a:cubicBezTo>
                  <a:pt x="32773" y="9506"/>
                  <a:pt x="32908" y="9517"/>
                  <a:pt x="33045" y="9517"/>
                </a:cubicBezTo>
                <a:cubicBezTo>
                  <a:pt x="33201" y="9517"/>
                  <a:pt x="33360" y="9503"/>
                  <a:pt x="33508" y="9503"/>
                </a:cubicBezTo>
                <a:lnTo>
                  <a:pt x="33786" y="9503"/>
                </a:lnTo>
                <a:cubicBezTo>
                  <a:pt x="33786" y="9515"/>
                  <a:pt x="33786" y="9515"/>
                  <a:pt x="33786" y="9528"/>
                </a:cubicBezTo>
                <a:lnTo>
                  <a:pt x="33824" y="9528"/>
                </a:lnTo>
                <a:cubicBezTo>
                  <a:pt x="33824" y="9515"/>
                  <a:pt x="33824" y="9515"/>
                  <a:pt x="33824" y="9503"/>
                </a:cubicBezTo>
                <a:lnTo>
                  <a:pt x="34013" y="9503"/>
                </a:lnTo>
                <a:lnTo>
                  <a:pt x="34013" y="9528"/>
                </a:lnTo>
                <a:lnTo>
                  <a:pt x="34051" y="9528"/>
                </a:lnTo>
                <a:cubicBezTo>
                  <a:pt x="34051" y="9515"/>
                  <a:pt x="34051" y="9515"/>
                  <a:pt x="34051" y="9503"/>
                </a:cubicBezTo>
                <a:cubicBezTo>
                  <a:pt x="34114" y="9503"/>
                  <a:pt x="34177" y="9503"/>
                  <a:pt x="34240" y="9515"/>
                </a:cubicBezTo>
                <a:cubicBezTo>
                  <a:pt x="34240" y="9515"/>
                  <a:pt x="34240" y="9515"/>
                  <a:pt x="34240" y="9528"/>
                </a:cubicBezTo>
                <a:lnTo>
                  <a:pt x="34278" y="9528"/>
                </a:lnTo>
                <a:cubicBezTo>
                  <a:pt x="34278" y="9515"/>
                  <a:pt x="34278" y="9515"/>
                  <a:pt x="34278" y="9515"/>
                </a:cubicBezTo>
                <a:lnTo>
                  <a:pt x="34392" y="9515"/>
                </a:lnTo>
                <a:lnTo>
                  <a:pt x="34379" y="9528"/>
                </a:lnTo>
                <a:lnTo>
                  <a:pt x="34417" y="9528"/>
                </a:lnTo>
                <a:cubicBezTo>
                  <a:pt x="34417" y="9528"/>
                  <a:pt x="34417" y="9515"/>
                  <a:pt x="34417" y="9515"/>
                </a:cubicBezTo>
                <a:lnTo>
                  <a:pt x="34556" y="9515"/>
                </a:lnTo>
                <a:cubicBezTo>
                  <a:pt x="34556" y="9528"/>
                  <a:pt x="34556" y="9528"/>
                  <a:pt x="34556" y="9528"/>
                </a:cubicBezTo>
                <a:lnTo>
                  <a:pt x="34973" y="9528"/>
                </a:lnTo>
                <a:cubicBezTo>
                  <a:pt x="35057" y="9530"/>
                  <a:pt x="35137" y="9531"/>
                  <a:pt x="35212" y="9531"/>
                </a:cubicBezTo>
                <a:cubicBezTo>
                  <a:pt x="35530" y="9531"/>
                  <a:pt x="35762" y="9513"/>
                  <a:pt x="35895" y="9503"/>
                </a:cubicBezTo>
                <a:cubicBezTo>
                  <a:pt x="35920" y="9490"/>
                  <a:pt x="35945" y="9490"/>
                  <a:pt x="35970" y="9490"/>
                </a:cubicBezTo>
                <a:cubicBezTo>
                  <a:pt x="35996" y="9490"/>
                  <a:pt x="36021" y="9477"/>
                  <a:pt x="36021" y="9477"/>
                </a:cubicBezTo>
                <a:lnTo>
                  <a:pt x="36059" y="9477"/>
                </a:lnTo>
                <a:cubicBezTo>
                  <a:pt x="36059" y="9515"/>
                  <a:pt x="36059" y="9541"/>
                  <a:pt x="36059" y="9578"/>
                </a:cubicBezTo>
                <a:cubicBezTo>
                  <a:pt x="36059" y="9629"/>
                  <a:pt x="36046" y="9679"/>
                  <a:pt x="36046" y="9730"/>
                </a:cubicBezTo>
                <a:cubicBezTo>
                  <a:pt x="36059" y="9743"/>
                  <a:pt x="36071" y="9768"/>
                  <a:pt x="36084" y="9793"/>
                </a:cubicBezTo>
                <a:cubicBezTo>
                  <a:pt x="36084" y="9755"/>
                  <a:pt x="36097" y="9730"/>
                  <a:pt x="36097" y="9705"/>
                </a:cubicBezTo>
                <a:cubicBezTo>
                  <a:pt x="36122" y="9755"/>
                  <a:pt x="36147" y="9806"/>
                  <a:pt x="36185" y="9844"/>
                </a:cubicBezTo>
                <a:cubicBezTo>
                  <a:pt x="36172" y="9856"/>
                  <a:pt x="36160" y="9856"/>
                  <a:pt x="36147" y="9856"/>
                </a:cubicBezTo>
                <a:cubicBezTo>
                  <a:pt x="36073" y="9931"/>
                  <a:pt x="35811" y="9953"/>
                  <a:pt x="35530" y="9953"/>
                </a:cubicBezTo>
                <a:cubicBezTo>
                  <a:pt x="35191" y="9953"/>
                  <a:pt x="34824" y="9921"/>
                  <a:pt x="34720" y="9907"/>
                </a:cubicBezTo>
                <a:cubicBezTo>
                  <a:pt x="34543" y="9881"/>
                  <a:pt x="32940" y="9793"/>
                  <a:pt x="32940" y="9793"/>
                </a:cubicBezTo>
                <a:lnTo>
                  <a:pt x="32952" y="9780"/>
                </a:lnTo>
                <a:lnTo>
                  <a:pt x="32713" y="9780"/>
                </a:lnTo>
                <a:cubicBezTo>
                  <a:pt x="32725" y="9743"/>
                  <a:pt x="32713" y="9705"/>
                  <a:pt x="32687" y="9679"/>
                </a:cubicBezTo>
                <a:cubicBezTo>
                  <a:pt x="32612" y="9604"/>
                  <a:pt x="32498" y="9553"/>
                  <a:pt x="32435" y="9477"/>
                </a:cubicBezTo>
                <a:cubicBezTo>
                  <a:pt x="32334" y="9364"/>
                  <a:pt x="32410" y="9351"/>
                  <a:pt x="32511" y="9288"/>
                </a:cubicBezTo>
                <a:cubicBezTo>
                  <a:pt x="32599" y="9225"/>
                  <a:pt x="32687" y="9149"/>
                  <a:pt x="32700" y="9035"/>
                </a:cubicBezTo>
                <a:cubicBezTo>
                  <a:pt x="32826" y="9061"/>
                  <a:pt x="32956" y="9067"/>
                  <a:pt x="33087" y="9067"/>
                </a:cubicBezTo>
                <a:cubicBezTo>
                  <a:pt x="33218" y="9067"/>
                  <a:pt x="33350" y="9061"/>
                  <a:pt x="33483" y="9061"/>
                </a:cubicBezTo>
                <a:lnTo>
                  <a:pt x="34708" y="9061"/>
                </a:lnTo>
                <a:lnTo>
                  <a:pt x="35642" y="9048"/>
                </a:lnTo>
                <a:cubicBezTo>
                  <a:pt x="35642" y="9035"/>
                  <a:pt x="35642" y="9035"/>
                  <a:pt x="35642" y="9035"/>
                </a:cubicBezTo>
                <a:cubicBezTo>
                  <a:pt x="35718" y="9035"/>
                  <a:pt x="35794" y="9035"/>
                  <a:pt x="35869" y="9023"/>
                </a:cubicBezTo>
                <a:lnTo>
                  <a:pt x="35869" y="9023"/>
                </a:lnTo>
                <a:cubicBezTo>
                  <a:pt x="35869" y="9086"/>
                  <a:pt x="35857" y="9162"/>
                  <a:pt x="35844" y="9225"/>
                </a:cubicBezTo>
                <a:lnTo>
                  <a:pt x="35869" y="9250"/>
                </a:lnTo>
                <a:cubicBezTo>
                  <a:pt x="35882" y="9174"/>
                  <a:pt x="35895" y="9099"/>
                  <a:pt x="35907" y="9023"/>
                </a:cubicBezTo>
                <a:lnTo>
                  <a:pt x="35920" y="9023"/>
                </a:lnTo>
                <a:cubicBezTo>
                  <a:pt x="35907" y="9111"/>
                  <a:pt x="35907" y="9200"/>
                  <a:pt x="35895" y="9288"/>
                </a:cubicBezTo>
                <a:lnTo>
                  <a:pt x="35920" y="9326"/>
                </a:lnTo>
                <a:cubicBezTo>
                  <a:pt x="35932" y="9225"/>
                  <a:pt x="35945" y="9124"/>
                  <a:pt x="35958" y="9010"/>
                </a:cubicBezTo>
                <a:close/>
                <a:moveTo>
                  <a:pt x="9466" y="9957"/>
                </a:moveTo>
                <a:cubicBezTo>
                  <a:pt x="9466" y="10071"/>
                  <a:pt x="9479" y="10185"/>
                  <a:pt x="9491" y="10298"/>
                </a:cubicBezTo>
                <a:cubicBezTo>
                  <a:pt x="9353" y="10273"/>
                  <a:pt x="9252" y="10222"/>
                  <a:pt x="9365" y="10071"/>
                </a:cubicBezTo>
                <a:cubicBezTo>
                  <a:pt x="9390" y="10033"/>
                  <a:pt x="9428" y="9995"/>
                  <a:pt x="9466" y="9957"/>
                </a:cubicBezTo>
                <a:close/>
                <a:moveTo>
                  <a:pt x="36286" y="9957"/>
                </a:moveTo>
                <a:cubicBezTo>
                  <a:pt x="36324" y="9995"/>
                  <a:pt x="36349" y="10033"/>
                  <a:pt x="36387" y="10071"/>
                </a:cubicBezTo>
                <a:cubicBezTo>
                  <a:pt x="36501" y="10222"/>
                  <a:pt x="36400" y="10273"/>
                  <a:pt x="36261" y="10298"/>
                </a:cubicBezTo>
                <a:cubicBezTo>
                  <a:pt x="36273" y="10185"/>
                  <a:pt x="36286" y="10071"/>
                  <a:pt x="36286" y="9957"/>
                </a:cubicBezTo>
                <a:close/>
                <a:moveTo>
                  <a:pt x="9491" y="9932"/>
                </a:moveTo>
                <a:lnTo>
                  <a:pt x="9491" y="9932"/>
                </a:lnTo>
                <a:cubicBezTo>
                  <a:pt x="9504" y="9932"/>
                  <a:pt x="9517" y="9945"/>
                  <a:pt x="9529" y="9945"/>
                </a:cubicBezTo>
                <a:cubicBezTo>
                  <a:pt x="9529" y="9957"/>
                  <a:pt x="9529" y="9957"/>
                  <a:pt x="9542" y="9957"/>
                </a:cubicBezTo>
                <a:cubicBezTo>
                  <a:pt x="9555" y="10071"/>
                  <a:pt x="9567" y="10185"/>
                  <a:pt x="9580" y="10311"/>
                </a:cubicBezTo>
                <a:cubicBezTo>
                  <a:pt x="9555" y="10298"/>
                  <a:pt x="9542" y="10298"/>
                  <a:pt x="9517" y="10298"/>
                </a:cubicBezTo>
                <a:cubicBezTo>
                  <a:pt x="9504" y="10172"/>
                  <a:pt x="9504" y="10058"/>
                  <a:pt x="9491" y="9932"/>
                </a:cubicBezTo>
                <a:close/>
                <a:moveTo>
                  <a:pt x="9580" y="9970"/>
                </a:moveTo>
                <a:lnTo>
                  <a:pt x="9580" y="9970"/>
                </a:lnTo>
                <a:cubicBezTo>
                  <a:pt x="9618" y="9982"/>
                  <a:pt x="9656" y="9982"/>
                  <a:pt x="9693" y="9995"/>
                </a:cubicBezTo>
                <a:cubicBezTo>
                  <a:pt x="9706" y="10109"/>
                  <a:pt x="9719" y="10210"/>
                  <a:pt x="9744" y="10311"/>
                </a:cubicBezTo>
                <a:lnTo>
                  <a:pt x="9618" y="10311"/>
                </a:lnTo>
                <a:cubicBezTo>
                  <a:pt x="9605" y="10197"/>
                  <a:pt x="9592" y="10083"/>
                  <a:pt x="9580" y="9970"/>
                </a:cubicBezTo>
                <a:close/>
                <a:moveTo>
                  <a:pt x="36172" y="9970"/>
                </a:moveTo>
                <a:cubicBezTo>
                  <a:pt x="36160" y="10083"/>
                  <a:pt x="36147" y="10197"/>
                  <a:pt x="36134" y="10311"/>
                </a:cubicBezTo>
                <a:lnTo>
                  <a:pt x="36008" y="10311"/>
                </a:lnTo>
                <a:cubicBezTo>
                  <a:pt x="36021" y="10210"/>
                  <a:pt x="36046" y="10109"/>
                  <a:pt x="36059" y="9995"/>
                </a:cubicBezTo>
                <a:cubicBezTo>
                  <a:pt x="36097" y="9982"/>
                  <a:pt x="36134" y="9982"/>
                  <a:pt x="36172" y="9970"/>
                </a:cubicBezTo>
                <a:close/>
                <a:moveTo>
                  <a:pt x="36261" y="9932"/>
                </a:moveTo>
                <a:cubicBezTo>
                  <a:pt x="36248" y="10058"/>
                  <a:pt x="36248" y="10172"/>
                  <a:pt x="36236" y="10298"/>
                </a:cubicBezTo>
                <a:cubicBezTo>
                  <a:pt x="36210" y="10298"/>
                  <a:pt x="36185" y="10298"/>
                  <a:pt x="36172" y="10311"/>
                </a:cubicBezTo>
                <a:cubicBezTo>
                  <a:pt x="36185" y="10185"/>
                  <a:pt x="36198" y="10071"/>
                  <a:pt x="36210" y="9957"/>
                </a:cubicBezTo>
                <a:cubicBezTo>
                  <a:pt x="36223" y="9957"/>
                  <a:pt x="36223" y="9957"/>
                  <a:pt x="36223" y="9945"/>
                </a:cubicBezTo>
                <a:cubicBezTo>
                  <a:pt x="36236" y="9945"/>
                  <a:pt x="36248" y="9932"/>
                  <a:pt x="36261" y="9932"/>
                </a:cubicBezTo>
                <a:close/>
                <a:moveTo>
                  <a:pt x="9731" y="10008"/>
                </a:moveTo>
                <a:cubicBezTo>
                  <a:pt x="9769" y="10008"/>
                  <a:pt x="9807" y="10020"/>
                  <a:pt x="9832" y="10020"/>
                </a:cubicBezTo>
                <a:cubicBezTo>
                  <a:pt x="9858" y="10121"/>
                  <a:pt x="9883" y="10222"/>
                  <a:pt x="9908" y="10323"/>
                </a:cubicBezTo>
                <a:cubicBezTo>
                  <a:pt x="9870" y="10323"/>
                  <a:pt x="9820" y="10323"/>
                  <a:pt x="9782" y="10311"/>
                </a:cubicBezTo>
                <a:cubicBezTo>
                  <a:pt x="9757" y="10210"/>
                  <a:pt x="9744" y="10109"/>
                  <a:pt x="9731" y="10008"/>
                </a:cubicBezTo>
                <a:close/>
                <a:moveTo>
                  <a:pt x="9870" y="10033"/>
                </a:moveTo>
                <a:cubicBezTo>
                  <a:pt x="9921" y="10033"/>
                  <a:pt x="9959" y="10033"/>
                  <a:pt x="9997" y="10046"/>
                </a:cubicBezTo>
                <a:cubicBezTo>
                  <a:pt x="10022" y="10134"/>
                  <a:pt x="10047" y="10222"/>
                  <a:pt x="10047" y="10323"/>
                </a:cubicBezTo>
                <a:lnTo>
                  <a:pt x="9933" y="10323"/>
                </a:lnTo>
                <a:cubicBezTo>
                  <a:pt x="9921" y="10222"/>
                  <a:pt x="9895" y="10121"/>
                  <a:pt x="9870" y="10033"/>
                </a:cubicBezTo>
                <a:close/>
                <a:moveTo>
                  <a:pt x="11007" y="10008"/>
                </a:moveTo>
                <a:cubicBezTo>
                  <a:pt x="11019" y="10109"/>
                  <a:pt x="11019" y="10210"/>
                  <a:pt x="11032" y="10311"/>
                </a:cubicBezTo>
                <a:cubicBezTo>
                  <a:pt x="10918" y="10304"/>
                  <a:pt x="10805" y="10301"/>
                  <a:pt x="10691" y="10301"/>
                </a:cubicBezTo>
                <a:cubicBezTo>
                  <a:pt x="105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0161" y="10121"/>
                  <a:pt x="10173" y="10159"/>
                </a:cubicBezTo>
                <a:cubicBezTo>
                  <a:pt x="10178" y="10169"/>
                  <a:pt x="10185" y="10173"/>
                  <a:pt x="10191" y="10173"/>
                </a:cubicBezTo>
                <a:cubicBezTo>
                  <a:pt x="10202" y="10173"/>
                  <a:pt x="10211" y="10162"/>
                  <a:pt x="10211" y="10147"/>
                </a:cubicBezTo>
                <a:cubicBezTo>
                  <a:pt x="10199" y="10121"/>
                  <a:pt x="10173" y="10083"/>
                  <a:pt x="10161" y="10046"/>
                </a:cubicBezTo>
                <a:lnTo>
                  <a:pt x="10350" y="10046"/>
                </a:lnTo>
                <a:cubicBezTo>
                  <a:pt x="10363" y="10134"/>
                  <a:pt x="10363" y="10210"/>
                  <a:pt x="10375" y="10286"/>
                </a:cubicBezTo>
                <a:cubicBezTo>
                  <a:pt x="10375" y="10298"/>
                  <a:pt x="10382" y="10304"/>
                  <a:pt x="10388" y="10304"/>
                </a:cubicBezTo>
                <a:cubicBezTo>
                  <a:pt x="10394" y="10304"/>
                  <a:pt x="10401" y="10298"/>
                  <a:pt x="10401" y="10286"/>
                </a:cubicBezTo>
                <a:cubicBezTo>
                  <a:pt x="10401" y="10210"/>
                  <a:pt x="10388" y="10121"/>
                  <a:pt x="10375" y="10046"/>
                </a:cubicBezTo>
                <a:lnTo>
                  <a:pt x="10451" y="10046"/>
                </a:lnTo>
                <a:cubicBezTo>
                  <a:pt x="10464" y="10096"/>
                  <a:pt x="10476" y="10147"/>
                  <a:pt x="10502" y="10197"/>
                </a:cubicBezTo>
                <a:cubicBezTo>
                  <a:pt x="10502" y="10202"/>
                  <a:pt x="10508" y="10205"/>
                  <a:pt x="10515" y="10205"/>
                </a:cubicBezTo>
                <a:cubicBezTo>
                  <a:pt x="10524" y="10205"/>
                  <a:pt x="10534" y="10199"/>
                  <a:pt x="10527" y="10185"/>
                </a:cubicBezTo>
                <a:cubicBezTo>
                  <a:pt x="10514" y="10134"/>
                  <a:pt x="10502" y="10096"/>
                  <a:pt x="10489" y="10046"/>
                </a:cubicBezTo>
                <a:cubicBezTo>
                  <a:pt x="10539" y="10046"/>
                  <a:pt x="10590" y="10033"/>
                  <a:pt x="10640" y="10033"/>
                </a:cubicBezTo>
                <a:cubicBezTo>
                  <a:pt x="10640" y="10071"/>
                  <a:pt x="10653" y="10096"/>
                  <a:pt x="10666" y="10134"/>
                </a:cubicBezTo>
                <a:cubicBezTo>
                  <a:pt x="10666" y="10138"/>
                  <a:pt x="10669" y="10139"/>
                  <a:pt x="10673" y="10139"/>
                </a:cubicBezTo>
                <a:cubicBezTo>
                  <a:pt x="10684" y="10139"/>
                  <a:pt x="10700" y="10130"/>
                  <a:pt x="10691" y="10121"/>
                </a:cubicBezTo>
                <a:cubicBezTo>
                  <a:pt x="10691" y="10096"/>
                  <a:pt x="10678" y="10058"/>
                  <a:pt x="10666" y="10033"/>
                </a:cubicBezTo>
                <a:cubicBezTo>
                  <a:pt x="10729" y="10033"/>
                  <a:pt x="10792" y="10020"/>
                  <a:pt x="10855" y="10020"/>
                </a:cubicBezTo>
                <a:cubicBezTo>
                  <a:pt x="10855" y="10083"/>
                  <a:pt x="10868" y="10159"/>
                  <a:pt x="10893" y="10222"/>
                </a:cubicBezTo>
                <a:cubicBezTo>
                  <a:pt x="10893" y="10233"/>
                  <a:pt x="10900" y="10237"/>
                  <a:pt x="10907" y="10237"/>
                </a:cubicBezTo>
                <a:cubicBezTo>
                  <a:pt x="10916" y="10237"/>
                  <a:pt x="10926" y="10230"/>
                  <a:pt x="10918" y="10222"/>
                </a:cubicBezTo>
                <a:cubicBezTo>
                  <a:pt x="10906" y="10147"/>
                  <a:pt x="10893" y="10083"/>
                  <a:pt x="10893" y="10020"/>
                </a:cubicBezTo>
                <a:cubicBezTo>
                  <a:pt x="10931" y="10008"/>
                  <a:pt x="10969" y="10008"/>
                  <a:pt x="11007" y="10008"/>
                </a:cubicBezTo>
                <a:close/>
                <a:moveTo>
                  <a:pt x="34746" y="10008"/>
                </a:moveTo>
                <a:cubicBezTo>
                  <a:pt x="34783" y="10008"/>
                  <a:pt x="34821" y="10008"/>
                  <a:pt x="34859" y="10020"/>
                </a:cubicBezTo>
                <a:cubicBezTo>
                  <a:pt x="34859" y="10083"/>
                  <a:pt x="34847" y="10147"/>
                  <a:pt x="34834" y="10222"/>
                </a:cubicBezTo>
                <a:cubicBezTo>
                  <a:pt x="34827" y="10230"/>
                  <a:pt x="34836" y="10237"/>
                  <a:pt x="34846" y="10237"/>
                </a:cubicBezTo>
                <a:cubicBezTo>
                  <a:pt x="34852" y="10237"/>
                  <a:pt x="34859" y="10233"/>
                  <a:pt x="34859" y="10222"/>
                </a:cubicBezTo>
                <a:cubicBezTo>
                  <a:pt x="34884" y="10159"/>
                  <a:pt x="34884" y="10083"/>
                  <a:pt x="34897" y="10020"/>
                </a:cubicBezTo>
                <a:cubicBezTo>
                  <a:pt x="34960" y="10020"/>
                  <a:pt x="35023" y="10033"/>
                  <a:pt x="35086" y="10033"/>
                </a:cubicBezTo>
                <a:cubicBezTo>
                  <a:pt x="35074" y="10058"/>
                  <a:pt x="35061" y="10096"/>
                  <a:pt x="35061" y="10121"/>
                </a:cubicBezTo>
                <a:cubicBezTo>
                  <a:pt x="35052" y="10130"/>
                  <a:pt x="35069" y="10139"/>
                  <a:pt x="35079" y="10139"/>
                </a:cubicBezTo>
                <a:cubicBezTo>
                  <a:pt x="35083" y="10139"/>
                  <a:pt x="35086" y="10138"/>
                  <a:pt x="35086" y="10134"/>
                </a:cubicBezTo>
                <a:cubicBezTo>
                  <a:pt x="35099" y="10096"/>
                  <a:pt x="35112" y="10071"/>
                  <a:pt x="35112" y="10033"/>
                </a:cubicBezTo>
                <a:cubicBezTo>
                  <a:pt x="35162" y="10033"/>
                  <a:pt x="35213" y="10046"/>
                  <a:pt x="35263" y="10046"/>
                </a:cubicBezTo>
                <a:cubicBezTo>
                  <a:pt x="35251" y="10096"/>
                  <a:pt x="35238" y="10134"/>
                  <a:pt x="35225" y="10185"/>
                </a:cubicBezTo>
                <a:cubicBezTo>
                  <a:pt x="35218" y="10199"/>
                  <a:pt x="35228" y="10205"/>
                  <a:pt x="35237" y="10205"/>
                </a:cubicBezTo>
                <a:cubicBezTo>
                  <a:pt x="35244" y="10205"/>
                  <a:pt x="35251" y="10202"/>
                  <a:pt x="35251" y="10197"/>
                </a:cubicBezTo>
                <a:cubicBezTo>
                  <a:pt x="35276" y="10147"/>
                  <a:pt x="35288" y="10096"/>
                  <a:pt x="35301" y="10046"/>
                </a:cubicBezTo>
                <a:lnTo>
                  <a:pt x="35377" y="10046"/>
                </a:lnTo>
                <a:cubicBezTo>
                  <a:pt x="35364" y="10121"/>
                  <a:pt x="35352" y="10210"/>
                  <a:pt x="35352" y="10286"/>
                </a:cubicBezTo>
                <a:cubicBezTo>
                  <a:pt x="35352" y="10298"/>
                  <a:pt x="35358" y="10304"/>
                  <a:pt x="35364" y="10304"/>
                </a:cubicBezTo>
                <a:cubicBezTo>
                  <a:pt x="35371" y="10304"/>
                  <a:pt x="35377" y="10298"/>
                  <a:pt x="35377" y="10286"/>
                </a:cubicBezTo>
                <a:cubicBezTo>
                  <a:pt x="35389" y="10210"/>
                  <a:pt x="35389" y="10134"/>
                  <a:pt x="35402" y="10046"/>
                </a:cubicBezTo>
                <a:lnTo>
                  <a:pt x="35579" y="10046"/>
                </a:lnTo>
                <a:cubicBezTo>
                  <a:pt x="35566" y="10083"/>
                  <a:pt x="35554" y="10121"/>
                  <a:pt x="35541" y="10147"/>
                </a:cubicBezTo>
                <a:cubicBezTo>
                  <a:pt x="35541" y="10162"/>
                  <a:pt x="35551" y="10173"/>
                  <a:pt x="35561" y="10173"/>
                </a:cubicBezTo>
                <a:cubicBezTo>
                  <a:pt x="35567" y="10173"/>
                  <a:pt x="35574" y="10169"/>
                  <a:pt x="35579" y="10159"/>
                </a:cubicBezTo>
                <a:cubicBezTo>
                  <a:pt x="35592" y="10121"/>
                  <a:pt x="35604" y="10083"/>
                  <a:pt x="35617" y="10046"/>
                </a:cubicBezTo>
                <a:lnTo>
                  <a:pt x="35718" y="10046"/>
                </a:lnTo>
                <a:cubicBezTo>
                  <a:pt x="35693" y="10134"/>
                  <a:pt x="35680" y="10222"/>
                  <a:pt x="35680" y="10323"/>
                </a:cubicBezTo>
                <a:cubicBezTo>
                  <a:pt x="35579" y="10323"/>
                  <a:pt x="35491" y="10311"/>
                  <a:pt x="35389" y="10311"/>
                </a:cubicBezTo>
                <a:cubicBezTo>
                  <a:pt x="35276" y="10304"/>
                  <a:pt x="35165" y="10301"/>
                  <a:pt x="35055" y="10301"/>
                </a:cubicBezTo>
                <a:cubicBezTo>
                  <a:pt x="34944" y="10301"/>
                  <a:pt x="34834" y="10304"/>
                  <a:pt x="34720" y="10311"/>
                </a:cubicBezTo>
                <a:cubicBezTo>
                  <a:pt x="34733" y="10210"/>
                  <a:pt x="34733" y="10109"/>
                  <a:pt x="34746" y="10008"/>
                </a:cubicBezTo>
                <a:close/>
                <a:moveTo>
                  <a:pt x="35869" y="10033"/>
                </a:moveTo>
                <a:cubicBezTo>
                  <a:pt x="35857" y="10121"/>
                  <a:pt x="35831" y="10222"/>
                  <a:pt x="35806" y="10323"/>
                </a:cubicBezTo>
                <a:lnTo>
                  <a:pt x="35705" y="10323"/>
                </a:lnTo>
                <a:cubicBezTo>
                  <a:pt x="35705" y="10222"/>
                  <a:pt x="35730" y="10134"/>
                  <a:pt x="35743" y="10046"/>
                </a:cubicBezTo>
                <a:cubicBezTo>
                  <a:pt x="35794" y="10033"/>
                  <a:pt x="35831" y="10033"/>
                  <a:pt x="35869" y="10033"/>
                </a:cubicBezTo>
                <a:close/>
                <a:moveTo>
                  <a:pt x="36021" y="10008"/>
                </a:moveTo>
                <a:cubicBezTo>
                  <a:pt x="36008" y="10109"/>
                  <a:pt x="35983" y="10210"/>
                  <a:pt x="35970" y="10311"/>
                </a:cubicBezTo>
                <a:cubicBezTo>
                  <a:pt x="35932" y="10323"/>
                  <a:pt x="35882" y="10323"/>
                  <a:pt x="35844" y="10323"/>
                </a:cubicBezTo>
                <a:cubicBezTo>
                  <a:pt x="35869" y="10222"/>
                  <a:pt x="35895" y="10121"/>
                  <a:pt x="35920" y="10020"/>
                </a:cubicBezTo>
                <a:cubicBezTo>
                  <a:pt x="35945" y="10020"/>
                  <a:pt x="35983" y="10008"/>
                  <a:pt x="36021" y="10008"/>
                </a:cubicBezTo>
                <a:close/>
                <a:moveTo>
                  <a:pt x="32662" y="9881"/>
                </a:moveTo>
                <a:cubicBezTo>
                  <a:pt x="32851" y="9907"/>
                  <a:pt x="33028" y="9932"/>
                  <a:pt x="33218" y="9945"/>
                </a:cubicBezTo>
                <a:cubicBezTo>
                  <a:pt x="33218" y="9957"/>
                  <a:pt x="33218" y="9957"/>
                  <a:pt x="33218" y="9970"/>
                </a:cubicBezTo>
                <a:lnTo>
                  <a:pt x="33243" y="9970"/>
                </a:lnTo>
                <a:cubicBezTo>
                  <a:pt x="33243" y="9957"/>
                  <a:pt x="33243" y="9957"/>
                  <a:pt x="33243" y="9945"/>
                </a:cubicBezTo>
                <a:cubicBezTo>
                  <a:pt x="33344" y="9957"/>
                  <a:pt x="33458" y="9970"/>
                  <a:pt x="33559" y="9970"/>
                </a:cubicBezTo>
                <a:cubicBezTo>
                  <a:pt x="33559" y="9970"/>
                  <a:pt x="33559" y="9982"/>
                  <a:pt x="33559" y="9982"/>
                </a:cubicBezTo>
                <a:lnTo>
                  <a:pt x="33596" y="9982"/>
                </a:lnTo>
                <a:cubicBezTo>
                  <a:pt x="33596" y="9982"/>
                  <a:pt x="33596" y="9982"/>
                  <a:pt x="33596" y="9970"/>
                </a:cubicBezTo>
                <a:cubicBezTo>
                  <a:pt x="33647" y="9970"/>
                  <a:pt x="33697" y="9970"/>
                  <a:pt x="33748" y="9982"/>
                </a:cubicBezTo>
                <a:cubicBezTo>
                  <a:pt x="33748" y="9982"/>
                  <a:pt x="33748" y="9982"/>
                  <a:pt x="33748" y="9995"/>
                </a:cubicBezTo>
                <a:lnTo>
                  <a:pt x="33786" y="9995"/>
                </a:lnTo>
                <a:lnTo>
                  <a:pt x="33786" y="9982"/>
                </a:lnTo>
                <a:lnTo>
                  <a:pt x="33988" y="9982"/>
                </a:lnTo>
                <a:cubicBezTo>
                  <a:pt x="33988" y="9995"/>
                  <a:pt x="33988" y="9995"/>
                  <a:pt x="33988" y="9995"/>
                </a:cubicBezTo>
                <a:lnTo>
                  <a:pt x="34026" y="9995"/>
                </a:lnTo>
                <a:cubicBezTo>
                  <a:pt x="34026" y="9995"/>
                  <a:pt x="34026" y="9995"/>
                  <a:pt x="34026" y="9982"/>
                </a:cubicBezTo>
                <a:cubicBezTo>
                  <a:pt x="34076" y="9982"/>
                  <a:pt x="34139" y="9982"/>
                  <a:pt x="34190" y="9995"/>
                </a:cubicBezTo>
                <a:cubicBezTo>
                  <a:pt x="34190" y="9995"/>
                  <a:pt x="34190" y="9995"/>
                  <a:pt x="34190" y="10008"/>
                </a:cubicBezTo>
                <a:lnTo>
                  <a:pt x="34228" y="10008"/>
                </a:lnTo>
                <a:cubicBezTo>
                  <a:pt x="34228" y="9995"/>
                  <a:pt x="34228" y="9995"/>
                  <a:pt x="34228" y="9995"/>
                </a:cubicBezTo>
                <a:lnTo>
                  <a:pt x="34304" y="9995"/>
                </a:lnTo>
                <a:cubicBezTo>
                  <a:pt x="34304" y="9995"/>
                  <a:pt x="34304" y="10008"/>
                  <a:pt x="34304" y="10008"/>
                </a:cubicBezTo>
                <a:lnTo>
                  <a:pt x="34341" y="10008"/>
                </a:lnTo>
                <a:cubicBezTo>
                  <a:pt x="34341" y="10008"/>
                  <a:pt x="34341" y="9995"/>
                  <a:pt x="34341" y="9995"/>
                </a:cubicBezTo>
                <a:lnTo>
                  <a:pt x="34531" y="9995"/>
                </a:lnTo>
                <a:cubicBezTo>
                  <a:pt x="34531" y="10008"/>
                  <a:pt x="34531" y="10008"/>
                  <a:pt x="34531" y="10008"/>
                </a:cubicBezTo>
                <a:cubicBezTo>
                  <a:pt x="34543" y="10008"/>
                  <a:pt x="34556" y="10008"/>
                  <a:pt x="34569" y="10020"/>
                </a:cubicBezTo>
                <a:lnTo>
                  <a:pt x="34569" y="9995"/>
                </a:lnTo>
                <a:cubicBezTo>
                  <a:pt x="34581" y="9995"/>
                  <a:pt x="34607" y="10008"/>
                  <a:pt x="34619" y="10008"/>
                </a:cubicBezTo>
                <a:lnTo>
                  <a:pt x="34708" y="10008"/>
                </a:lnTo>
                <a:cubicBezTo>
                  <a:pt x="34708" y="10109"/>
                  <a:pt x="34695" y="10210"/>
                  <a:pt x="34682" y="10311"/>
                </a:cubicBezTo>
                <a:lnTo>
                  <a:pt x="34430" y="10311"/>
                </a:lnTo>
                <a:cubicBezTo>
                  <a:pt x="34215" y="10323"/>
                  <a:pt x="33824" y="10349"/>
                  <a:pt x="33622" y="10349"/>
                </a:cubicBezTo>
                <a:cubicBezTo>
                  <a:pt x="33589" y="10350"/>
                  <a:pt x="33554" y="10351"/>
                  <a:pt x="33517" y="10351"/>
                </a:cubicBezTo>
                <a:cubicBezTo>
                  <a:pt x="33217" y="10351"/>
                  <a:pt x="32788" y="10311"/>
                  <a:pt x="32788" y="10311"/>
                </a:cubicBezTo>
                <a:cubicBezTo>
                  <a:pt x="32788" y="10311"/>
                  <a:pt x="32788" y="10311"/>
                  <a:pt x="32788" y="10298"/>
                </a:cubicBezTo>
                <a:cubicBezTo>
                  <a:pt x="32700" y="10286"/>
                  <a:pt x="32561" y="10273"/>
                  <a:pt x="32536" y="10197"/>
                </a:cubicBezTo>
                <a:cubicBezTo>
                  <a:pt x="32485" y="10109"/>
                  <a:pt x="32599" y="9970"/>
                  <a:pt x="32662" y="9881"/>
                </a:cubicBezTo>
                <a:close/>
                <a:moveTo>
                  <a:pt x="13090" y="9881"/>
                </a:moveTo>
                <a:cubicBezTo>
                  <a:pt x="13153" y="9970"/>
                  <a:pt x="13267" y="10109"/>
                  <a:pt x="13216" y="10197"/>
                </a:cubicBezTo>
                <a:cubicBezTo>
                  <a:pt x="13179" y="10286"/>
                  <a:pt x="12976" y="10298"/>
                  <a:pt x="12901" y="10311"/>
                </a:cubicBezTo>
                <a:cubicBezTo>
                  <a:pt x="12774" y="10323"/>
                  <a:pt x="12636" y="10336"/>
                  <a:pt x="12509" y="10336"/>
                </a:cubicBezTo>
                <a:lnTo>
                  <a:pt x="12408" y="10336"/>
                </a:lnTo>
                <a:cubicBezTo>
                  <a:pt x="12358" y="10349"/>
                  <a:pt x="12301" y="10352"/>
                  <a:pt x="12246" y="10352"/>
                </a:cubicBezTo>
                <a:cubicBezTo>
                  <a:pt x="12190" y="10352"/>
                  <a:pt x="12137" y="10349"/>
                  <a:pt x="12093" y="10349"/>
                </a:cubicBezTo>
                <a:cubicBezTo>
                  <a:pt x="12029" y="10336"/>
                  <a:pt x="11941" y="10336"/>
                  <a:pt x="11853" y="10336"/>
                </a:cubicBezTo>
                <a:cubicBezTo>
                  <a:pt x="11651" y="10336"/>
                  <a:pt x="11449" y="10336"/>
                  <a:pt x="11247" y="10311"/>
                </a:cubicBezTo>
                <a:lnTo>
                  <a:pt x="11057" y="10311"/>
                </a:lnTo>
                <a:cubicBezTo>
                  <a:pt x="11057" y="10210"/>
                  <a:pt x="11045" y="10109"/>
                  <a:pt x="11045" y="10008"/>
                </a:cubicBezTo>
                <a:lnTo>
                  <a:pt x="11133" y="10008"/>
                </a:lnTo>
                <a:cubicBezTo>
                  <a:pt x="11146" y="10008"/>
                  <a:pt x="11171" y="9995"/>
                  <a:pt x="11183" y="9995"/>
                </a:cubicBezTo>
                <a:lnTo>
                  <a:pt x="11183" y="10008"/>
                </a:lnTo>
                <a:lnTo>
                  <a:pt x="11209" y="10008"/>
                </a:lnTo>
                <a:lnTo>
                  <a:pt x="11209" y="9995"/>
                </a:lnTo>
                <a:lnTo>
                  <a:pt x="11562" y="9995"/>
                </a:lnTo>
                <a:cubicBezTo>
                  <a:pt x="11613" y="9982"/>
                  <a:pt x="11676" y="9982"/>
                  <a:pt x="11726" y="9982"/>
                </a:cubicBezTo>
                <a:lnTo>
                  <a:pt x="12004" y="9982"/>
                </a:lnTo>
                <a:cubicBezTo>
                  <a:pt x="12055" y="9970"/>
                  <a:pt x="12105" y="9970"/>
                  <a:pt x="12156" y="9970"/>
                </a:cubicBezTo>
                <a:lnTo>
                  <a:pt x="12194" y="9970"/>
                </a:lnTo>
                <a:cubicBezTo>
                  <a:pt x="12295" y="9970"/>
                  <a:pt x="12408" y="9957"/>
                  <a:pt x="12509" y="9945"/>
                </a:cubicBezTo>
                <a:cubicBezTo>
                  <a:pt x="12509" y="9957"/>
                  <a:pt x="12509" y="9957"/>
                  <a:pt x="12509" y="9957"/>
                </a:cubicBezTo>
                <a:lnTo>
                  <a:pt x="12535" y="9957"/>
                </a:lnTo>
                <a:lnTo>
                  <a:pt x="12535" y="9945"/>
                </a:lnTo>
                <a:cubicBezTo>
                  <a:pt x="12610" y="9945"/>
                  <a:pt x="12686" y="9932"/>
                  <a:pt x="12762" y="9919"/>
                </a:cubicBezTo>
                <a:lnTo>
                  <a:pt x="12787" y="9919"/>
                </a:lnTo>
                <a:cubicBezTo>
                  <a:pt x="12888" y="9907"/>
                  <a:pt x="12989" y="9894"/>
                  <a:pt x="13090" y="9881"/>
                </a:cubicBezTo>
                <a:close/>
                <a:moveTo>
                  <a:pt x="3973" y="10740"/>
                </a:moveTo>
                <a:cubicBezTo>
                  <a:pt x="3999" y="10740"/>
                  <a:pt x="4037" y="10753"/>
                  <a:pt x="4074" y="10753"/>
                </a:cubicBezTo>
                <a:cubicBezTo>
                  <a:pt x="4390" y="10854"/>
                  <a:pt x="4403" y="11245"/>
                  <a:pt x="4352" y="11548"/>
                </a:cubicBezTo>
                <a:lnTo>
                  <a:pt x="4327" y="11548"/>
                </a:lnTo>
                <a:cubicBezTo>
                  <a:pt x="4327" y="11422"/>
                  <a:pt x="4302" y="11270"/>
                  <a:pt x="4264" y="11169"/>
                </a:cubicBezTo>
                <a:cubicBezTo>
                  <a:pt x="4213" y="11031"/>
                  <a:pt x="4112" y="10917"/>
                  <a:pt x="3973" y="10892"/>
                </a:cubicBezTo>
                <a:cubicBezTo>
                  <a:pt x="3973" y="10841"/>
                  <a:pt x="3973" y="10791"/>
                  <a:pt x="3973" y="10740"/>
                </a:cubicBezTo>
                <a:close/>
                <a:moveTo>
                  <a:pt x="41779" y="10740"/>
                </a:moveTo>
                <a:cubicBezTo>
                  <a:pt x="41779" y="10791"/>
                  <a:pt x="41779" y="10841"/>
                  <a:pt x="41779" y="10892"/>
                </a:cubicBezTo>
                <a:cubicBezTo>
                  <a:pt x="41640" y="10917"/>
                  <a:pt x="41539" y="11031"/>
                  <a:pt x="41488" y="11169"/>
                </a:cubicBezTo>
                <a:cubicBezTo>
                  <a:pt x="41450" y="11270"/>
                  <a:pt x="41413" y="11422"/>
                  <a:pt x="41425" y="11548"/>
                </a:cubicBezTo>
                <a:lnTo>
                  <a:pt x="41400" y="11548"/>
                </a:lnTo>
                <a:cubicBezTo>
                  <a:pt x="41337" y="11245"/>
                  <a:pt x="41362" y="10854"/>
                  <a:pt x="41678" y="10753"/>
                </a:cubicBezTo>
                <a:cubicBezTo>
                  <a:pt x="41716" y="10753"/>
                  <a:pt x="41754" y="10740"/>
                  <a:pt x="41779" y="10740"/>
                </a:cubicBezTo>
                <a:close/>
                <a:moveTo>
                  <a:pt x="3898" y="10740"/>
                </a:moveTo>
                <a:cubicBezTo>
                  <a:pt x="3898" y="10791"/>
                  <a:pt x="3898" y="10828"/>
                  <a:pt x="3898" y="10879"/>
                </a:cubicBezTo>
                <a:cubicBezTo>
                  <a:pt x="3544" y="10879"/>
                  <a:pt x="3443" y="11296"/>
                  <a:pt x="3557" y="11573"/>
                </a:cubicBezTo>
                <a:lnTo>
                  <a:pt x="3544" y="11573"/>
                </a:lnTo>
                <a:cubicBezTo>
                  <a:pt x="3494" y="11447"/>
                  <a:pt x="3443" y="11321"/>
                  <a:pt x="3456" y="11169"/>
                </a:cubicBezTo>
                <a:cubicBezTo>
                  <a:pt x="3468" y="11132"/>
                  <a:pt x="3468" y="11081"/>
                  <a:pt x="3481" y="11043"/>
                </a:cubicBezTo>
                <a:cubicBezTo>
                  <a:pt x="3557" y="10879"/>
                  <a:pt x="3708" y="10753"/>
                  <a:pt x="3898" y="10740"/>
                </a:cubicBezTo>
                <a:close/>
                <a:moveTo>
                  <a:pt x="3884" y="10954"/>
                </a:moveTo>
                <a:cubicBezTo>
                  <a:pt x="3892" y="10954"/>
                  <a:pt x="3901" y="10954"/>
                  <a:pt x="3910" y="10955"/>
                </a:cubicBezTo>
                <a:lnTo>
                  <a:pt x="3910" y="10967"/>
                </a:lnTo>
                <a:cubicBezTo>
                  <a:pt x="3910" y="10986"/>
                  <a:pt x="3923" y="10996"/>
                  <a:pt x="3936" y="10996"/>
                </a:cubicBezTo>
                <a:cubicBezTo>
                  <a:pt x="3948" y="10996"/>
                  <a:pt x="3961" y="10986"/>
                  <a:pt x="3961" y="10967"/>
                </a:cubicBezTo>
                <a:cubicBezTo>
                  <a:pt x="3961" y="10967"/>
                  <a:pt x="3961" y="10967"/>
                  <a:pt x="3961" y="10955"/>
                </a:cubicBezTo>
                <a:cubicBezTo>
                  <a:pt x="3973" y="10967"/>
                  <a:pt x="3973" y="10967"/>
                  <a:pt x="3973" y="10967"/>
                </a:cubicBezTo>
                <a:cubicBezTo>
                  <a:pt x="4251" y="11043"/>
                  <a:pt x="4201" y="11321"/>
                  <a:pt x="4213" y="11561"/>
                </a:cubicBezTo>
                <a:lnTo>
                  <a:pt x="4150" y="11561"/>
                </a:lnTo>
                <a:cubicBezTo>
                  <a:pt x="3999" y="11573"/>
                  <a:pt x="3847" y="11573"/>
                  <a:pt x="3696" y="11573"/>
                </a:cubicBezTo>
                <a:lnTo>
                  <a:pt x="3620" y="11573"/>
                </a:lnTo>
                <a:cubicBezTo>
                  <a:pt x="3522" y="11341"/>
                  <a:pt x="3602" y="10954"/>
                  <a:pt x="3884" y="10954"/>
                </a:cubicBezTo>
                <a:close/>
                <a:moveTo>
                  <a:pt x="41869" y="10954"/>
                </a:moveTo>
                <a:cubicBezTo>
                  <a:pt x="42150" y="10954"/>
                  <a:pt x="42230" y="11341"/>
                  <a:pt x="42132" y="11573"/>
                </a:cubicBezTo>
                <a:lnTo>
                  <a:pt x="42057" y="11573"/>
                </a:lnTo>
                <a:cubicBezTo>
                  <a:pt x="41905" y="11573"/>
                  <a:pt x="41754" y="11573"/>
                  <a:pt x="41602" y="11561"/>
                </a:cubicBezTo>
                <a:lnTo>
                  <a:pt x="41539" y="11561"/>
                </a:lnTo>
                <a:cubicBezTo>
                  <a:pt x="41539" y="11321"/>
                  <a:pt x="41501" y="11043"/>
                  <a:pt x="41766" y="10967"/>
                </a:cubicBezTo>
                <a:cubicBezTo>
                  <a:pt x="41779" y="10967"/>
                  <a:pt x="41779" y="10967"/>
                  <a:pt x="41779" y="10955"/>
                </a:cubicBezTo>
                <a:cubicBezTo>
                  <a:pt x="41791" y="10967"/>
                  <a:pt x="41791" y="10967"/>
                  <a:pt x="41791" y="10967"/>
                </a:cubicBezTo>
                <a:cubicBezTo>
                  <a:pt x="41791" y="10986"/>
                  <a:pt x="41804" y="10996"/>
                  <a:pt x="41817" y="10996"/>
                </a:cubicBezTo>
                <a:cubicBezTo>
                  <a:pt x="41829" y="10996"/>
                  <a:pt x="41842" y="10986"/>
                  <a:pt x="41842" y="10967"/>
                </a:cubicBezTo>
                <a:cubicBezTo>
                  <a:pt x="41842" y="10967"/>
                  <a:pt x="41842" y="10955"/>
                  <a:pt x="41842" y="10955"/>
                </a:cubicBezTo>
                <a:cubicBezTo>
                  <a:pt x="41851" y="10954"/>
                  <a:pt x="41860" y="10954"/>
                  <a:pt x="41869" y="10954"/>
                </a:cubicBezTo>
                <a:close/>
                <a:moveTo>
                  <a:pt x="41855" y="10740"/>
                </a:moveTo>
                <a:cubicBezTo>
                  <a:pt x="42044" y="10753"/>
                  <a:pt x="42195" y="10879"/>
                  <a:pt x="42271" y="11043"/>
                </a:cubicBezTo>
                <a:cubicBezTo>
                  <a:pt x="42284" y="11081"/>
                  <a:pt x="42284" y="11132"/>
                  <a:pt x="42296" y="11169"/>
                </a:cubicBezTo>
                <a:cubicBezTo>
                  <a:pt x="42296" y="11321"/>
                  <a:pt x="42259" y="11447"/>
                  <a:pt x="42208" y="11573"/>
                </a:cubicBezTo>
                <a:lnTo>
                  <a:pt x="42195" y="11573"/>
                </a:lnTo>
                <a:cubicBezTo>
                  <a:pt x="42309" y="11296"/>
                  <a:pt x="42208" y="10879"/>
                  <a:pt x="41855" y="10879"/>
                </a:cubicBezTo>
                <a:cubicBezTo>
                  <a:pt x="41855" y="10828"/>
                  <a:pt x="41855" y="10791"/>
                  <a:pt x="41855" y="10740"/>
                </a:cubicBezTo>
                <a:close/>
                <a:moveTo>
                  <a:pt x="3620" y="11776"/>
                </a:moveTo>
                <a:cubicBezTo>
                  <a:pt x="3582" y="11902"/>
                  <a:pt x="3557" y="12041"/>
                  <a:pt x="3481" y="12167"/>
                </a:cubicBezTo>
                <a:lnTo>
                  <a:pt x="3418" y="12167"/>
                </a:lnTo>
                <a:cubicBezTo>
                  <a:pt x="3443" y="12053"/>
                  <a:pt x="3468" y="11940"/>
                  <a:pt x="3494" y="11826"/>
                </a:cubicBezTo>
                <a:cubicBezTo>
                  <a:pt x="3494" y="11811"/>
                  <a:pt x="3485" y="11805"/>
                  <a:pt x="3478" y="11805"/>
                </a:cubicBezTo>
                <a:cubicBezTo>
                  <a:pt x="3473" y="11805"/>
                  <a:pt x="3468" y="11808"/>
                  <a:pt x="3468" y="11813"/>
                </a:cubicBezTo>
                <a:cubicBezTo>
                  <a:pt x="3418" y="11927"/>
                  <a:pt x="3393" y="12053"/>
                  <a:pt x="3367" y="12180"/>
                </a:cubicBezTo>
                <a:lnTo>
                  <a:pt x="3329" y="12180"/>
                </a:lnTo>
                <a:cubicBezTo>
                  <a:pt x="3329" y="12180"/>
                  <a:pt x="3324" y="12174"/>
                  <a:pt x="3316" y="12174"/>
                </a:cubicBezTo>
                <a:cubicBezTo>
                  <a:pt x="3313" y="12174"/>
                  <a:pt x="3308" y="12175"/>
                  <a:pt x="3304" y="12180"/>
                </a:cubicBezTo>
                <a:cubicBezTo>
                  <a:pt x="3304" y="12053"/>
                  <a:pt x="3317" y="11940"/>
                  <a:pt x="3367" y="11826"/>
                </a:cubicBezTo>
                <a:cubicBezTo>
                  <a:pt x="3367" y="11826"/>
                  <a:pt x="3367" y="11813"/>
                  <a:pt x="3367" y="11813"/>
                </a:cubicBezTo>
                <a:cubicBezTo>
                  <a:pt x="3443" y="11788"/>
                  <a:pt x="3531" y="11776"/>
                  <a:pt x="3620" y="11776"/>
                </a:cubicBezTo>
                <a:close/>
                <a:moveTo>
                  <a:pt x="42132" y="11776"/>
                </a:moveTo>
                <a:cubicBezTo>
                  <a:pt x="42221" y="11776"/>
                  <a:pt x="42309" y="11788"/>
                  <a:pt x="42385" y="11813"/>
                </a:cubicBezTo>
                <a:cubicBezTo>
                  <a:pt x="42385" y="11813"/>
                  <a:pt x="42385" y="11826"/>
                  <a:pt x="42385" y="11826"/>
                </a:cubicBezTo>
                <a:cubicBezTo>
                  <a:pt x="42435" y="11940"/>
                  <a:pt x="42448" y="12053"/>
                  <a:pt x="42448" y="12180"/>
                </a:cubicBezTo>
                <a:cubicBezTo>
                  <a:pt x="42444" y="12175"/>
                  <a:pt x="42440" y="12174"/>
                  <a:pt x="42436" y="12174"/>
                </a:cubicBezTo>
                <a:cubicBezTo>
                  <a:pt x="42428" y="12174"/>
                  <a:pt x="42423" y="12180"/>
                  <a:pt x="42423" y="12180"/>
                </a:cubicBezTo>
                <a:lnTo>
                  <a:pt x="42372" y="12180"/>
                </a:lnTo>
                <a:cubicBezTo>
                  <a:pt x="42360" y="12053"/>
                  <a:pt x="42334" y="11927"/>
                  <a:pt x="42284" y="11813"/>
                </a:cubicBezTo>
                <a:cubicBezTo>
                  <a:pt x="42284" y="11808"/>
                  <a:pt x="42280" y="11805"/>
                  <a:pt x="42274" y="11805"/>
                </a:cubicBezTo>
                <a:cubicBezTo>
                  <a:pt x="42267" y="11805"/>
                  <a:pt x="42259" y="11811"/>
                  <a:pt x="42259" y="11826"/>
                </a:cubicBezTo>
                <a:cubicBezTo>
                  <a:pt x="42284" y="11940"/>
                  <a:pt x="42309" y="12053"/>
                  <a:pt x="42334" y="12167"/>
                </a:cubicBezTo>
                <a:lnTo>
                  <a:pt x="42271" y="12167"/>
                </a:lnTo>
                <a:cubicBezTo>
                  <a:pt x="42195" y="12041"/>
                  <a:pt x="42170" y="11902"/>
                  <a:pt x="42132" y="11776"/>
                </a:cubicBezTo>
                <a:close/>
                <a:moveTo>
                  <a:pt x="3329" y="11826"/>
                </a:moveTo>
                <a:cubicBezTo>
                  <a:pt x="3254" y="11927"/>
                  <a:pt x="3254" y="12066"/>
                  <a:pt x="3254" y="12192"/>
                </a:cubicBezTo>
                <a:lnTo>
                  <a:pt x="3203" y="12192"/>
                </a:lnTo>
                <a:cubicBezTo>
                  <a:pt x="3203" y="12091"/>
                  <a:pt x="3216" y="11990"/>
                  <a:pt x="3228" y="11877"/>
                </a:cubicBezTo>
                <a:cubicBezTo>
                  <a:pt x="3254" y="11864"/>
                  <a:pt x="3279" y="11839"/>
                  <a:pt x="3329" y="11826"/>
                </a:cubicBezTo>
                <a:close/>
                <a:moveTo>
                  <a:pt x="42423" y="11826"/>
                </a:moveTo>
                <a:lnTo>
                  <a:pt x="42423" y="11826"/>
                </a:lnTo>
                <a:cubicBezTo>
                  <a:pt x="42473" y="11839"/>
                  <a:pt x="42499" y="11864"/>
                  <a:pt x="42524" y="11877"/>
                </a:cubicBezTo>
                <a:cubicBezTo>
                  <a:pt x="42536" y="11990"/>
                  <a:pt x="42549" y="12091"/>
                  <a:pt x="42549" y="12192"/>
                </a:cubicBezTo>
                <a:lnTo>
                  <a:pt x="42499" y="12192"/>
                </a:lnTo>
                <a:cubicBezTo>
                  <a:pt x="42499" y="12066"/>
                  <a:pt x="42486" y="11927"/>
                  <a:pt x="42423" y="11826"/>
                </a:cubicBezTo>
                <a:close/>
                <a:moveTo>
                  <a:pt x="4314" y="11750"/>
                </a:moveTo>
                <a:cubicBezTo>
                  <a:pt x="4322" y="11780"/>
                  <a:pt x="4350" y="11800"/>
                  <a:pt x="4380" y="11800"/>
                </a:cubicBezTo>
                <a:cubicBezTo>
                  <a:pt x="4402" y="11800"/>
                  <a:pt x="4425" y="11789"/>
                  <a:pt x="4441" y="11763"/>
                </a:cubicBezTo>
                <a:cubicBezTo>
                  <a:pt x="4542" y="11826"/>
                  <a:pt x="4554" y="11952"/>
                  <a:pt x="4542" y="12053"/>
                </a:cubicBezTo>
                <a:cubicBezTo>
                  <a:pt x="4529" y="12116"/>
                  <a:pt x="4516" y="12192"/>
                  <a:pt x="4504" y="12255"/>
                </a:cubicBezTo>
                <a:cubicBezTo>
                  <a:pt x="4390" y="12230"/>
                  <a:pt x="4276" y="12205"/>
                  <a:pt x="4150" y="12180"/>
                </a:cubicBezTo>
                <a:cubicBezTo>
                  <a:pt x="4188" y="12116"/>
                  <a:pt x="4226" y="12053"/>
                  <a:pt x="4276" y="11990"/>
                </a:cubicBezTo>
                <a:cubicBezTo>
                  <a:pt x="4276" y="11981"/>
                  <a:pt x="4270" y="11972"/>
                  <a:pt x="4262" y="11972"/>
                </a:cubicBezTo>
                <a:cubicBezTo>
                  <a:pt x="4259" y="11972"/>
                  <a:pt x="4255" y="11974"/>
                  <a:pt x="4251" y="11978"/>
                </a:cubicBezTo>
                <a:cubicBezTo>
                  <a:pt x="4201" y="12041"/>
                  <a:pt x="4163" y="12116"/>
                  <a:pt x="4125" y="12180"/>
                </a:cubicBezTo>
                <a:cubicBezTo>
                  <a:pt x="4062" y="12180"/>
                  <a:pt x="3999" y="12167"/>
                  <a:pt x="3936" y="12167"/>
                </a:cubicBezTo>
                <a:cubicBezTo>
                  <a:pt x="3910" y="12154"/>
                  <a:pt x="3885" y="12129"/>
                  <a:pt x="3847" y="12116"/>
                </a:cubicBezTo>
                <a:cubicBezTo>
                  <a:pt x="3844" y="12115"/>
                  <a:pt x="3840" y="12114"/>
                  <a:pt x="3837" y="12114"/>
                </a:cubicBezTo>
                <a:cubicBezTo>
                  <a:pt x="3816" y="12114"/>
                  <a:pt x="3800" y="12143"/>
                  <a:pt x="3822" y="12154"/>
                </a:cubicBezTo>
                <a:lnTo>
                  <a:pt x="3569" y="12154"/>
                </a:lnTo>
                <a:cubicBezTo>
                  <a:pt x="3557" y="12154"/>
                  <a:pt x="3544" y="12167"/>
                  <a:pt x="3531" y="12167"/>
                </a:cubicBezTo>
                <a:cubicBezTo>
                  <a:pt x="3607" y="12041"/>
                  <a:pt x="3632" y="11902"/>
                  <a:pt x="3658" y="11776"/>
                </a:cubicBezTo>
                <a:cubicBezTo>
                  <a:pt x="3683" y="11771"/>
                  <a:pt x="3710" y="11770"/>
                  <a:pt x="3737" y="11770"/>
                </a:cubicBezTo>
                <a:cubicBezTo>
                  <a:pt x="3791" y="11770"/>
                  <a:pt x="3847" y="11776"/>
                  <a:pt x="3898" y="11776"/>
                </a:cubicBezTo>
                <a:cubicBezTo>
                  <a:pt x="3999" y="11776"/>
                  <a:pt x="4112" y="11763"/>
                  <a:pt x="4213" y="11750"/>
                </a:cubicBezTo>
                <a:close/>
                <a:moveTo>
                  <a:pt x="41539" y="11750"/>
                </a:moveTo>
                <a:cubicBezTo>
                  <a:pt x="41640" y="11763"/>
                  <a:pt x="41754" y="11776"/>
                  <a:pt x="41855" y="11776"/>
                </a:cubicBezTo>
                <a:cubicBezTo>
                  <a:pt x="41905" y="11776"/>
                  <a:pt x="41961" y="11770"/>
                  <a:pt x="42015" y="11770"/>
                </a:cubicBezTo>
                <a:cubicBezTo>
                  <a:pt x="42043" y="11770"/>
                  <a:pt x="42069" y="11771"/>
                  <a:pt x="42094" y="11776"/>
                </a:cubicBezTo>
                <a:cubicBezTo>
                  <a:pt x="42120" y="11902"/>
                  <a:pt x="42145" y="12041"/>
                  <a:pt x="42221" y="12167"/>
                </a:cubicBezTo>
                <a:cubicBezTo>
                  <a:pt x="42208" y="12167"/>
                  <a:pt x="42195" y="12154"/>
                  <a:pt x="42183" y="12154"/>
                </a:cubicBezTo>
                <a:lnTo>
                  <a:pt x="41930" y="12154"/>
                </a:lnTo>
                <a:cubicBezTo>
                  <a:pt x="41941" y="12143"/>
                  <a:pt x="41933" y="12114"/>
                  <a:pt x="41915" y="12114"/>
                </a:cubicBezTo>
                <a:cubicBezTo>
                  <a:pt x="41912" y="12114"/>
                  <a:pt x="41909" y="12115"/>
                  <a:pt x="41905" y="12116"/>
                </a:cubicBezTo>
                <a:cubicBezTo>
                  <a:pt x="41867" y="12129"/>
                  <a:pt x="41842" y="12154"/>
                  <a:pt x="41817" y="12167"/>
                </a:cubicBezTo>
                <a:cubicBezTo>
                  <a:pt x="41754" y="12167"/>
                  <a:pt x="41690" y="12180"/>
                  <a:pt x="41627" y="12180"/>
                </a:cubicBezTo>
                <a:cubicBezTo>
                  <a:pt x="41589" y="12116"/>
                  <a:pt x="41539" y="12041"/>
                  <a:pt x="41501" y="11978"/>
                </a:cubicBezTo>
                <a:cubicBezTo>
                  <a:pt x="41497" y="11974"/>
                  <a:pt x="41494" y="11972"/>
                  <a:pt x="41490" y="11972"/>
                </a:cubicBezTo>
                <a:cubicBezTo>
                  <a:pt x="41482" y="11972"/>
                  <a:pt x="41476" y="11981"/>
                  <a:pt x="41476" y="11990"/>
                </a:cubicBezTo>
                <a:cubicBezTo>
                  <a:pt x="41514" y="12053"/>
                  <a:pt x="41564" y="12116"/>
                  <a:pt x="41602" y="12180"/>
                </a:cubicBezTo>
                <a:cubicBezTo>
                  <a:pt x="41476" y="12205"/>
                  <a:pt x="41362" y="12230"/>
                  <a:pt x="41236" y="12255"/>
                </a:cubicBezTo>
                <a:cubicBezTo>
                  <a:pt x="41236" y="12192"/>
                  <a:pt x="41223" y="12116"/>
                  <a:pt x="41211" y="12053"/>
                </a:cubicBezTo>
                <a:cubicBezTo>
                  <a:pt x="41198" y="11952"/>
                  <a:pt x="41211" y="11826"/>
                  <a:pt x="41312" y="11763"/>
                </a:cubicBezTo>
                <a:cubicBezTo>
                  <a:pt x="41322" y="11789"/>
                  <a:pt x="41344" y="11800"/>
                  <a:pt x="41367" y="11800"/>
                </a:cubicBezTo>
                <a:cubicBezTo>
                  <a:pt x="41398" y="11800"/>
                  <a:pt x="41431" y="11780"/>
                  <a:pt x="41438" y="11750"/>
                </a:cubicBezTo>
                <a:close/>
                <a:moveTo>
                  <a:pt x="3822" y="12394"/>
                </a:moveTo>
                <a:cubicBezTo>
                  <a:pt x="3872" y="12394"/>
                  <a:pt x="3936" y="12407"/>
                  <a:pt x="3999" y="12407"/>
                </a:cubicBezTo>
                <a:cubicBezTo>
                  <a:pt x="3961" y="12470"/>
                  <a:pt x="3923" y="12546"/>
                  <a:pt x="3885" y="12609"/>
                </a:cubicBezTo>
                <a:cubicBezTo>
                  <a:pt x="3860" y="12533"/>
                  <a:pt x="3835" y="12470"/>
                  <a:pt x="3822" y="12394"/>
                </a:cubicBezTo>
                <a:close/>
                <a:moveTo>
                  <a:pt x="41930" y="12394"/>
                </a:moveTo>
                <a:cubicBezTo>
                  <a:pt x="41905" y="12470"/>
                  <a:pt x="41892" y="12533"/>
                  <a:pt x="41867" y="12609"/>
                </a:cubicBezTo>
                <a:cubicBezTo>
                  <a:pt x="41829" y="12546"/>
                  <a:pt x="41791" y="12470"/>
                  <a:pt x="41754" y="12407"/>
                </a:cubicBezTo>
                <a:cubicBezTo>
                  <a:pt x="41817" y="12407"/>
                  <a:pt x="41880" y="12394"/>
                  <a:pt x="41930" y="12394"/>
                </a:cubicBezTo>
                <a:close/>
                <a:moveTo>
                  <a:pt x="1410" y="15109"/>
                </a:moveTo>
                <a:cubicBezTo>
                  <a:pt x="1435" y="15185"/>
                  <a:pt x="1448" y="15261"/>
                  <a:pt x="1473" y="15336"/>
                </a:cubicBezTo>
                <a:cubicBezTo>
                  <a:pt x="1473" y="15349"/>
                  <a:pt x="1461" y="15349"/>
                  <a:pt x="1448" y="15362"/>
                </a:cubicBezTo>
                <a:cubicBezTo>
                  <a:pt x="1448" y="15371"/>
                  <a:pt x="1454" y="15379"/>
                  <a:pt x="1462" y="15379"/>
                </a:cubicBezTo>
                <a:cubicBezTo>
                  <a:pt x="1466" y="15379"/>
                  <a:pt x="1470" y="15378"/>
                  <a:pt x="1473" y="15374"/>
                </a:cubicBezTo>
                <a:cubicBezTo>
                  <a:pt x="1473" y="15374"/>
                  <a:pt x="1473" y="15362"/>
                  <a:pt x="1486" y="15362"/>
                </a:cubicBezTo>
                <a:cubicBezTo>
                  <a:pt x="1499" y="15412"/>
                  <a:pt x="1511" y="15450"/>
                  <a:pt x="1524" y="15500"/>
                </a:cubicBezTo>
                <a:cubicBezTo>
                  <a:pt x="1499" y="15538"/>
                  <a:pt x="1461" y="15564"/>
                  <a:pt x="1423" y="15601"/>
                </a:cubicBezTo>
                <a:cubicBezTo>
                  <a:pt x="1397" y="15538"/>
                  <a:pt x="1372" y="15475"/>
                  <a:pt x="1347" y="15399"/>
                </a:cubicBezTo>
                <a:cubicBezTo>
                  <a:pt x="1347" y="15324"/>
                  <a:pt x="1334" y="15261"/>
                  <a:pt x="1334" y="15185"/>
                </a:cubicBezTo>
                <a:cubicBezTo>
                  <a:pt x="1356" y="15163"/>
                  <a:pt x="1386" y="15133"/>
                  <a:pt x="1410" y="15109"/>
                </a:cubicBezTo>
                <a:close/>
                <a:moveTo>
                  <a:pt x="1360" y="15500"/>
                </a:moveTo>
                <a:lnTo>
                  <a:pt x="1360" y="15500"/>
                </a:lnTo>
                <a:cubicBezTo>
                  <a:pt x="1385" y="15551"/>
                  <a:pt x="1397" y="15589"/>
                  <a:pt x="1410" y="15627"/>
                </a:cubicBezTo>
                <a:cubicBezTo>
                  <a:pt x="1397" y="15639"/>
                  <a:pt x="1397" y="15639"/>
                  <a:pt x="1385" y="15652"/>
                </a:cubicBezTo>
                <a:cubicBezTo>
                  <a:pt x="1372" y="15601"/>
                  <a:pt x="1372" y="15551"/>
                  <a:pt x="1360" y="15500"/>
                </a:cubicBezTo>
                <a:close/>
                <a:moveTo>
                  <a:pt x="44380" y="15500"/>
                </a:moveTo>
                <a:cubicBezTo>
                  <a:pt x="44380" y="15551"/>
                  <a:pt x="44367" y="15601"/>
                  <a:pt x="44367" y="15652"/>
                </a:cubicBezTo>
                <a:cubicBezTo>
                  <a:pt x="44355" y="15639"/>
                  <a:pt x="44355" y="15639"/>
                  <a:pt x="44342" y="15627"/>
                </a:cubicBezTo>
                <a:cubicBezTo>
                  <a:pt x="44355" y="15589"/>
                  <a:pt x="44367" y="15551"/>
                  <a:pt x="44380" y="15500"/>
                </a:cubicBezTo>
                <a:close/>
                <a:moveTo>
                  <a:pt x="1536" y="15538"/>
                </a:moveTo>
                <a:cubicBezTo>
                  <a:pt x="1562" y="15601"/>
                  <a:pt x="1587" y="15665"/>
                  <a:pt x="1612" y="15728"/>
                </a:cubicBezTo>
                <a:cubicBezTo>
                  <a:pt x="1587" y="15753"/>
                  <a:pt x="1549" y="15791"/>
                  <a:pt x="1524" y="15816"/>
                </a:cubicBezTo>
                <a:cubicBezTo>
                  <a:pt x="1499" y="15753"/>
                  <a:pt x="1473" y="15703"/>
                  <a:pt x="1435" y="15639"/>
                </a:cubicBezTo>
                <a:cubicBezTo>
                  <a:pt x="1473" y="15601"/>
                  <a:pt x="1511" y="15564"/>
                  <a:pt x="1536" y="15538"/>
                </a:cubicBezTo>
                <a:close/>
                <a:moveTo>
                  <a:pt x="44216" y="15538"/>
                </a:moveTo>
                <a:cubicBezTo>
                  <a:pt x="44241" y="15564"/>
                  <a:pt x="44279" y="15601"/>
                  <a:pt x="44304" y="15639"/>
                </a:cubicBezTo>
                <a:cubicBezTo>
                  <a:pt x="44279" y="15703"/>
                  <a:pt x="44254" y="15753"/>
                  <a:pt x="44228" y="15816"/>
                </a:cubicBezTo>
                <a:cubicBezTo>
                  <a:pt x="44203" y="15791"/>
                  <a:pt x="44165" y="15753"/>
                  <a:pt x="44140" y="15728"/>
                </a:cubicBezTo>
                <a:cubicBezTo>
                  <a:pt x="44165" y="15665"/>
                  <a:pt x="44191" y="15601"/>
                  <a:pt x="44216" y="15538"/>
                </a:cubicBezTo>
                <a:close/>
                <a:moveTo>
                  <a:pt x="1423" y="15652"/>
                </a:moveTo>
                <a:cubicBezTo>
                  <a:pt x="1448" y="15715"/>
                  <a:pt x="1473" y="15778"/>
                  <a:pt x="1499" y="15841"/>
                </a:cubicBezTo>
                <a:cubicBezTo>
                  <a:pt x="1486" y="15867"/>
                  <a:pt x="1461" y="15879"/>
                  <a:pt x="1435" y="15905"/>
                </a:cubicBezTo>
                <a:cubicBezTo>
                  <a:pt x="1423" y="15829"/>
                  <a:pt x="1410" y="15753"/>
                  <a:pt x="1397" y="15677"/>
                </a:cubicBezTo>
                <a:lnTo>
                  <a:pt x="1423" y="15652"/>
                </a:lnTo>
                <a:close/>
                <a:moveTo>
                  <a:pt x="44329" y="15652"/>
                </a:moveTo>
                <a:cubicBezTo>
                  <a:pt x="44342" y="15665"/>
                  <a:pt x="44355" y="15677"/>
                  <a:pt x="44355" y="15677"/>
                </a:cubicBezTo>
                <a:cubicBezTo>
                  <a:pt x="44342" y="15753"/>
                  <a:pt x="44329" y="15829"/>
                  <a:pt x="44304" y="15905"/>
                </a:cubicBezTo>
                <a:cubicBezTo>
                  <a:pt x="44292" y="15879"/>
                  <a:pt x="44266" y="15867"/>
                  <a:pt x="44254" y="15841"/>
                </a:cubicBezTo>
                <a:cubicBezTo>
                  <a:pt x="44279" y="15778"/>
                  <a:pt x="44304" y="15715"/>
                  <a:pt x="44329" y="15652"/>
                </a:cubicBezTo>
                <a:close/>
                <a:moveTo>
                  <a:pt x="1625" y="15766"/>
                </a:moveTo>
                <a:cubicBezTo>
                  <a:pt x="1663" y="15841"/>
                  <a:pt x="1688" y="15905"/>
                  <a:pt x="1726" y="15968"/>
                </a:cubicBezTo>
                <a:cubicBezTo>
                  <a:pt x="1701" y="16018"/>
                  <a:pt x="1688" y="16056"/>
                  <a:pt x="1675" y="16094"/>
                </a:cubicBezTo>
                <a:cubicBezTo>
                  <a:pt x="1625" y="16018"/>
                  <a:pt x="1587" y="15942"/>
                  <a:pt x="1549" y="15854"/>
                </a:cubicBezTo>
                <a:cubicBezTo>
                  <a:pt x="1574" y="15829"/>
                  <a:pt x="1600" y="15804"/>
                  <a:pt x="1625" y="15766"/>
                </a:cubicBezTo>
                <a:close/>
                <a:moveTo>
                  <a:pt x="44127" y="15766"/>
                </a:moveTo>
                <a:cubicBezTo>
                  <a:pt x="44153" y="15804"/>
                  <a:pt x="44178" y="15829"/>
                  <a:pt x="44203" y="15854"/>
                </a:cubicBezTo>
                <a:cubicBezTo>
                  <a:pt x="44165" y="15942"/>
                  <a:pt x="44127" y="16018"/>
                  <a:pt x="44077" y="16094"/>
                </a:cubicBezTo>
                <a:cubicBezTo>
                  <a:pt x="44064" y="16056"/>
                  <a:pt x="44052" y="16018"/>
                  <a:pt x="44026" y="15968"/>
                </a:cubicBezTo>
                <a:cubicBezTo>
                  <a:pt x="44064" y="15905"/>
                  <a:pt x="44090" y="15841"/>
                  <a:pt x="44127" y="15766"/>
                </a:cubicBezTo>
                <a:close/>
                <a:moveTo>
                  <a:pt x="1814" y="15829"/>
                </a:moveTo>
                <a:cubicBezTo>
                  <a:pt x="1839" y="15892"/>
                  <a:pt x="1877" y="15942"/>
                  <a:pt x="1903" y="15993"/>
                </a:cubicBezTo>
                <a:cubicBezTo>
                  <a:pt x="1877" y="16043"/>
                  <a:pt x="1852" y="16081"/>
                  <a:pt x="1839" y="16132"/>
                </a:cubicBezTo>
                <a:cubicBezTo>
                  <a:pt x="1802" y="16081"/>
                  <a:pt x="1776" y="16031"/>
                  <a:pt x="1751" y="15968"/>
                </a:cubicBezTo>
                <a:cubicBezTo>
                  <a:pt x="1776" y="15930"/>
                  <a:pt x="1789" y="15879"/>
                  <a:pt x="1814" y="15829"/>
                </a:cubicBezTo>
                <a:close/>
                <a:moveTo>
                  <a:pt x="43938" y="15829"/>
                </a:moveTo>
                <a:cubicBezTo>
                  <a:pt x="43963" y="15879"/>
                  <a:pt x="43976" y="15930"/>
                  <a:pt x="43989" y="15968"/>
                </a:cubicBezTo>
                <a:cubicBezTo>
                  <a:pt x="43963" y="16031"/>
                  <a:pt x="43938" y="16081"/>
                  <a:pt x="43913" y="16132"/>
                </a:cubicBezTo>
                <a:cubicBezTo>
                  <a:pt x="43900" y="16081"/>
                  <a:pt x="43875" y="16043"/>
                  <a:pt x="43850" y="15993"/>
                </a:cubicBezTo>
                <a:cubicBezTo>
                  <a:pt x="43875" y="15942"/>
                  <a:pt x="43913" y="15892"/>
                  <a:pt x="43938" y="15829"/>
                </a:cubicBezTo>
                <a:close/>
                <a:moveTo>
                  <a:pt x="3076" y="12432"/>
                </a:moveTo>
                <a:cubicBezTo>
                  <a:pt x="3077" y="12432"/>
                  <a:pt x="3077" y="12432"/>
                  <a:pt x="3077" y="12432"/>
                </a:cubicBezTo>
                <a:lnTo>
                  <a:pt x="3090" y="12432"/>
                </a:lnTo>
                <a:cubicBezTo>
                  <a:pt x="3064" y="12457"/>
                  <a:pt x="3052" y="12470"/>
                  <a:pt x="3039" y="12495"/>
                </a:cubicBezTo>
                <a:cubicBezTo>
                  <a:pt x="2786" y="12849"/>
                  <a:pt x="2597" y="13215"/>
                  <a:pt x="2458" y="13569"/>
                </a:cubicBezTo>
                <a:cubicBezTo>
                  <a:pt x="2458" y="13569"/>
                  <a:pt x="2458" y="13569"/>
                  <a:pt x="2458" y="13581"/>
                </a:cubicBezTo>
                <a:cubicBezTo>
                  <a:pt x="2458" y="13594"/>
                  <a:pt x="2446" y="13606"/>
                  <a:pt x="2446" y="13632"/>
                </a:cubicBezTo>
                <a:lnTo>
                  <a:pt x="2433" y="13632"/>
                </a:lnTo>
                <a:cubicBezTo>
                  <a:pt x="2433" y="13644"/>
                  <a:pt x="2420" y="13670"/>
                  <a:pt x="2420" y="13682"/>
                </a:cubicBezTo>
                <a:cubicBezTo>
                  <a:pt x="2408" y="13733"/>
                  <a:pt x="2395" y="13771"/>
                  <a:pt x="2370" y="13821"/>
                </a:cubicBezTo>
                <a:lnTo>
                  <a:pt x="2370" y="13834"/>
                </a:lnTo>
                <a:cubicBezTo>
                  <a:pt x="2357" y="13859"/>
                  <a:pt x="2345" y="13884"/>
                  <a:pt x="2345" y="13922"/>
                </a:cubicBezTo>
                <a:cubicBezTo>
                  <a:pt x="2345" y="13922"/>
                  <a:pt x="2345" y="13922"/>
                  <a:pt x="2345" y="13935"/>
                </a:cubicBezTo>
                <a:cubicBezTo>
                  <a:pt x="2319" y="14010"/>
                  <a:pt x="2294" y="14086"/>
                  <a:pt x="2269" y="14175"/>
                </a:cubicBezTo>
                <a:cubicBezTo>
                  <a:pt x="2269" y="14175"/>
                  <a:pt x="2269" y="14175"/>
                  <a:pt x="2269" y="14162"/>
                </a:cubicBezTo>
                <a:cubicBezTo>
                  <a:pt x="2256" y="14187"/>
                  <a:pt x="2256" y="14200"/>
                  <a:pt x="2256" y="14213"/>
                </a:cubicBezTo>
                <a:cubicBezTo>
                  <a:pt x="2256" y="14225"/>
                  <a:pt x="2256" y="14225"/>
                  <a:pt x="2256" y="14225"/>
                </a:cubicBezTo>
                <a:cubicBezTo>
                  <a:pt x="2244" y="14238"/>
                  <a:pt x="2244" y="14250"/>
                  <a:pt x="2244" y="14250"/>
                </a:cubicBezTo>
                <a:cubicBezTo>
                  <a:pt x="2244" y="14250"/>
                  <a:pt x="2244" y="14250"/>
                  <a:pt x="2244" y="14263"/>
                </a:cubicBezTo>
                <a:cubicBezTo>
                  <a:pt x="2231" y="14276"/>
                  <a:pt x="2231" y="14301"/>
                  <a:pt x="2218" y="14326"/>
                </a:cubicBezTo>
                <a:cubicBezTo>
                  <a:pt x="2218" y="14326"/>
                  <a:pt x="2223" y="14326"/>
                  <a:pt x="2227" y="14323"/>
                </a:cubicBezTo>
                <a:lnTo>
                  <a:pt x="2227" y="14323"/>
                </a:lnTo>
                <a:cubicBezTo>
                  <a:pt x="2218" y="14345"/>
                  <a:pt x="2217" y="14366"/>
                  <a:pt x="2206" y="14377"/>
                </a:cubicBezTo>
                <a:cubicBezTo>
                  <a:pt x="2092" y="14882"/>
                  <a:pt x="2054" y="15324"/>
                  <a:pt x="2054" y="15627"/>
                </a:cubicBezTo>
                <a:cubicBezTo>
                  <a:pt x="2054" y="15639"/>
                  <a:pt x="2054" y="15665"/>
                  <a:pt x="2054" y="15677"/>
                </a:cubicBezTo>
                <a:cubicBezTo>
                  <a:pt x="2054" y="15690"/>
                  <a:pt x="2054" y="15690"/>
                  <a:pt x="2054" y="15690"/>
                </a:cubicBezTo>
                <a:lnTo>
                  <a:pt x="2041" y="15690"/>
                </a:lnTo>
                <a:cubicBezTo>
                  <a:pt x="2041" y="15703"/>
                  <a:pt x="2041" y="15728"/>
                  <a:pt x="2041" y="15740"/>
                </a:cubicBezTo>
                <a:lnTo>
                  <a:pt x="2054" y="15740"/>
                </a:lnTo>
                <a:cubicBezTo>
                  <a:pt x="2054" y="15740"/>
                  <a:pt x="2054" y="15740"/>
                  <a:pt x="2054" y="15753"/>
                </a:cubicBezTo>
                <a:lnTo>
                  <a:pt x="2041" y="15753"/>
                </a:lnTo>
                <a:cubicBezTo>
                  <a:pt x="2041" y="15791"/>
                  <a:pt x="2041" y="15829"/>
                  <a:pt x="2054" y="15867"/>
                </a:cubicBezTo>
                <a:cubicBezTo>
                  <a:pt x="2054" y="15867"/>
                  <a:pt x="2054" y="15879"/>
                  <a:pt x="2054" y="15879"/>
                </a:cubicBezTo>
                <a:cubicBezTo>
                  <a:pt x="2067" y="15942"/>
                  <a:pt x="2067" y="15993"/>
                  <a:pt x="2079" y="16056"/>
                </a:cubicBezTo>
                <a:cubicBezTo>
                  <a:pt x="2067" y="16043"/>
                  <a:pt x="2067" y="16031"/>
                  <a:pt x="2054" y="16018"/>
                </a:cubicBezTo>
                <a:cubicBezTo>
                  <a:pt x="2054" y="16031"/>
                  <a:pt x="2054" y="16043"/>
                  <a:pt x="2054" y="16043"/>
                </a:cubicBezTo>
                <a:cubicBezTo>
                  <a:pt x="2054" y="16043"/>
                  <a:pt x="2054" y="16043"/>
                  <a:pt x="2041" y="16031"/>
                </a:cubicBezTo>
                <a:lnTo>
                  <a:pt x="2041" y="16031"/>
                </a:lnTo>
                <a:cubicBezTo>
                  <a:pt x="2054" y="16081"/>
                  <a:pt x="2067" y="16119"/>
                  <a:pt x="2079" y="16157"/>
                </a:cubicBezTo>
                <a:cubicBezTo>
                  <a:pt x="2079" y="16170"/>
                  <a:pt x="2067" y="16195"/>
                  <a:pt x="2067" y="16208"/>
                </a:cubicBezTo>
                <a:cubicBezTo>
                  <a:pt x="2029" y="16144"/>
                  <a:pt x="1991" y="16081"/>
                  <a:pt x="1953" y="16018"/>
                </a:cubicBezTo>
                <a:lnTo>
                  <a:pt x="1940" y="16006"/>
                </a:lnTo>
                <a:cubicBezTo>
                  <a:pt x="1953" y="15993"/>
                  <a:pt x="1953" y="15980"/>
                  <a:pt x="1966" y="15968"/>
                </a:cubicBezTo>
                <a:cubicBezTo>
                  <a:pt x="1953" y="15968"/>
                  <a:pt x="1940" y="15955"/>
                  <a:pt x="1940" y="15942"/>
                </a:cubicBezTo>
                <a:cubicBezTo>
                  <a:pt x="1928" y="15955"/>
                  <a:pt x="1928" y="15955"/>
                  <a:pt x="1915" y="15968"/>
                </a:cubicBezTo>
                <a:cubicBezTo>
                  <a:pt x="1903" y="15942"/>
                  <a:pt x="1890" y="15905"/>
                  <a:pt x="1877" y="15879"/>
                </a:cubicBezTo>
                <a:cubicBezTo>
                  <a:pt x="1839" y="15854"/>
                  <a:pt x="1814" y="15816"/>
                  <a:pt x="1789" y="15791"/>
                </a:cubicBezTo>
                <a:cubicBezTo>
                  <a:pt x="1776" y="15841"/>
                  <a:pt x="1751" y="15892"/>
                  <a:pt x="1738" y="15930"/>
                </a:cubicBezTo>
                <a:cubicBezTo>
                  <a:pt x="1713" y="15867"/>
                  <a:pt x="1675" y="15804"/>
                  <a:pt x="1650" y="15740"/>
                </a:cubicBezTo>
                <a:cubicBezTo>
                  <a:pt x="1675" y="15728"/>
                  <a:pt x="1688" y="15703"/>
                  <a:pt x="1701" y="15677"/>
                </a:cubicBezTo>
                <a:cubicBezTo>
                  <a:pt x="1701" y="15665"/>
                  <a:pt x="1688" y="15652"/>
                  <a:pt x="1675" y="15652"/>
                </a:cubicBezTo>
                <a:cubicBezTo>
                  <a:pt x="1663" y="15665"/>
                  <a:pt x="1650" y="15677"/>
                  <a:pt x="1637" y="15703"/>
                </a:cubicBezTo>
                <a:cubicBezTo>
                  <a:pt x="1612" y="15639"/>
                  <a:pt x="1587" y="15576"/>
                  <a:pt x="1562" y="15513"/>
                </a:cubicBezTo>
                <a:cubicBezTo>
                  <a:pt x="1574" y="15500"/>
                  <a:pt x="1574" y="15500"/>
                  <a:pt x="1587" y="15488"/>
                </a:cubicBezTo>
                <a:cubicBezTo>
                  <a:pt x="1574" y="15475"/>
                  <a:pt x="1574" y="15475"/>
                  <a:pt x="1562" y="15463"/>
                </a:cubicBezTo>
                <a:cubicBezTo>
                  <a:pt x="1562" y="15463"/>
                  <a:pt x="1549" y="15463"/>
                  <a:pt x="1549" y="15475"/>
                </a:cubicBezTo>
                <a:cubicBezTo>
                  <a:pt x="1536" y="15425"/>
                  <a:pt x="1524" y="15387"/>
                  <a:pt x="1499" y="15336"/>
                </a:cubicBezTo>
                <a:lnTo>
                  <a:pt x="1511" y="15336"/>
                </a:lnTo>
                <a:cubicBezTo>
                  <a:pt x="1473" y="15261"/>
                  <a:pt x="1448" y="15185"/>
                  <a:pt x="1423" y="15096"/>
                </a:cubicBezTo>
                <a:cubicBezTo>
                  <a:pt x="1423" y="15084"/>
                  <a:pt x="1410" y="15071"/>
                  <a:pt x="1410" y="15071"/>
                </a:cubicBezTo>
                <a:cubicBezTo>
                  <a:pt x="1385" y="15096"/>
                  <a:pt x="1360" y="15122"/>
                  <a:pt x="1334" y="15147"/>
                </a:cubicBezTo>
                <a:cubicBezTo>
                  <a:pt x="1334" y="15147"/>
                  <a:pt x="1334" y="15134"/>
                  <a:pt x="1334" y="15134"/>
                </a:cubicBezTo>
                <a:cubicBezTo>
                  <a:pt x="1322" y="14958"/>
                  <a:pt x="1334" y="14781"/>
                  <a:pt x="1360" y="14617"/>
                </a:cubicBezTo>
                <a:lnTo>
                  <a:pt x="1360" y="14604"/>
                </a:lnTo>
                <a:cubicBezTo>
                  <a:pt x="1360" y="14591"/>
                  <a:pt x="1360" y="14579"/>
                  <a:pt x="1360" y="14579"/>
                </a:cubicBezTo>
                <a:cubicBezTo>
                  <a:pt x="1360" y="14566"/>
                  <a:pt x="1360" y="14553"/>
                  <a:pt x="1360" y="14553"/>
                </a:cubicBezTo>
                <a:cubicBezTo>
                  <a:pt x="1372" y="14440"/>
                  <a:pt x="1385" y="14339"/>
                  <a:pt x="1410" y="14225"/>
                </a:cubicBezTo>
                <a:cubicBezTo>
                  <a:pt x="1821" y="12444"/>
                  <a:pt x="3043" y="12432"/>
                  <a:pt x="3076" y="12432"/>
                </a:cubicBezTo>
                <a:close/>
                <a:moveTo>
                  <a:pt x="42663" y="12432"/>
                </a:moveTo>
                <a:cubicBezTo>
                  <a:pt x="42663" y="12432"/>
                  <a:pt x="42865" y="12432"/>
                  <a:pt x="43130" y="12546"/>
                </a:cubicBezTo>
                <a:cubicBezTo>
                  <a:pt x="43143" y="12546"/>
                  <a:pt x="43155" y="12558"/>
                  <a:pt x="43168" y="12558"/>
                </a:cubicBezTo>
                <a:cubicBezTo>
                  <a:pt x="43180" y="12571"/>
                  <a:pt x="43180" y="12571"/>
                  <a:pt x="43193" y="12571"/>
                </a:cubicBezTo>
                <a:cubicBezTo>
                  <a:pt x="43584" y="12760"/>
                  <a:pt x="44077" y="13190"/>
                  <a:pt x="44317" y="14175"/>
                </a:cubicBezTo>
                <a:cubicBezTo>
                  <a:pt x="44317" y="14175"/>
                  <a:pt x="44317" y="14175"/>
                  <a:pt x="44317" y="14187"/>
                </a:cubicBezTo>
                <a:cubicBezTo>
                  <a:pt x="44317" y="14200"/>
                  <a:pt x="44317" y="14213"/>
                  <a:pt x="44329" y="14225"/>
                </a:cubicBezTo>
                <a:cubicBezTo>
                  <a:pt x="44355" y="14339"/>
                  <a:pt x="44380" y="14452"/>
                  <a:pt x="44393" y="14579"/>
                </a:cubicBezTo>
                <a:cubicBezTo>
                  <a:pt x="44380" y="14566"/>
                  <a:pt x="44380" y="14566"/>
                  <a:pt x="44367" y="14566"/>
                </a:cubicBezTo>
                <a:cubicBezTo>
                  <a:pt x="44367" y="14566"/>
                  <a:pt x="44380" y="14579"/>
                  <a:pt x="44380" y="14591"/>
                </a:cubicBezTo>
                <a:cubicBezTo>
                  <a:pt x="44380" y="14604"/>
                  <a:pt x="44393" y="14604"/>
                  <a:pt x="44393" y="14617"/>
                </a:cubicBezTo>
                <a:cubicBezTo>
                  <a:pt x="44418" y="14781"/>
                  <a:pt x="44418" y="14958"/>
                  <a:pt x="44418" y="15134"/>
                </a:cubicBezTo>
                <a:cubicBezTo>
                  <a:pt x="44418" y="15134"/>
                  <a:pt x="44418" y="15147"/>
                  <a:pt x="44418" y="15147"/>
                </a:cubicBezTo>
                <a:cubicBezTo>
                  <a:pt x="44393" y="15122"/>
                  <a:pt x="44355" y="15084"/>
                  <a:pt x="44329" y="15059"/>
                </a:cubicBezTo>
                <a:cubicBezTo>
                  <a:pt x="44329" y="15071"/>
                  <a:pt x="44317" y="15071"/>
                  <a:pt x="44317" y="15084"/>
                </a:cubicBezTo>
                <a:cubicBezTo>
                  <a:pt x="44355" y="15122"/>
                  <a:pt x="44380" y="15147"/>
                  <a:pt x="44418" y="15185"/>
                </a:cubicBezTo>
                <a:cubicBezTo>
                  <a:pt x="44418" y="15261"/>
                  <a:pt x="44405" y="15324"/>
                  <a:pt x="44393" y="15399"/>
                </a:cubicBezTo>
                <a:cubicBezTo>
                  <a:pt x="44380" y="15475"/>
                  <a:pt x="44355" y="15538"/>
                  <a:pt x="44317" y="15601"/>
                </a:cubicBezTo>
                <a:cubicBezTo>
                  <a:pt x="44292" y="15564"/>
                  <a:pt x="44254" y="15538"/>
                  <a:pt x="44228" y="15500"/>
                </a:cubicBezTo>
                <a:cubicBezTo>
                  <a:pt x="44241" y="15450"/>
                  <a:pt x="44254" y="15412"/>
                  <a:pt x="44266" y="15362"/>
                </a:cubicBezTo>
                <a:cubicBezTo>
                  <a:pt x="44279" y="15362"/>
                  <a:pt x="44279" y="15374"/>
                  <a:pt x="44279" y="15374"/>
                </a:cubicBezTo>
                <a:cubicBezTo>
                  <a:pt x="44283" y="15378"/>
                  <a:pt x="44286" y="15379"/>
                  <a:pt x="44289" y="15379"/>
                </a:cubicBezTo>
                <a:cubicBezTo>
                  <a:pt x="44297" y="15379"/>
                  <a:pt x="44300" y="15371"/>
                  <a:pt x="44292" y="15362"/>
                </a:cubicBezTo>
                <a:cubicBezTo>
                  <a:pt x="44292" y="15349"/>
                  <a:pt x="44279" y="15349"/>
                  <a:pt x="44279" y="15336"/>
                </a:cubicBezTo>
                <a:cubicBezTo>
                  <a:pt x="44292" y="15261"/>
                  <a:pt x="44317" y="15185"/>
                  <a:pt x="44329" y="15109"/>
                </a:cubicBezTo>
                <a:cubicBezTo>
                  <a:pt x="44342" y="15096"/>
                  <a:pt x="44317" y="15096"/>
                  <a:pt x="44317" y="15096"/>
                </a:cubicBezTo>
                <a:cubicBezTo>
                  <a:pt x="44304" y="15134"/>
                  <a:pt x="44292" y="15160"/>
                  <a:pt x="44292" y="15185"/>
                </a:cubicBezTo>
                <a:cubicBezTo>
                  <a:pt x="44279" y="15235"/>
                  <a:pt x="44266" y="15273"/>
                  <a:pt x="44254" y="15311"/>
                </a:cubicBezTo>
                <a:cubicBezTo>
                  <a:pt x="44254" y="15311"/>
                  <a:pt x="44254" y="15298"/>
                  <a:pt x="44241" y="15298"/>
                </a:cubicBezTo>
                <a:cubicBezTo>
                  <a:pt x="44241" y="15311"/>
                  <a:pt x="44241" y="15311"/>
                  <a:pt x="44241" y="15324"/>
                </a:cubicBezTo>
                <a:cubicBezTo>
                  <a:pt x="44241" y="15324"/>
                  <a:pt x="44241" y="15336"/>
                  <a:pt x="44241" y="15336"/>
                </a:cubicBezTo>
                <a:cubicBezTo>
                  <a:pt x="44228" y="15387"/>
                  <a:pt x="44216" y="15425"/>
                  <a:pt x="44203" y="15475"/>
                </a:cubicBezTo>
                <a:lnTo>
                  <a:pt x="44178" y="15450"/>
                </a:lnTo>
                <a:cubicBezTo>
                  <a:pt x="44165" y="15463"/>
                  <a:pt x="44165" y="15475"/>
                  <a:pt x="44153" y="15488"/>
                </a:cubicBezTo>
                <a:cubicBezTo>
                  <a:pt x="44165" y="15488"/>
                  <a:pt x="44178" y="15500"/>
                  <a:pt x="44191" y="15513"/>
                </a:cubicBezTo>
                <a:cubicBezTo>
                  <a:pt x="44165" y="15576"/>
                  <a:pt x="44140" y="15639"/>
                  <a:pt x="44115" y="15703"/>
                </a:cubicBezTo>
                <a:cubicBezTo>
                  <a:pt x="44102" y="15677"/>
                  <a:pt x="44077" y="15652"/>
                  <a:pt x="44064" y="15639"/>
                </a:cubicBezTo>
                <a:cubicBezTo>
                  <a:pt x="44052" y="15652"/>
                  <a:pt x="44052" y="15665"/>
                  <a:pt x="44039" y="15677"/>
                </a:cubicBezTo>
                <a:cubicBezTo>
                  <a:pt x="44064" y="15703"/>
                  <a:pt x="44077" y="15715"/>
                  <a:pt x="44102" y="15740"/>
                </a:cubicBezTo>
                <a:cubicBezTo>
                  <a:pt x="44077" y="15804"/>
                  <a:pt x="44039" y="15867"/>
                  <a:pt x="44014" y="15930"/>
                </a:cubicBezTo>
                <a:cubicBezTo>
                  <a:pt x="44001" y="15892"/>
                  <a:pt x="43976" y="15841"/>
                  <a:pt x="43963" y="15791"/>
                </a:cubicBezTo>
                <a:cubicBezTo>
                  <a:pt x="43963" y="15778"/>
                  <a:pt x="43976" y="15766"/>
                  <a:pt x="43989" y="15740"/>
                </a:cubicBezTo>
                <a:lnTo>
                  <a:pt x="43989" y="15740"/>
                </a:lnTo>
                <a:cubicBezTo>
                  <a:pt x="43951" y="15778"/>
                  <a:pt x="43925" y="15816"/>
                  <a:pt x="43900" y="15841"/>
                </a:cubicBezTo>
                <a:cubicBezTo>
                  <a:pt x="43875" y="15892"/>
                  <a:pt x="43850" y="15930"/>
                  <a:pt x="43837" y="15968"/>
                </a:cubicBezTo>
                <a:cubicBezTo>
                  <a:pt x="43824" y="15955"/>
                  <a:pt x="43812" y="15942"/>
                  <a:pt x="43812" y="15930"/>
                </a:cubicBezTo>
                <a:cubicBezTo>
                  <a:pt x="43799" y="15942"/>
                  <a:pt x="43786" y="15955"/>
                  <a:pt x="43786" y="15968"/>
                </a:cubicBezTo>
                <a:cubicBezTo>
                  <a:pt x="43786" y="15980"/>
                  <a:pt x="43799" y="15993"/>
                  <a:pt x="43812" y="16006"/>
                </a:cubicBezTo>
                <a:cubicBezTo>
                  <a:pt x="43812" y="16018"/>
                  <a:pt x="43799" y="16018"/>
                  <a:pt x="43799" y="16018"/>
                </a:cubicBezTo>
                <a:cubicBezTo>
                  <a:pt x="43761" y="16081"/>
                  <a:pt x="43723" y="16144"/>
                  <a:pt x="43685" y="16208"/>
                </a:cubicBezTo>
                <a:cubicBezTo>
                  <a:pt x="43685" y="16195"/>
                  <a:pt x="43673" y="16170"/>
                  <a:pt x="43660" y="16157"/>
                </a:cubicBezTo>
                <a:cubicBezTo>
                  <a:pt x="43685" y="16119"/>
                  <a:pt x="43698" y="16069"/>
                  <a:pt x="43711" y="16018"/>
                </a:cubicBezTo>
                <a:lnTo>
                  <a:pt x="43711" y="16018"/>
                </a:lnTo>
                <a:cubicBezTo>
                  <a:pt x="43685" y="16043"/>
                  <a:pt x="43673" y="16056"/>
                  <a:pt x="43673" y="16056"/>
                </a:cubicBezTo>
                <a:cubicBezTo>
                  <a:pt x="43673" y="16043"/>
                  <a:pt x="43685" y="16031"/>
                  <a:pt x="43685" y="16018"/>
                </a:cubicBezTo>
                <a:cubicBezTo>
                  <a:pt x="43698" y="15778"/>
                  <a:pt x="43786" y="14023"/>
                  <a:pt x="42663" y="12432"/>
                </a:cubicBezTo>
                <a:close/>
                <a:moveTo>
                  <a:pt x="1738" y="16018"/>
                </a:moveTo>
                <a:cubicBezTo>
                  <a:pt x="1764" y="16069"/>
                  <a:pt x="1789" y="16119"/>
                  <a:pt x="1814" y="16170"/>
                </a:cubicBezTo>
                <a:cubicBezTo>
                  <a:pt x="1802" y="16195"/>
                  <a:pt x="1789" y="16233"/>
                  <a:pt x="1776" y="16258"/>
                </a:cubicBezTo>
                <a:cubicBezTo>
                  <a:pt x="1751" y="16220"/>
                  <a:pt x="1726" y="16170"/>
                  <a:pt x="1688" y="16132"/>
                </a:cubicBezTo>
                <a:cubicBezTo>
                  <a:pt x="1713" y="16094"/>
                  <a:pt x="1726" y="16056"/>
                  <a:pt x="1738" y="16018"/>
                </a:cubicBezTo>
                <a:close/>
                <a:moveTo>
                  <a:pt x="44014" y="16018"/>
                </a:moveTo>
                <a:cubicBezTo>
                  <a:pt x="44026" y="16056"/>
                  <a:pt x="44039" y="16094"/>
                  <a:pt x="44052" y="16132"/>
                </a:cubicBezTo>
                <a:cubicBezTo>
                  <a:pt x="44026" y="16170"/>
                  <a:pt x="44001" y="16220"/>
                  <a:pt x="43976" y="16258"/>
                </a:cubicBezTo>
                <a:cubicBezTo>
                  <a:pt x="43963" y="16233"/>
                  <a:pt x="43951" y="16195"/>
                  <a:pt x="43938" y="16170"/>
                </a:cubicBezTo>
                <a:cubicBezTo>
                  <a:pt x="43963" y="16119"/>
                  <a:pt x="43989" y="16069"/>
                  <a:pt x="44014" y="16018"/>
                </a:cubicBezTo>
                <a:close/>
                <a:moveTo>
                  <a:pt x="1524" y="15879"/>
                </a:moveTo>
                <a:cubicBezTo>
                  <a:pt x="1562" y="15968"/>
                  <a:pt x="1612" y="16043"/>
                  <a:pt x="1663" y="16132"/>
                </a:cubicBezTo>
                <a:cubicBezTo>
                  <a:pt x="1637" y="16195"/>
                  <a:pt x="1612" y="16271"/>
                  <a:pt x="1587" y="16334"/>
                </a:cubicBezTo>
                <a:cubicBezTo>
                  <a:pt x="1524" y="16208"/>
                  <a:pt x="1486" y="16081"/>
                  <a:pt x="1448" y="15942"/>
                </a:cubicBezTo>
                <a:cubicBezTo>
                  <a:pt x="1473" y="15930"/>
                  <a:pt x="1499" y="15905"/>
                  <a:pt x="1524" y="15879"/>
                </a:cubicBezTo>
                <a:close/>
                <a:moveTo>
                  <a:pt x="44228" y="15879"/>
                </a:moveTo>
                <a:cubicBezTo>
                  <a:pt x="44254" y="15905"/>
                  <a:pt x="44279" y="15930"/>
                  <a:pt x="44304" y="15942"/>
                </a:cubicBezTo>
                <a:cubicBezTo>
                  <a:pt x="44266" y="16081"/>
                  <a:pt x="44216" y="16208"/>
                  <a:pt x="44165" y="16334"/>
                </a:cubicBezTo>
                <a:cubicBezTo>
                  <a:pt x="44140" y="16271"/>
                  <a:pt x="44115" y="16195"/>
                  <a:pt x="44090" y="16132"/>
                </a:cubicBezTo>
                <a:cubicBezTo>
                  <a:pt x="44140" y="16043"/>
                  <a:pt x="44191" y="15968"/>
                  <a:pt x="44228" y="15879"/>
                </a:cubicBezTo>
                <a:close/>
                <a:moveTo>
                  <a:pt x="1928" y="16031"/>
                </a:moveTo>
                <a:cubicBezTo>
                  <a:pt x="1966" y="16107"/>
                  <a:pt x="2004" y="16170"/>
                  <a:pt x="2041" y="16233"/>
                </a:cubicBezTo>
                <a:cubicBezTo>
                  <a:pt x="2029" y="16283"/>
                  <a:pt x="2004" y="16334"/>
                  <a:pt x="1978" y="16384"/>
                </a:cubicBezTo>
                <a:cubicBezTo>
                  <a:pt x="1978" y="16384"/>
                  <a:pt x="1978" y="16372"/>
                  <a:pt x="1966" y="16372"/>
                </a:cubicBezTo>
                <a:cubicBezTo>
                  <a:pt x="1928" y="16309"/>
                  <a:pt x="1890" y="16233"/>
                  <a:pt x="1852" y="16170"/>
                </a:cubicBezTo>
                <a:lnTo>
                  <a:pt x="1865" y="16170"/>
                </a:lnTo>
                <a:cubicBezTo>
                  <a:pt x="1877" y="16119"/>
                  <a:pt x="1903" y="16081"/>
                  <a:pt x="1928" y="16031"/>
                </a:cubicBezTo>
                <a:close/>
                <a:moveTo>
                  <a:pt x="43824" y="16031"/>
                </a:moveTo>
                <a:cubicBezTo>
                  <a:pt x="43850" y="16081"/>
                  <a:pt x="43875" y="16119"/>
                  <a:pt x="43887" y="16170"/>
                </a:cubicBezTo>
                <a:cubicBezTo>
                  <a:pt x="43862" y="16233"/>
                  <a:pt x="43824" y="16309"/>
                  <a:pt x="43786" y="16372"/>
                </a:cubicBezTo>
                <a:lnTo>
                  <a:pt x="43774" y="16384"/>
                </a:lnTo>
                <a:cubicBezTo>
                  <a:pt x="43749" y="16334"/>
                  <a:pt x="43723" y="16283"/>
                  <a:pt x="43698" y="16233"/>
                </a:cubicBezTo>
                <a:cubicBezTo>
                  <a:pt x="43749" y="16170"/>
                  <a:pt x="43786" y="16107"/>
                  <a:pt x="43824" y="16031"/>
                </a:cubicBezTo>
                <a:close/>
                <a:moveTo>
                  <a:pt x="1814" y="16296"/>
                </a:moveTo>
                <a:cubicBezTo>
                  <a:pt x="1839" y="16346"/>
                  <a:pt x="1877" y="16410"/>
                  <a:pt x="1915" y="16460"/>
                </a:cubicBezTo>
                <a:cubicBezTo>
                  <a:pt x="1877" y="16410"/>
                  <a:pt x="1839" y="16359"/>
                  <a:pt x="1802" y="16309"/>
                </a:cubicBezTo>
                <a:cubicBezTo>
                  <a:pt x="1814" y="16309"/>
                  <a:pt x="1814" y="16296"/>
                  <a:pt x="1814" y="16296"/>
                </a:cubicBezTo>
                <a:close/>
                <a:moveTo>
                  <a:pt x="43938" y="16296"/>
                </a:moveTo>
                <a:cubicBezTo>
                  <a:pt x="43938" y="16296"/>
                  <a:pt x="43938" y="16309"/>
                  <a:pt x="43951" y="16309"/>
                </a:cubicBezTo>
                <a:cubicBezTo>
                  <a:pt x="43913" y="16359"/>
                  <a:pt x="43875" y="16410"/>
                  <a:pt x="43837" y="16460"/>
                </a:cubicBezTo>
                <a:cubicBezTo>
                  <a:pt x="43875" y="16410"/>
                  <a:pt x="43900" y="16346"/>
                  <a:pt x="43938" y="16296"/>
                </a:cubicBezTo>
                <a:close/>
                <a:moveTo>
                  <a:pt x="1839" y="16208"/>
                </a:moveTo>
                <a:cubicBezTo>
                  <a:pt x="1877" y="16283"/>
                  <a:pt x="1915" y="16346"/>
                  <a:pt x="1966" y="16422"/>
                </a:cubicBezTo>
                <a:cubicBezTo>
                  <a:pt x="1966" y="16435"/>
                  <a:pt x="1953" y="16460"/>
                  <a:pt x="1953" y="16473"/>
                </a:cubicBezTo>
                <a:cubicBezTo>
                  <a:pt x="1915" y="16397"/>
                  <a:pt x="1865" y="16334"/>
                  <a:pt x="1827" y="16271"/>
                </a:cubicBezTo>
                <a:cubicBezTo>
                  <a:pt x="1827" y="16245"/>
                  <a:pt x="1839" y="16233"/>
                  <a:pt x="1839" y="16208"/>
                </a:cubicBezTo>
                <a:close/>
                <a:moveTo>
                  <a:pt x="43913" y="16208"/>
                </a:moveTo>
                <a:cubicBezTo>
                  <a:pt x="43913" y="16233"/>
                  <a:pt x="43925" y="16245"/>
                  <a:pt x="43925" y="16271"/>
                </a:cubicBezTo>
                <a:cubicBezTo>
                  <a:pt x="43875" y="16334"/>
                  <a:pt x="43837" y="16397"/>
                  <a:pt x="43799" y="16473"/>
                </a:cubicBezTo>
                <a:cubicBezTo>
                  <a:pt x="43799" y="16460"/>
                  <a:pt x="43786" y="16435"/>
                  <a:pt x="43786" y="16422"/>
                </a:cubicBezTo>
                <a:cubicBezTo>
                  <a:pt x="43837" y="16346"/>
                  <a:pt x="43875" y="16283"/>
                  <a:pt x="43913" y="16208"/>
                </a:cubicBezTo>
                <a:close/>
                <a:moveTo>
                  <a:pt x="1789" y="16346"/>
                </a:moveTo>
                <a:cubicBezTo>
                  <a:pt x="1839" y="16410"/>
                  <a:pt x="1877" y="16473"/>
                  <a:pt x="1928" y="16536"/>
                </a:cubicBezTo>
                <a:cubicBezTo>
                  <a:pt x="1928" y="16536"/>
                  <a:pt x="1928" y="16536"/>
                  <a:pt x="1928" y="16549"/>
                </a:cubicBezTo>
                <a:cubicBezTo>
                  <a:pt x="1915" y="16536"/>
                  <a:pt x="1903" y="16511"/>
                  <a:pt x="1890" y="16498"/>
                </a:cubicBezTo>
                <a:cubicBezTo>
                  <a:pt x="1877" y="16498"/>
                  <a:pt x="1877" y="16511"/>
                  <a:pt x="1877" y="16511"/>
                </a:cubicBezTo>
                <a:cubicBezTo>
                  <a:pt x="1890" y="16536"/>
                  <a:pt x="1903" y="16549"/>
                  <a:pt x="1928" y="16561"/>
                </a:cubicBezTo>
                <a:cubicBezTo>
                  <a:pt x="1915" y="16574"/>
                  <a:pt x="1915" y="16586"/>
                  <a:pt x="1915" y="16599"/>
                </a:cubicBezTo>
                <a:cubicBezTo>
                  <a:pt x="1877" y="16536"/>
                  <a:pt x="1839" y="16473"/>
                  <a:pt x="1802" y="16410"/>
                </a:cubicBezTo>
                <a:cubicBezTo>
                  <a:pt x="1789" y="16397"/>
                  <a:pt x="1789" y="16397"/>
                  <a:pt x="1789" y="16397"/>
                </a:cubicBezTo>
                <a:cubicBezTo>
                  <a:pt x="1789" y="16397"/>
                  <a:pt x="1789" y="16384"/>
                  <a:pt x="1789" y="16384"/>
                </a:cubicBezTo>
                <a:cubicBezTo>
                  <a:pt x="1798" y="16375"/>
                  <a:pt x="1794" y="16367"/>
                  <a:pt x="1787" y="16367"/>
                </a:cubicBezTo>
                <a:cubicBezTo>
                  <a:pt x="1784" y="16367"/>
                  <a:pt x="1780" y="16368"/>
                  <a:pt x="1776" y="16372"/>
                </a:cubicBezTo>
                <a:cubicBezTo>
                  <a:pt x="1789" y="16359"/>
                  <a:pt x="1789" y="16346"/>
                  <a:pt x="1789" y="16346"/>
                </a:cubicBezTo>
                <a:close/>
                <a:moveTo>
                  <a:pt x="43963" y="16346"/>
                </a:moveTo>
                <a:cubicBezTo>
                  <a:pt x="43963" y="16346"/>
                  <a:pt x="43963" y="16359"/>
                  <a:pt x="43963" y="16372"/>
                </a:cubicBezTo>
                <a:cubicBezTo>
                  <a:pt x="43963" y="16368"/>
                  <a:pt x="43962" y="16367"/>
                  <a:pt x="43961" y="16367"/>
                </a:cubicBezTo>
                <a:cubicBezTo>
                  <a:pt x="43957" y="16367"/>
                  <a:pt x="43951" y="16375"/>
                  <a:pt x="43951" y="16384"/>
                </a:cubicBezTo>
                <a:cubicBezTo>
                  <a:pt x="43963" y="16384"/>
                  <a:pt x="43963" y="16397"/>
                  <a:pt x="43963" y="16397"/>
                </a:cubicBezTo>
                <a:cubicBezTo>
                  <a:pt x="43963" y="16397"/>
                  <a:pt x="43963" y="16397"/>
                  <a:pt x="43951" y="16410"/>
                </a:cubicBezTo>
                <a:cubicBezTo>
                  <a:pt x="43913" y="16473"/>
                  <a:pt x="43875" y="16536"/>
                  <a:pt x="43837" y="16599"/>
                </a:cubicBezTo>
                <a:cubicBezTo>
                  <a:pt x="43837" y="16586"/>
                  <a:pt x="43837" y="16574"/>
                  <a:pt x="43824" y="16561"/>
                </a:cubicBezTo>
                <a:cubicBezTo>
                  <a:pt x="43837" y="16549"/>
                  <a:pt x="43862" y="16536"/>
                  <a:pt x="43875" y="16511"/>
                </a:cubicBezTo>
                <a:cubicBezTo>
                  <a:pt x="43875" y="16511"/>
                  <a:pt x="43862" y="16498"/>
                  <a:pt x="43862" y="16498"/>
                </a:cubicBezTo>
                <a:cubicBezTo>
                  <a:pt x="43850" y="16511"/>
                  <a:pt x="43837" y="16536"/>
                  <a:pt x="43824" y="16549"/>
                </a:cubicBezTo>
                <a:cubicBezTo>
                  <a:pt x="43824" y="16536"/>
                  <a:pt x="43824" y="16536"/>
                  <a:pt x="43824" y="16536"/>
                </a:cubicBezTo>
                <a:cubicBezTo>
                  <a:pt x="43862" y="16473"/>
                  <a:pt x="43913" y="16410"/>
                  <a:pt x="43963" y="16346"/>
                </a:cubicBezTo>
                <a:close/>
                <a:moveTo>
                  <a:pt x="2067" y="16271"/>
                </a:moveTo>
                <a:cubicBezTo>
                  <a:pt x="2079" y="16283"/>
                  <a:pt x="2092" y="16309"/>
                  <a:pt x="2105" y="16321"/>
                </a:cubicBezTo>
                <a:cubicBezTo>
                  <a:pt x="2130" y="16448"/>
                  <a:pt x="2155" y="16574"/>
                  <a:pt x="2180" y="16700"/>
                </a:cubicBezTo>
                <a:cubicBezTo>
                  <a:pt x="2117" y="16612"/>
                  <a:pt x="2054" y="16511"/>
                  <a:pt x="2004" y="16422"/>
                </a:cubicBezTo>
                <a:cubicBezTo>
                  <a:pt x="2029" y="16372"/>
                  <a:pt x="2041" y="16321"/>
                  <a:pt x="2067" y="16271"/>
                </a:cubicBezTo>
                <a:close/>
                <a:moveTo>
                  <a:pt x="43685" y="16271"/>
                </a:moveTo>
                <a:cubicBezTo>
                  <a:pt x="43711" y="16321"/>
                  <a:pt x="43723" y="16372"/>
                  <a:pt x="43749" y="16422"/>
                </a:cubicBezTo>
                <a:cubicBezTo>
                  <a:pt x="43685" y="16511"/>
                  <a:pt x="43635" y="16612"/>
                  <a:pt x="43572" y="16700"/>
                </a:cubicBezTo>
                <a:cubicBezTo>
                  <a:pt x="43597" y="16574"/>
                  <a:pt x="43622" y="16448"/>
                  <a:pt x="43648" y="16321"/>
                </a:cubicBezTo>
                <a:cubicBezTo>
                  <a:pt x="43660" y="16309"/>
                  <a:pt x="43673" y="16283"/>
                  <a:pt x="43685" y="16271"/>
                </a:cubicBezTo>
                <a:close/>
                <a:moveTo>
                  <a:pt x="1991" y="16460"/>
                </a:moveTo>
                <a:cubicBezTo>
                  <a:pt x="2054" y="16561"/>
                  <a:pt x="2117" y="16650"/>
                  <a:pt x="2180" y="16738"/>
                </a:cubicBezTo>
                <a:cubicBezTo>
                  <a:pt x="2180" y="16751"/>
                  <a:pt x="2168" y="16763"/>
                  <a:pt x="2168" y="16776"/>
                </a:cubicBezTo>
                <a:cubicBezTo>
                  <a:pt x="2105" y="16687"/>
                  <a:pt x="2041" y="16599"/>
                  <a:pt x="1978" y="16498"/>
                </a:cubicBezTo>
                <a:cubicBezTo>
                  <a:pt x="1978" y="16485"/>
                  <a:pt x="1991" y="16473"/>
                  <a:pt x="1991" y="16460"/>
                </a:cubicBezTo>
                <a:close/>
                <a:moveTo>
                  <a:pt x="43761" y="16460"/>
                </a:moveTo>
                <a:cubicBezTo>
                  <a:pt x="43761" y="16473"/>
                  <a:pt x="43774" y="16485"/>
                  <a:pt x="43774" y="16498"/>
                </a:cubicBezTo>
                <a:cubicBezTo>
                  <a:pt x="43711" y="16599"/>
                  <a:pt x="43648" y="16687"/>
                  <a:pt x="43584" y="16776"/>
                </a:cubicBezTo>
                <a:cubicBezTo>
                  <a:pt x="43572" y="16763"/>
                  <a:pt x="43572" y="16751"/>
                  <a:pt x="43572" y="16738"/>
                </a:cubicBezTo>
                <a:cubicBezTo>
                  <a:pt x="43635" y="16650"/>
                  <a:pt x="43698" y="16561"/>
                  <a:pt x="43761" y="16460"/>
                </a:cubicBezTo>
                <a:close/>
                <a:moveTo>
                  <a:pt x="1675" y="16170"/>
                </a:moveTo>
                <a:cubicBezTo>
                  <a:pt x="1701" y="16208"/>
                  <a:pt x="1738" y="16258"/>
                  <a:pt x="1764" y="16296"/>
                </a:cubicBezTo>
                <a:cubicBezTo>
                  <a:pt x="1751" y="16334"/>
                  <a:pt x="1738" y="16372"/>
                  <a:pt x="1726" y="16410"/>
                </a:cubicBezTo>
                <a:cubicBezTo>
                  <a:pt x="1726" y="16410"/>
                  <a:pt x="1738" y="16422"/>
                  <a:pt x="1738" y="16422"/>
                </a:cubicBezTo>
                <a:cubicBezTo>
                  <a:pt x="1751" y="16422"/>
                  <a:pt x="1764" y="16422"/>
                  <a:pt x="1776" y="16410"/>
                </a:cubicBezTo>
                <a:cubicBezTo>
                  <a:pt x="1776" y="16410"/>
                  <a:pt x="1776" y="16410"/>
                  <a:pt x="1776" y="16422"/>
                </a:cubicBezTo>
                <a:cubicBezTo>
                  <a:pt x="1814" y="16485"/>
                  <a:pt x="1865" y="16561"/>
                  <a:pt x="1903" y="16637"/>
                </a:cubicBezTo>
                <a:cubicBezTo>
                  <a:pt x="1890" y="16700"/>
                  <a:pt x="1877" y="16751"/>
                  <a:pt x="1877" y="16801"/>
                </a:cubicBezTo>
                <a:cubicBezTo>
                  <a:pt x="1789" y="16675"/>
                  <a:pt x="1701" y="16549"/>
                  <a:pt x="1637" y="16410"/>
                </a:cubicBezTo>
                <a:cubicBezTo>
                  <a:pt x="1631" y="16403"/>
                  <a:pt x="1625" y="16400"/>
                  <a:pt x="1620" y="16400"/>
                </a:cubicBezTo>
                <a:cubicBezTo>
                  <a:pt x="1615" y="16400"/>
                  <a:pt x="1612" y="16403"/>
                  <a:pt x="1612" y="16410"/>
                </a:cubicBezTo>
                <a:cubicBezTo>
                  <a:pt x="1612" y="16397"/>
                  <a:pt x="1600" y="16384"/>
                  <a:pt x="1600" y="16372"/>
                </a:cubicBezTo>
                <a:cubicBezTo>
                  <a:pt x="1625" y="16296"/>
                  <a:pt x="1650" y="16233"/>
                  <a:pt x="1675" y="16170"/>
                </a:cubicBezTo>
                <a:close/>
                <a:moveTo>
                  <a:pt x="44077" y="16170"/>
                </a:moveTo>
                <a:cubicBezTo>
                  <a:pt x="44102" y="16233"/>
                  <a:pt x="44127" y="16296"/>
                  <a:pt x="44153" y="16372"/>
                </a:cubicBezTo>
                <a:cubicBezTo>
                  <a:pt x="44153" y="16384"/>
                  <a:pt x="44140" y="16397"/>
                  <a:pt x="44140" y="16410"/>
                </a:cubicBezTo>
                <a:cubicBezTo>
                  <a:pt x="44140" y="16403"/>
                  <a:pt x="44137" y="16400"/>
                  <a:pt x="44132" y="16400"/>
                </a:cubicBezTo>
                <a:cubicBezTo>
                  <a:pt x="44127" y="16400"/>
                  <a:pt x="44121" y="16403"/>
                  <a:pt x="44115" y="16410"/>
                </a:cubicBezTo>
                <a:cubicBezTo>
                  <a:pt x="44052" y="16549"/>
                  <a:pt x="43963" y="16675"/>
                  <a:pt x="43875" y="16801"/>
                </a:cubicBezTo>
                <a:cubicBezTo>
                  <a:pt x="43862" y="16751"/>
                  <a:pt x="43862" y="16700"/>
                  <a:pt x="43850" y="16637"/>
                </a:cubicBezTo>
                <a:cubicBezTo>
                  <a:pt x="43887" y="16561"/>
                  <a:pt x="43938" y="16485"/>
                  <a:pt x="43976" y="16422"/>
                </a:cubicBezTo>
                <a:cubicBezTo>
                  <a:pt x="43976" y="16410"/>
                  <a:pt x="43976" y="16410"/>
                  <a:pt x="43976" y="16410"/>
                </a:cubicBezTo>
                <a:cubicBezTo>
                  <a:pt x="43989" y="16422"/>
                  <a:pt x="44001" y="16422"/>
                  <a:pt x="44001" y="16422"/>
                </a:cubicBezTo>
                <a:cubicBezTo>
                  <a:pt x="44014" y="16422"/>
                  <a:pt x="44026" y="16410"/>
                  <a:pt x="44026" y="16410"/>
                </a:cubicBezTo>
                <a:cubicBezTo>
                  <a:pt x="44014" y="16372"/>
                  <a:pt x="44001" y="16334"/>
                  <a:pt x="43989" y="16296"/>
                </a:cubicBezTo>
                <a:cubicBezTo>
                  <a:pt x="44014" y="16258"/>
                  <a:pt x="44039" y="16208"/>
                  <a:pt x="44077" y="16170"/>
                </a:cubicBezTo>
                <a:close/>
                <a:moveTo>
                  <a:pt x="2206" y="16776"/>
                </a:moveTo>
                <a:cubicBezTo>
                  <a:pt x="2218" y="16801"/>
                  <a:pt x="2218" y="16826"/>
                  <a:pt x="2231" y="16852"/>
                </a:cubicBezTo>
                <a:cubicBezTo>
                  <a:pt x="2218" y="16839"/>
                  <a:pt x="2206" y="16826"/>
                  <a:pt x="2193" y="16801"/>
                </a:cubicBezTo>
                <a:cubicBezTo>
                  <a:pt x="2193" y="16801"/>
                  <a:pt x="2193" y="16788"/>
                  <a:pt x="2206" y="16776"/>
                </a:cubicBezTo>
                <a:close/>
                <a:moveTo>
                  <a:pt x="43547" y="16776"/>
                </a:moveTo>
                <a:lnTo>
                  <a:pt x="43559" y="16801"/>
                </a:lnTo>
                <a:cubicBezTo>
                  <a:pt x="43547" y="16826"/>
                  <a:pt x="43534" y="16839"/>
                  <a:pt x="43521" y="16852"/>
                </a:cubicBezTo>
                <a:cubicBezTo>
                  <a:pt x="43534" y="16826"/>
                  <a:pt x="43534" y="16801"/>
                  <a:pt x="43547" y="16776"/>
                </a:cubicBezTo>
                <a:close/>
                <a:moveTo>
                  <a:pt x="1625" y="16448"/>
                </a:moveTo>
                <a:lnTo>
                  <a:pt x="1625" y="16448"/>
                </a:lnTo>
                <a:cubicBezTo>
                  <a:pt x="1701" y="16586"/>
                  <a:pt x="1776" y="16725"/>
                  <a:pt x="1877" y="16864"/>
                </a:cubicBezTo>
                <a:cubicBezTo>
                  <a:pt x="1877" y="16864"/>
                  <a:pt x="1877" y="16877"/>
                  <a:pt x="1877" y="16877"/>
                </a:cubicBezTo>
                <a:cubicBezTo>
                  <a:pt x="1776" y="16738"/>
                  <a:pt x="1701" y="16599"/>
                  <a:pt x="1625" y="16448"/>
                </a:cubicBezTo>
                <a:close/>
                <a:moveTo>
                  <a:pt x="44127" y="16448"/>
                </a:moveTo>
                <a:lnTo>
                  <a:pt x="44127" y="16448"/>
                </a:lnTo>
                <a:cubicBezTo>
                  <a:pt x="44052" y="16599"/>
                  <a:pt x="43976" y="16738"/>
                  <a:pt x="43875" y="16877"/>
                </a:cubicBezTo>
                <a:cubicBezTo>
                  <a:pt x="43875" y="16877"/>
                  <a:pt x="43875" y="16864"/>
                  <a:pt x="43875" y="16864"/>
                </a:cubicBezTo>
                <a:cubicBezTo>
                  <a:pt x="43976" y="16725"/>
                  <a:pt x="44052" y="16586"/>
                  <a:pt x="44127" y="16448"/>
                </a:cubicBezTo>
                <a:close/>
                <a:moveTo>
                  <a:pt x="43298" y="17069"/>
                </a:moveTo>
                <a:lnTo>
                  <a:pt x="43298" y="17069"/>
                </a:lnTo>
                <a:cubicBezTo>
                  <a:pt x="43296" y="17071"/>
                  <a:pt x="43294" y="17074"/>
                  <a:pt x="43294" y="17079"/>
                </a:cubicBezTo>
                <a:cubicBezTo>
                  <a:pt x="43296" y="17076"/>
                  <a:pt x="43297" y="17072"/>
                  <a:pt x="43298" y="17069"/>
                </a:cubicBezTo>
                <a:close/>
                <a:moveTo>
                  <a:pt x="1903" y="16889"/>
                </a:moveTo>
                <a:cubicBezTo>
                  <a:pt x="1991" y="17016"/>
                  <a:pt x="2079" y="17129"/>
                  <a:pt x="2193" y="17243"/>
                </a:cubicBezTo>
                <a:cubicBezTo>
                  <a:pt x="2079" y="17142"/>
                  <a:pt x="1978" y="17028"/>
                  <a:pt x="1890" y="16902"/>
                </a:cubicBezTo>
                <a:cubicBezTo>
                  <a:pt x="1890" y="16902"/>
                  <a:pt x="1903" y="16889"/>
                  <a:pt x="1903" y="16889"/>
                </a:cubicBezTo>
                <a:close/>
                <a:moveTo>
                  <a:pt x="1953" y="16586"/>
                </a:moveTo>
                <a:cubicBezTo>
                  <a:pt x="2016" y="16675"/>
                  <a:pt x="2092" y="16763"/>
                  <a:pt x="2168" y="16839"/>
                </a:cubicBezTo>
                <a:cubicBezTo>
                  <a:pt x="2180" y="16852"/>
                  <a:pt x="2180" y="16852"/>
                  <a:pt x="2193" y="16864"/>
                </a:cubicBezTo>
                <a:cubicBezTo>
                  <a:pt x="2218" y="16889"/>
                  <a:pt x="2231" y="16927"/>
                  <a:pt x="2256" y="16953"/>
                </a:cubicBezTo>
                <a:cubicBezTo>
                  <a:pt x="2269" y="16990"/>
                  <a:pt x="2294" y="17041"/>
                  <a:pt x="2307" y="17079"/>
                </a:cubicBezTo>
                <a:cubicBezTo>
                  <a:pt x="2319" y="17129"/>
                  <a:pt x="2345" y="17193"/>
                  <a:pt x="2370" y="17243"/>
                </a:cubicBezTo>
                <a:cubicBezTo>
                  <a:pt x="2206" y="17066"/>
                  <a:pt x="2067" y="16852"/>
                  <a:pt x="1940" y="16637"/>
                </a:cubicBezTo>
                <a:cubicBezTo>
                  <a:pt x="1940" y="16624"/>
                  <a:pt x="1940" y="16612"/>
                  <a:pt x="1953" y="16586"/>
                </a:cubicBezTo>
                <a:close/>
                <a:moveTo>
                  <a:pt x="43799" y="16586"/>
                </a:moveTo>
                <a:cubicBezTo>
                  <a:pt x="43812" y="16612"/>
                  <a:pt x="43812" y="16624"/>
                  <a:pt x="43812" y="16637"/>
                </a:cubicBezTo>
                <a:cubicBezTo>
                  <a:pt x="43685" y="16852"/>
                  <a:pt x="43547" y="17066"/>
                  <a:pt x="43382" y="17243"/>
                </a:cubicBezTo>
                <a:cubicBezTo>
                  <a:pt x="43408" y="17193"/>
                  <a:pt x="43433" y="17129"/>
                  <a:pt x="43446" y="17079"/>
                </a:cubicBezTo>
                <a:cubicBezTo>
                  <a:pt x="43458" y="17041"/>
                  <a:pt x="43483" y="16990"/>
                  <a:pt x="43496" y="16953"/>
                </a:cubicBezTo>
                <a:cubicBezTo>
                  <a:pt x="43509" y="16927"/>
                  <a:pt x="43534" y="16889"/>
                  <a:pt x="43559" y="16864"/>
                </a:cubicBezTo>
                <a:cubicBezTo>
                  <a:pt x="43572" y="16852"/>
                  <a:pt x="43572" y="16852"/>
                  <a:pt x="43572" y="16839"/>
                </a:cubicBezTo>
                <a:cubicBezTo>
                  <a:pt x="43660" y="16763"/>
                  <a:pt x="43723" y="16675"/>
                  <a:pt x="43799" y="16586"/>
                </a:cubicBezTo>
                <a:close/>
                <a:moveTo>
                  <a:pt x="43850" y="16889"/>
                </a:moveTo>
                <a:cubicBezTo>
                  <a:pt x="43850" y="16889"/>
                  <a:pt x="43850" y="16902"/>
                  <a:pt x="43850" y="16902"/>
                </a:cubicBezTo>
                <a:cubicBezTo>
                  <a:pt x="43774" y="17028"/>
                  <a:pt x="43673" y="17142"/>
                  <a:pt x="43559" y="17243"/>
                </a:cubicBezTo>
                <a:cubicBezTo>
                  <a:pt x="43660" y="17129"/>
                  <a:pt x="43761" y="17016"/>
                  <a:pt x="43850" y="16889"/>
                </a:cubicBezTo>
                <a:close/>
                <a:moveTo>
                  <a:pt x="1928" y="16675"/>
                </a:moveTo>
                <a:cubicBezTo>
                  <a:pt x="2067" y="16915"/>
                  <a:pt x="2231" y="17155"/>
                  <a:pt x="2420" y="17344"/>
                </a:cubicBezTo>
                <a:cubicBezTo>
                  <a:pt x="2446" y="17382"/>
                  <a:pt x="2471" y="17432"/>
                  <a:pt x="2496" y="17483"/>
                </a:cubicBezTo>
                <a:cubicBezTo>
                  <a:pt x="2483" y="17470"/>
                  <a:pt x="2458" y="17458"/>
                  <a:pt x="2446" y="17445"/>
                </a:cubicBezTo>
                <a:cubicBezTo>
                  <a:pt x="2244" y="17256"/>
                  <a:pt x="2054" y="17054"/>
                  <a:pt x="1903" y="16839"/>
                </a:cubicBezTo>
                <a:cubicBezTo>
                  <a:pt x="1903" y="16788"/>
                  <a:pt x="1915" y="16738"/>
                  <a:pt x="1928" y="16675"/>
                </a:cubicBezTo>
                <a:close/>
                <a:moveTo>
                  <a:pt x="43824" y="16675"/>
                </a:moveTo>
                <a:cubicBezTo>
                  <a:pt x="43837" y="16738"/>
                  <a:pt x="43850" y="16788"/>
                  <a:pt x="43850" y="16839"/>
                </a:cubicBezTo>
                <a:cubicBezTo>
                  <a:pt x="43698" y="17054"/>
                  <a:pt x="43509" y="17256"/>
                  <a:pt x="43307" y="17445"/>
                </a:cubicBezTo>
                <a:cubicBezTo>
                  <a:pt x="43294" y="17458"/>
                  <a:pt x="43269" y="17470"/>
                  <a:pt x="43256" y="17483"/>
                </a:cubicBezTo>
                <a:cubicBezTo>
                  <a:pt x="43281" y="17432"/>
                  <a:pt x="43307" y="17382"/>
                  <a:pt x="43332" y="17344"/>
                </a:cubicBezTo>
                <a:cubicBezTo>
                  <a:pt x="43521" y="17155"/>
                  <a:pt x="43685" y="16915"/>
                  <a:pt x="43824" y="16675"/>
                </a:cubicBezTo>
                <a:close/>
                <a:moveTo>
                  <a:pt x="3216" y="17546"/>
                </a:moveTo>
                <a:lnTo>
                  <a:pt x="3216" y="17546"/>
                </a:lnTo>
                <a:cubicBezTo>
                  <a:pt x="3216" y="17550"/>
                  <a:pt x="3217" y="17554"/>
                  <a:pt x="3219" y="17559"/>
                </a:cubicBezTo>
                <a:lnTo>
                  <a:pt x="3219" y="17559"/>
                </a:lnTo>
                <a:cubicBezTo>
                  <a:pt x="3218" y="17555"/>
                  <a:pt x="3217" y="17551"/>
                  <a:pt x="3216" y="17546"/>
                </a:cubicBezTo>
                <a:close/>
                <a:moveTo>
                  <a:pt x="4554" y="17584"/>
                </a:moveTo>
                <a:cubicBezTo>
                  <a:pt x="4546" y="17584"/>
                  <a:pt x="4549" y="17590"/>
                  <a:pt x="4551" y="17590"/>
                </a:cubicBezTo>
                <a:cubicBezTo>
                  <a:pt x="4553" y="17590"/>
                  <a:pt x="4554" y="17588"/>
                  <a:pt x="4554" y="17584"/>
                </a:cubicBezTo>
                <a:close/>
                <a:moveTo>
                  <a:pt x="41198" y="17584"/>
                </a:moveTo>
                <a:cubicBezTo>
                  <a:pt x="41198" y="17588"/>
                  <a:pt x="41199" y="17590"/>
                  <a:pt x="41201" y="17590"/>
                </a:cubicBezTo>
                <a:cubicBezTo>
                  <a:pt x="41204" y="17590"/>
                  <a:pt x="41206" y="17584"/>
                  <a:pt x="41198" y="17584"/>
                </a:cubicBezTo>
                <a:close/>
                <a:moveTo>
                  <a:pt x="3219" y="17559"/>
                </a:moveTo>
                <a:cubicBezTo>
                  <a:pt x="3222" y="17572"/>
                  <a:pt x="3225" y="17585"/>
                  <a:pt x="3228" y="17597"/>
                </a:cubicBezTo>
                <a:cubicBezTo>
                  <a:pt x="3228" y="17580"/>
                  <a:pt x="3223" y="17568"/>
                  <a:pt x="3219" y="17559"/>
                </a:cubicBezTo>
                <a:close/>
                <a:moveTo>
                  <a:pt x="4377" y="12470"/>
                </a:moveTo>
                <a:lnTo>
                  <a:pt x="4377" y="12470"/>
                </a:lnTo>
                <a:cubicBezTo>
                  <a:pt x="4630" y="12533"/>
                  <a:pt x="4870" y="12634"/>
                  <a:pt x="5085" y="12786"/>
                </a:cubicBezTo>
                <a:cubicBezTo>
                  <a:pt x="5527" y="13101"/>
                  <a:pt x="5779" y="13606"/>
                  <a:pt x="5893" y="14124"/>
                </a:cubicBezTo>
                <a:cubicBezTo>
                  <a:pt x="6057" y="14857"/>
                  <a:pt x="6044" y="15652"/>
                  <a:pt x="5918" y="16397"/>
                </a:cubicBezTo>
                <a:cubicBezTo>
                  <a:pt x="5855" y="16700"/>
                  <a:pt x="5779" y="17003"/>
                  <a:pt x="5552" y="17230"/>
                </a:cubicBezTo>
                <a:cubicBezTo>
                  <a:pt x="5375" y="17420"/>
                  <a:pt x="5122" y="17546"/>
                  <a:pt x="4883" y="17634"/>
                </a:cubicBezTo>
                <a:cubicBezTo>
                  <a:pt x="5047" y="17331"/>
                  <a:pt x="5148" y="16990"/>
                  <a:pt x="5236" y="16662"/>
                </a:cubicBezTo>
                <a:cubicBezTo>
                  <a:pt x="5400" y="16069"/>
                  <a:pt x="5476" y="15475"/>
                  <a:pt x="5426" y="14869"/>
                </a:cubicBezTo>
                <a:cubicBezTo>
                  <a:pt x="5337" y="13998"/>
                  <a:pt x="5034" y="13063"/>
                  <a:pt x="4377" y="12470"/>
                </a:cubicBezTo>
                <a:close/>
                <a:moveTo>
                  <a:pt x="41375" y="12470"/>
                </a:moveTo>
                <a:lnTo>
                  <a:pt x="41375" y="12470"/>
                </a:lnTo>
                <a:cubicBezTo>
                  <a:pt x="40718" y="13063"/>
                  <a:pt x="40415" y="13998"/>
                  <a:pt x="40327" y="14869"/>
                </a:cubicBezTo>
                <a:cubicBezTo>
                  <a:pt x="40276" y="15475"/>
                  <a:pt x="40352" y="16069"/>
                  <a:pt x="40516" y="16662"/>
                </a:cubicBezTo>
                <a:cubicBezTo>
                  <a:pt x="40592" y="16990"/>
                  <a:pt x="40705" y="17331"/>
                  <a:pt x="40870" y="17634"/>
                </a:cubicBezTo>
                <a:cubicBezTo>
                  <a:pt x="40617" y="17546"/>
                  <a:pt x="40377" y="17420"/>
                  <a:pt x="40200" y="17230"/>
                </a:cubicBezTo>
                <a:cubicBezTo>
                  <a:pt x="39973" y="17003"/>
                  <a:pt x="39897" y="16700"/>
                  <a:pt x="39834" y="16397"/>
                </a:cubicBezTo>
                <a:cubicBezTo>
                  <a:pt x="39708" y="15652"/>
                  <a:pt x="39683" y="14857"/>
                  <a:pt x="39859" y="14124"/>
                </a:cubicBezTo>
                <a:cubicBezTo>
                  <a:pt x="39973" y="13606"/>
                  <a:pt x="40226" y="13101"/>
                  <a:pt x="40668" y="12786"/>
                </a:cubicBezTo>
                <a:cubicBezTo>
                  <a:pt x="40882" y="12634"/>
                  <a:pt x="41122" y="12533"/>
                  <a:pt x="41375" y="12470"/>
                </a:cubicBezTo>
                <a:close/>
                <a:moveTo>
                  <a:pt x="3607" y="12394"/>
                </a:moveTo>
                <a:cubicBezTo>
                  <a:pt x="3494" y="12521"/>
                  <a:pt x="3418" y="12672"/>
                  <a:pt x="3342" y="12824"/>
                </a:cubicBezTo>
                <a:cubicBezTo>
                  <a:pt x="3266" y="13038"/>
                  <a:pt x="3165" y="13329"/>
                  <a:pt x="3102" y="13569"/>
                </a:cubicBezTo>
                <a:cubicBezTo>
                  <a:pt x="3052" y="13771"/>
                  <a:pt x="3014" y="13973"/>
                  <a:pt x="2976" y="14187"/>
                </a:cubicBezTo>
                <a:cubicBezTo>
                  <a:pt x="2951" y="14705"/>
                  <a:pt x="2887" y="16144"/>
                  <a:pt x="3001" y="16675"/>
                </a:cubicBezTo>
                <a:cubicBezTo>
                  <a:pt x="3083" y="17024"/>
                  <a:pt x="3164" y="17341"/>
                  <a:pt x="3216" y="17546"/>
                </a:cubicBezTo>
                <a:lnTo>
                  <a:pt x="3216" y="17546"/>
                </a:lnTo>
                <a:cubicBezTo>
                  <a:pt x="3216" y="17546"/>
                  <a:pt x="3216" y="17546"/>
                  <a:pt x="3216" y="17546"/>
                </a:cubicBezTo>
                <a:lnTo>
                  <a:pt x="3216" y="17546"/>
                </a:lnTo>
                <a:cubicBezTo>
                  <a:pt x="3254" y="17634"/>
                  <a:pt x="3292" y="17710"/>
                  <a:pt x="3342" y="17786"/>
                </a:cubicBezTo>
                <a:cubicBezTo>
                  <a:pt x="3317" y="17786"/>
                  <a:pt x="3292" y="17773"/>
                  <a:pt x="3266" y="17773"/>
                </a:cubicBezTo>
                <a:cubicBezTo>
                  <a:pt x="3216" y="17773"/>
                  <a:pt x="3001" y="17761"/>
                  <a:pt x="2837" y="17647"/>
                </a:cubicBezTo>
                <a:cubicBezTo>
                  <a:pt x="2824" y="17647"/>
                  <a:pt x="2812" y="17634"/>
                  <a:pt x="2799" y="17622"/>
                </a:cubicBezTo>
                <a:cubicBezTo>
                  <a:pt x="2774" y="17597"/>
                  <a:pt x="2749" y="17571"/>
                  <a:pt x="2723" y="17533"/>
                </a:cubicBezTo>
                <a:cubicBezTo>
                  <a:pt x="2723" y="17533"/>
                  <a:pt x="2711" y="17533"/>
                  <a:pt x="2711" y="17521"/>
                </a:cubicBezTo>
                <a:cubicBezTo>
                  <a:pt x="2685" y="17496"/>
                  <a:pt x="2660" y="17470"/>
                  <a:pt x="2635" y="17445"/>
                </a:cubicBezTo>
                <a:cubicBezTo>
                  <a:pt x="2597" y="17382"/>
                  <a:pt x="2572" y="17331"/>
                  <a:pt x="2534" y="17268"/>
                </a:cubicBezTo>
                <a:lnTo>
                  <a:pt x="2534" y="17268"/>
                </a:lnTo>
                <a:cubicBezTo>
                  <a:pt x="2559" y="17294"/>
                  <a:pt x="2572" y="17306"/>
                  <a:pt x="2584" y="17319"/>
                </a:cubicBezTo>
                <a:cubicBezTo>
                  <a:pt x="2584" y="17331"/>
                  <a:pt x="2597" y="17331"/>
                  <a:pt x="2597" y="17331"/>
                </a:cubicBezTo>
                <a:cubicBezTo>
                  <a:pt x="2572" y="17294"/>
                  <a:pt x="2547" y="17230"/>
                  <a:pt x="2509" y="17167"/>
                </a:cubicBezTo>
                <a:cubicBezTo>
                  <a:pt x="2496" y="17155"/>
                  <a:pt x="2483" y="17129"/>
                  <a:pt x="2458" y="17117"/>
                </a:cubicBezTo>
                <a:cubicBezTo>
                  <a:pt x="2458" y="17091"/>
                  <a:pt x="2446" y="17079"/>
                  <a:pt x="2433" y="17054"/>
                </a:cubicBezTo>
                <a:lnTo>
                  <a:pt x="2433" y="17054"/>
                </a:lnTo>
                <a:cubicBezTo>
                  <a:pt x="2446" y="17066"/>
                  <a:pt x="2471" y="17079"/>
                  <a:pt x="2483" y="17091"/>
                </a:cubicBezTo>
                <a:cubicBezTo>
                  <a:pt x="2471" y="17066"/>
                  <a:pt x="2458" y="17041"/>
                  <a:pt x="2446" y="17016"/>
                </a:cubicBezTo>
                <a:cubicBezTo>
                  <a:pt x="2433" y="17003"/>
                  <a:pt x="2420" y="16990"/>
                  <a:pt x="2408" y="16978"/>
                </a:cubicBezTo>
                <a:cubicBezTo>
                  <a:pt x="2395" y="16940"/>
                  <a:pt x="2382" y="16889"/>
                  <a:pt x="2370" y="16852"/>
                </a:cubicBezTo>
                <a:cubicBezTo>
                  <a:pt x="2370" y="16839"/>
                  <a:pt x="2370" y="16839"/>
                  <a:pt x="2370" y="16826"/>
                </a:cubicBezTo>
                <a:cubicBezTo>
                  <a:pt x="2357" y="16801"/>
                  <a:pt x="2357" y="16776"/>
                  <a:pt x="2345" y="16751"/>
                </a:cubicBezTo>
                <a:cubicBezTo>
                  <a:pt x="2345" y="16763"/>
                  <a:pt x="2345" y="16763"/>
                  <a:pt x="2345" y="16763"/>
                </a:cubicBezTo>
                <a:cubicBezTo>
                  <a:pt x="2332" y="16713"/>
                  <a:pt x="2307" y="16650"/>
                  <a:pt x="2294" y="16599"/>
                </a:cubicBezTo>
                <a:cubicBezTo>
                  <a:pt x="2180" y="16195"/>
                  <a:pt x="2105" y="15677"/>
                  <a:pt x="2180" y="15059"/>
                </a:cubicBezTo>
                <a:cubicBezTo>
                  <a:pt x="2345" y="13720"/>
                  <a:pt x="2976" y="12647"/>
                  <a:pt x="2976" y="12647"/>
                </a:cubicBezTo>
                <a:lnTo>
                  <a:pt x="3165" y="12495"/>
                </a:lnTo>
                <a:cubicBezTo>
                  <a:pt x="3191" y="12470"/>
                  <a:pt x="3216" y="12432"/>
                  <a:pt x="3241" y="12407"/>
                </a:cubicBezTo>
                <a:lnTo>
                  <a:pt x="3367" y="12407"/>
                </a:lnTo>
                <a:cubicBezTo>
                  <a:pt x="3367" y="12419"/>
                  <a:pt x="3377" y="12426"/>
                  <a:pt x="3386" y="12426"/>
                </a:cubicBezTo>
                <a:cubicBezTo>
                  <a:pt x="3396" y="12426"/>
                  <a:pt x="3405" y="12419"/>
                  <a:pt x="3405" y="12407"/>
                </a:cubicBezTo>
                <a:lnTo>
                  <a:pt x="3405" y="12394"/>
                </a:lnTo>
                <a:close/>
                <a:moveTo>
                  <a:pt x="42347" y="12394"/>
                </a:moveTo>
                <a:cubicBezTo>
                  <a:pt x="42347" y="12407"/>
                  <a:pt x="42347" y="12407"/>
                  <a:pt x="42347" y="12407"/>
                </a:cubicBezTo>
                <a:cubicBezTo>
                  <a:pt x="42347" y="12419"/>
                  <a:pt x="42356" y="12426"/>
                  <a:pt x="42366" y="12426"/>
                </a:cubicBezTo>
                <a:cubicBezTo>
                  <a:pt x="42375" y="12426"/>
                  <a:pt x="42385" y="12419"/>
                  <a:pt x="42385" y="12407"/>
                </a:cubicBezTo>
                <a:lnTo>
                  <a:pt x="42511" y="12407"/>
                </a:lnTo>
                <a:cubicBezTo>
                  <a:pt x="42536" y="12432"/>
                  <a:pt x="42562" y="12470"/>
                  <a:pt x="42587" y="12495"/>
                </a:cubicBezTo>
                <a:lnTo>
                  <a:pt x="42776" y="12647"/>
                </a:lnTo>
                <a:cubicBezTo>
                  <a:pt x="42776" y="12647"/>
                  <a:pt x="43408" y="13720"/>
                  <a:pt x="43572" y="15059"/>
                </a:cubicBezTo>
                <a:cubicBezTo>
                  <a:pt x="43660" y="15804"/>
                  <a:pt x="43534" y="16410"/>
                  <a:pt x="43382" y="16839"/>
                </a:cubicBezTo>
                <a:cubicBezTo>
                  <a:pt x="43382" y="16839"/>
                  <a:pt x="43382" y="16852"/>
                  <a:pt x="43382" y="16852"/>
                </a:cubicBezTo>
                <a:cubicBezTo>
                  <a:pt x="43370" y="16889"/>
                  <a:pt x="43357" y="16940"/>
                  <a:pt x="43345" y="16978"/>
                </a:cubicBezTo>
                <a:cubicBezTo>
                  <a:pt x="43332" y="16978"/>
                  <a:pt x="43332" y="16990"/>
                  <a:pt x="43319" y="16990"/>
                </a:cubicBezTo>
                <a:cubicBezTo>
                  <a:pt x="43308" y="17023"/>
                  <a:pt x="43307" y="17047"/>
                  <a:pt x="43298" y="17069"/>
                </a:cubicBezTo>
                <a:lnTo>
                  <a:pt x="43298" y="17069"/>
                </a:lnTo>
                <a:cubicBezTo>
                  <a:pt x="43303" y="17065"/>
                  <a:pt x="43311" y="17062"/>
                  <a:pt x="43319" y="17054"/>
                </a:cubicBezTo>
                <a:lnTo>
                  <a:pt x="43319" y="17054"/>
                </a:lnTo>
                <a:cubicBezTo>
                  <a:pt x="43307" y="17079"/>
                  <a:pt x="43294" y="17091"/>
                  <a:pt x="43281" y="17117"/>
                </a:cubicBezTo>
                <a:cubicBezTo>
                  <a:pt x="43281" y="17129"/>
                  <a:pt x="43269" y="17142"/>
                  <a:pt x="43256" y="17155"/>
                </a:cubicBezTo>
                <a:cubicBezTo>
                  <a:pt x="43231" y="17205"/>
                  <a:pt x="43193" y="17268"/>
                  <a:pt x="43168" y="17319"/>
                </a:cubicBezTo>
                <a:cubicBezTo>
                  <a:pt x="43180" y="17306"/>
                  <a:pt x="43193" y="17294"/>
                  <a:pt x="43218" y="17268"/>
                </a:cubicBezTo>
                <a:lnTo>
                  <a:pt x="43218" y="17268"/>
                </a:lnTo>
                <a:cubicBezTo>
                  <a:pt x="43180" y="17331"/>
                  <a:pt x="43143" y="17382"/>
                  <a:pt x="43117" y="17445"/>
                </a:cubicBezTo>
                <a:cubicBezTo>
                  <a:pt x="43092" y="17470"/>
                  <a:pt x="43067" y="17496"/>
                  <a:pt x="43041" y="17521"/>
                </a:cubicBezTo>
                <a:cubicBezTo>
                  <a:pt x="42892" y="17763"/>
                  <a:pt x="42552" y="17773"/>
                  <a:pt x="42494" y="17773"/>
                </a:cubicBezTo>
                <a:cubicBezTo>
                  <a:pt x="42489" y="17773"/>
                  <a:pt x="42486" y="17773"/>
                  <a:pt x="42486" y="17773"/>
                </a:cubicBezTo>
                <a:cubicBezTo>
                  <a:pt x="42461" y="17773"/>
                  <a:pt x="42435" y="17786"/>
                  <a:pt x="42410" y="17786"/>
                </a:cubicBezTo>
                <a:cubicBezTo>
                  <a:pt x="42448" y="17710"/>
                  <a:pt x="42499" y="17634"/>
                  <a:pt x="42524" y="17546"/>
                </a:cubicBezTo>
                <a:cubicBezTo>
                  <a:pt x="42524" y="17571"/>
                  <a:pt x="42524" y="17609"/>
                  <a:pt x="42524" y="17647"/>
                </a:cubicBezTo>
                <a:cubicBezTo>
                  <a:pt x="42536" y="17597"/>
                  <a:pt x="42549" y="17533"/>
                  <a:pt x="42562" y="17470"/>
                </a:cubicBezTo>
                <a:cubicBezTo>
                  <a:pt x="42562" y="17458"/>
                  <a:pt x="42562" y="17458"/>
                  <a:pt x="42562" y="17445"/>
                </a:cubicBezTo>
                <a:cubicBezTo>
                  <a:pt x="42574" y="17432"/>
                  <a:pt x="42587" y="17407"/>
                  <a:pt x="42587" y="17382"/>
                </a:cubicBezTo>
                <a:cubicBezTo>
                  <a:pt x="42637" y="17193"/>
                  <a:pt x="42701" y="16940"/>
                  <a:pt x="42751" y="16675"/>
                </a:cubicBezTo>
                <a:cubicBezTo>
                  <a:pt x="42764" y="16637"/>
                  <a:pt x="42764" y="16599"/>
                  <a:pt x="42776" y="16561"/>
                </a:cubicBezTo>
                <a:cubicBezTo>
                  <a:pt x="42776" y="16549"/>
                  <a:pt x="42776" y="16549"/>
                  <a:pt x="42776" y="16549"/>
                </a:cubicBezTo>
                <a:cubicBezTo>
                  <a:pt x="42776" y="16498"/>
                  <a:pt x="42789" y="16448"/>
                  <a:pt x="42789" y="16397"/>
                </a:cubicBezTo>
                <a:cubicBezTo>
                  <a:pt x="42852" y="15816"/>
                  <a:pt x="42814" y="14844"/>
                  <a:pt x="42789" y="14339"/>
                </a:cubicBezTo>
                <a:cubicBezTo>
                  <a:pt x="42789" y="14301"/>
                  <a:pt x="42776" y="14276"/>
                  <a:pt x="42776" y="14238"/>
                </a:cubicBezTo>
                <a:lnTo>
                  <a:pt x="42776" y="14238"/>
                </a:lnTo>
                <a:cubicBezTo>
                  <a:pt x="42776" y="14238"/>
                  <a:pt x="42776" y="14250"/>
                  <a:pt x="42789" y="14250"/>
                </a:cubicBezTo>
                <a:cubicBezTo>
                  <a:pt x="42789" y="14238"/>
                  <a:pt x="42789" y="14213"/>
                  <a:pt x="42776" y="14200"/>
                </a:cubicBezTo>
                <a:cubicBezTo>
                  <a:pt x="42776" y="14200"/>
                  <a:pt x="42776" y="14187"/>
                  <a:pt x="42776" y="14187"/>
                </a:cubicBezTo>
                <a:cubicBezTo>
                  <a:pt x="42738" y="13960"/>
                  <a:pt x="42701" y="13720"/>
                  <a:pt x="42637" y="13505"/>
                </a:cubicBezTo>
                <a:lnTo>
                  <a:pt x="42650" y="13505"/>
                </a:lnTo>
                <a:cubicBezTo>
                  <a:pt x="42637" y="13493"/>
                  <a:pt x="42637" y="13468"/>
                  <a:pt x="42625" y="13455"/>
                </a:cubicBezTo>
                <a:cubicBezTo>
                  <a:pt x="42625" y="13455"/>
                  <a:pt x="42625" y="13442"/>
                  <a:pt x="42625" y="13442"/>
                </a:cubicBezTo>
                <a:cubicBezTo>
                  <a:pt x="42625" y="13442"/>
                  <a:pt x="42625" y="13430"/>
                  <a:pt x="42612" y="13417"/>
                </a:cubicBezTo>
                <a:cubicBezTo>
                  <a:pt x="42562" y="13253"/>
                  <a:pt x="42511" y="13076"/>
                  <a:pt x="42461" y="12937"/>
                </a:cubicBezTo>
                <a:cubicBezTo>
                  <a:pt x="42372" y="12735"/>
                  <a:pt x="42271" y="12546"/>
                  <a:pt x="42145" y="12394"/>
                </a:cubicBezTo>
                <a:close/>
                <a:moveTo>
                  <a:pt x="4024" y="12419"/>
                </a:moveTo>
                <a:cubicBezTo>
                  <a:pt x="4062" y="12419"/>
                  <a:pt x="4112" y="12419"/>
                  <a:pt x="4150" y="12432"/>
                </a:cubicBezTo>
                <a:cubicBezTo>
                  <a:pt x="4870" y="13089"/>
                  <a:pt x="5211" y="13960"/>
                  <a:pt x="5287" y="14958"/>
                </a:cubicBezTo>
                <a:cubicBezTo>
                  <a:pt x="5324" y="15500"/>
                  <a:pt x="5261" y="16031"/>
                  <a:pt x="5110" y="16549"/>
                </a:cubicBezTo>
                <a:cubicBezTo>
                  <a:pt x="5047" y="16801"/>
                  <a:pt x="4971" y="17054"/>
                  <a:pt x="4883" y="17294"/>
                </a:cubicBezTo>
                <a:cubicBezTo>
                  <a:pt x="4769" y="17395"/>
                  <a:pt x="4668" y="17483"/>
                  <a:pt x="4554" y="17584"/>
                </a:cubicBezTo>
                <a:cubicBezTo>
                  <a:pt x="4655" y="17508"/>
                  <a:pt x="4769" y="17420"/>
                  <a:pt x="4857" y="17331"/>
                </a:cubicBezTo>
                <a:lnTo>
                  <a:pt x="4857" y="17331"/>
                </a:lnTo>
                <a:cubicBezTo>
                  <a:pt x="4807" y="17458"/>
                  <a:pt x="4744" y="17584"/>
                  <a:pt x="4681" y="17698"/>
                </a:cubicBezTo>
                <a:cubicBezTo>
                  <a:pt x="4516" y="17735"/>
                  <a:pt x="4352" y="17773"/>
                  <a:pt x="4188" y="17799"/>
                </a:cubicBezTo>
                <a:cubicBezTo>
                  <a:pt x="4415" y="17496"/>
                  <a:pt x="4478" y="17079"/>
                  <a:pt x="4529" y="16725"/>
                </a:cubicBezTo>
                <a:cubicBezTo>
                  <a:pt x="4554" y="16574"/>
                  <a:pt x="4567" y="16410"/>
                  <a:pt x="4580" y="16258"/>
                </a:cubicBezTo>
                <a:cubicBezTo>
                  <a:pt x="4630" y="16144"/>
                  <a:pt x="4681" y="16043"/>
                  <a:pt x="4731" y="15930"/>
                </a:cubicBezTo>
                <a:cubicBezTo>
                  <a:pt x="4731" y="15921"/>
                  <a:pt x="4725" y="15912"/>
                  <a:pt x="4717" y="15912"/>
                </a:cubicBezTo>
                <a:cubicBezTo>
                  <a:pt x="4713" y="15912"/>
                  <a:pt x="4709" y="15913"/>
                  <a:pt x="4706" y="15917"/>
                </a:cubicBezTo>
                <a:cubicBezTo>
                  <a:pt x="4668" y="16018"/>
                  <a:pt x="4630" y="16107"/>
                  <a:pt x="4580" y="16195"/>
                </a:cubicBezTo>
                <a:cubicBezTo>
                  <a:pt x="4580" y="16069"/>
                  <a:pt x="4592" y="15930"/>
                  <a:pt x="4592" y="15804"/>
                </a:cubicBezTo>
                <a:cubicBezTo>
                  <a:pt x="4643" y="15703"/>
                  <a:pt x="4718" y="15601"/>
                  <a:pt x="4794" y="15513"/>
                </a:cubicBezTo>
                <a:cubicBezTo>
                  <a:pt x="4804" y="15503"/>
                  <a:pt x="4790" y="15484"/>
                  <a:pt x="4777" y="15484"/>
                </a:cubicBezTo>
                <a:cubicBezTo>
                  <a:pt x="4774" y="15484"/>
                  <a:pt x="4771" y="15485"/>
                  <a:pt x="4769" y="15488"/>
                </a:cubicBezTo>
                <a:cubicBezTo>
                  <a:pt x="4706" y="15576"/>
                  <a:pt x="4643" y="15665"/>
                  <a:pt x="4592" y="15753"/>
                </a:cubicBezTo>
                <a:cubicBezTo>
                  <a:pt x="4580" y="15665"/>
                  <a:pt x="4580" y="15589"/>
                  <a:pt x="4580" y="15500"/>
                </a:cubicBezTo>
                <a:cubicBezTo>
                  <a:pt x="4681" y="15336"/>
                  <a:pt x="4769" y="15160"/>
                  <a:pt x="4832" y="14983"/>
                </a:cubicBezTo>
                <a:cubicBezTo>
                  <a:pt x="4832" y="14974"/>
                  <a:pt x="4819" y="14965"/>
                  <a:pt x="4812" y="14965"/>
                </a:cubicBezTo>
                <a:cubicBezTo>
                  <a:pt x="4809" y="14965"/>
                  <a:pt x="4807" y="14966"/>
                  <a:pt x="4807" y="14970"/>
                </a:cubicBezTo>
                <a:cubicBezTo>
                  <a:pt x="4744" y="15147"/>
                  <a:pt x="4668" y="15298"/>
                  <a:pt x="4580" y="15450"/>
                </a:cubicBezTo>
                <a:cubicBezTo>
                  <a:pt x="4580" y="15425"/>
                  <a:pt x="4580" y="15387"/>
                  <a:pt x="4580" y="15362"/>
                </a:cubicBezTo>
                <a:cubicBezTo>
                  <a:pt x="4567" y="15273"/>
                  <a:pt x="4567" y="15185"/>
                  <a:pt x="4554" y="15096"/>
                </a:cubicBezTo>
                <a:cubicBezTo>
                  <a:pt x="4655" y="14932"/>
                  <a:pt x="4744" y="14768"/>
                  <a:pt x="4857" y="14629"/>
                </a:cubicBezTo>
                <a:cubicBezTo>
                  <a:pt x="4866" y="14620"/>
                  <a:pt x="4856" y="14611"/>
                  <a:pt x="4845" y="14611"/>
                </a:cubicBezTo>
                <a:cubicBezTo>
                  <a:pt x="4841" y="14611"/>
                  <a:pt x="4836" y="14613"/>
                  <a:pt x="4832" y="14617"/>
                </a:cubicBezTo>
                <a:cubicBezTo>
                  <a:pt x="4731" y="14743"/>
                  <a:pt x="4643" y="14894"/>
                  <a:pt x="4554" y="15046"/>
                </a:cubicBezTo>
                <a:cubicBezTo>
                  <a:pt x="4542" y="14932"/>
                  <a:pt x="4529" y="14819"/>
                  <a:pt x="4516" y="14705"/>
                </a:cubicBezTo>
                <a:cubicBezTo>
                  <a:pt x="4617" y="14528"/>
                  <a:pt x="4718" y="14326"/>
                  <a:pt x="4794" y="14137"/>
                </a:cubicBezTo>
                <a:cubicBezTo>
                  <a:pt x="4794" y="14128"/>
                  <a:pt x="4788" y="14119"/>
                  <a:pt x="4780" y="14119"/>
                </a:cubicBezTo>
                <a:cubicBezTo>
                  <a:pt x="4776" y="14119"/>
                  <a:pt x="4773" y="14120"/>
                  <a:pt x="4769" y="14124"/>
                </a:cubicBezTo>
                <a:cubicBezTo>
                  <a:pt x="4693" y="14314"/>
                  <a:pt x="4617" y="14503"/>
                  <a:pt x="4516" y="14680"/>
                </a:cubicBezTo>
                <a:cubicBezTo>
                  <a:pt x="4504" y="14604"/>
                  <a:pt x="4491" y="14528"/>
                  <a:pt x="4478" y="14452"/>
                </a:cubicBezTo>
                <a:cubicBezTo>
                  <a:pt x="4605" y="14250"/>
                  <a:pt x="4744" y="14023"/>
                  <a:pt x="4756" y="13771"/>
                </a:cubicBezTo>
                <a:cubicBezTo>
                  <a:pt x="4756" y="13764"/>
                  <a:pt x="4753" y="13761"/>
                  <a:pt x="4750" y="13761"/>
                </a:cubicBezTo>
                <a:cubicBezTo>
                  <a:pt x="4747" y="13761"/>
                  <a:pt x="4744" y="13764"/>
                  <a:pt x="4744" y="13771"/>
                </a:cubicBezTo>
                <a:cubicBezTo>
                  <a:pt x="4731" y="14010"/>
                  <a:pt x="4592" y="14225"/>
                  <a:pt x="4466" y="14415"/>
                </a:cubicBezTo>
                <a:cubicBezTo>
                  <a:pt x="4441" y="14314"/>
                  <a:pt x="4415" y="14200"/>
                  <a:pt x="4390" y="14099"/>
                </a:cubicBezTo>
                <a:cubicBezTo>
                  <a:pt x="4453" y="13985"/>
                  <a:pt x="4504" y="13872"/>
                  <a:pt x="4529" y="13745"/>
                </a:cubicBezTo>
                <a:cubicBezTo>
                  <a:pt x="4529" y="13736"/>
                  <a:pt x="4523" y="13727"/>
                  <a:pt x="4519" y="13727"/>
                </a:cubicBezTo>
                <a:cubicBezTo>
                  <a:pt x="4517" y="13727"/>
                  <a:pt x="4516" y="13729"/>
                  <a:pt x="4516" y="13733"/>
                </a:cubicBezTo>
                <a:cubicBezTo>
                  <a:pt x="4491" y="13859"/>
                  <a:pt x="4441" y="13960"/>
                  <a:pt x="4377" y="14061"/>
                </a:cubicBezTo>
                <a:cubicBezTo>
                  <a:pt x="4365" y="14010"/>
                  <a:pt x="4352" y="13960"/>
                  <a:pt x="4340" y="13922"/>
                </a:cubicBezTo>
                <a:cubicBezTo>
                  <a:pt x="4327" y="13884"/>
                  <a:pt x="4314" y="13846"/>
                  <a:pt x="4302" y="13808"/>
                </a:cubicBezTo>
                <a:cubicBezTo>
                  <a:pt x="4390" y="13657"/>
                  <a:pt x="4453" y="13505"/>
                  <a:pt x="4529" y="13354"/>
                </a:cubicBezTo>
                <a:cubicBezTo>
                  <a:pt x="4538" y="13345"/>
                  <a:pt x="4528" y="13336"/>
                  <a:pt x="4521" y="13336"/>
                </a:cubicBezTo>
                <a:cubicBezTo>
                  <a:pt x="4519" y="13336"/>
                  <a:pt x="4516" y="13338"/>
                  <a:pt x="4516" y="13341"/>
                </a:cubicBezTo>
                <a:cubicBezTo>
                  <a:pt x="4441" y="13480"/>
                  <a:pt x="4365" y="13632"/>
                  <a:pt x="4289" y="13771"/>
                </a:cubicBezTo>
                <a:cubicBezTo>
                  <a:pt x="4276" y="13707"/>
                  <a:pt x="4251" y="13632"/>
                  <a:pt x="4226" y="13569"/>
                </a:cubicBezTo>
                <a:cubicBezTo>
                  <a:pt x="4314" y="13392"/>
                  <a:pt x="4403" y="13202"/>
                  <a:pt x="4504" y="13026"/>
                </a:cubicBezTo>
                <a:cubicBezTo>
                  <a:pt x="4504" y="13017"/>
                  <a:pt x="4497" y="13008"/>
                  <a:pt x="4489" y="13008"/>
                </a:cubicBezTo>
                <a:cubicBezTo>
                  <a:pt x="4486" y="13008"/>
                  <a:pt x="4482" y="13009"/>
                  <a:pt x="4478" y="13013"/>
                </a:cubicBezTo>
                <a:cubicBezTo>
                  <a:pt x="4390" y="13190"/>
                  <a:pt x="4302" y="13354"/>
                  <a:pt x="4213" y="13518"/>
                </a:cubicBezTo>
                <a:cubicBezTo>
                  <a:pt x="4188" y="13442"/>
                  <a:pt x="4163" y="13367"/>
                  <a:pt x="4125" y="13291"/>
                </a:cubicBezTo>
                <a:cubicBezTo>
                  <a:pt x="4226" y="13101"/>
                  <a:pt x="4302" y="12912"/>
                  <a:pt x="4340" y="12697"/>
                </a:cubicBezTo>
                <a:cubicBezTo>
                  <a:pt x="4340" y="12690"/>
                  <a:pt x="4331" y="12683"/>
                  <a:pt x="4324" y="12683"/>
                </a:cubicBezTo>
                <a:cubicBezTo>
                  <a:pt x="4319" y="12683"/>
                  <a:pt x="4314" y="12687"/>
                  <a:pt x="4314" y="12697"/>
                </a:cubicBezTo>
                <a:cubicBezTo>
                  <a:pt x="4276" y="12887"/>
                  <a:pt x="4201" y="13076"/>
                  <a:pt x="4112" y="13240"/>
                </a:cubicBezTo>
                <a:lnTo>
                  <a:pt x="4024" y="12975"/>
                </a:lnTo>
                <a:cubicBezTo>
                  <a:pt x="4087" y="12849"/>
                  <a:pt x="4138" y="12710"/>
                  <a:pt x="4175" y="12571"/>
                </a:cubicBezTo>
                <a:cubicBezTo>
                  <a:pt x="4175" y="12565"/>
                  <a:pt x="4172" y="12562"/>
                  <a:pt x="4169" y="12562"/>
                </a:cubicBezTo>
                <a:cubicBezTo>
                  <a:pt x="4166" y="12562"/>
                  <a:pt x="4163" y="12565"/>
                  <a:pt x="4163" y="12571"/>
                </a:cubicBezTo>
                <a:cubicBezTo>
                  <a:pt x="4125" y="12697"/>
                  <a:pt x="4074" y="12824"/>
                  <a:pt x="4011" y="12950"/>
                </a:cubicBezTo>
                <a:cubicBezTo>
                  <a:pt x="3973" y="12849"/>
                  <a:pt x="3936" y="12748"/>
                  <a:pt x="3898" y="12647"/>
                </a:cubicBezTo>
                <a:cubicBezTo>
                  <a:pt x="3936" y="12571"/>
                  <a:pt x="3986" y="12495"/>
                  <a:pt x="4024" y="12419"/>
                </a:cubicBezTo>
                <a:close/>
                <a:moveTo>
                  <a:pt x="41728" y="12419"/>
                </a:moveTo>
                <a:cubicBezTo>
                  <a:pt x="41766" y="12495"/>
                  <a:pt x="41804" y="12571"/>
                  <a:pt x="41855" y="12647"/>
                </a:cubicBezTo>
                <a:cubicBezTo>
                  <a:pt x="41817" y="12748"/>
                  <a:pt x="41779" y="12849"/>
                  <a:pt x="41741" y="12950"/>
                </a:cubicBezTo>
                <a:cubicBezTo>
                  <a:pt x="41678" y="12824"/>
                  <a:pt x="41627" y="12697"/>
                  <a:pt x="41589" y="12571"/>
                </a:cubicBezTo>
                <a:cubicBezTo>
                  <a:pt x="41589" y="12565"/>
                  <a:pt x="41586" y="12562"/>
                  <a:pt x="41583" y="12562"/>
                </a:cubicBezTo>
                <a:cubicBezTo>
                  <a:pt x="41580" y="12562"/>
                  <a:pt x="41577" y="12565"/>
                  <a:pt x="41577" y="12571"/>
                </a:cubicBezTo>
                <a:cubicBezTo>
                  <a:pt x="41615" y="12710"/>
                  <a:pt x="41665" y="12849"/>
                  <a:pt x="41728" y="12975"/>
                </a:cubicBezTo>
                <a:cubicBezTo>
                  <a:pt x="41703" y="13063"/>
                  <a:pt x="41665" y="13152"/>
                  <a:pt x="41640" y="13240"/>
                </a:cubicBezTo>
                <a:cubicBezTo>
                  <a:pt x="41551" y="13076"/>
                  <a:pt x="41476" y="12887"/>
                  <a:pt x="41438" y="12697"/>
                </a:cubicBezTo>
                <a:cubicBezTo>
                  <a:pt x="41438" y="12687"/>
                  <a:pt x="41433" y="12683"/>
                  <a:pt x="41428" y="12683"/>
                </a:cubicBezTo>
                <a:cubicBezTo>
                  <a:pt x="41421" y="12683"/>
                  <a:pt x="41413" y="12690"/>
                  <a:pt x="41413" y="12697"/>
                </a:cubicBezTo>
                <a:cubicBezTo>
                  <a:pt x="41450" y="12912"/>
                  <a:pt x="41526" y="13101"/>
                  <a:pt x="41615" y="13291"/>
                </a:cubicBezTo>
                <a:cubicBezTo>
                  <a:pt x="41589" y="13367"/>
                  <a:pt x="41564" y="13442"/>
                  <a:pt x="41539" y="13518"/>
                </a:cubicBezTo>
                <a:cubicBezTo>
                  <a:pt x="41450" y="13354"/>
                  <a:pt x="41362" y="13190"/>
                  <a:pt x="41274" y="13013"/>
                </a:cubicBezTo>
                <a:cubicBezTo>
                  <a:pt x="41270" y="13009"/>
                  <a:pt x="41266" y="13008"/>
                  <a:pt x="41263" y="13008"/>
                </a:cubicBezTo>
                <a:cubicBezTo>
                  <a:pt x="41255" y="13008"/>
                  <a:pt x="41248" y="13017"/>
                  <a:pt x="41248" y="13026"/>
                </a:cubicBezTo>
                <a:cubicBezTo>
                  <a:pt x="41349" y="13202"/>
                  <a:pt x="41438" y="13392"/>
                  <a:pt x="41526" y="13569"/>
                </a:cubicBezTo>
                <a:cubicBezTo>
                  <a:pt x="41501" y="13632"/>
                  <a:pt x="41476" y="13707"/>
                  <a:pt x="41450" y="13771"/>
                </a:cubicBezTo>
                <a:cubicBezTo>
                  <a:pt x="41387" y="13632"/>
                  <a:pt x="41312" y="13480"/>
                  <a:pt x="41236" y="13341"/>
                </a:cubicBezTo>
                <a:cubicBezTo>
                  <a:pt x="41236" y="13338"/>
                  <a:pt x="41234" y="13336"/>
                  <a:pt x="41231" y="13336"/>
                </a:cubicBezTo>
                <a:cubicBezTo>
                  <a:pt x="41224" y="13336"/>
                  <a:pt x="41214" y="13345"/>
                  <a:pt x="41223" y="13354"/>
                </a:cubicBezTo>
                <a:cubicBezTo>
                  <a:pt x="41299" y="13505"/>
                  <a:pt x="41362" y="13657"/>
                  <a:pt x="41438" y="13808"/>
                </a:cubicBezTo>
                <a:cubicBezTo>
                  <a:pt x="41438" y="13846"/>
                  <a:pt x="41425" y="13884"/>
                  <a:pt x="41413" y="13922"/>
                </a:cubicBezTo>
                <a:cubicBezTo>
                  <a:pt x="41400" y="13960"/>
                  <a:pt x="41387" y="14010"/>
                  <a:pt x="41362" y="14061"/>
                </a:cubicBezTo>
                <a:cubicBezTo>
                  <a:pt x="41312" y="13960"/>
                  <a:pt x="41261" y="13859"/>
                  <a:pt x="41236" y="13733"/>
                </a:cubicBezTo>
                <a:cubicBezTo>
                  <a:pt x="41236" y="13729"/>
                  <a:pt x="41234" y="13727"/>
                  <a:pt x="41231" y="13727"/>
                </a:cubicBezTo>
                <a:cubicBezTo>
                  <a:pt x="41224" y="13727"/>
                  <a:pt x="41214" y="13736"/>
                  <a:pt x="41223" y="13745"/>
                </a:cubicBezTo>
                <a:cubicBezTo>
                  <a:pt x="41248" y="13872"/>
                  <a:pt x="41299" y="13985"/>
                  <a:pt x="41362" y="14099"/>
                </a:cubicBezTo>
                <a:cubicBezTo>
                  <a:pt x="41337" y="14200"/>
                  <a:pt x="41312" y="14314"/>
                  <a:pt x="41286" y="14415"/>
                </a:cubicBezTo>
                <a:cubicBezTo>
                  <a:pt x="41160" y="14225"/>
                  <a:pt x="41021" y="14010"/>
                  <a:pt x="41009" y="13771"/>
                </a:cubicBezTo>
                <a:cubicBezTo>
                  <a:pt x="41009" y="13764"/>
                  <a:pt x="41005" y="13761"/>
                  <a:pt x="41002" y="13761"/>
                </a:cubicBezTo>
                <a:cubicBezTo>
                  <a:pt x="40999" y="13761"/>
                  <a:pt x="40996" y="13764"/>
                  <a:pt x="40996" y="13771"/>
                </a:cubicBezTo>
                <a:cubicBezTo>
                  <a:pt x="41009" y="14023"/>
                  <a:pt x="41147" y="14250"/>
                  <a:pt x="41274" y="14452"/>
                </a:cubicBezTo>
                <a:cubicBezTo>
                  <a:pt x="41261" y="14528"/>
                  <a:pt x="41248" y="14604"/>
                  <a:pt x="41236" y="14680"/>
                </a:cubicBezTo>
                <a:cubicBezTo>
                  <a:pt x="41135" y="14503"/>
                  <a:pt x="41059" y="14314"/>
                  <a:pt x="40983" y="14124"/>
                </a:cubicBezTo>
                <a:cubicBezTo>
                  <a:pt x="40980" y="14120"/>
                  <a:pt x="40976" y="14119"/>
                  <a:pt x="40973" y="14119"/>
                </a:cubicBezTo>
                <a:cubicBezTo>
                  <a:pt x="40964" y="14119"/>
                  <a:pt x="40958" y="14128"/>
                  <a:pt x="40958" y="14137"/>
                </a:cubicBezTo>
                <a:cubicBezTo>
                  <a:pt x="41034" y="14326"/>
                  <a:pt x="41135" y="14528"/>
                  <a:pt x="41236" y="14705"/>
                </a:cubicBezTo>
                <a:cubicBezTo>
                  <a:pt x="41223" y="14819"/>
                  <a:pt x="41211" y="14932"/>
                  <a:pt x="41198" y="15046"/>
                </a:cubicBezTo>
                <a:cubicBezTo>
                  <a:pt x="41110" y="14894"/>
                  <a:pt x="41021" y="14743"/>
                  <a:pt x="40920" y="14617"/>
                </a:cubicBezTo>
                <a:cubicBezTo>
                  <a:pt x="40916" y="14613"/>
                  <a:pt x="40912" y="14611"/>
                  <a:pt x="40907" y="14611"/>
                </a:cubicBezTo>
                <a:cubicBezTo>
                  <a:pt x="40896" y="14611"/>
                  <a:pt x="40886" y="14620"/>
                  <a:pt x="40895" y="14629"/>
                </a:cubicBezTo>
                <a:cubicBezTo>
                  <a:pt x="40996" y="14768"/>
                  <a:pt x="41097" y="14932"/>
                  <a:pt x="41198" y="15096"/>
                </a:cubicBezTo>
                <a:cubicBezTo>
                  <a:pt x="41185" y="15185"/>
                  <a:pt x="41185" y="15273"/>
                  <a:pt x="41173" y="15362"/>
                </a:cubicBezTo>
                <a:cubicBezTo>
                  <a:pt x="41173" y="15387"/>
                  <a:pt x="41173" y="15425"/>
                  <a:pt x="41173" y="15450"/>
                </a:cubicBezTo>
                <a:cubicBezTo>
                  <a:pt x="41084" y="15298"/>
                  <a:pt x="40996" y="15147"/>
                  <a:pt x="40945" y="14970"/>
                </a:cubicBezTo>
                <a:cubicBezTo>
                  <a:pt x="40945" y="14966"/>
                  <a:pt x="40943" y="14965"/>
                  <a:pt x="40940" y="14965"/>
                </a:cubicBezTo>
                <a:cubicBezTo>
                  <a:pt x="40933" y="14965"/>
                  <a:pt x="40920" y="14974"/>
                  <a:pt x="40920" y="14983"/>
                </a:cubicBezTo>
                <a:cubicBezTo>
                  <a:pt x="40983" y="15160"/>
                  <a:pt x="41072" y="15336"/>
                  <a:pt x="41173" y="15500"/>
                </a:cubicBezTo>
                <a:cubicBezTo>
                  <a:pt x="41173" y="15589"/>
                  <a:pt x="41160" y="15665"/>
                  <a:pt x="41160" y="15753"/>
                </a:cubicBezTo>
                <a:cubicBezTo>
                  <a:pt x="41110" y="15665"/>
                  <a:pt x="41046" y="15576"/>
                  <a:pt x="40983" y="15488"/>
                </a:cubicBezTo>
                <a:cubicBezTo>
                  <a:pt x="40981" y="15485"/>
                  <a:pt x="40978" y="15484"/>
                  <a:pt x="40975" y="15484"/>
                </a:cubicBezTo>
                <a:cubicBezTo>
                  <a:pt x="40962" y="15484"/>
                  <a:pt x="40948" y="15503"/>
                  <a:pt x="40958" y="15513"/>
                </a:cubicBezTo>
                <a:cubicBezTo>
                  <a:pt x="41034" y="15601"/>
                  <a:pt x="41097" y="15703"/>
                  <a:pt x="41160" y="15804"/>
                </a:cubicBezTo>
                <a:cubicBezTo>
                  <a:pt x="41160" y="15930"/>
                  <a:pt x="41173" y="16069"/>
                  <a:pt x="41173" y="16195"/>
                </a:cubicBezTo>
                <a:cubicBezTo>
                  <a:pt x="41122" y="16107"/>
                  <a:pt x="41084" y="16018"/>
                  <a:pt x="41046" y="15917"/>
                </a:cubicBezTo>
                <a:cubicBezTo>
                  <a:pt x="41043" y="15913"/>
                  <a:pt x="41039" y="15912"/>
                  <a:pt x="41036" y="15912"/>
                </a:cubicBezTo>
                <a:cubicBezTo>
                  <a:pt x="41027" y="15912"/>
                  <a:pt x="41021" y="15921"/>
                  <a:pt x="41021" y="15930"/>
                </a:cubicBezTo>
                <a:cubicBezTo>
                  <a:pt x="41072" y="16043"/>
                  <a:pt x="41122" y="16144"/>
                  <a:pt x="41173" y="16258"/>
                </a:cubicBezTo>
                <a:cubicBezTo>
                  <a:pt x="41185" y="16410"/>
                  <a:pt x="41198" y="16574"/>
                  <a:pt x="41223" y="16725"/>
                </a:cubicBezTo>
                <a:cubicBezTo>
                  <a:pt x="41261" y="17079"/>
                  <a:pt x="41337" y="17496"/>
                  <a:pt x="41564" y="17799"/>
                </a:cubicBezTo>
                <a:cubicBezTo>
                  <a:pt x="41400" y="17773"/>
                  <a:pt x="41236" y="17735"/>
                  <a:pt x="41072" y="17698"/>
                </a:cubicBezTo>
                <a:cubicBezTo>
                  <a:pt x="40996" y="17584"/>
                  <a:pt x="40945" y="17458"/>
                  <a:pt x="40895" y="17331"/>
                </a:cubicBezTo>
                <a:lnTo>
                  <a:pt x="40895" y="17331"/>
                </a:lnTo>
                <a:cubicBezTo>
                  <a:pt x="40983" y="17420"/>
                  <a:pt x="41084" y="17508"/>
                  <a:pt x="41198" y="17584"/>
                </a:cubicBezTo>
                <a:cubicBezTo>
                  <a:pt x="41084" y="17483"/>
                  <a:pt x="40983" y="17395"/>
                  <a:pt x="40870" y="17294"/>
                </a:cubicBezTo>
                <a:cubicBezTo>
                  <a:pt x="40769" y="17054"/>
                  <a:pt x="40705" y="16801"/>
                  <a:pt x="40630" y="16549"/>
                </a:cubicBezTo>
                <a:cubicBezTo>
                  <a:pt x="40491" y="16031"/>
                  <a:pt x="40428" y="15500"/>
                  <a:pt x="40466" y="14958"/>
                </a:cubicBezTo>
                <a:cubicBezTo>
                  <a:pt x="40541" y="13960"/>
                  <a:pt x="40882" y="13089"/>
                  <a:pt x="41602" y="12432"/>
                </a:cubicBezTo>
                <a:cubicBezTo>
                  <a:pt x="41640" y="12419"/>
                  <a:pt x="41678" y="12419"/>
                  <a:pt x="41728" y="12419"/>
                </a:cubicBezTo>
                <a:close/>
                <a:moveTo>
                  <a:pt x="3746" y="12394"/>
                </a:moveTo>
                <a:cubicBezTo>
                  <a:pt x="3759" y="12457"/>
                  <a:pt x="3771" y="12521"/>
                  <a:pt x="3784" y="12584"/>
                </a:cubicBezTo>
                <a:cubicBezTo>
                  <a:pt x="3822" y="12659"/>
                  <a:pt x="3948" y="12937"/>
                  <a:pt x="4163" y="13745"/>
                </a:cubicBezTo>
                <a:cubicBezTo>
                  <a:pt x="4175" y="13808"/>
                  <a:pt x="4201" y="13872"/>
                  <a:pt x="4213" y="13922"/>
                </a:cubicBezTo>
                <a:cubicBezTo>
                  <a:pt x="4213" y="13935"/>
                  <a:pt x="4213" y="13935"/>
                  <a:pt x="4213" y="13935"/>
                </a:cubicBezTo>
                <a:cubicBezTo>
                  <a:pt x="4213" y="13947"/>
                  <a:pt x="4213" y="13960"/>
                  <a:pt x="4213" y="13985"/>
                </a:cubicBezTo>
                <a:cubicBezTo>
                  <a:pt x="4226" y="13973"/>
                  <a:pt x="4226" y="13973"/>
                  <a:pt x="4226" y="13973"/>
                </a:cubicBezTo>
                <a:cubicBezTo>
                  <a:pt x="4251" y="14048"/>
                  <a:pt x="4276" y="14137"/>
                  <a:pt x="4289" y="14213"/>
                </a:cubicBezTo>
                <a:cubicBezTo>
                  <a:pt x="4289" y="14225"/>
                  <a:pt x="4289" y="14225"/>
                  <a:pt x="4276" y="14238"/>
                </a:cubicBezTo>
                <a:cubicBezTo>
                  <a:pt x="4289" y="14238"/>
                  <a:pt x="4289" y="14250"/>
                  <a:pt x="4289" y="14263"/>
                </a:cubicBezTo>
                <a:cubicBezTo>
                  <a:pt x="4289" y="14250"/>
                  <a:pt x="4302" y="14250"/>
                  <a:pt x="4302" y="14250"/>
                </a:cubicBezTo>
                <a:cubicBezTo>
                  <a:pt x="4327" y="14351"/>
                  <a:pt x="4352" y="14452"/>
                  <a:pt x="4365" y="14566"/>
                </a:cubicBezTo>
                <a:cubicBezTo>
                  <a:pt x="4365" y="14579"/>
                  <a:pt x="4365" y="14591"/>
                  <a:pt x="4365" y="14604"/>
                </a:cubicBezTo>
                <a:lnTo>
                  <a:pt x="4377" y="14604"/>
                </a:lnTo>
                <a:cubicBezTo>
                  <a:pt x="4377" y="14629"/>
                  <a:pt x="4377" y="14667"/>
                  <a:pt x="4390" y="14705"/>
                </a:cubicBezTo>
                <a:cubicBezTo>
                  <a:pt x="4516" y="15336"/>
                  <a:pt x="4504" y="15930"/>
                  <a:pt x="4428" y="16422"/>
                </a:cubicBezTo>
                <a:cubicBezTo>
                  <a:pt x="4428" y="16448"/>
                  <a:pt x="4428" y="16473"/>
                  <a:pt x="4428" y="16498"/>
                </a:cubicBezTo>
                <a:lnTo>
                  <a:pt x="4415" y="16498"/>
                </a:lnTo>
                <a:cubicBezTo>
                  <a:pt x="4415" y="16523"/>
                  <a:pt x="4415" y="16549"/>
                  <a:pt x="4403" y="16574"/>
                </a:cubicBezTo>
                <a:cubicBezTo>
                  <a:pt x="4410" y="16566"/>
                  <a:pt x="4413" y="16563"/>
                  <a:pt x="4414" y="16560"/>
                </a:cubicBezTo>
                <a:lnTo>
                  <a:pt x="4414" y="16560"/>
                </a:lnTo>
                <a:cubicBezTo>
                  <a:pt x="4401" y="16707"/>
                  <a:pt x="4377" y="16855"/>
                  <a:pt x="4340" y="17003"/>
                </a:cubicBezTo>
                <a:cubicBezTo>
                  <a:pt x="4327" y="17028"/>
                  <a:pt x="4314" y="17054"/>
                  <a:pt x="4302" y="17079"/>
                </a:cubicBezTo>
                <a:cubicBezTo>
                  <a:pt x="4289" y="17117"/>
                  <a:pt x="4276" y="17155"/>
                  <a:pt x="4264" y="17180"/>
                </a:cubicBezTo>
                <a:cubicBezTo>
                  <a:pt x="4289" y="17155"/>
                  <a:pt x="4302" y="17129"/>
                  <a:pt x="4314" y="17104"/>
                </a:cubicBezTo>
                <a:lnTo>
                  <a:pt x="4314" y="17104"/>
                </a:lnTo>
                <a:cubicBezTo>
                  <a:pt x="4251" y="17331"/>
                  <a:pt x="4163" y="17559"/>
                  <a:pt x="4049" y="17786"/>
                </a:cubicBezTo>
                <a:cubicBezTo>
                  <a:pt x="4049" y="17786"/>
                  <a:pt x="4049" y="17799"/>
                  <a:pt x="4049" y="17811"/>
                </a:cubicBezTo>
                <a:cubicBezTo>
                  <a:pt x="3936" y="17824"/>
                  <a:pt x="3835" y="17824"/>
                  <a:pt x="3733" y="17824"/>
                </a:cubicBezTo>
                <a:cubicBezTo>
                  <a:pt x="3733" y="17811"/>
                  <a:pt x="3733" y="17811"/>
                  <a:pt x="3733" y="17811"/>
                </a:cubicBezTo>
                <a:lnTo>
                  <a:pt x="3696" y="17811"/>
                </a:lnTo>
                <a:cubicBezTo>
                  <a:pt x="3696" y="17811"/>
                  <a:pt x="3696" y="17811"/>
                  <a:pt x="3696" y="17824"/>
                </a:cubicBezTo>
                <a:cubicBezTo>
                  <a:pt x="3620" y="17811"/>
                  <a:pt x="3544" y="17811"/>
                  <a:pt x="3468" y="17811"/>
                </a:cubicBezTo>
                <a:lnTo>
                  <a:pt x="3468" y="17799"/>
                </a:lnTo>
                <a:lnTo>
                  <a:pt x="3456" y="17799"/>
                </a:lnTo>
                <a:cubicBezTo>
                  <a:pt x="3266" y="17571"/>
                  <a:pt x="3153" y="17016"/>
                  <a:pt x="3090" y="16523"/>
                </a:cubicBezTo>
                <a:cubicBezTo>
                  <a:pt x="3039" y="16170"/>
                  <a:pt x="3001" y="15854"/>
                  <a:pt x="3001" y="15576"/>
                </a:cubicBezTo>
                <a:cubicBezTo>
                  <a:pt x="3001" y="15576"/>
                  <a:pt x="3014" y="15362"/>
                  <a:pt x="3026" y="15096"/>
                </a:cubicBezTo>
                <a:cubicBezTo>
                  <a:pt x="3026" y="15033"/>
                  <a:pt x="3026" y="14958"/>
                  <a:pt x="3039" y="14894"/>
                </a:cubicBezTo>
                <a:cubicBezTo>
                  <a:pt x="3090" y="13998"/>
                  <a:pt x="3254" y="13164"/>
                  <a:pt x="3683" y="12394"/>
                </a:cubicBezTo>
                <a:close/>
                <a:moveTo>
                  <a:pt x="42069" y="12394"/>
                </a:moveTo>
                <a:cubicBezTo>
                  <a:pt x="42499" y="13164"/>
                  <a:pt x="42663" y="13998"/>
                  <a:pt x="42713" y="14894"/>
                </a:cubicBezTo>
                <a:cubicBezTo>
                  <a:pt x="42726" y="15008"/>
                  <a:pt x="42726" y="15134"/>
                  <a:pt x="42726" y="15248"/>
                </a:cubicBezTo>
                <a:cubicBezTo>
                  <a:pt x="42738" y="15437"/>
                  <a:pt x="42751" y="15576"/>
                  <a:pt x="42751" y="15576"/>
                </a:cubicBezTo>
                <a:cubicBezTo>
                  <a:pt x="42738" y="15854"/>
                  <a:pt x="42701" y="16170"/>
                  <a:pt x="42663" y="16523"/>
                </a:cubicBezTo>
                <a:cubicBezTo>
                  <a:pt x="42587" y="17016"/>
                  <a:pt x="42473" y="17571"/>
                  <a:pt x="42284" y="17811"/>
                </a:cubicBezTo>
                <a:cubicBezTo>
                  <a:pt x="42208" y="17811"/>
                  <a:pt x="42132" y="17811"/>
                  <a:pt x="42057" y="17824"/>
                </a:cubicBezTo>
                <a:cubicBezTo>
                  <a:pt x="42057" y="17811"/>
                  <a:pt x="42057" y="17811"/>
                  <a:pt x="42057" y="17811"/>
                </a:cubicBezTo>
                <a:lnTo>
                  <a:pt x="42019" y="17811"/>
                </a:lnTo>
                <a:cubicBezTo>
                  <a:pt x="42019" y="17811"/>
                  <a:pt x="42019" y="17811"/>
                  <a:pt x="42019" y="17824"/>
                </a:cubicBezTo>
                <a:cubicBezTo>
                  <a:pt x="41918" y="17824"/>
                  <a:pt x="41804" y="17824"/>
                  <a:pt x="41703" y="17811"/>
                </a:cubicBezTo>
                <a:cubicBezTo>
                  <a:pt x="41703" y="17811"/>
                  <a:pt x="41678" y="17761"/>
                  <a:pt x="41640" y="17660"/>
                </a:cubicBezTo>
                <a:cubicBezTo>
                  <a:pt x="41551" y="17483"/>
                  <a:pt x="41488" y="17294"/>
                  <a:pt x="41438" y="17104"/>
                </a:cubicBezTo>
                <a:lnTo>
                  <a:pt x="41438" y="17104"/>
                </a:lnTo>
                <a:cubicBezTo>
                  <a:pt x="41450" y="17117"/>
                  <a:pt x="41463" y="17142"/>
                  <a:pt x="41463" y="17155"/>
                </a:cubicBezTo>
                <a:cubicBezTo>
                  <a:pt x="41463" y="17129"/>
                  <a:pt x="41450" y="17091"/>
                  <a:pt x="41438" y="17054"/>
                </a:cubicBezTo>
                <a:cubicBezTo>
                  <a:pt x="41438" y="17041"/>
                  <a:pt x="41425" y="17028"/>
                  <a:pt x="41413" y="17003"/>
                </a:cubicBezTo>
                <a:cubicBezTo>
                  <a:pt x="41375" y="16852"/>
                  <a:pt x="41349" y="16700"/>
                  <a:pt x="41337" y="16549"/>
                </a:cubicBezTo>
                <a:cubicBezTo>
                  <a:pt x="41337" y="16561"/>
                  <a:pt x="41337" y="16561"/>
                  <a:pt x="41337" y="16561"/>
                </a:cubicBezTo>
                <a:cubicBezTo>
                  <a:pt x="41248" y="16006"/>
                  <a:pt x="41211" y="15324"/>
                  <a:pt x="41375" y="14604"/>
                </a:cubicBezTo>
                <a:cubicBezTo>
                  <a:pt x="41375" y="14591"/>
                  <a:pt x="41387" y="14579"/>
                  <a:pt x="41387" y="14566"/>
                </a:cubicBezTo>
                <a:cubicBezTo>
                  <a:pt x="41400" y="14452"/>
                  <a:pt x="41425" y="14351"/>
                  <a:pt x="41450" y="14250"/>
                </a:cubicBezTo>
                <a:lnTo>
                  <a:pt x="41463" y="14250"/>
                </a:lnTo>
                <a:cubicBezTo>
                  <a:pt x="41463" y="14250"/>
                  <a:pt x="41463" y="14238"/>
                  <a:pt x="41463" y="14225"/>
                </a:cubicBezTo>
                <a:cubicBezTo>
                  <a:pt x="41463" y="14225"/>
                  <a:pt x="41463" y="14225"/>
                  <a:pt x="41463" y="14213"/>
                </a:cubicBezTo>
                <a:cubicBezTo>
                  <a:pt x="41476" y="14137"/>
                  <a:pt x="41501" y="14048"/>
                  <a:pt x="41526" y="13973"/>
                </a:cubicBezTo>
                <a:cubicBezTo>
                  <a:pt x="41526" y="13960"/>
                  <a:pt x="41539" y="13947"/>
                  <a:pt x="41539" y="13935"/>
                </a:cubicBezTo>
                <a:cubicBezTo>
                  <a:pt x="41539" y="13922"/>
                  <a:pt x="41539" y="13922"/>
                  <a:pt x="41539" y="13922"/>
                </a:cubicBezTo>
                <a:cubicBezTo>
                  <a:pt x="41539" y="13897"/>
                  <a:pt x="41551" y="13884"/>
                  <a:pt x="41551" y="13859"/>
                </a:cubicBezTo>
                <a:cubicBezTo>
                  <a:pt x="41829" y="12786"/>
                  <a:pt x="41968" y="12571"/>
                  <a:pt x="41968" y="12571"/>
                </a:cubicBezTo>
                <a:cubicBezTo>
                  <a:pt x="41981" y="12508"/>
                  <a:pt x="41993" y="12457"/>
                  <a:pt x="42006" y="12394"/>
                </a:cubicBezTo>
                <a:close/>
                <a:moveTo>
                  <a:pt x="3102" y="17988"/>
                </a:moveTo>
                <a:lnTo>
                  <a:pt x="3102" y="17988"/>
                </a:lnTo>
                <a:cubicBezTo>
                  <a:pt x="3140" y="18001"/>
                  <a:pt x="3191" y="18001"/>
                  <a:pt x="3228" y="18013"/>
                </a:cubicBezTo>
                <a:cubicBezTo>
                  <a:pt x="3228" y="18140"/>
                  <a:pt x="3241" y="18253"/>
                  <a:pt x="3254" y="18379"/>
                </a:cubicBezTo>
                <a:cubicBezTo>
                  <a:pt x="3241" y="18367"/>
                  <a:pt x="3241" y="18367"/>
                  <a:pt x="3228" y="18354"/>
                </a:cubicBezTo>
                <a:cubicBezTo>
                  <a:pt x="3102" y="18266"/>
                  <a:pt x="3140" y="18114"/>
                  <a:pt x="3102" y="17988"/>
                </a:cubicBezTo>
                <a:close/>
                <a:moveTo>
                  <a:pt x="4504" y="17988"/>
                </a:moveTo>
                <a:cubicBezTo>
                  <a:pt x="4504" y="18001"/>
                  <a:pt x="4516" y="18001"/>
                  <a:pt x="4516" y="18013"/>
                </a:cubicBezTo>
                <a:cubicBezTo>
                  <a:pt x="4491" y="18127"/>
                  <a:pt x="4516" y="18228"/>
                  <a:pt x="4377" y="18304"/>
                </a:cubicBezTo>
                <a:cubicBezTo>
                  <a:pt x="4251" y="18354"/>
                  <a:pt x="4100" y="18379"/>
                  <a:pt x="3961" y="18379"/>
                </a:cubicBezTo>
                <a:cubicBezTo>
                  <a:pt x="3948" y="18379"/>
                  <a:pt x="3948" y="18367"/>
                  <a:pt x="3948" y="18367"/>
                </a:cubicBezTo>
                <a:cubicBezTo>
                  <a:pt x="3948" y="18356"/>
                  <a:pt x="3941" y="18352"/>
                  <a:pt x="3935" y="18352"/>
                </a:cubicBezTo>
                <a:cubicBezTo>
                  <a:pt x="3925" y="18352"/>
                  <a:pt x="3916" y="18360"/>
                  <a:pt x="3923" y="18367"/>
                </a:cubicBezTo>
                <a:cubicBezTo>
                  <a:pt x="3923" y="18367"/>
                  <a:pt x="3923" y="18379"/>
                  <a:pt x="3923" y="18379"/>
                </a:cubicBezTo>
                <a:lnTo>
                  <a:pt x="3885" y="18379"/>
                </a:lnTo>
                <a:cubicBezTo>
                  <a:pt x="3872" y="18278"/>
                  <a:pt x="3872" y="18165"/>
                  <a:pt x="3847" y="18064"/>
                </a:cubicBezTo>
                <a:cubicBezTo>
                  <a:pt x="4062" y="18064"/>
                  <a:pt x="4289" y="18039"/>
                  <a:pt x="4504" y="17988"/>
                </a:cubicBezTo>
                <a:close/>
                <a:moveTo>
                  <a:pt x="41248" y="17988"/>
                </a:moveTo>
                <a:cubicBezTo>
                  <a:pt x="41463" y="18039"/>
                  <a:pt x="41690" y="18064"/>
                  <a:pt x="41905" y="18064"/>
                </a:cubicBezTo>
                <a:cubicBezTo>
                  <a:pt x="41867" y="18165"/>
                  <a:pt x="41867" y="18278"/>
                  <a:pt x="41867" y="18379"/>
                </a:cubicBezTo>
                <a:lnTo>
                  <a:pt x="41829" y="18379"/>
                </a:lnTo>
                <a:cubicBezTo>
                  <a:pt x="41829" y="18379"/>
                  <a:pt x="41829" y="18367"/>
                  <a:pt x="41829" y="18367"/>
                </a:cubicBezTo>
                <a:cubicBezTo>
                  <a:pt x="41829" y="18360"/>
                  <a:pt x="41821" y="18352"/>
                  <a:pt x="41814" y="18352"/>
                </a:cubicBezTo>
                <a:cubicBezTo>
                  <a:pt x="41809" y="18352"/>
                  <a:pt x="41804" y="18356"/>
                  <a:pt x="41804" y="18367"/>
                </a:cubicBezTo>
                <a:cubicBezTo>
                  <a:pt x="41804" y="18367"/>
                  <a:pt x="41791" y="18379"/>
                  <a:pt x="41791" y="18379"/>
                </a:cubicBezTo>
                <a:cubicBezTo>
                  <a:pt x="41653" y="18379"/>
                  <a:pt x="41501" y="18354"/>
                  <a:pt x="41375" y="18304"/>
                </a:cubicBezTo>
                <a:cubicBezTo>
                  <a:pt x="41236" y="18228"/>
                  <a:pt x="41261" y="18127"/>
                  <a:pt x="41236" y="18013"/>
                </a:cubicBezTo>
                <a:cubicBezTo>
                  <a:pt x="41236" y="18001"/>
                  <a:pt x="41248" y="18001"/>
                  <a:pt x="41248" y="17988"/>
                </a:cubicBezTo>
                <a:close/>
                <a:moveTo>
                  <a:pt x="42650" y="17988"/>
                </a:moveTo>
                <a:lnTo>
                  <a:pt x="42650" y="17988"/>
                </a:lnTo>
                <a:cubicBezTo>
                  <a:pt x="42612" y="18114"/>
                  <a:pt x="42650" y="18266"/>
                  <a:pt x="42524" y="18354"/>
                </a:cubicBezTo>
                <a:cubicBezTo>
                  <a:pt x="42511" y="18367"/>
                  <a:pt x="42511" y="18367"/>
                  <a:pt x="42499" y="18379"/>
                </a:cubicBezTo>
                <a:cubicBezTo>
                  <a:pt x="42511" y="18253"/>
                  <a:pt x="42524" y="18140"/>
                  <a:pt x="42511" y="18013"/>
                </a:cubicBezTo>
                <a:cubicBezTo>
                  <a:pt x="42562" y="18001"/>
                  <a:pt x="42612" y="18001"/>
                  <a:pt x="42650" y="17988"/>
                </a:cubicBezTo>
                <a:close/>
                <a:moveTo>
                  <a:pt x="3822" y="18064"/>
                </a:moveTo>
                <a:cubicBezTo>
                  <a:pt x="3847" y="18165"/>
                  <a:pt x="3847" y="18291"/>
                  <a:pt x="3847" y="18379"/>
                </a:cubicBezTo>
                <a:cubicBezTo>
                  <a:pt x="3809" y="18392"/>
                  <a:pt x="3759" y="18392"/>
                  <a:pt x="3708" y="18392"/>
                </a:cubicBezTo>
                <a:cubicBezTo>
                  <a:pt x="3708" y="18379"/>
                  <a:pt x="3708" y="18379"/>
                  <a:pt x="3696" y="18367"/>
                </a:cubicBezTo>
                <a:cubicBezTo>
                  <a:pt x="3683" y="18266"/>
                  <a:pt x="3683" y="18165"/>
                  <a:pt x="3670" y="18064"/>
                </a:cubicBezTo>
                <a:close/>
                <a:moveTo>
                  <a:pt x="42082" y="18064"/>
                </a:moveTo>
                <a:cubicBezTo>
                  <a:pt x="42057" y="18165"/>
                  <a:pt x="42057" y="18266"/>
                  <a:pt x="42044" y="18367"/>
                </a:cubicBezTo>
                <a:cubicBezTo>
                  <a:pt x="42044" y="18379"/>
                  <a:pt x="42044" y="18379"/>
                  <a:pt x="42044" y="18392"/>
                </a:cubicBezTo>
                <a:lnTo>
                  <a:pt x="42031" y="18392"/>
                </a:lnTo>
                <a:cubicBezTo>
                  <a:pt x="41993" y="18392"/>
                  <a:pt x="41943" y="18392"/>
                  <a:pt x="41905" y="18379"/>
                </a:cubicBezTo>
                <a:cubicBezTo>
                  <a:pt x="41905" y="18291"/>
                  <a:pt x="41905" y="18165"/>
                  <a:pt x="41930" y="18064"/>
                </a:cubicBezTo>
                <a:close/>
                <a:moveTo>
                  <a:pt x="3582" y="18051"/>
                </a:moveTo>
                <a:cubicBezTo>
                  <a:pt x="3582" y="18127"/>
                  <a:pt x="3595" y="18190"/>
                  <a:pt x="3595" y="18241"/>
                </a:cubicBezTo>
                <a:cubicBezTo>
                  <a:pt x="3607" y="18291"/>
                  <a:pt x="3607" y="18354"/>
                  <a:pt x="3607" y="18405"/>
                </a:cubicBezTo>
                <a:lnTo>
                  <a:pt x="3557" y="18405"/>
                </a:lnTo>
                <a:cubicBezTo>
                  <a:pt x="3544" y="18316"/>
                  <a:pt x="3531" y="18215"/>
                  <a:pt x="3519" y="18127"/>
                </a:cubicBezTo>
                <a:cubicBezTo>
                  <a:pt x="3506" y="18102"/>
                  <a:pt x="3506" y="18076"/>
                  <a:pt x="3506" y="18051"/>
                </a:cubicBezTo>
                <a:close/>
                <a:moveTo>
                  <a:pt x="3645" y="18064"/>
                </a:moveTo>
                <a:cubicBezTo>
                  <a:pt x="3658" y="18165"/>
                  <a:pt x="3670" y="18278"/>
                  <a:pt x="3670" y="18392"/>
                </a:cubicBezTo>
                <a:cubicBezTo>
                  <a:pt x="3670" y="18392"/>
                  <a:pt x="3658" y="18405"/>
                  <a:pt x="3645" y="18405"/>
                </a:cubicBezTo>
                <a:cubicBezTo>
                  <a:pt x="3645" y="18342"/>
                  <a:pt x="3632" y="18278"/>
                  <a:pt x="3632" y="18215"/>
                </a:cubicBezTo>
                <a:cubicBezTo>
                  <a:pt x="3620" y="18165"/>
                  <a:pt x="3620" y="18114"/>
                  <a:pt x="3620" y="18064"/>
                </a:cubicBezTo>
                <a:close/>
                <a:moveTo>
                  <a:pt x="42132" y="18064"/>
                </a:moveTo>
                <a:cubicBezTo>
                  <a:pt x="42132" y="18114"/>
                  <a:pt x="42132" y="18165"/>
                  <a:pt x="42120" y="18215"/>
                </a:cubicBezTo>
                <a:cubicBezTo>
                  <a:pt x="42120" y="18278"/>
                  <a:pt x="42107" y="18342"/>
                  <a:pt x="42107" y="18405"/>
                </a:cubicBezTo>
                <a:cubicBezTo>
                  <a:pt x="42094" y="18405"/>
                  <a:pt x="42082" y="18392"/>
                  <a:pt x="42082" y="18392"/>
                </a:cubicBezTo>
                <a:cubicBezTo>
                  <a:pt x="42082" y="18278"/>
                  <a:pt x="42094" y="18165"/>
                  <a:pt x="42107" y="18064"/>
                </a:cubicBezTo>
                <a:close/>
                <a:moveTo>
                  <a:pt x="42246" y="18051"/>
                </a:moveTo>
                <a:cubicBezTo>
                  <a:pt x="42246" y="18076"/>
                  <a:pt x="42233" y="18102"/>
                  <a:pt x="42233" y="18127"/>
                </a:cubicBezTo>
                <a:cubicBezTo>
                  <a:pt x="42221" y="18215"/>
                  <a:pt x="42208" y="18316"/>
                  <a:pt x="42195" y="18405"/>
                </a:cubicBezTo>
                <a:lnTo>
                  <a:pt x="42132" y="18405"/>
                </a:lnTo>
                <a:cubicBezTo>
                  <a:pt x="42145" y="18354"/>
                  <a:pt x="42145" y="18291"/>
                  <a:pt x="42158" y="18241"/>
                </a:cubicBezTo>
                <a:cubicBezTo>
                  <a:pt x="42158" y="18190"/>
                  <a:pt x="42170" y="18127"/>
                  <a:pt x="42170" y="18051"/>
                </a:cubicBezTo>
                <a:close/>
                <a:moveTo>
                  <a:pt x="3266" y="18026"/>
                </a:moveTo>
                <a:cubicBezTo>
                  <a:pt x="3304" y="18026"/>
                  <a:pt x="3355" y="18039"/>
                  <a:pt x="3393" y="18039"/>
                </a:cubicBezTo>
                <a:cubicBezTo>
                  <a:pt x="3393" y="18165"/>
                  <a:pt x="3393" y="18291"/>
                  <a:pt x="3393" y="18417"/>
                </a:cubicBezTo>
                <a:cubicBezTo>
                  <a:pt x="3367" y="18405"/>
                  <a:pt x="3329" y="18405"/>
                  <a:pt x="3304" y="18392"/>
                </a:cubicBezTo>
                <a:cubicBezTo>
                  <a:pt x="3279" y="18266"/>
                  <a:pt x="3279" y="18152"/>
                  <a:pt x="3266" y="18026"/>
                </a:cubicBezTo>
                <a:close/>
                <a:moveTo>
                  <a:pt x="3418" y="18039"/>
                </a:moveTo>
                <a:lnTo>
                  <a:pt x="3418" y="18039"/>
                </a:lnTo>
                <a:cubicBezTo>
                  <a:pt x="3443" y="18051"/>
                  <a:pt x="3456" y="18051"/>
                  <a:pt x="3481" y="18051"/>
                </a:cubicBezTo>
                <a:cubicBezTo>
                  <a:pt x="3468" y="18165"/>
                  <a:pt x="3494" y="18291"/>
                  <a:pt x="3519" y="18417"/>
                </a:cubicBezTo>
                <a:lnTo>
                  <a:pt x="3430" y="18417"/>
                </a:lnTo>
                <a:cubicBezTo>
                  <a:pt x="3430" y="18291"/>
                  <a:pt x="3430" y="18165"/>
                  <a:pt x="3418" y="18039"/>
                </a:cubicBezTo>
                <a:close/>
                <a:moveTo>
                  <a:pt x="42334" y="18039"/>
                </a:moveTo>
                <a:cubicBezTo>
                  <a:pt x="42322" y="18165"/>
                  <a:pt x="42322" y="18291"/>
                  <a:pt x="42322" y="18417"/>
                </a:cubicBezTo>
                <a:lnTo>
                  <a:pt x="42233" y="18417"/>
                </a:lnTo>
                <a:cubicBezTo>
                  <a:pt x="42259" y="18291"/>
                  <a:pt x="42271" y="18165"/>
                  <a:pt x="42271" y="18051"/>
                </a:cubicBezTo>
                <a:cubicBezTo>
                  <a:pt x="42296" y="18051"/>
                  <a:pt x="42309" y="18051"/>
                  <a:pt x="42334" y="18039"/>
                </a:cubicBezTo>
                <a:close/>
                <a:moveTo>
                  <a:pt x="42486" y="18026"/>
                </a:moveTo>
                <a:cubicBezTo>
                  <a:pt x="42473" y="18152"/>
                  <a:pt x="42473" y="18266"/>
                  <a:pt x="42448" y="18392"/>
                </a:cubicBezTo>
                <a:cubicBezTo>
                  <a:pt x="42423" y="18405"/>
                  <a:pt x="42385" y="18405"/>
                  <a:pt x="42360" y="18417"/>
                </a:cubicBezTo>
                <a:cubicBezTo>
                  <a:pt x="42360" y="18291"/>
                  <a:pt x="42360" y="18165"/>
                  <a:pt x="42360" y="18039"/>
                </a:cubicBezTo>
                <a:cubicBezTo>
                  <a:pt x="42398" y="18039"/>
                  <a:pt x="42435" y="18026"/>
                  <a:pt x="42486" y="18026"/>
                </a:cubicBezTo>
                <a:close/>
                <a:moveTo>
                  <a:pt x="3860" y="18581"/>
                </a:moveTo>
                <a:cubicBezTo>
                  <a:pt x="3872" y="18897"/>
                  <a:pt x="3961" y="19213"/>
                  <a:pt x="4024" y="19528"/>
                </a:cubicBezTo>
                <a:cubicBezTo>
                  <a:pt x="3898" y="19238"/>
                  <a:pt x="3847" y="18885"/>
                  <a:pt x="3822" y="18581"/>
                </a:cubicBezTo>
                <a:close/>
                <a:moveTo>
                  <a:pt x="41930" y="18581"/>
                </a:moveTo>
                <a:cubicBezTo>
                  <a:pt x="41905" y="18885"/>
                  <a:pt x="41855" y="19238"/>
                  <a:pt x="41728" y="19528"/>
                </a:cubicBezTo>
                <a:cubicBezTo>
                  <a:pt x="41791" y="19213"/>
                  <a:pt x="41880" y="18897"/>
                  <a:pt x="41892" y="18581"/>
                </a:cubicBezTo>
                <a:close/>
                <a:moveTo>
                  <a:pt x="4100" y="18556"/>
                </a:moveTo>
                <a:cubicBezTo>
                  <a:pt x="4100" y="18556"/>
                  <a:pt x="4100" y="18569"/>
                  <a:pt x="4100" y="18569"/>
                </a:cubicBezTo>
                <a:cubicBezTo>
                  <a:pt x="4175" y="18922"/>
                  <a:pt x="4201" y="19263"/>
                  <a:pt x="4188" y="19617"/>
                </a:cubicBezTo>
                <a:cubicBezTo>
                  <a:pt x="4175" y="19667"/>
                  <a:pt x="4175" y="19718"/>
                  <a:pt x="4175" y="19768"/>
                </a:cubicBezTo>
                <a:cubicBezTo>
                  <a:pt x="4138" y="19377"/>
                  <a:pt x="4100" y="18935"/>
                  <a:pt x="3961" y="18569"/>
                </a:cubicBezTo>
                <a:lnTo>
                  <a:pt x="3986" y="18569"/>
                </a:lnTo>
                <a:cubicBezTo>
                  <a:pt x="3999" y="18607"/>
                  <a:pt x="4011" y="18657"/>
                  <a:pt x="4024" y="18695"/>
                </a:cubicBezTo>
                <a:cubicBezTo>
                  <a:pt x="4024" y="18700"/>
                  <a:pt x="4028" y="18703"/>
                  <a:pt x="4033" y="18703"/>
                </a:cubicBezTo>
                <a:cubicBezTo>
                  <a:pt x="4041" y="18703"/>
                  <a:pt x="4049" y="18697"/>
                  <a:pt x="4049" y="18682"/>
                </a:cubicBezTo>
                <a:cubicBezTo>
                  <a:pt x="4037" y="18645"/>
                  <a:pt x="4024" y="18607"/>
                  <a:pt x="4024" y="18569"/>
                </a:cubicBezTo>
                <a:cubicBezTo>
                  <a:pt x="4049" y="18569"/>
                  <a:pt x="4074" y="18569"/>
                  <a:pt x="4100" y="18556"/>
                </a:cubicBezTo>
                <a:close/>
                <a:moveTo>
                  <a:pt x="41653" y="18556"/>
                </a:moveTo>
                <a:cubicBezTo>
                  <a:pt x="41678" y="18569"/>
                  <a:pt x="41703" y="18569"/>
                  <a:pt x="41728" y="18569"/>
                </a:cubicBezTo>
                <a:cubicBezTo>
                  <a:pt x="41728" y="18607"/>
                  <a:pt x="41716" y="18645"/>
                  <a:pt x="41703" y="18682"/>
                </a:cubicBezTo>
                <a:cubicBezTo>
                  <a:pt x="41703" y="18697"/>
                  <a:pt x="41712" y="18703"/>
                  <a:pt x="41719" y="18703"/>
                </a:cubicBezTo>
                <a:cubicBezTo>
                  <a:pt x="41724" y="18703"/>
                  <a:pt x="41728" y="18700"/>
                  <a:pt x="41728" y="18695"/>
                </a:cubicBezTo>
                <a:cubicBezTo>
                  <a:pt x="41741" y="18657"/>
                  <a:pt x="41754" y="18607"/>
                  <a:pt x="41766" y="18569"/>
                </a:cubicBezTo>
                <a:lnTo>
                  <a:pt x="41791" y="18569"/>
                </a:lnTo>
                <a:cubicBezTo>
                  <a:pt x="41653" y="18935"/>
                  <a:pt x="41615" y="19377"/>
                  <a:pt x="41577" y="19768"/>
                </a:cubicBezTo>
                <a:cubicBezTo>
                  <a:pt x="41577" y="19718"/>
                  <a:pt x="41577" y="19667"/>
                  <a:pt x="41564" y="19617"/>
                </a:cubicBezTo>
                <a:cubicBezTo>
                  <a:pt x="41551" y="19263"/>
                  <a:pt x="41577" y="18922"/>
                  <a:pt x="41653" y="18569"/>
                </a:cubicBezTo>
                <a:cubicBezTo>
                  <a:pt x="41653" y="18569"/>
                  <a:pt x="41653" y="18556"/>
                  <a:pt x="41653" y="18556"/>
                </a:cubicBezTo>
                <a:close/>
                <a:moveTo>
                  <a:pt x="4251" y="18531"/>
                </a:moveTo>
                <a:cubicBezTo>
                  <a:pt x="4276" y="18771"/>
                  <a:pt x="4377" y="19023"/>
                  <a:pt x="4403" y="19263"/>
                </a:cubicBezTo>
                <a:cubicBezTo>
                  <a:pt x="4428" y="19516"/>
                  <a:pt x="4453" y="19819"/>
                  <a:pt x="4352" y="20059"/>
                </a:cubicBezTo>
                <a:cubicBezTo>
                  <a:pt x="4239" y="19869"/>
                  <a:pt x="4314" y="19579"/>
                  <a:pt x="4314" y="19390"/>
                </a:cubicBezTo>
                <a:cubicBezTo>
                  <a:pt x="4327" y="19099"/>
                  <a:pt x="4251" y="18821"/>
                  <a:pt x="4163" y="18556"/>
                </a:cubicBezTo>
                <a:cubicBezTo>
                  <a:pt x="4188" y="18544"/>
                  <a:pt x="4226" y="18544"/>
                  <a:pt x="4251" y="18531"/>
                </a:cubicBezTo>
                <a:close/>
                <a:moveTo>
                  <a:pt x="41501" y="18531"/>
                </a:moveTo>
                <a:cubicBezTo>
                  <a:pt x="41526" y="18544"/>
                  <a:pt x="41564" y="18544"/>
                  <a:pt x="41589" y="18556"/>
                </a:cubicBezTo>
                <a:cubicBezTo>
                  <a:pt x="41488" y="18821"/>
                  <a:pt x="41425" y="19099"/>
                  <a:pt x="41438" y="19390"/>
                </a:cubicBezTo>
                <a:cubicBezTo>
                  <a:pt x="41438" y="19579"/>
                  <a:pt x="41514" y="19869"/>
                  <a:pt x="41400" y="20059"/>
                </a:cubicBezTo>
                <a:cubicBezTo>
                  <a:pt x="41299" y="19819"/>
                  <a:pt x="41324" y="19516"/>
                  <a:pt x="41349" y="19263"/>
                </a:cubicBezTo>
                <a:cubicBezTo>
                  <a:pt x="41375" y="19023"/>
                  <a:pt x="41476" y="18771"/>
                  <a:pt x="41501" y="18531"/>
                </a:cubicBezTo>
                <a:close/>
                <a:moveTo>
                  <a:pt x="3494" y="18594"/>
                </a:moveTo>
                <a:cubicBezTo>
                  <a:pt x="3481" y="19074"/>
                  <a:pt x="3632" y="19579"/>
                  <a:pt x="3494" y="20059"/>
                </a:cubicBezTo>
                <a:cubicBezTo>
                  <a:pt x="3461" y="20150"/>
                  <a:pt x="3428" y="20204"/>
                  <a:pt x="3405" y="20204"/>
                </a:cubicBezTo>
                <a:cubicBezTo>
                  <a:pt x="3382" y="20204"/>
                  <a:pt x="3367" y="20156"/>
                  <a:pt x="3367" y="20046"/>
                </a:cubicBezTo>
                <a:cubicBezTo>
                  <a:pt x="3355" y="19882"/>
                  <a:pt x="3405" y="19718"/>
                  <a:pt x="3443" y="19566"/>
                </a:cubicBezTo>
                <a:cubicBezTo>
                  <a:pt x="3506" y="19225"/>
                  <a:pt x="3481" y="18935"/>
                  <a:pt x="3468" y="18594"/>
                </a:cubicBezTo>
                <a:close/>
                <a:moveTo>
                  <a:pt x="42284" y="18594"/>
                </a:moveTo>
                <a:cubicBezTo>
                  <a:pt x="42271" y="18935"/>
                  <a:pt x="42233" y="19225"/>
                  <a:pt x="42309" y="19566"/>
                </a:cubicBezTo>
                <a:cubicBezTo>
                  <a:pt x="42347" y="19718"/>
                  <a:pt x="42385" y="19882"/>
                  <a:pt x="42385" y="20046"/>
                </a:cubicBezTo>
                <a:cubicBezTo>
                  <a:pt x="42385" y="20156"/>
                  <a:pt x="42370" y="20204"/>
                  <a:pt x="42348" y="20204"/>
                </a:cubicBezTo>
                <a:cubicBezTo>
                  <a:pt x="42324" y="20204"/>
                  <a:pt x="42291" y="20150"/>
                  <a:pt x="42259" y="20059"/>
                </a:cubicBezTo>
                <a:cubicBezTo>
                  <a:pt x="42120" y="19579"/>
                  <a:pt x="42271" y="19074"/>
                  <a:pt x="42259" y="18594"/>
                </a:cubicBezTo>
                <a:close/>
                <a:moveTo>
                  <a:pt x="3645" y="19124"/>
                </a:moveTo>
                <a:cubicBezTo>
                  <a:pt x="3658" y="19225"/>
                  <a:pt x="3696" y="19326"/>
                  <a:pt x="3721" y="19402"/>
                </a:cubicBezTo>
                <a:cubicBezTo>
                  <a:pt x="3822" y="19743"/>
                  <a:pt x="3986" y="20109"/>
                  <a:pt x="3948" y="20476"/>
                </a:cubicBezTo>
                <a:cubicBezTo>
                  <a:pt x="3721" y="20071"/>
                  <a:pt x="3658" y="19592"/>
                  <a:pt x="3645" y="19124"/>
                </a:cubicBezTo>
                <a:close/>
                <a:moveTo>
                  <a:pt x="42107" y="19124"/>
                </a:moveTo>
                <a:cubicBezTo>
                  <a:pt x="42094" y="19592"/>
                  <a:pt x="42031" y="20071"/>
                  <a:pt x="41804" y="20476"/>
                </a:cubicBezTo>
                <a:cubicBezTo>
                  <a:pt x="41766" y="20109"/>
                  <a:pt x="41930" y="19743"/>
                  <a:pt x="42031" y="19402"/>
                </a:cubicBezTo>
                <a:cubicBezTo>
                  <a:pt x="42057" y="19326"/>
                  <a:pt x="42082" y="19225"/>
                  <a:pt x="42107" y="19124"/>
                </a:cubicBezTo>
                <a:close/>
                <a:moveTo>
                  <a:pt x="13316" y="0"/>
                </a:moveTo>
                <a:cubicBezTo>
                  <a:pt x="13297" y="0"/>
                  <a:pt x="13284" y="35"/>
                  <a:pt x="13305" y="45"/>
                </a:cubicBezTo>
                <a:cubicBezTo>
                  <a:pt x="13949" y="537"/>
                  <a:pt x="14744" y="765"/>
                  <a:pt x="15502" y="979"/>
                </a:cubicBezTo>
                <a:cubicBezTo>
                  <a:pt x="16171" y="1156"/>
                  <a:pt x="16828" y="1346"/>
                  <a:pt x="17497" y="1497"/>
                </a:cubicBezTo>
                <a:cubicBezTo>
                  <a:pt x="17497" y="1649"/>
                  <a:pt x="17522" y="1800"/>
                  <a:pt x="17522" y="1939"/>
                </a:cubicBezTo>
                <a:cubicBezTo>
                  <a:pt x="17522" y="1952"/>
                  <a:pt x="17522" y="1977"/>
                  <a:pt x="17522" y="1990"/>
                </a:cubicBezTo>
                <a:cubicBezTo>
                  <a:pt x="16600" y="2280"/>
                  <a:pt x="15628" y="2457"/>
                  <a:pt x="14681" y="2583"/>
                </a:cubicBezTo>
                <a:cubicBezTo>
                  <a:pt x="14353" y="2621"/>
                  <a:pt x="14037" y="2646"/>
                  <a:pt x="13709" y="2659"/>
                </a:cubicBezTo>
                <a:cubicBezTo>
                  <a:pt x="14593" y="2343"/>
                  <a:pt x="15464" y="1952"/>
                  <a:pt x="16196" y="1383"/>
                </a:cubicBezTo>
                <a:cubicBezTo>
                  <a:pt x="16229" y="1362"/>
                  <a:pt x="16205" y="1330"/>
                  <a:pt x="16182" y="1330"/>
                </a:cubicBezTo>
                <a:cubicBezTo>
                  <a:pt x="16178" y="1330"/>
                  <a:pt x="16175" y="1331"/>
                  <a:pt x="16171" y="1333"/>
                </a:cubicBezTo>
                <a:cubicBezTo>
                  <a:pt x="15262" y="1914"/>
                  <a:pt x="14277" y="2331"/>
                  <a:pt x="13254" y="2659"/>
                </a:cubicBezTo>
                <a:cubicBezTo>
                  <a:pt x="12648" y="2659"/>
                  <a:pt x="12042" y="2596"/>
                  <a:pt x="11449" y="2469"/>
                </a:cubicBezTo>
                <a:cubicBezTo>
                  <a:pt x="11385" y="2457"/>
                  <a:pt x="11335" y="2457"/>
                  <a:pt x="11284" y="2444"/>
                </a:cubicBezTo>
                <a:cubicBezTo>
                  <a:pt x="11272" y="2432"/>
                  <a:pt x="11259" y="2432"/>
                  <a:pt x="11259" y="2432"/>
                </a:cubicBezTo>
                <a:cubicBezTo>
                  <a:pt x="10337" y="2229"/>
                  <a:pt x="9454" y="1914"/>
                  <a:pt x="8570" y="1598"/>
                </a:cubicBezTo>
                <a:cubicBezTo>
                  <a:pt x="7547" y="1232"/>
                  <a:pt x="6511" y="853"/>
                  <a:pt x="5602" y="234"/>
                </a:cubicBezTo>
                <a:cubicBezTo>
                  <a:pt x="5601" y="233"/>
                  <a:pt x="5599" y="232"/>
                  <a:pt x="5596" y="232"/>
                </a:cubicBezTo>
                <a:cubicBezTo>
                  <a:pt x="5584" y="232"/>
                  <a:pt x="5568" y="261"/>
                  <a:pt x="5590" y="272"/>
                </a:cubicBezTo>
                <a:cubicBezTo>
                  <a:pt x="6360" y="853"/>
                  <a:pt x="7256" y="1245"/>
                  <a:pt x="8153" y="1598"/>
                </a:cubicBezTo>
                <a:cubicBezTo>
                  <a:pt x="9125" y="2002"/>
                  <a:pt x="10085" y="2406"/>
                  <a:pt x="11108" y="2646"/>
                </a:cubicBezTo>
                <a:cubicBezTo>
                  <a:pt x="11158" y="2659"/>
                  <a:pt x="11196" y="2671"/>
                  <a:pt x="11247" y="2671"/>
                </a:cubicBezTo>
                <a:cubicBezTo>
                  <a:pt x="11259" y="2848"/>
                  <a:pt x="11259" y="3012"/>
                  <a:pt x="11259" y="3177"/>
                </a:cubicBezTo>
                <a:cubicBezTo>
                  <a:pt x="10779" y="3265"/>
                  <a:pt x="10312" y="3341"/>
                  <a:pt x="9820" y="3379"/>
                </a:cubicBezTo>
                <a:cubicBezTo>
                  <a:pt x="9415" y="3411"/>
                  <a:pt x="9010" y="3426"/>
                  <a:pt x="8607" y="3426"/>
                </a:cubicBezTo>
                <a:cubicBezTo>
                  <a:pt x="6951" y="3426"/>
                  <a:pt x="5318" y="3161"/>
                  <a:pt x="3733" y="2684"/>
                </a:cubicBezTo>
                <a:lnTo>
                  <a:pt x="3721" y="2634"/>
                </a:lnTo>
                <a:cubicBezTo>
                  <a:pt x="3721" y="2602"/>
                  <a:pt x="3699" y="2586"/>
                  <a:pt x="3675" y="2586"/>
                </a:cubicBezTo>
                <a:cubicBezTo>
                  <a:pt x="3651" y="2586"/>
                  <a:pt x="3626" y="2602"/>
                  <a:pt x="3620" y="2634"/>
                </a:cubicBezTo>
                <a:cubicBezTo>
                  <a:pt x="3620" y="2634"/>
                  <a:pt x="3620" y="2646"/>
                  <a:pt x="3620" y="2646"/>
                </a:cubicBezTo>
                <a:cubicBezTo>
                  <a:pt x="3494" y="2608"/>
                  <a:pt x="3367" y="2570"/>
                  <a:pt x="3241" y="2520"/>
                </a:cubicBezTo>
                <a:cubicBezTo>
                  <a:pt x="2092" y="2141"/>
                  <a:pt x="956" y="1623"/>
                  <a:pt x="34" y="828"/>
                </a:cubicBezTo>
                <a:cubicBezTo>
                  <a:pt x="31" y="825"/>
                  <a:pt x="28" y="824"/>
                  <a:pt x="26" y="824"/>
                </a:cubicBezTo>
                <a:cubicBezTo>
                  <a:pt x="13" y="824"/>
                  <a:pt x="1" y="843"/>
                  <a:pt x="21" y="853"/>
                </a:cubicBezTo>
                <a:cubicBezTo>
                  <a:pt x="1044" y="1788"/>
                  <a:pt x="2294" y="2394"/>
                  <a:pt x="3607" y="2823"/>
                </a:cubicBezTo>
                <a:cubicBezTo>
                  <a:pt x="3582" y="3429"/>
                  <a:pt x="3632" y="4023"/>
                  <a:pt x="3670" y="4641"/>
                </a:cubicBezTo>
                <a:cubicBezTo>
                  <a:pt x="3708" y="5348"/>
                  <a:pt x="3746" y="6055"/>
                  <a:pt x="3771" y="6763"/>
                </a:cubicBezTo>
                <a:cubicBezTo>
                  <a:pt x="3797" y="7457"/>
                  <a:pt x="3771" y="8152"/>
                  <a:pt x="3797" y="8846"/>
                </a:cubicBezTo>
                <a:cubicBezTo>
                  <a:pt x="3809" y="9427"/>
                  <a:pt x="3847" y="10008"/>
                  <a:pt x="3885" y="10601"/>
                </a:cubicBezTo>
                <a:lnTo>
                  <a:pt x="3822" y="10601"/>
                </a:lnTo>
                <a:cubicBezTo>
                  <a:pt x="3557" y="10626"/>
                  <a:pt x="3393" y="10841"/>
                  <a:pt x="3342" y="11081"/>
                </a:cubicBezTo>
                <a:cubicBezTo>
                  <a:pt x="3304" y="11195"/>
                  <a:pt x="3292" y="11321"/>
                  <a:pt x="3342" y="11435"/>
                </a:cubicBezTo>
                <a:cubicBezTo>
                  <a:pt x="3355" y="11498"/>
                  <a:pt x="3367" y="11548"/>
                  <a:pt x="3393" y="11599"/>
                </a:cubicBezTo>
                <a:cubicBezTo>
                  <a:pt x="3266" y="11611"/>
                  <a:pt x="3153" y="11662"/>
                  <a:pt x="3064" y="11750"/>
                </a:cubicBezTo>
                <a:cubicBezTo>
                  <a:pt x="2938" y="11864"/>
                  <a:pt x="2925" y="12079"/>
                  <a:pt x="3001" y="12230"/>
                </a:cubicBezTo>
                <a:cubicBezTo>
                  <a:pt x="1852" y="12483"/>
                  <a:pt x="1246" y="13644"/>
                  <a:pt x="1158" y="14755"/>
                </a:cubicBezTo>
                <a:cubicBezTo>
                  <a:pt x="1057" y="15993"/>
                  <a:pt x="1524" y="17369"/>
                  <a:pt x="2736" y="17874"/>
                </a:cubicBezTo>
                <a:cubicBezTo>
                  <a:pt x="2837" y="17912"/>
                  <a:pt x="2925" y="17937"/>
                  <a:pt x="3014" y="17963"/>
                </a:cubicBezTo>
                <a:cubicBezTo>
                  <a:pt x="2938" y="18102"/>
                  <a:pt x="2963" y="18329"/>
                  <a:pt x="3064" y="18455"/>
                </a:cubicBezTo>
                <a:cubicBezTo>
                  <a:pt x="3153" y="18556"/>
                  <a:pt x="3292" y="18594"/>
                  <a:pt x="3430" y="18594"/>
                </a:cubicBezTo>
                <a:cubicBezTo>
                  <a:pt x="3405" y="18784"/>
                  <a:pt x="3418" y="18973"/>
                  <a:pt x="3405" y="19162"/>
                </a:cubicBezTo>
                <a:cubicBezTo>
                  <a:pt x="3393" y="19326"/>
                  <a:pt x="3342" y="19491"/>
                  <a:pt x="3304" y="19655"/>
                </a:cubicBezTo>
                <a:cubicBezTo>
                  <a:pt x="3266" y="19869"/>
                  <a:pt x="3191" y="20147"/>
                  <a:pt x="3342" y="20337"/>
                </a:cubicBezTo>
                <a:cubicBezTo>
                  <a:pt x="3350" y="20352"/>
                  <a:pt x="3367" y="20363"/>
                  <a:pt x="3385" y="20363"/>
                </a:cubicBezTo>
                <a:cubicBezTo>
                  <a:pt x="3397" y="20363"/>
                  <a:pt x="3408" y="20359"/>
                  <a:pt x="3418" y="20349"/>
                </a:cubicBezTo>
                <a:cubicBezTo>
                  <a:pt x="3544" y="20236"/>
                  <a:pt x="3595" y="20071"/>
                  <a:pt x="3620" y="19907"/>
                </a:cubicBezTo>
                <a:cubicBezTo>
                  <a:pt x="3683" y="20185"/>
                  <a:pt x="3784" y="20450"/>
                  <a:pt x="3923" y="20652"/>
                </a:cubicBezTo>
                <a:cubicBezTo>
                  <a:pt x="3940" y="20674"/>
                  <a:pt x="3961" y="20684"/>
                  <a:pt x="3981" y="20684"/>
                </a:cubicBezTo>
                <a:cubicBezTo>
                  <a:pt x="4006" y="20684"/>
                  <a:pt x="4029" y="20668"/>
                  <a:pt x="4037" y="20640"/>
                </a:cubicBezTo>
                <a:cubicBezTo>
                  <a:pt x="4125" y="20311"/>
                  <a:pt x="4037" y="19983"/>
                  <a:pt x="3936" y="19667"/>
                </a:cubicBezTo>
                <a:cubicBezTo>
                  <a:pt x="3872" y="19491"/>
                  <a:pt x="3809" y="19326"/>
                  <a:pt x="3771" y="19150"/>
                </a:cubicBezTo>
                <a:cubicBezTo>
                  <a:pt x="3733" y="18948"/>
                  <a:pt x="3746" y="18771"/>
                  <a:pt x="3771" y="18581"/>
                </a:cubicBezTo>
                <a:lnTo>
                  <a:pt x="3784" y="18581"/>
                </a:lnTo>
                <a:cubicBezTo>
                  <a:pt x="3759" y="18998"/>
                  <a:pt x="3835" y="19503"/>
                  <a:pt x="4074" y="19844"/>
                </a:cubicBezTo>
                <a:cubicBezTo>
                  <a:pt x="4087" y="19863"/>
                  <a:pt x="4109" y="19873"/>
                  <a:pt x="4130" y="19873"/>
                </a:cubicBezTo>
                <a:cubicBezTo>
                  <a:pt x="4150" y="19873"/>
                  <a:pt x="4169" y="19863"/>
                  <a:pt x="4175" y="19844"/>
                </a:cubicBezTo>
                <a:cubicBezTo>
                  <a:pt x="4188" y="19983"/>
                  <a:pt x="4213" y="20109"/>
                  <a:pt x="4314" y="20210"/>
                </a:cubicBezTo>
                <a:cubicBezTo>
                  <a:pt x="4325" y="20226"/>
                  <a:pt x="4340" y="20233"/>
                  <a:pt x="4356" y="20233"/>
                </a:cubicBezTo>
                <a:cubicBezTo>
                  <a:pt x="4377" y="20233"/>
                  <a:pt x="4401" y="20220"/>
                  <a:pt x="4415" y="20198"/>
                </a:cubicBezTo>
                <a:cubicBezTo>
                  <a:pt x="4580" y="19945"/>
                  <a:pt x="4554" y="19592"/>
                  <a:pt x="4529" y="19289"/>
                </a:cubicBezTo>
                <a:cubicBezTo>
                  <a:pt x="4529" y="19251"/>
                  <a:pt x="4529" y="19213"/>
                  <a:pt x="4516" y="19162"/>
                </a:cubicBezTo>
                <a:lnTo>
                  <a:pt x="4529" y="19162"/>
                </a:lnTo>
                <a:cubicBezTo>
                  <a:pt x="4655" y="19087"/>
                  <a:pt x="4718" y="18973"/>
                  <a:pt x="4756" y="18834"/>
                </a:cubicBezTo>
                <a:cubicBezTo>
                  <a:pt x="4765" y="18800"/>
                  <a:pt x="4739" y="18778"/>
                  <a:pt x="4714" y="18778"/>
                </a:cubicBezTo>
                <a:cubicBezTo>
                  <a:pt x="4702" y="18778"/>
                  <a:pt x="4689" y="18784"/>
                  <a:pt x="4681" y="18796"/>
                </a:cubicBezTo>
                <a:cubicBezTo>
                  <a:pt x="4643" y="18885"/>
                  <a:pt x="4592" y="18960"/>
                  <a:pt x="4529" y="19011"/>
                </a:cubicBezTo>
                <a:cubicBezTo>
                  <a:pt x="4478" y="18847"/>
                  <a:pt x="4478" y="18670"/>
                  <a:pt x="4403" y="18506"/>
                </a:cubicBezTo>
                <a:cubicBezTo>
                  <a:pt x="4655" y="18430"/>
                  <a:pt x="4832" y="18266"/>
                  <a:pt x="4706" y="17937"/>
                </a:cubicBezTo>
                <a:cubicBezTo>
                  <a:pt x="5274" y="17799"/>
                  <a:pt x="5804" y="17508"/>
                  <a:pt x="6032" y="16940"/>
                </a:cubicBezTo>
                <a:cubicBezTo>
                  <a:pt x="6183" y="16586"/>
                  <a:pt x="6221" y="16170"/>
                  <a:pt x="6246" y="15778"/>
                </a:cubicBezTo>
                <a:cubicBezTo>
                  <a:pt x="6284" y="15336"/>
                  <a:pt x="6272" y="14882"/>
                  <a:pt x="6221" y="14427"/>
                </a:cubicBezTo>
                <a:cubicBezTo>
                  <a:pt x="6133" y="13821"/>
                  <a:pt x="5931" y="13215"/>
                  <a:pt x="5476" y="12786"/>
                </a:cubicBezTo>
                <a:cubicBezTo>
                  <a:pt x="5274" y="12584"/>
                  <a:pt x="5021" y="12432"/>
                  <a:pt x="4769" y="12331"/>
                </a:cubicBezTo>
                <a:cubicBezTo>
                  <a:pt x="4744" y="12091"/>
                  <a:pt x="4857" y="11776"/>
                  <a:pt x="4605" y="11611"/>
                </a:cubicBezTo>
                <a:cubicBezTo>
                  <a:pt x="4580" y="11599"/>
                  <a:pt x="4542" y="11586"/>
                  <a:pt x="4516" y="11573"/>
                </a:cubicBezTo>
                <a:cubicBezTo>
                  <a:pt x="4580" y="11384"/>
                  <a:pt x="4592" y="11169"/>
                  <a:pt x="4516" y="10980"/>
                </a:cubicBezTo>
                <a:cubicBezTo>
                  <a:pt x="4415" y="10753"/>
                  <a:pt x="4201" y="10626"/>
                  <a:pt x="3973" y="10601"/>
                </a:cubicBezTo>
                <a:cubicBezTo>
                  <a:pt x="3961" y="10033"/>
                  <a:pt x="3898" y="9465"/>
                  <a:pt x="3872" y="8884"/>
                </a:cubicBezTo>
                <a:cubicBezTo>
                  <a:pt x="3860" y="8177"/>
                  <a:pt x="3936" y="7470"/>
                  <a:pt x="3936" y="6763"/>
                </a:cubicBezTo>
                <a:cubicBezTo>
                  <a:pt x="3923" y="5462"/>
                  <a:pt x="3835" y="4161"/>
                  <a:pt x="3746" y="2861"/>
                </a:cubicBezTo>
                <a:lnTo>
                  <a:pt x="3746" y="2861"/>
                </a:lnTo>
                <a:cubicBezTo>
                  <a:pt x="4441" y="3088"/>
                  <a:pt x="5148" y="3265"/>
                  <a:pt x="5842" y="3404"/>
                </a:cubicBezTo>
                <a:cubicBezTo>
                  <a:pt x="6693" y="3588"/>
                  <a:pt x="7550" y="3675"/>
                  <a:pt x="8405" y="3675"/>
                </a:cubicBezTo>
                <a:cubicBezTo>
                  <a:pt x="9363" y="3675"/>
                  <a:pt x="10318" y="3566"/>
                  <a:pt x="11259" y="3366"/>
                </a:cubicBezTo>
                <a:lnTo>
                  <a:pt x="11259" y="3366"/>
                </a:lnTo>
                <a:cubicBezTo>
                  <a:pt x="11259" y="3581"/>
                  <a:pt x="11247" y="3808"/>
                  <a:pt x="11247" y="4023"/>
                </a:cubicBezTo>
                <a:cubicBezTo>
                  <a:pt x="11259" y="4288"/>
                  <a:pt x="11234" y="4679"/>
                  <a:pt x="11360" y="4957"/>
                </a:cubicBezTo>
                <a:cubicBezTo>
                  <a:pt x="11335" y="4957"/>
                  <a:pt x="11310" y="4957"/>
                  <a:pt x="11284" y="4970"/>
                </a:cubicBezTo>
                <a:cubicBezTo>
                  <a:pt x="10603" y="5020"/>
                  <a:pt x="9908" y="5235"/>
                  <a:pt x="9340" y="5639"/>
                </a:cubicBezTo>
                <a:lnTo>
                  <a:pt x="9214" y="5639"/>
                </a:lnTo>
                <a:cubicBezTo>
                  <a:pt x="9113" y="5639"/>
                  <a:pt x="9075" y="5740"/>
                  <a:pt x="9113" y="5828"/>
                </a:cubicBezTo>
                <a:cubicBezTo>
                  <a:pt x="9201" y="6043"/>
                  <a:pt x="9340" y="6245"/>
                  <a:pt x="9466" y="6447"/>
                </a:cubicBezTo>
                <a:cubicBezTo>
                  <a:pt x="9264" y="6573"/>
                  <a:pt x="8986" y="6725"/>
                  <a:pt x="9201" y="7003"/>
                </a:cubicBezTo>
                <a:cubicBezTo>
                  <a:pt x="9226" y="7028"/>
                  <a:pt x="9252" y="7053"/>
                  <a:pt x="9289" y="7078"/>
                </a:cubicBezTo>
                <a:lnTo>
                  <a:pt x="9277" y="7078"/>
                </a:lnTo>
                <a:cubicBezTo>
                  <a:pt x="9252" y="7078"/>
                  <a:pt x="9252" y="7116"/>
                  <a:pt x="9277" y="7116"/>
                </a:cubicBezTo>
                <a:lnTo>
                  <a:pt x="9327" y="7116"/>
                </a:lnTo>
                <a:cubicBezTo>
                  <a:pt x="9353" y="7141"/>
                  <a:pt x="9378" y="7167"/>
                  <a:pt x="9390" y="7205"/>
                </a:cubicBezTo>
                <a:cubicBezTo>
                  <a:pt x="9390" y="7230"/>
                  <a:pt x="9403" y="7242"/>
                  <a:pt x="9403" y="7255"/>
                </a:cubicBezTo>
                <a:cubicBezTo>
                  <a:pt x="9390" y="7255"/>
                  <a:pt x="9390" y="7255"/>
                  <a:pt x="9390" y="7268"/>
                </a:cubicBezTo>
                <a:cubicBezTo>
                  <a:pt x="9390" y="7280"/>
                  <a:pt x="9365" y="7280"/>
                  <a:pt x="9327" y="7331"/>
                </a:cubicBezTo>
                <a:cubicBezTo>
                  <a:pt x="9264" y="7419"/>
                  <a:pt x="9201" y="7583"/>
                  <a:pt x="9252" y="7697"/>
                </a:cubicBezTo>
                <a:cubicBezTo>
                  <a:pt x="9302" y="7798"/>
                  <a:pt x="9491" y="7924"/>
                  <a:pt x="9504" y="7987"/>
                </a:cubicBezTo>
                <a:cubicBezTo>
                  <a:pt x="9529" y="8063"/>
                  <a:pt x="9340" y="8202"/>
                  <a:pt x="9315" y="8316"/>
                </a:cubicBezTo>
                <a:cubicBezTo>
                  <a:pt x="9277" y="8429"/>
                  <a:pt x="9340" y="8556"/>
                  <a:pt x="9428" y="8644"/>
                </a:cubicBezTo>
                <a:cubicBezTo>
                  <a:pt x="9454" y="8669"/>
                  <a:pt x="9491" y="8695"/>
                  <a:pt x="9529" y="8732"/>
                </a:cubicBezTo>
                <a:cubicBezTo>
                  <a:pt x="9580" y="8808"/>
                  <a:pt x="9580" y="8796"/>
                  <a:pt x="9517" y="8871"/>
                </a:cubicBezTo>
                <a:cubicBezTo>
                  <a:pt x="9454" y="8934"/>
                  <a:pt x="9353" y="8960"/>
                  <a:pt x="9289" y="9010"/>
                </a:cubicBezTo>
                <a:cubicBezTo>
                  <a:pt x="9252" y="9035"/>
                  <a:pt x="9214" y="9086"/>
                  <a:pt x="9226" y="9136"/>
                </a:cubicBezTo>
                <a:cubicBezTo>
                  <a:pt x="9277" y="9275"/>
                  <a:pt x="9378" y="9351"/>
                  <a:pt x="9441" y="9465"/>
                </a:cubicBezTo>
                <a:cubicBezTo>
                  <a:pt x="9517" y="9629"/>
                  <a:pt x="9340" y="9743"/>
                  <a:pt x="9239" y="9869"/>
                </a:cubicBezTo>
                <a:cubicBezTo>
                  <a:pt x="9125" y="9995"/>
                  <a:pt x="8986" y="10197"/>
                  <a:pt x="9150" y="10361"/>
                </a:cubicBezTo>
                <a:cubicBezTo>
                  <a:pt x="9289" y="10488"/>
                  <a:pt x="9529" y="10488"/>
                  <a:pt x="9693" y="10500"/>
                </a:cubicBezTo>
                <a:cubicBezTo>
                  <a:pt x="9839" y="10513"/>
                  <a:pt x="9981" y="10516"/>
                  <a:pt x="10121" y="10516"/>
                </a:cubicBezTo>
                <a:cubicBezTo>
                  <a:pt x="10262" y="10516"/>
                  <a:pt x="10401" y="10513"/>
                  <a:pt x="10539" y="10513"/>
                </a:cubicBezTo>
                <a:cubicBezTo>
                  <a:pt x="10628" y="10507"/>
                  <a:pt x="10713" y="10503"/>
                  <a:pt x="10798" y="10503"/>
                </a:cubicBezTo>
                <a:cubicBezTo>
                  <a:pt x="10884" y="10503"/>
                  <a:pt x="10969" y="10507"/>
                  <a:pt x="11057" y="10513"/>
                </a:cubicBezTo>
                <a:cubicBezTo>
                  <a:pt x="11057" y="10520"/>
                  <a:pt x="11066" y="10527"/>
                  <a:pt x="11073" y="10527"/>
                </a:cubicBezTo>
                <a:cubicBezTo>
                  <a:pt x="11078" y="10527"/>
                  <a:pt x="11082" y="10523"/>
                  <a:pt x="11082" y="10513"/>
                </a:cubicBezTo>
                <a:cubicBezTo>
                  <a:pt x="11513" y="10523"/>
                  <a:pt x="11943" y="10563"/>
                  <a:pt x="12373" y="10563"/>
                </a:cubicBezTo>
                <a:cubicBezTo>
                  <a:pt x="12498" y="10563"/>
                  <a:pt x="12624" y="10559"/>
                  <a:pt x="12749" y="10551"/>
                </a:cubicBezTo>
                <a:cubicBezTo>
                  <a:pt x="12964" y="10538"/>
                  <a:pt x="13254" y="10538"/>
                  <a:pt x="13406" y="10361"/>
                </a:cubicBezTo>
                <a:cubicBezTo>
                  <a:pt x="13557" y="10185"/>
                  <a:pt x="13444" y="9957"/>
                  <a:pt x="13317" y="9780"/>
                </a:cubicBezTo>
                <a:cubicBezTo>
                  <a:pt x="13456" y="9679"/>
                  <a:pt x="13646" y="9566"/>
                  <a:pt x="13620" y="9364"/>
                </a:cubicBezTo>
                <a:cubicBezTo>
                  <a:pt x="13608" y="9275"/>
                  <a:pt x="13557" y="9212"/>
                  <a:pt x="13494" y="9162"/>
                </a:cubicBezTo>
                <a:cubicBezTo>
                  <a:pt x="13418" y="9099"/>
                  <a:pt x="13242" y="9048"/>
                  <a:pt x="13330" y="8934"/>
                </a:cubicBezTo>
                <a:cubicBezTo>
                  <a:pt x="13381" y="8871"/>
                  <a:pt x="13494" y="8859"/>
                  <a:pt x="13557" y="8783"/>
                </a:cubicBezTo>
                <a:cubicBezTo>
                  <a:pt x="13620" y="8720"/>
                  <a:pt x="13646" y="8631"/>
                  <a:pt x="13633" y="8543"/>
                </a:cubicBezTo>
                <a:cubicBezTo>
                  <a:pt x="13595" y="8354"/>
                  <a:pt x="13406" y="8303"/>
                  <a:pt x="13267" y="8202"/>
                </a:cubicBezTo>
                <a:cubicBezTo>
                  <a:pt x="13381" y="8126"/>
                  <a:pt x="13494" y="8025"/>
                  <a:pt x="13545" y="7912"/>
                </a:cubicBezTo>
                <a:cubicBezTo>
                  <a:pt x="13608" y="7760"/>
                  <a:pt x="13482" y="7634"/>
                  <a:pt x="13368" y="7545"/>
                </a:cubicBezTo>
                <a:cubicBezTo>
                  <a:pt x="13267" y="7457"/>
                  <a:pt x="13103" y="7381"/>
                  <a:pt x="13254" y="7268"/>
                </a:cubicBezTo>
                <a:cubicBezTo>
                  <a:pt x="13317" y="7230"/>
                  <a:pt x="13381" y="7205"/>
                  <a:pt x="13418" y="7141"/>
                </a:cubicBezTo>
                <a:cubicBezTo>
                  <a:pt x="13532" y="6990"/>
                  <a:pt x="13456" y="6800"/>
                  <a:pt x="13330" y="6699"/>
                </a:cubicBezTo>
                <a:cubicBezTo>
                  <a:pt x="13254" y="6636"/>
                  <a:pt x="13128" y="6611"/>
                  <a:pt x="13141" y="6497"/>
                </a:cubicBezTo>
                <a:cubicBezTo>
                  <a:pt x="13153" y="6396"/>
                  <a:pt x="13280" y="6295"/>
                  <a:pt x="13330" y="6232"/>
                </a:cubicBezTo>
                <a:cubicBezTo>
                  <a:pt x="13418" y="6131"/>
                  <a:pt x="13532" y="6005"/>
                  <a:pt x="13482" y="5841"/>
                </a:cubicBezTo>
                <a:cubicBezTo>
                  <a:pt x="13444" y="5715"/>
                  <a:pt x="13292" y="5626"/>
                  <a:pt x="13153" y="5588"/>
                </a:cubicBezTo>
                <a:cubicBezTo>
                  <a:pt x="13141" y="5576"/>
                  <a:pt x="13141" y="5563"/>
                  <a:pt x="13128" y="5563"/>
                </a:cubicBezTo>
                <a:cubicBezTo>
                  <a:pt x="12863" y="5386"/>
                  <a:pt x="12610" y="5172"/>
                  <a:pt x="12320" y="5058"/>
                </a:cubicBezTo>
                <a:cubicBezTo>
                  <a:pt x="12118" y="4995"/>
                  <a:pt x="11903" y="4957"/>
                  <a:pt x="11701" y="4957"/>
                </a:cubicBezTo>
                <a:cubicBezTo>
                  <a:pt x="11689" y="4932"/>
                  <a:pt x="11676" y="4894"/>
                  <a:pt x="11663" y="4869"/>
                </a:cubicBezTo>
                <a:cubicBezTo>
                  <a:pt x="11663" y="4865"/>
                  <a:pt x="11661" y="4864"/>
                  <a:pt x="11659" y="4864"/>
                </a:cubicBezTo>
                <a:cubicBezTo>
                  <a:pt x="11652" y="4864"/>
                  <a:pt x="11638" y="4875"/>
                  <a:pt x="11638" y="4894"/>
                </a:cubicBezTo>
                <a:cubicBezTo>
                  <a:pt x="11651" y="4906"/>
                  <a:pt x="11663" y="4932"/>
                  <a:pt x="11676" y="4957"/>
                </a:cubicBezTo>
                <a:lnTo>
                  <a:pt x="11461" y="4957"/>
                </a:lnTo>
                <a:cubicBezTo>
                  <a:pt x="11461" y="4818"/>
                  <a:pt x="11436" y="4679"/>
                  <a:pt x="11436" y="4540"/>
                </a:cubicBezTo>
                <a:cubicBezTo>
                  <a:pt x="11423" y="4326"/>
                  <a:pt x="11423" y="4111"/>
                  <a:pt x="11423" y="3884"/>
                </a:cubicBezTo>
                <a:cubicBezTo>
                  <a:pt x="11423" y="3707"/>
                  <a:pt x="11423" y="3517"/>
                  <a:pt x="11423" y="3328"/>
                </a:cubicBezTo>
                <a:cubicBezTo>
                  <a:pt x="11903" y="3227"/>
                  <a:pt x="12383" y="3088"/>
                  <a:pt x="12863" y="2937"/>
                </a:cubicBezTo>
                <a:cubicBezTo>
                  <a:pt x="12888" y="2937"/>
                  <a:pt x="12926" y="2924"/>
                  <a:pt x="12951" y="2911"/>
                </a:cubicBezTo>
                <a:cubicBezTo>
                  <a:pt x="13076" y="2918"/>
                  <a:pt x="13202" y="2921"/>
                  <a:pt x="13327" y="2921"/>
                </a:cubicBezTo>
                <a:cubicBezTo>
                  <a:pt x="13669" y="2921"/>
                  <a:pt x="14011" y="2898"/>
                  <a:pt x="14353" y="2861"/>
                </a:cubicBezTo>
                <a:cubicBezTo>
                  <a:pt x="15414" y="2747"/>
                  <a:pt x="16499" y="2495"/>
                  <a:pt x="17522" y="2179"/>
                </a:cubicBezTo>
                <a:lnTo>
                  <a:pt x="17522" y="2179"/>
                </a:lnTo>
                <a:cubicBezTo>
                  <a:pt x="17510" y="2331"/>
                  <a:pt x="17497" y="2495"/>
                  <a:pt x="17484" y="2659"/>
                </a:cubicBezTo>
                <a:cubicBezTo>
                  <a:pt x="17459" y="2987"/>
                  <a:pt x="17421" y="3353"/>
                  <a:pt x="17497" y="3682"/>
                </a:cubicBezTo>
                <a:cubicBezTo>
                  <a:pt x="17232" y="3745"/>
                  <a:pt x="17017" y="3972"/>
                  <a:pt x="17106" y="4250"/>
                </a:cubicBezTo>
                <a:cubicBezTo>
                  <a:pt x="17005" y="4300"/>
                  <a:pt x="16929" y="4414"/>
                  <a:pt x="16916" y="4565"/>
                </a:cubicBezTo>
                <a:cubicBezTo>
                  <a:pt x="16903" y="4679"/>
                  <a:pt x="16903" y="4831"/>
                  <a:pt x="16954" y="4932"/>
                </a:cubicBezTo>
                <a:cubicBezTo>
                  <a:pt x="16916" y="4957"/>
                  <a:pt x="16866" y="4970"/>
                  <a:pt x="16815" y="4995"/>
                </a:cubicBezTo>
                <a:cubicBezTo>
                  <a:pt x="16323" y="5197"/>
                  <a:pt x="15717" y="5626"/>
                  <a:pt x="15754" y="6220"/>
                </a:cubicBezTo>
                <a:cubicBezTo>
                  <a:pt x="15742" y="6245"/>
                  <a:pt x="15729" y="6258"/>
                  <a:pt x="15717" y="6270"/>
                </a:cubicBezTo>
                <a:cubicBezTo>
                  <a:pt x="15706" y="6280"/>
                  <a:pt x="15721" y="6299"/>
                  <a:pt x="15734" y="6299"/>
                </a:cubicBezTo>
                <a:cubicBezTo>
                  <a:pt x="15737" y="6299"/>
                  <a:pt x="15739" y="6298"/>
                  <a:pt x="15742" y="6295"/>
                </a:cubicBezTo>
                <a:lnTo>
                  <a:pt x="15742" y="6295"/>
                </a:lnTo>
                <a:cubicBezTo>
                  <a:pt x="15653" y="6573"/>
                  <a:pt x="15628" y="6876"/>
                  <a:pt x="15666" y="7179"/>
                </a:cubicBezTo>
                <a:cubicBezTo>
                  <a:pt x="15767" y="7962"/>
                  <a:pt x="16361" y="8480"/>
                  <a:pt x="17068" y="8594"/>
                </a:cubicBezTo>
                <a:cubicBezTo>
                  <a:pt x="17017" y="8707"/>
                  <a:pt x="17005" y="8833"/>
                  <a:pt x="17042" y="8934"/>
                </a:cubicBezTo>
                <a:cubicBezTo>
                  <a:pt x="17109" y="9080"/>
                  <a:pt x="17275" y="9126"/>
                  <a:pt x="17418" y="9126"/>
                </a:cubicBezTo>
                <a:cubicBezTo>
                  <a:pt x="17436" y="9126"/>
                  <a:pt x="17454" y="9125"/>
                  <a:pt x="17472" y="9124"/>
                </a:cubicBezTo>
                <a:cubicBezTo>
                  <a:pt x="17636" y="9099"/>
                  <a:pt x="17813" y="9035"/>
                  <a:pt x="17926" y="8909"/>
                </a:cubicBezTo>
                <a:cubicBezTo>
                  <a:pt x="18015" y="8808"/>
                  <a:pt x="18002" y="8606"/>
                  <a:pt x="17838" y="8568"/>
                </a:cubicBezTo>
                <a:cubicBezTo>
                  <a:pt x="17901" y="8556"/>
                  <a:pt x="17952" y="8543"/>
                  <a:pt x="18015" y="8518"/>
                </a:cubicBezTo>
                <a:cubicBezTo>
                  <a:pt x="19467" y="8038"/>
                  <a:pt x="19795" y="5538"/>
                  <a:pt x="18280" y="4906"/>
                </a:cubicBezTo>
                <a:cubicBezTo>
                  <a:pt x="18255" y="4906"/>
                  <a:pt x="18242" y="4894"/>
                  <a:pt x="18229" y="4894"/>
                </a:cubicBezTo>
                <a:cubicBezTo>
                  <a:pt x="18242" y="4818"/>
                  <a:pt x="18242" y="4742"/>
                  <a:pt x="18255" y="4667"/>
                </a:cubicBezTo>
                <a:cubicBezTo>
                  <a:pt x="18267" y="4553"/>
                  <a:pt x="18280" y="4401"/>
                  <a:pt x="18191" y="4300"/>
                </a:cubicBezTo>
                <a:cubicBezTo>
                  <a:pt x="18141" y="4250"/>
                  <a:pt x="18090" y="4212"/>
                  <a:pt x="18015" y="4187"/>
                </a:cubicBezTo>
                <a:cubicBezTo>
                  <a:pt x="18015" y="4174"/>
                  <a:pt x="18015" y="4149"/>
                  <a:pt x="18002" y="4124"/>
                </a:cubicBezTo>
                <a:cubicBezTo>
                  <a:pt x="18015" y="4035"/>
                  <a:pt x="18002" y="3934"/>
                  <a:pt x="17977" y="3871"/>
                </a:cubicBezTo>
                <a:cubicBezTo>
                  <a:pt x="17939" y="3745"/>
                  <a:pt x="17825" y="3694"/>
                  <a:pt x="17699" y="3669"/>
                </a:cubicBezTo>
                <a:lnTo>
                  <a:pt x="17648" y="3669"/>
                </a:lnTo>
                <a:cubicBezTo>
                  <a:pt x="17611" y="3290"/>
                  <a:pt x="17623" y="2924"/>
                  <a:pt x="17648" y="2545"/>
                </a:cubicBezTo>
                <a:cubicBezTo>
                  <a:pt x="17648" y="2406"/>
                  <a:pt x="17661" y="2267"/>
                  <a:pt x="17661" y="2128"/>
                </a:cubicBezTo>
                <a:cubicBezTo>
                  <a:pt x="18002" y="2015"/>
                  <a:pt x="18330" y="1889"/>
                  <a:pt x="18671" y="1737"/>
                </a:cubicBezTo>
                <a:cubicBezTo>
                  <a:pt x="19505" y="1863"/>
                  <a:pt x="20338" y="1889"/>
                  <a:pt x="21197" y="1914"/>
                </a:cubicBezTo>
                <a:cubicBezTo>
                  <a:pt x="21545" y="1925"/>
                  <a:pt x="21904" y="1966"/>
                  <a:pt x="22263" y="1966"/>
                </a:cubicBezTo>
                <a:cubicBezTo>
                  <a:pt x="22308" y="1966"/>
                  <a:pt x="22352" y="1966"/>
                  <a:pt x="22396" y="1964"/>
                </a:cubicBezTo>
                <a:cubicBezTo>
                  <a:pt x="22447" y="1977"/>
                  <a:pt x="22497" y="1977"/>
                  <a:pt x="22548" y="1990"/>
                </a:cubicBezTo>
                <a:cubicBezTo>
                  <a:pt x="22548" y="2293"/>
                  <a:pt x="22560" y="2596"/>
                  <a:pt x="22598" y="2873"/>
                </a:cubicBezTo>
                <a:cubicBezTo>
                  <a:pt x="22649" y="3214"/>
                  <a:pt x="22712" y="3543"/>
                  <a:pt x="22699" y="3896"/>
                </a:cubicBezTo>
                <a:cubicBezTo>
                  <a:pt x="22422" y="3922"/>
                  <a:pt x="22131" y="3985"/>
                  <a:pt x="21853" y="4048"/>
                </a:cubicBezTo>
                <a:cubicBezTo>
                  <a:pt x="21576" y="4111"/>
                  <a:pt x="21285" y="4174"/>
                  <a:pt x="21020" y="4262"/>
                </a:cubicBezTo>
                <a:cubicBezTo>
                  <a:pt x="20894" y="4262"/>
                  <a:pt x="20767" y="4262"/>
                  <a:pt x="20641" y="4275"/>
                </a:cubicBezTo>
                <a:cubicBezTo>
                  <a:pt x="20540" y="4275"/>
                  <a:pt x="20502" y="4376"/>
                  <a:pt x="20540" y="4464"/>
                </a:cubicBezTo>
                <a:cubicBezTo>
                  <a:pt x="20578" y="4553"/>
                  <a:pt x="20628" y="4654"/>
                  <a:pt x="20692" y="4742"/>
                </a:cubicBezTo>
                <a:cubicBezTo>
                  <a:pt x="20666" y="4755"/>
                  <a:pt x="20641" y="4768"/>
                  <a:pt x="20603" y="4768"/>
                </a:cubicBezTo>
                <a:cubicBezTo>
                  <a:pt x="20591" y="4780"/>
                  <a:pt x="20603" y="4793"/>
                  <a:pt x="20616" y="4793"/>
                </a:cubicBezTo>
                <a:cubicBezTo>
                  <a:pt x="20641" y="4780"/>
                  <a:pt x="20666" y="4768"/>
                  <a:pt x="20704" y="4768"/>
                </a:cubicBezTo>
                <a:cubicBezTo>
                  <a:pt x="20767" y="4869"/>
                  <a:pt x="20831" y="4970"/>
                  <a:pt x="20894" y="5071"/>
                </a:cubicBezTo>
                <a:cubicBezTo>
                  <a:pt x="20692" y="5209"/>
                  <a:pt x="20414" y="5361"/>
                  <a:pt x="20628" y="5626"/>
                </a:cubicBezTo>
                <a:cubicBezTo>
                  <a:pt x="20679" y="5689"/>
                  <a:pt x="20780" y="5740"/>
                  <a:pt x="20818" y="5816"/>
                </a:cubicBezTo>
                <a:lnTo>
                  <a:pt x="20805" y="5816"/>
                </a:lnTo>
                <a:cubicBezTo>
                  <a:pt x="20796" y="5824"/>
                  <a:pt x="20800" y="5833"/>
                  <a:pt x="20807" y="5833"/>
                </a:cubicBezTo>
                <a:cubicBezTo>
                  <a:pt x="20810" y="5833"/>
                  <a:pt x="20814" y="5832"/>
                  <a:pt x="20818" y="5828"/>
                </a:cubicBezTo>
                <a:cubicBezTo>
                  <a:pt x="20818" y="5828"/>
                  <a:pt x="20818" y="5828"/>
                  <a:pt x="20818" y="5841"/>
                </a:cubicBezTo>
                <a:cubicBezTo>
                  <a:pt x="20843" y="5917"/>
                  <a:pt x="20831" y="5891"/>
                  <a:pt x="20767" y="5954"/>
                </a:cubicBezTo>
                <a:cubicBezTo>
                  <a:pt x="20692" y="6043"/>
                  <a:pt x="20641" y="6220"/>
                  <a:pt x="20679" y="6321"/>
                </a:cubicBezTo>
                <a:cubicBezTo>
                  <a:pt x="20729" y="6422"/>
                  <a:pt x="20894" y="6535"/>
                  <a:pt x="20932" y="6611"/>
                </a:cubicBezTo>
                <a:cubicBezTo>
                  <a:pt x="20906" y="6624"/>
                  <a:pt x="20894" y="6649"/>
                  <a:pt x="20868" y="6662"/>
                </a:cubicBezTo>
                <a:cubicBezTo>
                  <a:pt x="20859" y="6671"/>
                  <a:pt x="20863" y="6679"/>
                  <a:pt x="20871" y="6679"/>
                </a:cubicBezTo>
                <a:cubicBezTo>
                  <a:pt x="20874" y="6679"/>
                  <a:pt x="20877" y="6678"/>
                  <a:pt x="20881" y="6674"/>
                </a:cubicBezTo>
                <a:cubicBezTo>
                  <a:pt x="20894" y="6662"/>
                  <a:pt x="20919" y="6636"/>
                  <a:pt x="20932" y="6624"/>
                </a:cubicBezTo>
                <a:lnTo>
                  <a:pt x="20932" y="6624"/>
                </a:lnTo>
                <a:cubicBezTo>
                  <a:pt x="20957" y="6699"/>
                  <a:pt x="20780" y="6838"/>
                  <a:pt x="20742" y="6939"/>
                </a:cubicBezTo>
                <a:cubicBezTo>
                  <a:pt x="20704" y="7066"/>
                  <a:pt x="20767" y="7192"/>
                  <a:pt x="20856" y="7268"/>
                </a:cubicBezTo>
                <a:cubicBezTo>
                  <a:pt x="20881" y="7306"/>
                  <a:pt x="20932" y="7331"/>
                  <a:pt x="20957" y="7356"/>
                </a:cubicBezTo>
                <a:cubicBezTo>
                  <a:pt x="21020" y="7432"/>
                  <a:pt x="21020" y="7432"/>
                  <a:pt x="20944" y="7495"/>
                </a:cubicBezTo>
                <a:cubicBezTo>
                  <a:pt x="20881" y="7558"/>
                  <a:pt x="20793" y="7596"/>
                  <a:pt x="20717" y="7646"/>
                </a:cubicBezTo>
                <a:cubicBezTo>
                  <a:pt x="20679" y="7672"/>
                  <a:pt x="20641" y="7722"/>
                  <a:pt x="20666" y="7773"/>
                </a:cubicBezTo>
                <a:cubicBezTo>
                  <a:pt x="20717" y="7899"/>
                  <a:pt x="20818" y="7975"/>
                  <a:pt x="20868" y="8101"/>
                </a:cubicBezTo>
                <a:cubicBezTo>
                  <a:pt x="20944" y="8265"/>
                  <a:pt x="20767" y="8379"/>
                  <a:pt x="20666" y="8492"/>
                </a:cubicBezTo>
                <a:cubicBezTo>
                  <a:pt x="20553" y="8631"/>
                  <a:pt x="20414" y="8833"/>
                  <a:pt x="20578" y="8985"/>
                </a:cubicBezTo>
                <a:cubicBezTo>
                  <a:pt x="20717" y="9111"/>
                  <a:pt x="20957" y="9124"/>
                  <a:pt x="21134" y="9136"/>
                </a:cubicBezTo>
                <a:cubicBezTo>
                  <a:pt x="21251" y="9147"/>
                  <a:pt x="21368" y="9151"/>
                  <a:pt x="21486" y="9151"/>
                </a:cubicBezTo>
                <a:cubicBezTo>
                  <a:pt x="21646" y="9151"/>
                  <a:pt x="21807" y="9144"/>
                  <a:pt x="21967" y="9136"/>
                </a:cubicBezTo>
                <a:cubicBezTo>
                  <a:pt x="22043" y="9134"/>
                  <a:pt x="22118" y="9133"/>
                  <a:pt x="22194" y="9133"/>
                </a:cubicBezTo>
                <a:cubicBezTo>
                  <a:pt x="22753" y="9133"/>
                  <a:pt x="23307" y="9195"/>
                  <a:pt x="23865" y="9195"/>
                </a:cubicBezTo>
                <a:cubicBezTo>
                  <a:pt x="23973" y="9195"/>
                  <a:pt x="24081" y="9192"/>
                  <a:pt x="24189" y="9187"/>
                </a:cubicBezTo>
                <a:cubicBezTo>
                  <a:pt x="24391" y="9174"/>
                  <a:pt x="24694" y="9174"/>
                  <a:pt x="24833" y="8998"/>
                </a:cubicBezTo>
                <a:cubicBezTo>
                  <a:pt x="24985" y="8821"/>
                  <a:pt x="24871" y="8594"/>
                  <a:pt x="24758" y="8417"/>
                </a:cubicBezTo>
                <a:cubicBezTo>
                  <a:pt x="24896" y="8303"/>
                  <a:pt x="25073" y="8189"/>
                  <a:pt x="25061" y="8000"/>
                </a:cubicBezTo>
                <a:cubicBezTo>
                  <a:pt x="25048" y="7912"/>
                  <a:pt x="24997" y="7849"/>
                  <a:pt x="24922" y="7798"/>
                </a:cubicBezTo>
                <a:cubicBezTo>
                  <a:pt x="24846" y="7735"/>
                  <a:pt x="24669" y="7684"/>
                  <a:pt x="24770" y="7571"/>
                </a:cubicBezTo>
                <a:cubicBezTo>
                  <a:pt x="24821" y="7508"/>
                  <a:pt x="24922" y="7482"/>
                  <a:pt x="24985" y="7419"/>
                </a:cubicBezTo>
                <a:cubicBezTo>
                  <a:pt x="25048" y="7356"/>
                  <a:pt x="25073" y="7268"/>
                  <a:pt x="25061" y="7167"/>
                </a:cubicBezTo>
                <a:cubicBezTo>
                  <a:pt x="25035" y="6990"/>
                  <a:pt x="24846" y="6927"/>
                  <a:pt x="24694" y="6838"/>
                </a:cubicBezTo>
                <a:cubicBezTo>
                  <a:pt x="24808" y="6763"/>
                  <a:pt x="24922" y="6662"/>
                  <a:pt x="24972" y="6548"/>
                </a:cubicBezTo>
                <a:cubicBezTo>
                  <a:pt x="25035" y="6384"/>
                  <a:pt x="24922" y="6270"/>
                  <a:pt x="24795" y="6169"/>
                </a:cubicBezTo>
                <a:cubicBezTo>
                  <a:pt x="24694" y="6093"/>
                  <a:pt x="24543" y="6018"/>
                  <a:pt x="24694" y="5904"/>
                </a:cubicBezTo>
                <a:cubicBezTo>
                  <a:pt x="24745" y="5866"/>
                  <a:pt x="24808" y="5841"/>
                  <a:pt x="24859" y="5778"/>
                </a:cubicBezTo>
                <a:cubicBezTo>
                  <a:pt x="24960" y="5626"/>
                  <a:pt x="24896" y="5437"/>
                  <a:pt x="24758" y="5336"/>
                </a:cubicBezTo>
                <a:cubicBezTo>
                  <a:pt x="24682" y="5273"/>
                  <a:pt x="24555" y="5247"/>
                  <a:pt x="24568" y="5121"/>
                </a:cubicBezTo>
                <a:cubicBezTo>
                  <a:pt x="24581" y="5033"/>
                  <a:pt x="24707" y="4932"/>
                  <a:pt x="24758" y="4869"/>
                </a:cubicBezTo>
                <a:cubicBezTo>
                  <a:pt x="24859" y="4755"/>
                  <a:pt x="24960" y="4629"/>
                  <a:pt x="24922" y="4477"/>
                </a:cubicBezTo>
                <a:cubicBezTo>
                  <a:pt x="24859" y="4300"/>
                  <a:pt x="24644" y="4212"/>
                  <a:pt x="24467" y="4187"/>
                </a:cubicBezTo>
                <a:cubicBezTo>
                  <a:pt x="23975" y="4023"/>
                  <a:pt x="23457" y="3884"/>
                  <a:pt x="22927" y="3884"/>
                </a:cubicBezTo>
                <a:cubicBezTo>
                  <a:pt x="22964" y="3669"/>
                  <a:pt x="22889" y="3366"/>
                  <a:pt x="22876" y="3202"/>
                </a:cubicBezTo>
                <a:cubicBezTo>
                  <a:pt x="22826" y="2810"/>
                  <a:pt x="22762" y="2419"/>
                  <a:pt x="22725" y="2015"/>
                </a:cubicBezTo>
                <a:lnTo>
                  <a:pt x="22725" y="2015"/>
                </a:lnTo>
                <a:cubicBezTo>
                  <a:pt x="22851" y="2039"/>
                  <a:pt x="22978" y="2054"/>
                  <a:pt x="23104" y="2054"/>
                </a:cubicBezTo>
                <a:cubicBezTo>
                  <a:pt x="23243" y="2054"/>
                  <a:pt x="23381" y="2036"/>
                  <a:pt x="23520" y="1990"/>
                </a:cubicBezTo>
                <a:cubicBezTo>
                  <a:pt x="23533" y="1990"/>
                  <a:pt x="23545" y="1977"/>
                  <a:pt x="23545" y="1964"/>
                </a:cubicBezTo>
                <a:cubicBezTo>
                  <a:pt x="23886" y="1964"/>
                  <a:pt x="24227" y="1926"/>
                  <a:pt x="24555" y="1914"/>
                </a:cubicBezTo>
                <a:cubicBezTo>
                  <a:pt x="25414" y="1889"/>
                  <a:pt x="26248" y="1863"/>
                  <a:pt x="27081" y="1737"/>
                </a:cubicBezTo>
                <a:cubicBezTo>
                  <a:pt x="27422" y="1889"/>
                  <a:pt x="27750" y="2015"/>
                  <a:pt x="28091" y="2128"/>
                </a:cubicBezTo>
                <a:cubicBezTo>
                  <a:pt x="28091" y="2267"/>
                  <a:pt x="28091" y="2406"/>
                  <a:pt x="28104" y="2545"/>
                </a:cubicBezTo>
                <a:cubicBezTo>
                  <a:pt x="28129" y="2924"/>
                  <a:pt x="28142" y="3290"/>
                  <a:pt x="28104" y="3669"/>
                </a:cubicBezTo>
                <a:lnTo>
                  <a:pt x="28053" y="3669"/>
                </a:lnTo>
                <a:cubicBezTo>
                  <a:pt x="27927" y="3694"/>
                  <a:pt x="27813" y="3745"/>
                  <a:pt x="27775" y="3871"/>
                </a:cubicBezTo>
                <a:cubicBezTo>
                  <a:pt x="27750" y="3934"/>
                  <a:pt x="27738" y="4035"/>
                  <a:pt x="27750" y="4124"/>
                </a:cubicBezTo>
                <a:cubicBezTo>
                  <a:pt x="27738" y="4149"/>
                  <a:pt x="27738" y="4174"/>
                  <a:pt x="27738" y="4187"/>
                </a:cubicBezTo>
                <a:cubicBezTo>
                  <a:pt x="27662" y="4212"/>
                  <a:pt x="27599" y="4250"/>
                  <a:pt x="27561" y="4300"/>
                </a:cubicBezTo>
                <a:cubicBezTo>
                  <a:pt x="27472" y="4401"/>
                  <a:pt x="27485" y="4553"/>
                  <a:pt x="27498" y="4667"/>
                </a:cubicBezTo>
                <a:cubicBezTo>
                  <a:pt x="27498" y="4742"/>
                  <a:pt x="27510" y="4818"/>
                  <a:pt x="27523" y="4894"/>
                </a:cubicBezTo>
                <a:cubicBezTo>
                  <a:pt x="27510" y="4894"/>
                  <a:pt x="27485" y="4906"/>
                  <a:pt x="27472" y="4906"/>
                </a:cubicBezTo>
                <a:cubicBezTo>
                  <a:pt x="25957" y="5538"/>
                  <a:pt x="26273" y="8038"/>
                  <a:pt x="27738" y="8518"/>
                </a:cubicBezTo>
                <a:cubicBezTo>
                  <a:pt x="27801" y="8543"/>
                  <a:pt x="27851" y="8556"/>
                  <a:pt x="27914" y="8568"/>
                </a:cubicBezTo>
                <a:cubicBezTo>
                  <a:pt x="27750" y="8606"/>
                  <a:pt x="27738" y="8808"/>
                  <a:pt x="27826" y="8909"/>
                </a:cubicBezTo>
                <a:cubicBezTo>
                  <a:pt x="27940" y="9035"/>
                  <a:pt x="28116" y="9099"/>
                  <a:pt x="28280" y="9124"/>
                </a:cubicBezTo>
                <a:cubicBezTo>
                  <a:pt x="28298" y="9125"/>
                  <a:pt x="28316" y="9126"/>
                  <a:pt x="28335" y="9126"/>
                </a:cubicBezTo>
                <a:cubicBezTo>
                  <a:pt x="28477" y="9126"/>
                  <a:pt x="28643" y="9080"/>
                  <a:pt x="28710" y="8934"/>
                </a:cubicBezTo>
                <a:cubicBezTo>
                  <a:pt x="28748" y="8833"/>
                  <a:pt x="28735" y="8707"/>
                  <a:pt x="28685" y="8594"/>
                </a:cubicBezTo>
                <a:cubicBezTo>
                  <a:pt x="29392" y="8480"/>
                  <a:pt x="29985" y="7962"/>
                  <a:pt x="30086" y="7179"/>
                </a:cubicBezTo>
                <a:cubicBezTo>
                  <a:pt x="30124" y="6876"/>
                  <a:pt x="30099" y="6573"/>
                  <a:pt x="30010" y="6295"/>
                </a:cubicBezTo>
                <a:lnTo>
                  <a:pt x="30010" y="6295"/>
                </a:lnTo>
                <a:cubicBezTo>
                  <a:pt x="30013" y="6298"/>
                  <a:pt x="30016" y="6299"/>
                  <a:pt x="30019" y="6299"/>
                </a:cubicBezTo>
                <a:cubicBezTo>
                  <a:pt x="30031" y="6299"/>
                  <a:pt x="30046" y="6280"/>
                  <a:pt x="30036" y="6270"/>
                </a:cubicBezTo>
                <a:cubicBezTo>
                  <a:pt x="30023" y="6258"/>
                  <a:pt x="30010" y="6245"/>
                  <a:pt x="29998" y="6220"/>
                </a:cubicBezTo>
                <a:cubicBezTo>
                  <a:pt x="30036" y="5626"/>
                  <a:pt x="29430" y="5197"/>
                  <a:pt x="28937" y="4995"/>
                </a:cubicBezTo>
                <a:cubicBezTo>
                  <a:pt x="28887" y="4970"/>
                  <a:pt x="28836" y="4957"/>
                  <a:pt x="28798" y="4932"/>
                </a:cubicBezTo>
                <a:cubicBezTo>
                  <a:pt x="28849" y="4831"/>
                  <a:pt x="28849" y="4679"/>
                  <a:pt x="28836" y="4565"/>
                </a:cubicBezTo>
                <a:cubicBezTo>
                  <a:pt x="28823" y="4414"/>
                  <a:pt x="28748" y="4300"/>
                  <a:pt x="28647" y="4250"/>
                </a:cubicBezTo>
                <a:cubicBezTo>
                  <a:pt x="28735" y="3972"/>
                  <a:pt x="28508" y="3745"/>
                  <a:pt x="28255" y="3682"/>
                </a:cubicBezTo>
                <a:cubicBezTo>
                  <a:pt x="28331" y="3353"/>
                  <a:pt x="28293" y="2987"/>
                  <a:pt x="28268" y="2659"/>
                </a:cubicBezTo>
                <a:cubicBezTo>
                  <a:pt x="28255" y="2495"/>
                  <a:pt x="28243" y="2331"/>
                  <a:pt x="28230" y="2179"/>
                </a:cubicBezTo>
                <a:lnTo>
                  <a:pt x="28230" y="2179"/>
                </a:lnTo>
                <a:cubicBezTo>
                  <a:pt x="29253" y="2495"/>
                  <a:pt x="30339" y="2747"/>
                  <a:pt x="31399" y="2861"/>
                </a:cubicBezTo>
                <a:cubicBezTo>
                  <a:pt x="31741" y="2898"/>
                  <a:pt x="32083" y="2921"/>
                  <a:pt x="32420" y="2921"/>
                </a:cubicBezTo>
                <a:cubicBezTo>
                  <a:pt x="32544" y="2921"/>
                  <a:pt x="32667" y="2918"/>
                  <a:pt x="32788" y="2911"/>
                </a:cubicBezTo>
                <a:cubicBezTo>
                  <a:pt x="32826" y="2924"/>
                  <a:pt x="32851" y="2937"/>
                  <a:pt x="32889" y="2937"/>
                </a:cubicBezTo>
                <a:cubicBezTo>
                  <a:pt x="33369" y="3088"/>
                  <a:pt x="33849" y="3227"/>
                  <a:pt x="34329" y="3328"/>
                </a:cubicBezTo>
                <a:cubicBezTo>
                  <a:pt x="34329" y="3517"/>
                  <a:pt x="34329" y="3707"/>
                  <a:pt x="34329" y="3884"/>
                </a:cubicBezTo>
                <a:cubicBezTo>
                  <a:pt x="34329" y="4111"/>
                  <a:pt x="34329" y="4326"/>
                  <a:pt x="34316" y="4540"/>
                </a:cubicBezTo>
                <a:cubicBezTo>
                  <a:pt x="34316" y="4679"/>
                  <a:pt x="34291" y="4818"/>
                  <a:pt x="34278" y="4957"/>
                </a:cubicBezTo>
                <a:lnTo>
                  <a:pt x="34076" y="4957"/>
                </a:lnTo>
                <a:cubicBezTo>
                  <a:pt x="34089" y="4932"/>
                  <a:pt x="34089" y="4906"/>
                  <a:pt x="34114" y="4894"/>
                </a:cubicBezTo>
                <a:cubicBezTo>
                  <a:pt x="34114" y="4875"/>
                  <a:pt x="34101" y="4864"/>
                  <a:pt x="34093" y="4864"/>
                </a:cubicBezTo>
                <a:cubicBezTo>
                  <a:pt x="34091" y="4864"/>
                  <a:pt x="34089" y="4865"/>
                  <a:pt x="34089" y="4869"/>
                </a:cubicBezTo>
                <a:cubicBezTo>
                  <a:pt x="34064" y="4894"/>
                  <a:pt x="34064" y="4932"/>
                  <a:pt x="34051" y="4957"/>
                </a:cubicBezTo>
                <a:cubicBezTo>
                  <a:pt x="33849" y="4957"/>
                  <a:pt x="33634" y="4995"/>
                  <a:pt x="33432" y="5058"/>
                </a:cubicBezTo>
                <a:cubicBezTo>
                  <a:pt x="33142" y="5172"/>
                  <a:pt x="32889" y="5386"/>
                  <a:pt x="32624" y="5563"/>
                </a:cubicBezTo>
                <a:cubicBezTo>
                  <a:pt x="32612" y="5563"/>
                  <a:pt x="32599" y="5576"/>
                  <a:pt x="32599" y="5588"/>
                </a:cubicBezTo>
                <a:cubicBezTo>
                  <a:pt x="32460" y="5626"/>
                  <a:pt x="32308" y="5715"/>
                  <a:pt x="32271" y="5841"/>
                </a:cubicBezTo>
                <a:cubicBezTo>
                  <a:pt x="32220" y="6005"/>
                  <a:pt x="32334" y="6131"/>
                  <a:pt x="32422" y="6232"/>
                </a:cubicBezTo>
                <a:cubicBezTo>
                  <a:pt x="32473" y="6295"/>
                  <a:pt x="32599" y="6396"/>
                  <a:pt x="32612" y="6497"/>
                </a:cubicBezTo>
                <a:cubicBezTo>
                  <a:pt x="32624" y="6611"/>
                  <a:pt x="32498" y="6636"/>
                  <a:pt x="32422" y="6699"/>
                </a:cubicBezTo>
                <a:cubicBezTo>
                  <a:pt x="32296" y="6800"/>
                  <a:pt x="32220" y="6990"/>
                  <a:pt x="32321" y="7141"/>
                </a:cubicBezTo>
                <a:cubicBezTo>
                  <a:pt x="32372" y="7205"/>
                  <a:pt x="32435" y="7230"/>
                  <a:pt x="32498" y="7268"/>
                </a:cubicBezTo>
                <a:cubicBezTo>
                  <a:pt x="32649" y="7381"/>
                  <a:pt x="32485" y="7457"/>
                  <a:pt x="32384" y="7545"/>
                </a:cubicBezTo>
                <a:cubicBezTo>
                  <a:pt x="32271" y="7634"/>
                  <a:pt x="32144" y="7760"/>
                  <a:pt x="32207" y="7912"/>
                </a:cubicBezTo>
                <a:cubicBezTo>
                  <a:pt x="32258" y="8025"/>
                  <a:pt x="32372" y="8126"/>
                  <a:pt x="32485" y="8202"/>
                </a:cubicBezTo>
                <a:cubicBezTo>
                  <a:pt x="32346" y="8303"/>
                  <a:pt x="32157" y="8354"/>
                  <a:pt x="32119" y="8543"/>
                </a:cubicBezTo>
                <a:cubicBezTo>
                  <a:pt x="32106" y="8631"/>
                  <a:pt x="32132" y="8720"/>
                  <a:pt x="32195" y="8783"/>
                </a:cubicBezTo>
                <a:cubicBezTo>
                  <a:pt x="32258" y="8859"/>
                  <a:pt x="32372" y="8871"/>
                  <a:pt x="32422" y="8934"/>
                </a:cubicBezTo>
                <a:cubicBezTo>
                  <a:pt x="32511" y="9048"/>
                  <a:pt x="32334" y="9099"/>
                  <a:pt x="32258" y="9162"/>
                </a:cubicBezTo>
                <a:cubicBezTo>
                  <a:pt x="32195" y="9212"/>
                  <a:pt x="32132" y="9275"/>
                  <a:pt x="32132" y="9364"/>
                </a:cubicBezTo>
                <a:cubicBezTo>
                  <a:pt x="32106" y="9566"/>
                  <a:pt x="32296" y="9679"/>
                  <a:pt x="32435" y="9780"/>
                </a:cubicBezTo>
                <a:cubicBezTo>
                  <a:pt x="32308" y="9957"/>
                  <a:pt x="32195" y="10185"/>
                  <a:pt x="32346" y="10361"/>
                </a:cubicBezTo>
                <a:cubicBezTo>
                  <a:pt x="32498" y="10538"/>
                  <a:pt x="32788" y="10538"/>
                  <a:pt x="33003" y="10551"/>
                </a:cubicBezTo>
                <a:cubicBezTo>
                  <a:pt x="33128" y="10559"/>
                  <a:pt x="33254" y="10563"/>
                  <a:pt x="33379" y="10563"/>
                </a:cubicBezTo>
                <a:cubicBezTo>
                  <a:pt x="33809" y="10563"/>
                  <a:pt x="34240" y="10523"/>
                  <a:pt x="34670" y="10513"/>
                </a:cubicBezTo>
                <a:cubicBezTo>
                  <a:pt x="34670" y="10523"/>
                  <a:pt x="34674" y="10527"/>
                  <a:pt x="34679" y="10527"/>
                </a:cubicBezTo>
                <a:cubicBezTo>
                  <a:pt x="34687" y="10527"/>
                  <a:pt x="34695" y="10520"/>
                  <a:pt x="34695" y="10513"/>
                </a:cubicBezTo>
                <a:cubicBezTo>
                  <a:pt x="34783" y="10507"/>
                  <a:pt x="34869" y="10503"/>
                  <a:pt x="34954" y="10503"/>
                </a:cubicBezTo>
                <a:cubicBezTo>
                  <a:pt x="35039" y="10503"/>
                  <a:pt x="35124" y="10507"/>
                  <a:pt x="35213" y="10513"/>
                </a:cubicBezTo>
                <a:cubicBezTo>
                  <a:pt x="35352" y="10513"/>
                  <a:pt x="35491" y="10516"/>
                  <a:pt x="35629" y="10516"/>
                </a:cubicBezTo>
                <a:cubicBezTo>
                  <a:pt x="35768" y="10516"/>
                  <a:pt x="35907" y="10513"/>
                  <a:pt x="36046" y="10500"/>
                </a:cubicBezTo>
                <a:cubicBezTo>
                  <a:pt x="36223" y="10488"/>
                  <a:pt x="36463" y="10488"/>
                  <a:pt x="36602" y="10361"/>
                </a:cubicBezTo>
                <a:cubicBezTo>
                  <a:pt x="36766" y="10197"/>
                  <a:pt x="36627" y="9995"/>
                  <a:pt x="36513" y="9869"/>
                </a:cubicBezTo>
                <a:cubicBezTo>
                  <a:pt x="36412" y="9743"/>
                  <a:pt x="36236" y="9629"/>
                  <a:pt x="36311" y="9465"/>
                </a:cubicBezTo>
                <a:cubicBezTo>
                  <a:pt x="36362" y="9351"/>
                  <a:pt x="36475" y="9275"/>
                  <a:pt x="36513" y="9136"/>
                </a:cubicBezTo>
                <a:cubicBezTo>
                  <a:pt x="36539" y="9086"/>
                  <a:pt x="36501" y="9035"/>
                  <a:pt x="36463" y="9010"/>
                </a:cubicBezTo>
                <a:cubicBezTo>
                  <a:pt x="36400" y="8960"/>
                  <a:pt x="36299" y="8934"/>
                  <a:pt x="36236" y="8871"/>
                </a:cubicBezTo>
                <a:cubicBezTo>
                  <a:pt x="36172" y="8796"/>
                  <a:pt x="36172" y="8808"/>
                  <a:pt x="36223" y="8732"/>
                </a:cubicBezTo>
                <a:cubicBezTo>
                  <a:pt x="36261" y="8695"/>
                  <a:pt x="36299" y="8669"/>
                  <a:pt x="36324" y="8644"/>
                </a:cubicBezTo>
                <a:cubicBezTo>
                  <a:pt x="36412" y="8556"/>
                  <a:pt x="36475" y="8429"/>
                  <a:pt x="36438" y="8316"/>
                </a:cubicBezTo>
                <a:cubicBezTo>
                  <a:pt x="36412" y="8202"/>
                  <a:pt x="36223" y="8063"/>
                  <a:pt x="36248" y="7987"/>
                </a:cubicBezTo>
                <a:cubicBezTo>
                  <a:pt x="36261" y="7924"/>
                  <a:pt x="36450" y="7798"/>
                  <a:pt x="36501" y="7697"/>
                </a:cubicBezTo>
                <a:cubicBezTo>
                  <a:pt x="36551" y="7583"/>
                  <a:pt x="36488" y="7419"/>
                  <a:pt x="36412" y="7331"/>
                </a:cubicBezTo>
                <a:cubicBezTo>
                  <a:pt x="36387" y="7280"/>
                  <a:pt x="36362" y="7280"/>
                  <a:pt x="36349" y="7268"/>
                </a:cubicBezTo>
                <a:cubicBezTo>
                  <a:pt x="36349" y="7255"/>
                  <a:pt x="36349" y="7255"/>
                  <a:pt x="36349" y="7255"/>
                </a:cubicBezTo>
                <a:cubicBezTo>
                  <a:pt x="36349" y="7242"/>
                  <a:pt x="36349" y="7230"/>
                  <a:pt x="36362" y="7205"/>
                </a:cubicBezTo>
                <a:cubicBezTo>
                  <a:pt x="36374" y="7167"/>
                  <a:pt x="36400" y="7141"/>
                  <a:pt x="36425" y="7116"/>
                </a:cubicBezTo>
                <a:lnTo>
                  <a:pt x="36475" y="7116"/>
                </a:lnTo>
                <a:cubicBezTo>
                  <a:pt x="36501" y="7116"/>
                  <a:pt x="36501" y="7078"/>
                  <a:pt x="36475" y="7078"/>
                </a:cubicBezTo>
                <a:lnTo>
                  <a:pt x="36463" y="7078"/>
                </a:lnTo>
                <a:cubicBezTo>
                  <a:pt x="36501" y="7053"/>
                  <a:pt x="36526" y="7028"/>
                  <a:pt x="36551" y="7003"/>
                </a:cubicBezTo>
                <a:cubicBezTo>
                  <a:pt x="36766" y="6725"/>
                  <a:pt x="36488" y="6573"/>
                  <a:pt x="36286" y="6447"/>
                </a:cubicBezTo>
                <a:cubicBezTo>
                  <a:pt x="36412" y="6245"/>
                  <a:pt x="36551" y="6043"/>
                  <a:pt x="36640" y="5828"/>
                </a:cubicBezTo>
                <a:cubicBezTo>
                  <a:pt x="36677" y="5740"/>
                  <a:pt x="36640" y="5639"/>
                  <a:pt x="36539" y="5639"/>
                </a:cubicBezTo>
                <a:lnTo>
                  <a:pt x="36412" y="5639"/>
                </a:lnTo>
                <a:cubicBezTo>
                  <a:pt x="35844" y="5235"/>
                  <a:pt x="35137" y="5020"/>
                  <a:pt x="34468" y="4970"/>
                </a:cubicBezTo>
                <a:cubicBezTo>
                  <a:pt x="34442" y="4957"/>
                  <a:pt x="34417" y="4957"/>
                  <a:pt x="34392" y="4957"/>
                </a:cubicBezTo>
                <a:cubicBezTo>
                  <a:pt x="34518" y="4679"/>
                  <a:pt x="34493" y="4288"/>
                  <a:pt x="34506" y="4023"/>
                </a:cubicBezTo>
                <a:cubicBezTo>
                  <a:pt x="34506" y="3808"/>
                  <a:pt x="34493" y="3581"/>
                  <a:pt x="34493" y="3366"/>
                </a:cubicBezTo>
                <a:lnTo>
                  <a:pt x="34493" y="3366"/>
                </a:lnTo>
                <a:cubicBezTo>
                  <a:pt x="35434" y="3566"/>
                  <a:pt x="36389" y="3675"/>
                  <a:pt x="37347" y="3675"/>
                </a:cubicBezTo>
                <a:cubicBezTo>
                  <a:pt x="38202" y="3675"/>
                  <a:pt x="39059" y="3588"/>
                  <a:pt x="39910" y="3404"/>
                </a:cubicBezTo>
                <a:cubicBezTo>
                  <a:pt x="40604" y="3265"/>
                  <a:pt x="41312" y="3088"/>
                  <a:pt x="42006" y="2861"/>
                </a:cubicBezTo>
                <a:lnTo>
                  <a:pt x="42006" y="2861"/>
                </a:lnTo>
                <a:cubicBezTo>
                  <a:pt x="41918" y="4161"/>
                  <a:pt x="41829" y="5462"/>
                  <a:pt x="41817" y="6763"/>
                </a:cubicBezTo>
                <a:cubicBezTo>
                  <a:pt x="41817" y="7470"/>
                  <a:pt x="41892" y="8177"/>
                  <a:pt x="41880" y="8884"/>
                </a:cubicBezTo>
                <a:cubicBezTo>
                  <a:pt x="41855" y="9465"/>
                  <a:pt x="41791" y="10033"/>
                  <a:pt x="41779" y="10601"/>
                </a:cubicBezTo>
                <a:cubicBezTo>
                  <a:pt x="41551" y="10626"/>
                  <a:pt x="41337" y="10753"/>
                  <a:pt x="41236" y="10980"/>
                </a:cubicBezTo>
                <a:cubicBezTo>
                  <a:pt x="41160" y="11169"/>
                  <a:pt x="41173" y="11384"/>
                  <a:pt x="41236" y="11573"/>
                </a:cubicBezTo>
                <a:cubicBezTo>
                  <a:pt x="41211" y="11586"/>
                  <a:pt x="41173" y="11599"/>
                  <a:pt x="41147" y="11611"/>
                </a:cubicBezTo>
                <a:cubicBezTo>
                  <a:pt x="40895" y="11776"/>
                  <a:pt x="41009" y="12091"/>
                  <a:pt x="40983" y="12331"/>
                </a:cubicBezTo>
                <a:cubicBezTo>
                  <a:pt x="40731" y="12432"/>
                  <a:pt x="40478" y="12584"/>
                  <a:pt x="40276" y="12786"/>
                </a:cubicBezTo>
                <a:cubicBezTo>
                  <a:pt x="39822" y="13215"/>
                  <a:pt x="39620" y="13821"/>
                  <a:pt x="39531" y="14427"/>
                </a:cubicBezTo>
                <a:cubicBezTo>
                  <a:pt x="39481" y="14882"/>
                  <a:pt x="39468" y="15336"/>
                  <a:pt x="39506" y="15778"/>
                </a:cubicBezTo>
                <a:cubicBezTo>
                  <a:pt x="39531" y="16170"/>
                  <a:pt x="39569" y="16586"/>
                  <a:pt x="39721" y="16940"/>
                </a:cubicBezTo>
                <a:cubicBezTo>
                  <a:pt x="39948" y="17508"/>
                  <a:pt x="40478" y="17799"/>
                  <a:pt x="41046" y="17937"/>
                </a:cubicBezTo>
                <a:cubicBezTo>
                  <a:pt x="40920" y="18266"/>
                  <a:pt x="41097" y="18430"/>
                  <a:pt x="41349" y="18506"/>
                </a:cubicBezTo>
                <a:cubicBezTo>
                  <a:pt x="41274" y="18670"/>
                  <a:pt x="41274" y="18847"/>
                  <a:pt x="41223" y="19011"/>
                </a:cubicBezTo>
                <a:cubicBezTo>
                  <a:pt x="41160" y="18960"/>
                  <a:pt x="41110" y="18885"/>
                  <a:pt x="41072" y="18796"/>
                </a:cubicBezTo>
                <a:cubicBezTo>
                  <a:pt x="41063" y="18784"/>
                  <a:pt x="41051" y="18778"/>
                  <a:pt x="41038" y="18778"/>
                </a:cubicBezTo>
                <a:cubicBezTo>
                  <a:pt x="41013" y="18778"/>
                  <a:pt x="40987" y="18800"/>
                  <a:pt x="40996" y="18834"/>
                </a:cubicBezTo>
                <a:cubicBezTo>
                  <a:pt x="41034" y="18973"/>
                  <a:pt x="41097" y="19087"/>
                  <a:pt x="41223" y="19162"/>
                </a:cubicBezTo>
                <a:cubicBezTo>
                  <a:pt x="41223" y="19213"/>
                  <a:pt x="41223" y="19251"/>
                  <a:pt x="41223" y="19289"/>
                </a:cubicBezTo>
                <a:cubicBezTo>
                  <a:pt x="41198" y="19592"/>
                  <a:pt x="41173" y="19945"/>
                  <a:pt x="41337" y="20198"/>
                </a:cubicBezTo>
                <a:cubicBezTo>
                  <a:pt x="41352" y="20220"/>
                  <a:pt x="41370" y="20233"/>
                  <a:pt x="41391" y="20233"/>
                </a:cubicBezTo>
                <a:cubicBezTo>
                  <a:pt x="41406" y="20233"/>
                  <a:pt x="41422" y="20226"/>
                  <a:pt x="41438" y="20210"/>
                </a:cubicBezTo>
                <a:cubicBezTo>
                  <a:pt x="41539" y="20109"/>
                  <a:pt x="41564" y="19983"/>
                  <a:pt x="41577" y="19844"/>
                </a:cubicBezTo>
                <a:cubicBezTo>
                  <a:pt x="41583" y="19863"/>
                  <a:pt x="41602" y="19873"/>
                  <a:pt x="41623" y="19873"/>
                </a:cubicBezTo>
                <a:cubicBezTo>
                  <a:pt x="41643" y="19873"/>
                  <a:pt x="41665" y="19863"/>
                  <a:pt x="41678" y="19844"/>
                </a:cubicBezTo>
                <a:cubicBezTo>
                  <a:pt x="41918" y="19503"/>
                  <a:pt x="41993" y="18998"/>
                  <a:pt x="41968" y="18581"/>
                </a:cubicBezTo>
                <a:lnTo>
                  <a:pt x="41981" y="18581"/>
                </a:lnTo>
                <a:cubicBezTo>
                  <a:pt x="42006" y="18771"/>
                  <a:pt x="42019" y="18948"/>
                  <a:pt x="41981" y="19150"/>
                </a:cubicBezTo>
                <a:cubicBezTo>
                  <a:pt x="41943" y="19326"/>
                  <a:pt x="41880" y="19491"/>
                  <a:pt x="41817" y="19667"/>
                </a:cubicBezTo>
                <a:cubicBezTo>
                  <a:pt x="41716" y="19983"/>
                  <a:pt x="41627" y="20311"/>
                  <a:pt x="41716" y="20640"/>
                </a:cubicBezTo>
                <a:cubicBezTo>
                  <a:pt x="41723" y="20668"/>
                  <a:pt x="41746" y="20684"/>
                  <a:pt x="41771" y="20684"/>
                </a:cubicBezTo>
                <a:cubicBezTo>
                  <a:pt x="41791" y="20684"/>
                  <a:pt x="41813" y="20674"/>
                  <a:pt x="41829" y="20652"/>
                </a:cubicBezTo>
                <a:cubicBezTo>
                  <a:pt x="41968" y="20450"/>
                  <a:pt x="42069" y="20185"/>
                  <a:pt x="42132" y="19907"/>
                </a:cubicBezTo>
                <a:cubicBezTo>
                  <a:pt x="42158" y="20071"/>
                  <a:pt x="42208" y="20236"/>
                  <a:pt x="42334" y="20349"/>
                </a:cubicBezTo>
                <a:cubicBezTo>
                  <a:pt x="42344" y="20359"/>
                  <a:pt x="42356" y="20363"/>
                  <a:pt x="42367" y="20363"/>
                </a:cubicBezTo>
                <a:cubicBezTo>
                  <a:pt x="42385" y="20363"/>
                  <a:pt x="42402" y="20352"/>
                  <a:pt x="42410" y="20337"/>
                </a:cubicBezTo>
                <a:cubicBezTo>
                  <a:pt x="42549" y="20147"/>
                  <a:pt x="42486" y="19869"/>
                  <a:pt x="42448" y="19655"/>
                </a:cubicBezTo>
                <a:cubicBezTo>
                  <a:pt x="42410" y="19491"/>
                  <a:pt x="42360" y="19326"/>
                  <a:pt x="42347" y="19162"/>
                </a:cubicBezTo>
                <a:cubicBezTo>
                  <a:pt x="42334" y="18973"/>
                  <a:pt x="42347" y="18784"/>
                  <a:pt x="42322" y="18594"/>
                </a:cubicBezTo>
                <a:cubicBezTo>
                  <a:pt x="42461" y="18594"/>
                  <a:pt x="42600" y="18556"/>
                  <a:pt x="42688" y="18455"/>
                </a:cubicBezTo>
                <a:cubicBezTo>
                  <a:pt x="42789" y="18329"/>
                  <a:pt x="42814" y="18102"/>
                  <a:pt x="42738" y="17963"/>
                </a:cubicBezTo>
                <a:cubicBezTo>
                  <a:pt x="42827" y="17937"/>
                  <a:pt x="42915" y="17912"/>
                  <a:pt x="43004" y="17874"/>
                </a:cubicBezTo>
                <a:cubicBezTo>
                  <a:pt x="44228" y="17369"/>
                  <a:pt x="44696" y="15993"/>
                  <a:pt x="44595" y="14755"/>
                </a:cubicBezTo>
                <a:cubicBezTo>
                  <a:pt x="44506" y="13644"/>
                  <a:pt x="43900" y="12483"/>
                  <a:pt x="42751" y="12230"/>
                </a:cubicBezTo>
                <a:cubicBezTo>
                  <a:pt x="42827" y="12079"/>
                  <a:pt x="42814" y="11864"/>
                  <a:pt x="42688" y="11750"/>
                </a:cubicBezTo>
                <a:cubicBezTo>
                  <a:pt x="42600" y="11662"/>
                  <a:pt x="42486" y="11611"/>
                  <a:pt x="42360" y="11599"/>
                </a:cubicBezTo>
                <a:cubicBezTo>
                  <a:pt x="42385" y="11548"/>
                  <a:pt x="42398" y="11498"/>
                  <a:pt x="42410" y="11435"/>
                </a:cubicBezTo>
                <a:cubicBezTo>
                  <a:pt x="42461" y="11321"/>
                  <a:pt x="42448" y="11195"/>
                  <a:pt x="42410" y="11081"/>
                </a:cubicBezTo>
                <a:cubicBezTo>
                  <a:pt x="42360" y="10841"/>
                  <a:pt x="42195" y="10626"/>
                  <a:pt x="41930" y="10601"/>
                </a:cubicBezTo>
                <a:lnTo>
                  <a:pt x="41867" y="10601"/>
                </a:lnTo>
                <a:cubicBezTo>
                  <a:pt x="41905" y="10008"/>
                  <a:pt x="41930" y="9427"/>
                  <a:pt x="41956" y="8846"/>
                </a:cubicBezTo>
                <a:cubicBezTo>
                  <a:pt x="41981" y="8152"/>
                  <a:pt x="41956" y="7457"/>
                  <a:pt x="41981" y="6763"/>
                </a:cubicBezTo>
                <a:cubicBezTo>
                  <a:pt x="42006" y="6055"/>
                  <a:pt x="42044" y="5348"/>
                  <a:pt x="42082" y="4641"/>
                </a:cubicBezTo>
                <a:cubicBezTo>
                  <a:pt x="42120" y="4023"/>
                  <a:pt x="42170" y="3429"/>
                  <a:pt x="42132" y="2823"/>
                </a:cubicBezTo>
                <a:cubicBezTo>
                  <a:pt x="43458" y="2394"/>
                  <a:pt x="44708" y="1788"/>
                  <a:pt x="45731" y="853"/>
                </a:cubicBezTo>
                <a:cubicBezTo>
                  <a:pt x="45741" y="843"/>
                  <a:pt x="45735" y="824"/>
                  <a:pt x="45725" y="824"/>
                </a:cubicBezTo>
                <a:cubicBezTo>
                  <a:pt x="45723" y="824"/>
                  <a:pt x="45721" y="825"/>
                  <a:pt x="45718" y="828"/>
                </a:cubicBezTo>
                <a:cubicBezTo>
                  <a:pt x="44797" y="1623"/>
                  <a:pt x="43648" y="2141"/>
                  <a:pt x="42511" y="2520"/>
                </a:cubicBezTo>
                <a:cubicBezTo>
                  <a:pt x="42385" y="2570"/>
                  <a:pt x="42259" y="2608"/>
                  <a:pt x="42132" y="2646"/>
                </a:cubicBezTo>
                <a:cubicBezTo>
                  <a:pt x="42132" y="2646"/>
                  <a:pt x="42132" y="2634"/>
                  <a:pt x="42132" y="2634"/>
                </a:cubicBezTo>
                <a:cubicBezTo>
                  <a:pt x="42126" y="2602"/>
                  <a:pt x="42101" y="2586"/>
                  <a:pt x="42076" y="2586"/>
                </a:cubicBezTo>
                <a:cubicBezTo>
                  <a:pt x="42050" y="2586"/>
                  <a:pt x="42025" y="2602"/>
                  <a:pt x="42019" y="2634"/>
                </a:cubicBezTo>
                <a:lnTo>
                  <a:pt x="42019" y="2684"/>
                </a:lnTo>
                <a:cubicBezTo>
                  <a:pt x="40434" y="3161"/>
                  <a:pt x="38801" y="3426"/>
                  <a:pt x="37145" y="3426"/>
                </a:cubicBezTo>
                <a:cubicBezTo>
                  <a:pt x="36742" y="3426"/>
                  <a:pt x="36338" y="3411"/>
                  <a:pt x="35932" y="3379"/>
                </a:cubicBezTo>
                <a:cubicBezTo>
                  <a:pt x="35440" y="3341"/>
                  <a:pt x="34960" y="3265"/>
                  <a:pt x="34493" y="3177"/>
                </a:cubicBezTo>
                <a:cubicBezTo>
                  <a:pt x="34493" y="3012"/>
                  <a:pt x="34493" y="2848"/>
                  <a:pt x="34506" y="2671"/>
                </a:cubicBezTo>
                <a:cubicBezTo>
                  <a:pt x="34556" y="2671"/>
                  <a:pt x="34594" y="2659"/>
                  <a:pt x="34632" y="2646"/>
                </a:cubicBezTo>
                <a:cubicBezTo>
                  <a:pt x="35667" y="2406"/>
                  <a:pt x="36627" y="2002"/>
                  <a:pt x="37599" y="1598"/>
                </a:cubicBezTo>
                <a:cubicBezTo>
                  <a:pt x="38496" y="1245"/>
                  <a:pt x="39392" y="853"/>
                  <a:pt x="40163" y="272"/>
                </a:cubicBezTo>
                <a:cubicBezTo>
                  <a:pt x="40173" y="261"/>
                  <a:pt x="40166" y="232"/>
                  <a:pt x="40155" y="232"/>
                </a:cubicBezTo>
                <a:cubicBezTo>
                  <a:pt x="40153" y="232"/>
                  <a:pt x="40152" y="233"/>
                  <a:pt x="40150" y="234"/>
                </a:cubicBezTo>
                <a:cubicBezTo>
                  <a:pt x="39241" y="853"/>
                  <a:pt x="38205" y="1232"/>
                  <a:pt x="37183" y="1598"/>
                </a:cubicBezTo>
                <a:cubicBezTo>
                  <a:pt x="36299" y="1914"/>
                  <a:pt x="35415" y="2229"/>
                  <a:pt x="34493" y="2432"/>
                </a:cubicBezTo>
                <a:cubicBezTo>
                  <a:pt x="34480" y="2432"/>
                  <a:pt x="34480" y="2432"/>
                  <a:pt x="34468" y="2444"/>
                </a:cubicBezTo>
                <a:cubicBezTo>
                  <a:pt x="34417" y="2457"/>
                  <a:pt x="34354" y="2457"/>
                  <a:pt x="34304" y="2469"/>
                </a:cubicBezTo>
                <a:cubicBezTo>
                  <a:pt x="33710" y="2596"/>
                  <a:pt x="33104" y="2659"/>
                  <a:pt x="32498" y="2659"/>
                </a:cubicBezTo>
                <a:cubicBezTo>
                  <a:pt x="31475" y="2331"/>
                  <a:pt x="30490" y="1914"/>
                  <a:pt x="29581" y="1333"/>
                </a:cubicBezTo>
                <a:cubicBezTo>
                  <a:pt x="29578" y="1331"/>
                  <a:pt x="29574" y="1330"/>
                  <a:pt x="29570" y="1330"/>
                </a:cubicBezTo>
                <a:cubicBezTo>
                  <a:pt x="29547" y="1330"/>
                  <a:pt x="29521" y="1362"/>
                  <a:pt x="29543" y="1383"/>
                </a:cubicBezTo>
                <a:cubicBezTo>
                  <a:pt x="30288" y="1952"/>
                  <a:pt x="31159" y="2343"/>
                  <a:pt x="32043" y="2659"/>
                </a:cubicBezTo>
                <a:cubicBezTo>
                  <a:pt x="31715" y="2646"/>
                  <a:pt x="31399" y="2621"/>
                  <a:pt x="31071" y="2583"/>
                </a:cubicBezTo>
                <a:cubicBezTo>
                  <a:pt x="30124" y="2457"/>
                  <a:pt x="29152" y="2280"/>
                  <a:pt x="28230" y="1990"/>
                </a:cubicBezTo>
                <a:cubicBezTo>
                  <a:pt x="28230" y="1977"/>
                  <a:pt x="28230" y="1952"/>
                  <a:pt x="28230" y="1939"/>
                </a:cubicBezTo>
                <a:cubicBezTo>
                  <a:pt x="28230" y="1800"/>
                  <a:pt x="28255" y="1649"/>
                  <a:pt x="28255" y="1497"/>
                </a:cubicBezTo>
                <a:cubicBezTo>
                  <a:pt x="28924" y="1346"/>
                  <a:pt x="29581" y="1156"/>
                  <a:pt x="30238" y="979"/>
                </a:cubicBezTo>
                <a:cubicBezTo>
                  <a:pt x="31008" y="765"/>
                  <a:pt x="31803" y="537"/>
                  <a:pt x="32447" y="45"/>
                </a:cubicBezTo>
                <a:cubicBezTo>
                  <a:pt x="32468" y="35"/>
                  <a:pt x="32455" y="0"/>
                  <a:pt x="32437" y="0"/>
                </a:cubicBezTo>
                <a:cubicBezTo>
                  <a:pt x="32432" y="0"/>
                  <a:pt x="32427" y="2"/>
                  <a:pt x="32422" y="7"/>
                </a:cubicBezTo>
                <a:cubicBezTo>
                  <a:pt x="31753" y="449"/>
                  <a:pt x="30932" y="638"/>
                  <a:pt x="30162" y="828"/>
                </a:cubicBezTo>
                <a:cubicBezTo>
                  <a:pt x="29518" y="979"/>
                  <a:pt x="28887" y="1144"/>
                  <a:pt x="28243" y="1282"/>
                </a:cubicBezTo>
                <a:cubicBezTo>
                  <a:pt x="28243" y="1257"/>
                  <a:pt x="28243" y="1245"/>
                  <a:pt x="28243" y="1219"/>
                </a:cubicBezTo>
                <a:cubicBezTo>
                  <a:pt x="28236" y="1200"/>
                  <a:pt x="28220" y="1191"/>
                  <a:pt x="28205" y="1191"/>
                </a:cubicBezTo>
                <a:cubicBezTo>
                  <a:pt x="28189" y="1191"/>
                  <a:pt x="28173" y="1200"/>
                  <a:pt x="28167" y="1219"/>
                </a:cubicBezTo>
                <a:cubicBezTo>
                  <a:pt x="28154" y="1245"/>
                  <a:pt x="28142" y="1282"/>
                  <a:pt x="28142" y="1308"/>
                </a:cubicBezTo>
                <a:cubicBezTo>
                  <a:pt x="27940" y="1358"/>
                  <a:pt x="27738" y="1396"/>
                  <a:pt x="27535" y="1434"/>
                </a:cubicBezTo>
                <a:cubicBezTo>
                  <a:pt x="27371" y="1472"/>
                  <a:pt x="27195" y="1497"/>
                  <a:pt x="27030" y="1510"/>
                </a:cubicBezTo>
                <a:cubicBezTo>
                  <a:pt x="26386" y="1207"/>
                  <a:pt x="25793" y="828"/>
                  <a:pt x="25162" y="512"/>
                </a:cubicBezTo>
                <a:cubicBezTo>
                  <a:pt x="25156" y="511"/>
                  <a:pt x="25151" y="510"/>
                  <a:pt x="25146" y="510"/>
                </a:cubicBezTo>
                <a:cubicBezTo>
                  <a:pt x="25106" y="510"/>
                  <a:pt x="25090" y="553"/>
                  <a:pt x="25124" y="575"/>
                </a:cubicBezTo>
                <a:cubicBezTo>
                  <a:pt x="25604" y="942"/>
                  <a:pt x="26146" y="1270"/>
                  <a:pt x="26702" y="1560"/>
                </a:cubicBezTo>
                <a:cubicBezTo>
                  <a:pt x="26020" y="1623"/>
                  <a:pt x="25338" y="1649"/>
                  <a:pt x="24644" y="1687"/>
                </a:cubicBezTo>
                <a:cubicBezTo>
                  <a:pt x="24189" y="1712"/>
                  <a:pt x="23722" y="1788"/>
                  <a:pt x="23255" y="1788"/>
                </a:cubicBezTo>
                <a:cubicBezTo>
                  <a:pt x="23116" y="1762"/>
                  <a:pt x="22977" y="1750"/>
                  <a:pt x="22838" y="1737"/>
                </a:cubicBezTo>
                <a:lnTo>
                  <a:pt x="22699" y="1737"/>
                </a:lnTo>
                <a:cubicBezTo>
                  <a:pt x="22699" y="1724"/>
                  <a:pt x="22699" y="1724"/>
                  <a:pt x="22699" y="1724"/>
                </a:cubicBezTo>
                <a:cubicBezTo>
                  <a:pt x="22699" y="1718"/>
                  <a:pt x="22696" y="1715"/>
                  <a:pt x="22693" y="1715"/>
                </a:cubicBezTo>
                <a:cubicBezTo>
                  <a:pt x="22690" y="1715"/>
                  <a:pt x="22687" y="1718"/>
                  <a:pt x="22687" y="1724"/>
                </a:cubicBezTo>
                <a:cubicBezTo>
                  <a:pt x="22687" y="1724"/>
                  <a:pt x="22687" y="1724"/>
                  <a:pt x="22687" y="1737"/>
                </a:cubicBezTo>
                <a:cubicBezTo>
                  <a:pt x="22687" y="1699"/>
                  <a:pt x="22687" y="1674"/>
                  <a:pt x="22674" y="1649"/>
                </a:cubicBezTo>
                <a:cubicBezTo>
                  <a:pt x="22674" y="1623"/>
                  <a:pt x="22652" y="1611"/>
                  <a:pt x="22630" y="1611"/>
                </a:cubicBezTo>
                <a:cubicBezTo>
                  <a:pt x="22608" y="1611"/>
                  <a:pt x="22586" y="1623"/>
                  <a:pt x="22586" y="1649"/>
                </a:cubicBezTo>
                <a:cubicBezTo>
                  <a:pt x="22586" y="1674"/>
                  <a:pt x="22573" y="1699"/>
                  <a:pt x="22573" y="1724"/>
                </a:cubicBezTo>
                <a:cubicBezTo>
                  <a:pt x="22472" y="1737"/>
                  <a:pt x="22358" y="1737"/>
                  <a:pt x="22257" y="1775"/>
                </a:cubicBezTo>
                <a:cubicBezTo>
                  <a:pt x="21879" y="1762"/>
                  <a:pt x="21474" y="1699"/>
                  <a:pt x="21096" y="1687"/>
                </a:cubicBezTo>
                <a:cubicBezTo>
                  <a:pt x="20414" y="1649"/>
                  <a:pt x="19732" y="1623"/>
                  <a:pt x="19050" y="1560"/>
                </a:cubicBezTo>
                <a:cubicBezTo>
                  <a:pt x="19606" y="1270"/>
                  <a:pt x="20136" y="942"/>
                  <a:pt x="20628" y="575"/>
                </a:cubicBezTo>
                <a:cubicBezTo>
                  <a:pt x="20662" y="553"/>
                  <a:pt x="20646" y="510"/>
                  <a:pt x="20606" y="510"/>
                </a:cubicBezTo>
                <a:cubicBezTo>
                  <a:pt x="20601" y="510"/>
                  <a:pt x="20596" y="511"/>
                  <a:pt x="20591" y="512"/>
                </a:cubicBezTo>
                <a:cubicBezTo>
                  <a:pt x="19959" y="828"/>
                  <a:pt x="19353" y="1207"/>
                  <a:pt x="18722" y="1510"/>
                </a:cubicBezTo>
                <a:cubicBezTo>
                  <a:pt x="18558" y="1497"/>
                  <a:pt x="18381" y="1472"/>
                  <a:pt x="18217" y="1434"/>
                </a:cubicBezTo>
                <a:cubicBezTo>
                  <a:pt x="18015" y="1396"/>
                  <a:pt x="17813" y="1358"/>
                  <a:pt x="17611" y="1308"/>
                </a:cubicBezTo>
                <a:cubicBezTo>
                  <a:pt x="17598" y="1282"/>
                  <a:pt x="17598" y="1245"/>
                  <a:pt x="17585" y="1219"/>
                </a:cubicBezTo>
                <a:cubicBezTo>
                  <a:pt x="17579" y="1200"/>
                  <a:pt x="17563" y="1191"/>
                  <a:pt x="17547" y="1191"/>
                </a:cubicBezTo>
                <a:cubicBezTo>
                  <a:pt x="17532" y="1191"/>
                  <a:pt x="17516" y="1200"/>
                  <a:pt x="17510" y="1219"/>
                </a:cubicBezTo>
                <a:cubicBezTo>
                  <a:pt x="17510" y="1245"/>
                  <a:pt x="17510" y="1257"/>
                  <a:pt x="17497" y="1282"/>
                </a:cubicBezTo>
                <a:cubicBezTo>
                  <a:pt x="16866" y="1144"/>
                  <a:pt x="16222" y="979"/>
                  <a:pt x="15590" y="828"/>
                </a:cubicBezTo>
                <a:cubicBezTo>
                  <a:pt x="14820" y="638"/>
                  <a:pt x="13999" y="449"/>
                  <a:pt x="13330" y="7"/>
                </a:cubicBezTo>
                <a:cubicBezTo>
                  <a:pt x="13325" y="2"/>
                  <a:pt x="13320" y="0"/>
                  <a:pt x="13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7825668" y="-87174"/>
            <a:ext cx="5116128" cy="2313462"/>
          </a:xfrm>
          <a:custGeom>
            <a:avLst/>
            <a:gdLst/>
            <a:ahLst/>
            <a:cxnLst/>
            <a:rect l="l" t="t" r="r" b="b"/>
            <a:pathLst>
              <a:path w="45742" h="20685" extrusionOk="0">
                <a:moveTo>
                  <a:pt x="22876" y="1889"/>
                </a:moveTo>
                <a:cubicBezTo>
                  <a:pt x="22927" y="1901"/>
                  <a:pt x="22977" y="1901"/>
                  <a:pt x="23015" y="1914"/>
                </a:cubicBezTo>
                <a:cubicBezTo>
                  <a:pt x="22927" y="1901"/>
                  <a:pt x="22826" y="1901"/>
                  <a:pt x="22737" y="1889"/>
                </a:cubicBezTo>
                <a:close/>
                <a:moveTo>
                  <a:pt x="17636" y="1535"/>
                </a:moveTo>
                <a:lnTo>
                  <a:pt x="17636" y="1535"/>
                </a:lnTo>
                <a:cubicBezTo>
                  <a:pt x="17851" y="1586"/>
                  <a:pt x="18078" y="1623"/>
                  <a:pt x="18292" y="1674"/>
                </a:cubicBezTo>
                <a:cubicBezTo>
                  <a:pt x="18318" y="1674"/>
                  <a:pt x="18343" y="1674"/>
                  <a:pt x="18368" y="1687"/>
                </a:cubicBezTo>
                <a:cubicBezTo>
                  <a:pt x="18204" y="1750"/>
                  <a:pt x="18040" y="1813"/>
                  <a:pt x="17876" y="1876"/>
                </a:cubicBezTo>
                <a:cubicBezTo>
                  <a:pt x="17800" y="1901"/>
                  <a:pt x="17724" y="1926"/>
                  <a:pt x="17648" y="1952"/>
                </a:cubicBezTo>
                <a:cubicBezTo>
                  <a:pt x="17648" y="1926"/>
                  <a:pt x="17648" y="1914"/>
                  <a:pt x="17648" y="1889"/>
                </a:cubicBezTo>
                <a:cubicBezTo>
                  <a:pt x="17648" y="1775"/>
                  <a:pt x="17648" y="1649"/>
                  <a:pt x="17636" y="1535"/>
                </a:cubicBezTo>
                <a:close/>
                <a:moveTo>
                  <a:pt x="28116" y="1535"/>
                </a:moveTo>
                <a:lnTo>
                  <a:pt x="28116" y="1535"/>
                </a:lnTo>
                <a:cubicBezTo>
                  <a:pt x="28104" y="1649"/>
                  <a:pt x="28104" y="1775"/>
                  <a:pt x="28104" y="1889"/>
                </a:cubicBezTo>
                <a:cubicBezTo>
                  <a:pt x="28104" y="1914"/>
                  <a:pt x="28104" y="1926"/>
                  <a:pt x="28104" y="1952"/>
                </a:cubicBezTo>
                <a:cubicBezTo>
                  <a:pt x="28028" y="1926"/>
                  <a:pt x="27952" y="1901"/>
                  <a:pt x="27876" y="1876"/>
                </a:cubicBezTo>
                <a:cubicBezTo>
                  <a:pt x="27712" y="1813"/>
                  <a:pt x="27548" y="1750"/>
                  <a:pt x="27384" y="1687"/>
                </a:cubicBezTo>
                <a:cubicBezTo>
                  <a:pt x="27409" y="1674"/>
                  <a:pt x="27434" y="1674"/>
                  <a:pt x="27460" y="1674"/>
                </a:cubicBezTo>
                <a:cubicBezTo>
                  <a:pt x="27674" y="1623"/>
                  <a:pt x="27902" y="1586"/>
                  <a:pt x="28116" y="1535"/>
                </a:cubicBezTo>
                <a:close/>
                <a:moveTo>
                  <a:pt x="22768" y="2985"/>
                </a:moveTo>
                <a:lnTo>
                  <a:pt x="22768" y="2985"/>
                </a:lnTo>
                <a:cubicBezTo>
                  <a:pt x="22773" y="3023"/>
                  <a:pt x="22780" y="3062"/>
                  <a:pt x="22788" y="3101"/>
                </a:cubicBezTo>
                <a:lnTo>
                  <a:pt x="22788" y="3113"/>
                </a:lnTo>
                <a:cubicBezTo>
                  <a:pt x="22775" y="3088"/>
                  <a:pt x="22775" y="3063"/>
                  <a:pt x="22775" y="3050"/>
                </a:cubicBezTo>
                <a:cubicBezTo>
                  <a:pt x="22773" y="3028"/>
                  <a:pt x="22770" y="3006"/>
                  <a:pt x="22768" y="2985"/>
                </a:cubicBezTo>
                <a:close/>
                <a:moveTo>
                  <a:pt x="11360" y="2697"/>
                </a:moveTo>
                <a:lnTo>
                  <a:pt x="11360" y="2697"/>
                </a:lnTo>
                <a:cubicBezTo>
                  <a:pt x="11752" y="2785"/>
                  <a:pt x="12130" y="2848"/>
                  <a:pt x="12522" y="2873"/>
                </a:cubicBezTo>
                <a:cubicBezTo>
                  <a:pt x="12156" y="2987"/>
                  <a:pt x="11790" y="3076"/>
                  <a:pt x="11411" y="3151"/>
                </a:cubicBezTo>
                <a:cubicBezTo>
                  <a:pt x="11411" y="3000"/>
                  <a:pt x="11385" y="2848"/>
                  <a:pt x="11360" y="2697"/>
                </a:cubicBezTo>
                <a:close/>
                <a:moveTo>
                  <a:pt x="34392" y="2697"/>
                </a:moveTo>
                <a:lnTo>
                  <a:pt x="34392" y="2697"/>
                </a:lnTo>
                <a:cubicBezTo>
                  <a:pt x="34354" y="2848"/>
                  <a:pt x="34341" y="3000"/>
                  <a:pt x="34341" y="3151"/>
                </a:cubicBezTo>
                <a:cubicBezTo>
                  <a:pt x="33963" y="3076"/>
                  <a:pt x="33596" y="2987"/>
                  <a:pt x="33230" y="2873"/>
                </a:cubicBezTo>
                <a:cubicBezTo>
                  <a:pt x="33622" y="2848"/>
                  <a:pt x="34001" y="2785"/>
                  <a:pt x="34392" y="2697"/>
                </a:cubicBezTo>
                <a:close/>
                <a:moveTo>
                  <a:pt x="17661" y="3757"/>
                </a:moveTo>
                <a:cubicBezTo>
                  <a:pt x="17712" y="3757"/>
                  <a:pt x="17775" y="3770"/>
                  <a:pt x="17813" y="3808"/>
                </a:cubicBezTo>
                <a:cubicBezTo>
                  <a:pt x="17838" y="3820"/>
                  <a:pt x="17851" y="3833"/>
                  <a:pt x="17863" y="3858"/>
                </a:cubicBezTo>
                <a:cubicBezTo>
                  <a:pt x="17813" y="3808"/>
                  <a:pt x="17737" y="3770"/>
                  <a:pt x="17661" y="3770"/>
                </a:cubicBezTo>
                <a:cubicBezTo>
                  <a:pt x="17661" y="3757"/>
                  <a:pt x="17661" y="3757"/>
                  <a:pt x="17661" y="3757"/>
                </a:cubicBezTo>
                <a:close/>
                <a:moveTo>
                  <a:pt x="28091" y="3757"/>
                </a:moveTo>
                <a:cubicBezTo>
                  <a:pt x="28091" y="3757"/>
                  <a:pt x="28091" y="3757"/>
                  <a:pt x="28091" y="3770"/>
                </a:cubicBezTo>
                <a:cubicBezTo>
                  <a:pt x="28015" y="3770"/>
                  <a:pt x="27940" y="3808"/>
                  <a:pt x="27889" y="3858"/>
                </a:cubicBezTo>
                <a:cubicBezTo>
                  <a:pt x="27902" y="3833"/>
                  <a:pt x="27914" y="3820"/>
                  <a:pt x="27940" y="3808"/>
                </a:cubicBezTo>
                <a:cubicBezTo>
                  <a:pt x="27977" y="3770"/>
                  <a:pt x="28041" y="3757"/>
                  <a:pt x="28091" y="3757"/>
                </a:cubicBezTo>
                <a:close/>
                <a:moveTo>
                  <a:pt x="17674" y="3884"/>
                </a:moveTo>
                <a:cubicBezTo>
                  <a:pt x="17699" y="3896"/>
                  <a:pt x="17712" y="3896"/>
                  <a:pt x="17737" y="3909"/>
                </a:cubicBezTo>
                <a:cubicBezTo>
                  <a:pt x="17825" y="3959"/>
                  <a:pt x="17863" y="4048"/>
                  <a:pt x="17888" y="4136"/>
                </a:cubicBezTo>
                <a:cubicBezTo>
                  <a:pt x="17888" y="4149"/>
                  <a:pt x="17876" y="4161"/>
                  <a:pt x="17876" y="4161"/>
                </a:cubicBezTo>
                <a:cubicBezTo>
                  <a:pt x="17852" y="4160"/>
                  <a:pt x="17828" y="4159"/>
                  <a:pt x="17803" y="4159"/>
                </a:cubicBezTo>
                <a:cubicBezTo>
                  <a:pt x="17655" y="4159"/>
                  <a:pt x="17490" y="4187"/>
                  <a:pt x="17371" y="4187"/>
                </a:cubicBezTo>
                <a:cubicBezTo>
                  <a:pt x="17434" y="4086"/>
                  <a:pt x="17484" y="3959"/>
                  <a:pt x="17585" y="3922"/>
                </a:cubicBezTo>
                <a:cubicBezTo>
                  <a:pt x="17589" y="3929"/>
                  <a:pt x="17596" y="3932"/>
                  <a:pt x="17604" y="3932"/>
                </a:cubicBezTo>
                <a:cubicBezTo>
                  <a:pt x="17624" y="3932"/>
                  <a:pt x="17652" y="3914"/>
                  <a:pt x="17661" y="3896"/>
                </a:cubicBezTo>
                <a:cubicBezTo>
                  <a:pt x="17661" y="3896"/>
                  <a:pt x="17674" y="3896"/>
                  <a:pt x="17674" y="3884"/>
                </a:cubicBezTo>
                <a:close/>
                <a:moveTo>
                  <a:pt x="28078" y="3884"/>
                </a:moveTo>
                <a:cubicBezTo>
                  <a:pt x="28078" y="3896"/>
                  <a:pt x="28091" y="3896"/>
                  <a:pt x="28091" y="3896"/>
                </a:cubicBezTo>
                <a:cubicBezTo>
                  <a:pt x="28100" y="3914"/>
                  <a:pt x="28122" y="3932"/>
                  <a:pt x="28142" y="3932"/>
                </a:cubicBezTo>
                <a:cubicBezTo>
                  <a:pt x="28151" y="3932"/>
                  <a:pt x="28159" y="3929"/>
                  <a:pt x="28167" y="3922"/>
                </a:cubicBezTo>
                <a:cubicBezTo>
                  <a:pt x="28268" y="3959"/>
                  <a:pt x="28318" y="4086"/>
                  <a:pt x="28369" y="4187"/>
                </a:cubicBezTo>
                <a:cubicBezTo>
                  <a:pt x="28261" y="4187"/>
                  <a:pt x="28097" y="4159"/>
                  <a:pt x="27941" y="4159"/>
                </a:cubicBezTo>
                <a:cubicBezTo>
                  <a:pt x="27915" y="4159"/>
                  <a:pt x="27889" y="4160"/>
                  <a:pt x="27864" y="4161"/>
                </a:cubicBezTo>
                <a:cubicBezTo>
                  <a:pt x="27864" y="4161"/>
                  <a:pt x="27864" y="4149"/>
                  <a:pt x="27864" y="4136"/>
                </a:cubicBezTo>
                <a:cubicBezTo>
                  <a:pt x="27889" y="4048"/>
                  <a:pt x="27927" y="3959"/>
                  <a:pt x="28015" y="3909"/>
                </a:cubicBezTo>
                <a:cubicBezTo>
                  <a:pt x="28041" y="3896"/>
                  <a:pt x="28053" y="3896"/>
                  <a:pt x="28078" y="3884"/>
                </a:cubicBezTo>
                <a:close/>
                <a:moveTo>
                  <a:pt x="17522" y="3757"/>
                </a:moveTo>
                <a:cubicBezTo>
                  <a:pt x="17522" y="3770"/>
                  <a:pt x="17522" y="3770"/>
                  <a:pt x="17522" y="3783"/>
                </a:cubicBezTo>
                <a:cubicBezTo>
                  <a:pt x="17333" y="3820"/>
                  <a:pt x="17207" y="3997"/>
                  <a:pt x="17244" y="4199"/>
                </a:cubicBezTo>
                <a:cubicBezTo>
                  <a:pt x="17219" y="4199"/>
                  <a:pt x="17194" y="4212"/>
                  <a:pt x="17169" y="4212"/>
                </a:cubicBezTo>
                <a:cubicBezTo>
                  <a:pt x="17143" y="4060"/>
                  <a:pt x="17207" y="3922"/>
                  <a:pt x="17345" y="3833"/>
                </a:cubicBezTo>
                <a:cubicBezTo>
                  <a:pt x="17396" y="3795"/>
                  <a:pt x="17459" y="3783"/>
                  <a:pt x="17522" y="3757"/>
                </a:cubicBezTo>
                <a:close/>
                <a:moveTo>
                  <a:pt x="28230" y="3757"/>
                </a:moveTo>
                <a:cubicBezTo>
                  <a:pt x="28293" y="3783"/>
                  <a:pt x="28356" y="3795"/>
                  <a:pt x="28407" y="3833"/>
                </a:cubicBezTo>
                <a:cubicBezTo>
                  <a:pt x="28533" y="3922"/>
                  <a:pt x="28609" y="4060"/>
                  <a:pt x="28584" y="4212"/>
                </a:cubicBezTo>
                <a:cubicBezTo>
                  <a:pt x="28558" y="4212"/>
                  <a:pt x="28533" y="4199"/>
                  <a:pt x="28508" y="4199"/>
                </a:cubicBezTo>
                <a:cubicBezTo>
                  <a:pt x="28546" y="3997"/>
                  <a:pt x="28407" y="3820"/>
                  <a:pt x="28230" y="3783"/>
                </a:cubicBezTo>
                <a:cubicBezTo>
                  <a:pt x="28230" y="3770"/>
                  <a:pt x="28230" y="3770"/>
                  <a:pt x="28230" y="3757"/>
                </a:cubicBezTo>
                <a:close/>
                <a:moveTo>
                  <a:pt x="21310" y="4490"/>
                </a:moveTo>
                <a:cubicBezTo>
                  <a:pt x="21285" y="4502"/>
                  <a:pt x="21247" y="4515"/>
                  <a:pt x="21222" y="4540"/>
                </a:cubicBezTo>
                <a:cubicBezTo>
                  <a:pt x="21222" y="4515"/>
                  <a:pt x="21222" y="4502"/>
                  <a:pt x="21222" y="4490"/>
                </a:cubicBezTo>
                <a:close/>
                <a:moveTo>
                  <a:pt x="21689" y="4477"/>
                </a:moveTo>
                <a:cubicBezTo>
                  <a:pt x="21613" y="4490"/>
                  <a:pt x="21538" y="4515"/>
                  <a:pt x="21462" y="4540"/>
                </a:cubicBezTo>
                <a:lnTo>
                  <a:pt x="21449" y="4540"/>
                </a:lnTo>
                <a:cubicBezTo>
                  <a:pt x="21424" y="4553"/>
                  <a:pt x="21399" y="4565"/>
                  <a:pt x="21373" y="4578"/>
                </a:cubicBezTo>
                <a:cubicBezTo>
                  <a:pt x="21373" y="4540"/>
                  <a:pt x="21361" y="4515"/>
                  <a:pt x="21361" y="4490"/>
                </a:cubicBezTo>
                <a:cubicBezTo>
                  <a:pt x="21474" y="4477"/>
                  <a:pt x="21588" y="4477"/>
                  <a:pt x="21689" y="4477"/>
                </a:cubicBezTo>
                <a:close/>
                <a:moveTo>
                  <a:pt x="21197" y="4490"/>
                </a:moveTo>
                <a:lnTo>
                  <a:pt x="21197" y="4553"/>
                </a:lnTo>
                <a:cubicBezTo>
                  <a:pt x="21146" y="4578"/>
                  <a:pt x="21083" y="4591"/>
                  <a:pt x="21033" y="4616"/>
                </a:cubicBezTo>
                <a:lnTo>
                  <a:pt x="21020" y="4502"/>
                </a:lnTo>
                <a:cubicBezTo>
                  <a:pt x="21083" y="4502"/>
                  <a:pt x="21134" y="4502"/>
                  <a:pt x="21197" y="4490"/>
                </a:cubicBezTo>
                <a:close/>
                <a:moveTo>
                  <a:pt x="21336" y="4502"/>
                </a:moveTo>
                <a:cubicBezTo>
                  <a:pt x="21336" y="4528"/>
                  <a:pt x="21348" y="4553"/>
                  <a:pt x="21348" y="4591"/>
                </a:cubicBezTo>
                <a:lnTo>
                  <a:pt x="21336" y="4591"/>
                </a:lnTo>
                <a:cubicBezTo>
                  <a:pt x="21298" y="4603"/>
                  <a:pt x="21260" y="4603"/>
                  <a:pt x="21235" y="4616"/>
                </a:cubicBezTo>
                <a:cubicBezTo>
                  <a:pt x="21222" y="4603"/>
                  <a:pt x="21222" y="4578"/>
                  <a:pt x="21222" y="4565"/>
                </a:cubicBezTo>
                <a:cubicBezTo>
                  <a:pt x="21260" y="4540"/>
                  <a:pt x="21298" y="4528"/>
                  <a:pt x="21336" y="4502"/>
                </a:cubicBezTo>
                <a:close/>
                <a:moveTo>
                  <a:pt x="20995" y="4502"/>
                </a:moveTo>
                <a:cubicBezTo>
                  <a:pt x="20995" y="4540"/>
                  <a:pt x="21007" y="4591"/>
                  <a:pt x="21007" y="4629"/>
                </a:cubicBezTo>
                <a:cubicBezTo>
                  <a:pt x="20982" y="4641"/>
                  <a:pt x="20957" y="4641"/>
                  <a:pt x="20932" y="4654"/>
                </a:cubicBezTo>
                <a:cubicBezTo>
                  <a:pt x="20894" y="4603"/>
                  <a:pt x="20868" y="4565"/>
                  <a:pt x="20843" y="4515"/>
                </a:cubicBezTo>
                <a:cubicBezTo>
                  <a:pt x="20894" y="4502"/>
                  <a:pt x="20944" y="4502"/>
                  <a:pt x="20995" y="4502"/>
                </a:cubicBezTo>
                <a:close/>
                <a:moveTo>
                  <a:pt x="21197" y="4578"/>
                </a:moveTo>
                <a:cubicBezTo>
                  <a:pt x="21197" y="4591"/>
                  <a:pt x="21197" y="4603"/>
                  <a:pt x="21197" y="4629"/>
                </a:cubicBezTo>
                <a:cubicBezTo>
                  <a:pt x="21146" y="4641"/>
                  <a:pt x="21096" y="4654"/>
                  <a:pt x="21045" y="4679"/>
                </a:cubicBezTo>
                <a:cubicBezTo>
                  <a:pt x="21045" y="4667"/>
                  <a:pt x="21033" y="4654"/>
                  <a:pt x="21033" y="4641"/>
                </a:cubicBezTo>
                <a:cubicBezTo>
                  <a:pt x="21096" y="4616"/>
                  <a:pt x="21146" y="4603"/>
                  <a:pt x="21197" y="4578"/>
                </a:cubicBezTo>
                <a:close/>
                <a:moveTo>
                  <a:pt x="21007" y="4654"/>
                </a:moveTo>
                <a:lnTo>
                  <a:pt x="21020" y="4692"/>
                </a:lnTo>
                <a:cubicBezTo>
                  <a:pt x="20995" y="4692"/>
                  <a:pt x="20982" y="4704"/>
                  <a:pt x="20957" y="4704"/>
                </a:cubicBezTo>
                <a:cubicBezTo>
                  <a:pt x="20957" y="4692"/>
                  <a:pt x="20944" y="4692"/>
                  <a:pt x="20944" y="4679"/>
                </a:cubicBezTo>
                <a:cubicBezTo>
                  <a:pt x="20969" y="4667"/>
                  <a:pt x="20982" y="4667"/>
                  <a:pt x="21007" y="4654"/>
                </a:cubicBezTo>
                <a:close/>
                <a:moveTo>
                  <a:pt x="21449" y="4565"/>
                </a:moveTo>
                <a:cubicBezTo>
                  <a:pt x="21462" y="4603"/>
                  <a:pt x="21474" y="4641"/>
                  <a:pt x="21474" y="4679"/>
                </a:cubicBezTo>
                <a:cubicBezTo>
                  <a:pt x="21449" y="4692"/>
                  <a:pt x="21424" y="4704"/>
                  <a:pt x="21386" y="4717"/>
                </a:cubicBezTo>
                <a:cubicBezTo>
                  <a:pt x="21386" y="4679"/>
                  <a:pt x="21386" y="4641"/>
                  <a:pt x="21373" y="4603"/>
                </a:cubicBezTo>
                <a:cubicBezTo>
                  <a:pt x="21386" y="4591"/>
                  <a:pt x="21386" y="4591"/>
                  <a:pt x="21399" y="4591"/>
                </a:cubicBezTo>
                <a:cubicBezTo>
                  <a:pt x="21399" y="4591"/>
                  <a:pt x="21399" y="4591"/>
                  <a:pt x="21399" y="4578"/>
                </a:cubicBezTo>
                <a:cubicBezTo>
                  <a:pt x="21411" y="4578"/>
                  <a:pt x="21437" y="4565"/>
                  <a:pt x="21449" y="4565"/>
                </a:cubicBezTo>
                <a:close/>
                <a:moveTo>
                  <a:pt x="21348" y="4603"/>
                </a:moveTo>
                <a:cubicBezTo>
                  <a:pt x="21361" y="4641"/>
                  <a:pt x="21361" y="4679"/>
                  <a:pt x="21361" y="4717"/>
                </a:cubicBezTo>
                <a:cubicBezTo>
                  <a:pt x="21323" y="4742"/>
                  <a:pt x="21285" y="4755"/>
                  <a:pt x="21235" y="4768"/>
                </a:cubicBezTo>
                <a:cubicBezTo>
                  <a:pt x="21235" y="4730"/>
                  <a:pt x="21235" y="4692"/>
                  <a:pt x="21235" y="4654"/>
                </a:cubicBezTo>
                <a:cubicBezTo>
                  <a:pt x="21272" y="4641"/>
                  <a:pt x="21298" y="4616"/>
                  <a:pt x="21336" y="4603"/>
                </a:cubicBezTo>
                <a:close/>
                <a:moveTo>
                  <a:pt x="22169" y="4679"/>
                </a:moveTo>
                <a:lnTo>
                  <a:pt x="22169" y="4679"/>
                </a:lnTo>
                <a:cubicBezTo>
                  <a:pt x="22156" y="4704"/>
                  <a:pt x="22144" y="4730"/>
                  <a:pt x="22118" y="4755"/>
                </a:cubicBezTo>
                <a:cubicBezTo>
                  <a:pt x="22093" y="4768"/>
                  <a:pt x="22068" y="4780"/>
                  <a:pt x="22043" y="4793"/>
                </a:cubicBezTo>
                <a:cubicBezTo>
                  <a:pt x="22055" y="4768"/>
                  <a:pt x="22055" y="4742"/>
                  <a:pt x="22068" y="4717"/>
                </a:cubicBezTo>
                <a:cubicBezTo>
                  <a:pt x="22106" y="4704"/>
                  <a:pt x="22131" y="4692"/>
                  <a:pt x="22169" y="4679"/>
                </a:cubicBezTo>
                <a:close/>
                <a:moveTo>
                  <a:pt x="21020" y="4704"/>
                </a:moveTo>
                <a:cubicBezTo>
                  <a:pt x="21020" y="4742"/>
                  <a:pt x="21020" y="4780"/>
                  <a:pt x="21033" y="4805"/>
                </a:cubicBezTo>
                <a:cubicBezTo>
                  <a:pt x="21007" y="4780"/>
                  <a:pt x="20995" y="4755"/>
                  <a:pt x="20969" y="4717"/>
                </a:cubicBezTo>
                <a:cubicBezTo>
                  <a:pt x="20982" y="4717"/>
                  <a:pt x="20995" y="4704"/>
                  <a:pt x="21020" y="4704"/>
                </a:cubicBezTo>
                <a:close/>
                <a:moveTo>
                  <a:pt x="21197" y="4641"/>
                </a:moveTo>
                <a:cubicBezTo>
                  <a:pt x="21197" y="4641"/>
                  <a:pt x="21197" y="4654"/>
                  <a:pt x="21197" y="4654"/>
                </a:cubicBezTo>
                <a:cubicBezTo>
                  <a:pt x="21159" y="4679"/>
                  <a:pt x="21108" y="4717"/>
                  <a:pt x="21070" y="4742"/>
                </a:cubicBezTo>
                <a:cubicBezTo>
                  <a:pt x="21058" y="4755"/>
                  <a:pt x="21070" y="4755"/>
                  <a:pt x="21070" y="4755"/>
                </a:cubicBezTo>
                <a:cubicBezTo>
                  <a:pt x="21108" y="4730"/>
                  <a:pt x="21159" y="4704"/>
                  <a:pt x="21197" y="4679"/>
                </a:cubicBezTo>
                <a:cubicBezTo>
                  <a:pt x="21209" y="4704"/>
                  <a:pt x="21209" y="4742"/>
                  <a:pt x="21209" y="4780"/>
                </a:cubicBezTo>
                <a:cubicBezTo>
                  <a:pt x="21159" y="4805"/>
                  <a:pt x="21108" y="4831"/>
                  <a:pt x="21058" y="4856"/>
                </a:cubicBezTo>
                <a:cubicBezTo>
                  <a:pt x="21058" y="4793"/>
                  <a:pt x="21045" y="4742"/>
                  <a:pt x="21045" y="4692"/>
                </a:cubicBezTo>
                <a:cubicBezTo>
                  <a:pt x="21096" y="4667"/>
                  <a:pt x="21146" y="4654"/>
                  <a:pt x="21197" y="4641"/>
                </a:cubicBezTo>
                <a:close/>
                <a:moveTo>
                  <a:pt x="21487" y="4704"/>
                </a:moveTo>
                <a:cubicBezTo>
                  <a:pt x="21500" y="4768"/>
                  <a:pt x="21512" y="4818"/>
                  <a:pt x="21512" y="4881"/>
                </a:cubicBezTo>
                <a:cubicBezTo>
                  <a:pt x="21474" y="4894"/>
                  <a:pt x="21449" y="4906"/>
                  <a:pt x="21411" y="4919"/>
                </a:cubicBezTo>
                <a:cubicBezTo>
                  <a:pt x="21411" y="4856"/>
                  <a:pt x="21399" y="4793"/>
                  <a:pt x="21399" y="4742"/>
                </a:cubicBezTo>
                <a:cubicBezTo>
                  <a:pt x="21424" y="4730"/>
                  <a:pt x="21449" y="4717"/>
                  <a:pt x="21487" y="4704"/>
                </a:cubicBezTo>
                <a:close/>
                <a:moveTo>
                  <a:pt x="22030" y="4730"/>
                </a:moveTo>
                <a:cubicBezTo>
                  <a:pt x="22030" y="4755"/>
                  <a:pt x="22017" y="4780"/>
                  <a:pt x="22017" y="4805"/>
                </a:cubicBezTo>
                <a:cubicBezTo>
                  <a:pt x="21954" y="4831"/>
                  <a:pt x="21904" y="4856"/>
                  <a:pt x="21853" y="4881"/>
                </a:cubicBezTo>
                <a:cubicBezTo>
                  <a:pt x="21853" y="4869"/>
                  <a:pt x="21853" y="4856"/>
                  <a:pt x="21866" y="4856"/>
                </a:cubicBezTo>
                <a:cubicBezTo>
                  <a:pt x="21866" y="4841"/>
                  <a:pt x="21857" y="4835"/>
                  <a:pt x="21850" y="4835"/>
                </a:cubicBezTo>
                <a:cubicBezTo>
                  <a:pt x="21845" y="4835"/>
                  <a:pt x="21841" y="4838"/>
                  <a:pt x="21841" y="4843"/>
                </a:cubicBezTo>
                <a:cubicBezTo>
                  <a:pt x="21828" y="4856"/>
                  <a:pt x="21828" y="4881"/>
                  <a:pt x="21815" y="4894"/>
                </a:cubicBezTo>
                <a:cubicBezTo>
                  <a:pt x="21778" y="4919"/>
                  <a:pt x="21740" y="4932"/>
                  <a:pt x="21702" y="4944"/>
                </a:cubicBezTo>
                <a:cubicBezTo>
                  <a:pt x="21714" y="4906"/>
                  <a:pt x="21727" y="4869"/>
                  <a:pt x="21740" y="4831"/>
                </a:cubicBezTo>
                <a:cubicBezTo>
                  <a:pt x="21841" y="4793"/>
                  <a:pt x="21929" y="4755"/>
                  <a:pt x="22030" y="4730"/>
                </a:cubicBezTo>
                <a:close/>
                <a:moveTo>
                  <a:pt x="21361" y="4755"/>
                </a:moveTo>
                <a:cubicBezTo>
                  <a:pt x="21373" y="4805"/>
                  <a:pt x="21373" y="4869"/>
                  <a:pt x="21373" y="4919"/>
                </a:cubicBezTo>
                <a:cubicBezTo>
                  <a:pt x="21336" y="4932"/>
                  <a:pt x="21298" y="4957"/>
                  <a:pt x="21247" y="4970"/>
                </a:cubicBezTo>
                <a:cubicBezTo>
                  <a:pt x="21247" y="4906"/>
                  <a:pt x="21247" y="4856"/>
                  <a:pt x="21235" y="4805"/>
                </a:cubicBezTo>
                <a:cubicBezTo>
                  <a:pt x="21285" y="4780"/>
                  <a:pt x="21323" y="4768"/>
                  <a:pt x="21361" y="4755"/>
                </a:cubicBezTo>
                <a:close/>
                <a:moveTo>
                  <a:pt x="22118" y="4768"/>
                </a:moveTo>
                <a:lnTo>
                  <a:pt x="22118" y="4768"/>
                </a:lnTo>
                <a:cubicBezTo>
                  <a:pt x="22081" y="4831"/>
                  <a:pt x="22055" y="4894"/>
                  <a:pt x="22030" y="4957"/>
                </a:cubicBezTo>
                <a:cubicBezTo>
                  <a:pt x="22017" y="4957"/>
                  <a:pt x="22005" y="4970"/>
                  <a:pt x="21992" y="4970"/>
                </a:cubicBezTo>
                <a:cubicBezTo>
                  <a:pt x="22005" y="4919"/>
                  <a:pt x="22030" y="4856"/>
                  <a:pt x="22043" y="4805"/>
                </a:cubicBezTo>
                <a:cubicBezTo>
                  <a:pt x="22068" y="4793"/>
                  <a:pt x="22093" y="4780"/>
                  <a:pt x="22118" y="4768"/>
                </a:cubicBezTo>
                <a:close/>
                <a:moveTo>
                  <a:pt x="21209" y="4818"/>
                </a:moveTo>
                <a:cubicBezTo>
                  <a:pt x="21209" y="4869"/>
                  <a:pt x="21222" y="4919"/>
                  <a:pt x="21222" y="4970"/>
                </a:cubicBezTo>
                <a:cubicBezTo>
                  <a:pt x="21197" y="4982"/>
                  <a:pt x="21171" y="4995"/>
                  <a:pt x="21146" y="4995"/>
                </a:cubicBezTo>
                <a:cubicBezTo>
                  <a:pt x="21121" y="4957"/>
                  <a:pt x="21096" y="4919"/>
                  <a:pt x="21070" y="4881"/>
                </a:cubicBezTo>
                <a:cubicBezTo>
                  <a:pt x="21121" y="4856"/>
                  <a:pt x="21159" y="4831"/>
                  <a:pt x="21209" y="4818"/>
                </a:cubicBezTo>
                <a:close/>
                <a:moveTo>
                  <a:pt x="21702" y="4843"/>
                </a:moveTo>
                <a:lnTo>
                  <a:pt x="21702" y="4843"/>
                </a:lnTo>
                <a:cubicBezTo>
                  <a:pt x="21689" y="4881"/>
                  <a:pt x="21677" y="4919"/>
                  <a:pt x="21664" y="4970"/>
                </a:cubicBezTo>
                <a:cubicBezTo>
                  <a:pt x="21639" y="4982"/>
                  <a:pt x="21601" y="4995"/>
                  <a:pt x="21563" y="5020"/>
                </a:cubicBezTo>
                <a:cubicBezTo>
                  <a:pt x="21550" y="4982"/>
                  <a:pt x="21550" y="4932"/>
                  <a:pt x="21550" y="4894"/>
                </a:cubicBezTo>
                <a:cubicBezTo>
                  <a:pt x="21601" y="4881"/>
                  <a:pt x="21651" y="4856"/>
                  <a:pt x="21702" y="4843"/>
                </a:cubicBezTo>
                <a:close/>
                <a:moveTo>
                  <a:pt x="21664" y="4982"/>
                </a:moveTo>
                <a:cubicBezTo>
                  <a:pt x="21664" y="5007"/>
                  <a:pt x="21651" y="5033"/>
                  <a:pt x="21651" y="5058"/>
                </a:cubicBezTo>
                <a:lnTo>
                  <a:pt x="21563" y="5058"/>
                </a:lnTo>
                <a:cubicBezTo>
                  <a:pt x="21563" y="5045"/>
                  <a:pt x="21563" y="5045"/>
                  <a:pt x="21563" y="5033"/>
                </a:cubicBezTo>
                <a:cubicBezTo>
                  <a:pt x="21601" y="5020"/>
                  <a:pt x="21626" y="4995"/>
                  <a:pt x="21664" y="4982"/>
                </a:cubicBezTo>
                <a:close/>
                <a:moveTo>
                  <a:pt x="21803" y="4919"/>
                </a:moveTo>
                <a:cubicBezTo>
                  <a:pt x="21790" y="4970"/>
                  <a:pt x="21765" y="5007"/>
                  <a:pt x="21752" y="5058"/>
                </a:cubicBezTo>
                <a:lnTo>
                  <a:pt x="21677" y="5058"/>
                </a:lnTo>
                <a:cubicBezTo>
                  <a:pt x="21689" y="5033"/>
                  <a:pt x="21689" y="4995"/>
                  <a:pt x="21702" y="4970"/>
                </a:cubicBezTo>
                <a:cubicBezTo>
                  <a:pt x="21740" y="4944"/>
                  <a:pt x="21778" y="4932"/>
                  <a:pt x="21803" y="4919"/>
                </a:cubicBezTo>
                <a:close/>
                <a:moveTo>
                  <a:pt x="22005" y="4818"/>
                </a:moveTo>
                <a:lnTo>
                  <a:pt x="22005" y="4818"/>
                </a:lnTo>
                <a:cubicBezTo>
                  <a:pt x="21992" y="4881"/>
                  <a:pt x="21967" y="4944"/>
                  <a:pt x="21954" y="4995"/>
                </a:cubicBezTo>
                <a:cubicBezTo>
                  <a:pt x="21916" y="5020"/>
                  <a:pt x="21891" y="5045"/>
                  <a:pt x="21853" y="5058"/>
                </a:cubicBezTo>
                <a:lnTo>
                  <a:pt x="21778" y="5058"/>
                </a:lnTo>
                <a:cubicBezTo>
                  <a:pt x="21803" y="5007"/>
                  <a:pt x="21828" y="4957"/>
                  <a:pt x="21841" y="4894"/>
                </a:cubicBezTo>
                <a:cubicBezTo>
                  <a:pt x="21904" y="4869"/>
                  <a:pt x="21954" y="4843"/>
                  <a:pt x="22005" y="4818"/>
                </a:cubicBezTo>
                <a:close/>
                <a:moveTo>
                  <a:pt x="21386" y="4944"/>
                </a:moveTo>
                <a:cubicBezTo>
                  <a:pt x="21386" y="4982"/>
                  <a:pt x="21386" y="5033"/>
                  <a:pt x="21386" y="5071"/>
                </a:cubicBezTo>
                <a:lnTo>
                  <a:pt x="21260" y="5071"/>
                </a:lnTo>
                <a:cubicBezTo>
                  <a:pt x="21260" y="5045"/>
                  <a:pt x="21260" y="5020"/>
                  <a:pt x="21247" y="4995"/>
                </a:cubicBezTo>
                <a:cubicBezTo>
                  <a:pt x="21298" y="4982"/>
                  <a:pt x="21336" y="4957"/>
                  <a:pt x="21386" y="4944"/>
                </a:cubicBezTo>
                <a:close/>
                <a:moveTo>
                  <a:pt x="21525" y="4906"/>
                </a:moveTo>
                <a:cubicBezTo>
                  <a:pt x="21525" y="4944"/>
                  <a:pt x="21525" y="4995"/>
                  <a:pt x="21538" y="5033"/>
                </a:cubicBezTo>
                <a:cubicBezTo>
                  <a:pt x="21512" y="5045"/>
                  <a:pt x="21487" y="5058"/>
                  <a:pt x="21474" y="5058"/>
                </a:cubicBezTo>
                <a:cubicBezTo>
                  <a:pt x="21449" y="5058"/>
                  <a:pt x="21437" y="5058"/>
                  <a:pt x="21424" y="5071"/>
                </a:cubicBezTo>
                <a:cubicBezTo>
                  <a:pt x="21411" y="5020"/>
                  <a:pt x="21411" y="4982"/>
                  <a:pt x="21411" y="4944"/>
                </a:cubicBezTo>
                <a:cubicBezTo>
                  <a:pt x="21449" y="4932"/>
                  <a:pt x="21487" y="4919"/>
                  <a:pt x="21525" y="4906"/>
                </a:cubicBezTo>
                <a:close/>
                <a:moveTo>
                  <a:pt x="21942" y="5033"/>
                </a:moveTo>
                <a:cubicBezTo>
                  <a:pt x="21942" y="5045"/>
                  <a:pt x="21942" y="5058"/>
                  <a:pt x="21942" y="5071"/>
                </a:cubicBezTo>
                <a:lnTo>
                  <a:pt x="21891" y="5071"/>
                </a:lnTo>
                <a:cubicBezTo>
                  <a:pt x="21916" y="5058"/>
                  <a:pt x="21929" y="5045"/>
                  <a:pt x="21942" y="5033"/>
                </a:cubicBezTo>
                <a:close/>
                <a:moveTo>
                  <a:pt x="22017" y="4995"/>
                </a:moveTo>
                <a:cubicBezTo>
                  <a:pt x="22005" y="5020"/>
                  <a:pt x="21992" y="5045"/>
                  <a:pt x="21980" y="5071"/>
                </a:cubicBezTo>
                <a:lnTo>
                  <a:pt x="21967" y="5071"/>
                </a:lnTo>
                <a:cubicBezTo>
                  <a:pt x="21980" y="5045"/>
                  <a:pt x="21980" y="5033"/>
                  <a:pt x="21980" y="5007"/>
                </a:cubicBezTo>
                <a:cubicBezTo>
                  <a:pt x="21992" y="4995"/>
                  <a:pt x="22005" y="4995"/>
                  <a:pt x="22017" y="4995"/>
                </a:cubicBezTo>
                <a:close/>
                <a:moveTo>
                  <a:pt x="21222" y="4995"/>
                </a:moveTo>
                <a:cubicBezTo>
                  <a:pt x="21222" y="5020"/>
                  <a:pt x="21222" y="5058"/>
                  <a:pt x="21222" y="5083"/>
                </a:cubicBezTo>
                <a:lnTo>
                  <a:pt x="21184" y="5083"/>
                </a:lnTo>
                <a:cubicBezTo>
                  <a:pt x="21184" y="5071"/>
                  <a:pt x="21184" y="5058"/>
                  <a:pt x="21171" y="5045"/>
                </a:cubicBezTo>
                <a:cubicBezTo>
                  <a:pt x="21171" y="5033"/>
                  <a:pt x="21159" y="5020"/>
                  <a:pt x="21159" y="5020"/>
                </a:cubicBezTo>
                <a:cubicBezTo>
                  <a:pt x="21184" y="5007"/>
                  <a:pt x="21197" y="5007"/>
                  <a:pt x="21222" y="4995"/>
                </a:cubicBezTo>
                <a:close/>
                <a:moveTo>
                  <a:pt x="17116" y="5120"/>
                </a:moveTo>
                <a:cubicBezTo>
                  <a:pt x="17113" y="5121"/>
                  <a:pt x="17109" y="5121"/>
                  <a:pt x="17106" y="5121"/>
                </a:cubicBezTo>
                <a:cubicBezTo>
                  <a:pt x="17110" y="5121"/>
                  <a:pt x="17113" y="5121"/>
                  <a:pt x="17116" y="5120"/>
                </a:cubicBezTo>
                <a:close/>
                <a:moveTo>
                  <a:pt x="17888" y="5058"/>
                </a:moveTo>
                <a:lnTo>
                  <a:pt x="17888" y="5058"/>
                </a:lnTo>
                <a:cubicBezTo>
                  <a:pt x="17939" y="5071"/>
                  <a:pt x="17989" y="5083"/>
                  <a:pt x="18040" y="5096"/>
                </a:cubicBezTo>
                <a:cubicBezTo>
                  <a:pt x="18141" y="5121"/>
                  <a:pt x="18229" y="5159"/>
                  <a:pt x="18318" y="5209"/>
                </a:cubicBezTo>
                <a:cubicBezTo>
                  <a:pt x="18229" y="5209"/>
                  <a:pt x="18128" y="5222"/>
                  <a:pt x="18040" y="5247"/>
                </a:cubicBezTo>
                <a:cubicBezTo>
                  <a:pt x="17989" y="5184"/>
                  <a:pt x="17952" y="5108"/>
                  <a:pt x="17888" y="5058"/>
                </a:cubicBezTo>
                <a:close/>
                <a:moveTo>
                  <a:pt x="27864" y="5058"/>
                </a:moveTo>
                <a:cubicBezTo>
                  <a:pt x="27801" y="5108"/>
                  <a:pt x="27750" y="5184"/>
                  <a:pt x="27712" y="5247"/>
                </a:cubicBezTo>
                <a:cubicBezTo>
                  <a:pt x="27624" y="5222"/>
                  <a:pt x="27523" y="5209"/>
                  <a:pt x="27434" y="5209"/>
                </a:cubicBezTo>
                <a:cubicBezTo>
                  <a:pt x="27523" y="5159"/>
                  <a:pt x="27611" y="5121"/>
                  <a:pt x="27712" y="5096"/>
                </a:cubicBezTo>
                <a:cubicBezTo>
                  <a:pt x="27763" y="5083"/>
                  <a:pt x="27813" y="5071"/>
                  <a:pt x="27864" y="5058"/>
                </a:cubicBezTo>
                <a:close/>
                <a:moveTo>
                  <a:pt x="21159" y="5197"/>
                </a:moveTo>
                <a:cubicBezTo>
                  <a:pt x="21171" y="5197"/>
                  <a:pt x="21197" y="5197"/>
                  <a:pt x="21222" y="5209"/>
                </a:cubicBezTo>
                <a:cubicBezTo>
                  <a:pt x="21184" y="5222"/>
                  <a:pt x="21146" y="5247"/>
                  <a:pt x="21121" y="5273"/>
                </a:cubicBezTo>
                <a:cubicBezTo>
                  <a:pt x="21108" y="5260"/>
                  <a:pt x="21108" y="5247"/>
                  <a:pt x="21108" y="5235"/>
                </a:cubicBezTo>
                <a:cubicBezTo>
                  <a:pt x="21121" y="5222"/>
                  <a:pt x="21146" y="5209"/>
                  <a:pt x="21159" y="5197"/>
                </a:cubicBezTo>
                <a:close/>
                <a:moveTo>
                  <a:pt x="12282" y="5235"/>
                </a:moveTo>
                <a:cubicBezTo>
                  <a:pt x="12320" y="5247"/>
                  <a:pt x="12358" y="5260"/>
                  <a:pt x="12383" y="5273"/>
                </a:cubicBezTo>
                <a:cubicBezTo>
                  <a:pt x="12434" y="5298"/>
                  <a:pt x="12459" y="5310"/>
                  <a:pt x="12497" y="5336"/>
                </a:cubicBezTo>
                <a:lnTo>
                  <a:pt x="12282" y="5235"/>
                </a:lnTo>
                <a:close/>
                <a:moveTo>
                  <a:pt x="21424" y="5222"/>
                </a:moveTo>
                <a:cubicBezTo>
                  <a:pt x="21462" y="5235"/>
                  <a:pt x="21500" y="5235"/>
                  <a:pt x="21538" y="5235"/>
                </a:cubicBezTo>
                <a:cubicBezTo>
                  <a:pt x="21538" y="5247"/>
                  <a:pt x="21538" y="5260"/>
                  <a:pt x="21538" y="5260"/>
                </a:cubicBezTo>
                <a:cubicBezTo>
                  <a:pt x="21500" y="5285"/>
                  <a:pt x="21462" y="5310"/>
                  <a:pt x="21424" y="5336"/>
                </a:cubicBezTo>
                <a:cubicBezTo>
                  <a:pt x="21424" y="5298"/>
                  <a:pt x="21424" y="5260"/>
                  <a:pt x="21424" y="5222"/>
                </a:cubicBezTo>
                <a:close/>
                <a:moveTo>
                  <a:pt x="21588" y="5260"/>
                </a:moveTo>
                <a:cubicBezTo>
                  <a:pt x="21588" y="5285"/>
                  <a:pt x="21576" y="5310"/>
                  <a:pt x="21576" y="5336"/>
                </a:cubicBezTo>
                <a:cubicBezTo>
                  <a:pt x="21576" y="5323"/>
                  <a:pt x="21576" y="5298"/>
                  <a:pt x="21576" y="5273"/>
                </a:cubicBezTo>
                <a:cubicBezTo>
                  <a:pt x="21576" y="5273"/>
                  <a:pt x="21588" y="5260"/>
                  <a:pt x="21588" y="5260"/>
                </a:cubicBezTo>
                <a:close/>
                <a:moveTo>
                  <a:pt x="21714" y="5247"/>
                </a:moveTo>
                <a:cubicBezTo>
                  <a:pt x="21740" y="5247"/>
                  <a:pt x="21778" y="5247"/>
                  <a:pt x="21803" y="5260"/>
                </a:cubicBezTo>
                <a:cubicBezTo>
                  <a:pt x="21765" y="5285"/>
                  <a:pt x="21727" y="5310"/>
                  <a:pt x="21677" y="5336"/>
                </a:cubicBezTo>
                <a:cubicBezTo>
                  <a:pt x="21689" y="5310"/>
                  <a:pt x="21702" y="5285"/>
                  <a:pt x="21714" y="5247"/>
                </a:cubicBezTo>
                <a:close/>
                <a:moveTo>
                  <a:pt x="22030" y="5260"/>
                </a:moveTo>
                <a:cubicBezTo>
                  <a:pt x="21992" y="5285"/>
                  <a:pt x="21967" y="5310"/>
                  <a:pt x="21929" y="5336"/>
                </a:cubicBezTo>
                <a:cubicBezTo>
                  <a:pt x="21942" y="5310"/>
                  <a:pt x="21942" y="5285"/>
                  <a:pt x="21954" y="5260"/>
                </a:cubicBezTo>
                <a:close/>
                <a:moveTo>
                  <a:pt x="17080" y="5260"/>
                </a:moveTo>
                <a:cubicBezTo>
                  <a:pt x="17055" y="5298"/>
                  <a:pt x="17042" y="5336"/>
                  <a:pt x="17017" y="5374"/>
                </a:cubicBezTo>
                <a:cubicBezTo>
                  <a:pt x="17030" y="5336"/>
                  <a:pt x="17042" y="5298"/>
                  <a:pt x="17055" y="5260"/>
                </a:cubicBezTo>
                <a:close/>
                <a:moveTo>
                  <a:pt x="21916" y="5260"/>
                </a:moveTo>
                <a:cubicBezTo>
                  <a:pt x="21904" y="5298"/>
                  <a:pt x="21904" y="5323"/>
                  <a:pt x="21891" y="5361"/>
                </a:cubicBezTo>
                <a:cubicBezTo>
                  <a:pt x="21891" y="5361"/>
                  <a:pt x="21879" y="5374"/>
                  <a:pt x="21879" y="5374"/>
                </a:cubicBezTo>
                <a:cubicBezTo>
                  <a:pt x="21891" y="5336"/>
                  <a:pt x="21904" y="5298"/>
                  <a:pt x="21916" y="5260"/>
                </a:cubicBezTo>
                <a:close/>
                <a:moveTo>
                  <a:pt x="28697" y="5260"/>
                </a:moveTo>
                <a:cubicBezTo>
                  <a:pt x="28710" y="5298"/>
                  <a:pt x="28722" y="5336"/>
                  <a:pt x="28735" y="5374"/>
                </a:cubicBezTo>
                <a:cubicBezTo>
                  <a:pt x="28710" y="5336"/>
                  <a:pt x="28697" y="5298"/>
                  <a:pt x="28672" y="5260"/>
                </a:cubicBezTo>
                <a:close/>
                <a:moveTo>
                  <a:pt x="21677" y="5247"/>
                </a:moveTo>
                <a:cubicBezTo>
                  <a:pt x="21664" y="5285"/>
                  <a:pt x="21651" y="5323"/>
                  <a:pt x="21626" y="5374"/>
                </a:cubicBezTo>
                <a:cubicBezTo>
                  <a:pt x="21626" y="5374"/>
                  <a:pt x="21613" y="5386"/>
                  <a:pt x="21601" y="5386"/>
                </a:cubicBezTo>
                <a:cubicBezTo>
                  <a:pt x="21613" y="5348"/>
                  <a:pt x="21626" y="5298"/>
                  <a:pt x="21626" y="5247"/>
                </a:cubicBezTo>
                <a:close/>
                <a:moveTo>
                  <a:pt x="21272" y="5209"/>
                </a:moveTo>
                <a:cubicBezTo>
                  <a:pt x="21310" y="5209"/>
                  <a:pt x="21348" y="5222"/>
                  <a:pt x="21386" y="5222"/>
                </a:cubicBezTo>
                <a:cubicBezTo>
                  <a:pt x="21386" y="5273"/>
                  <a:pt x="21399" y="5310"/>
                  <a:pt x="21399" y="5348"/>
                </a:cubicBezTo>
                <a:cubicBezTo>
                  <a:pt x="21361" y="5374"/>
                  <a:pt x="21323" y="5386"/>
                  <a:pt x="21285" y="5412"/>
                </a:cubicBezTo>
                <a:cubicBezTo>
                  <a:pt x="21272" y="5348"/>
                  <a:pt x="21272" y="5273"/>
                  <a:pt x="21272" y="5209"/>
                </a:cubicBezTo>
                <a:close/>
                <a:moveTo>
                  <a:pt x="21235" y="5209"/>
                </a:moveTo>
                <a:cubicBezTo>
                  <a:pt x="21235" y="5285"/>
                  <a:pt x="21235" y="5361"/>
                  <a:pt x="21247" y="5424"/>
                </a:cubicBezTo>
                <a:cubicBezTo>
                  <a:pt x="21209" y="5437"/>
                  <a:pt x="21184" y="5462"/>
                  <a:pt x="21146" y="5475"/>
                </a:cubicBezTo>
                <a:cubicBezTo>
                  <a:pt x="21134" y="5412"/>
                  <a:pt x="21134" y="5348"/>
                  <a:pt x="21121" y="5285"/>
                </a:cubicBezTo>
                <a:cubicBezTo>
                  <a:pt x="21159" y="5260"/>
                  <a:pt x="21197" y="5235"/>
                  <a:pt x="21235" y="5209"/>
                </a:cubicBezTo>
                <a:close/>
                <a:moveTo>
                  <a:pt x="21096" y="5310"/>
                </a:moveTo>
                <a:cubicBezTo>
                  <a:pt x="21096" y="5361"/>
                  <a:pt x="21108" y="5424"/>
                  <a:pt x="21121" y="5475"/>
                </a:cubicBezTo>
                <a:cubicBezTo>
                  <a:pt x="21108" y="5487"/>
                  <a:pt x="21108" y="5487"/>
                  <a:pt x="21096" y="5487"/>
                </a:cubicBezTo>
                <a:cubicBezTo>
                  <a:pt x="21096" y="5424"/>
                  <a:pt x="21083" y="5374"/>
                  <a:pt x="21083" y="5310"/>
                </a:cubicBezTo>
                <a:close/>
                <a:moveTo>
                  <a:pt x="21538" y="5298"/>
                </a:moveTo>
                <a:cubicBezTo>
                  <a:pt x="21550" y="5336"/>
                  <a:pt x="21550" y="5386"/>
                  <a:pt x="21550" y="5424"/>
                </a:cubicBezTo>
                <a:cubicBezTo>
                  <a:pt x="21512" y="5449"/>
                  <a:pt x="21474" y="5475"/>
                  <a:pt x="21424" y="5487"/>
                </a:cubicBezTo>
                <a:cubicBezTo>
                  <a:pt x="21424" y="5449"/>
                  <a:pt x="21424" y="5399"/>
                  <a:pt x="21424" y="5361"/>
                </a:cubicBezTo>
                <a:cubicBezTo>
                  <a:pt x="21462" y="5336"/>
                  <a:pt x="21500" y="5310"/>
                  <a:pt x="21538" y="5298"/>
                </a:cubicBezTo>
                <a:close/>
                <a:moveTo>
                  <a:pt x="18368" y="5235"/>
                </a:moveTo>
                <a:cubicBezTo>
                  <a:pt x="18482" y="5310"/>
                  <a:pt x="18583" y="5412"/>
                  <a:pt x="18671" y="5525"/>
                </a:cubicBezTo>
                <a:cubicBezTo>
                  <a:pt x="18495" y="5487"/>
                  <a:pt x="18330" y="5462"/>
                  <a:pt x="18141" y="5449"/>
                </a:cubicBezTo>
                <a:cubicBezTo>
                  <a:pt x="18116" y="5386"/>
                  <a:pt x="18090" y="5336"/>
                  <a:pt x="18053" y="5273"/>
                </a:cubicBezTo>
                <a:cubicBezTo>
                  <a:pt x="18154" y="5247"/>
                  <a:pt x="18267" y="5235"/>
                  <a:pt x="18368" y="5235"/>
                </a:cubicBezTo>
                <a:close/>
                <a:moveTo>
                  <a:pt x="27384" y="5235"/>
                </a:moveTo>
                <a:cubicBezTo>
                  <a:pt x="27485" y="5235"/>
                  <a:pt x="27599" y="5247"/>
                  <a:pt x="27700" y="5273"/>
                </a:cubicBezTo>
                <a:cubicBezTo>
                  <a:pt x="27662" y="5336"/>
                  <a:pt x="27636" y="5386"/>
                  <a:pt x="27599" y="5449"/>
                </a:cubicBezTo>
                <a:cubicBezTo>
                  <a:pt x="27422" y="5462"/>
                  <a:pt x="27245" y="5487"/>
                  <a:pt x="27081" y="5525"/>
                </a:cubicBezTo>
                <a:cubicBezTo>
                  <a:pt x="27169" y="5412"/>
                  <a:pt x="27270" y="5310"/>
                  <a:pt x="27384" y="5235"/>
                </a:cubicBezTo>
                <a:close/>
                <a:moveTo>
                  <a:pt x="21626" y="5399"/>
                </a:moveTo>
                <a:cubicBezTo>
                  <a:pt x="21601" y="5449"/>
                  <a:pt x="21588" y="5487"/>
                  <a:pt x="21576" y="5538"/>
                </a:cubicBezTo>
                <a:cubicBezTo>
                  <a:pt x="21576" y="5525"/>
                  <a:pt x="21576" y="5513"/>
                  <a:pt x="21576" y="5500"/>
                </a:cubicBezTo>
                <a:cubicBezTo>
                  <a:pt x="21576" y="5475"/>
                  <a:pt x="21588" y="5449"/>
                  <a:pt x="21588" y="5424"/>
                </a:cubicBezTo>
                <a:lnTo>
                  <a:pt x="21626" y="5399"/>
                </a:lnTo>
                <a:close/>
                <a:moveTo>
                  <a:pt x="21879" y="5260"/>
                </a:moveTo>
                <a:cubicBezTo>
                  <a:pt x="21866" y="5310"/>
                  <a:pt x="21853" y="5348"/>
                  <a:pt x="21828" y="5399"/>
                </a:cubicBezTo>
                <a:cubicBezTo>
                  <a:pt x="21752" y="5462"/>
                  <a:pt x="21677" y="5513"/>
                  <a:pt x="21601" y="5563"/>
                </a:cubicBezTo>
                <a:cubicBezTo>
                  <a:pt x="21626" y="5500"/>
                  <a:pt x="21639" y="5437"/>
                  <a:pt x="21664" y="5374"/>
                </a:cubicBezTo>
                <a:cubicBezTo>
                  <a:pt x="21727" y="5336"/>
                  <a:pt x="21790" y="5298"/>
                  <a:pt x="21841" y="5260"/>
                </a:cubicBezTo>
                <a:close/>
                <a:moveTo>
                  <a:pt x="21399" y="5374"/>
                </a:moveTo>
                <a:cubicBezTo>
                  <a:pt x="21399" y="5424"/>
                  <a:pt x="21399" y="5462"/>
                  <a:pt x="21399" y="5513"/>
                </a:cubicBezTo>
                <a:cubicBezTo>
                  <a:pt x="21361" y="5538"/>
                  <a:pt x="21323" y="5550"/>
                  <a:pt x="21285" y="5576"/>
                </a:cubicBezTo>
                <a:cubicBezTo>
                  <a:pt x="21285" y="5525"/>
                  <a:pt x="21285" y="5487"/>
                  <a:pt x="21285" y="5437"/>
                </a:cubicBezTo>
                <a:cubicBezTo>
                  <a:pt x="21323" y="5424"/>
                  <a:pt x="21361" y="5399"/>
                  <a:pt x="21399" y="5374"/>
                </a:cubicBezTo>
                <a:close/>
                <a:moveTo>
                  <a:pt x="22106" y="5260"/>
                </a:moveTo>
                <a:cubicBezTo>
                  <a:pt x="22081" y="5323"/>
                  <a:pt x="22055" y="5386"/>
                  <a:pt x="22043" y="5449"/>
                </a:cubicBezTo>
                <a:cubicBezTo>
                  <a:pt x="21992" y="5487"/>
                  <a:pt x="21929" y="5538"/>
                  <a:pt x="21879" y="5576"/>
                </a:cubicBezTo>
                <a:cubicBezTo>
                  <a:pt x="21891" y="5500"/>
                  <a:pt x="21904" y="5424"/>
                  <a:pt x="21929" y="5361"/>
                </a:cubicBezTo>
                <a:cubicBezTo>
                  <a:pt x="21967" y="5323"/>
                  <a:pt x="22005" y="5298"/>
                  <a:pt x="22043" y="5260"/>
                </a:cubicBezTo>
                <a:close/>
                <a:moveTo>
                  <a:pt x="21247" y="5449"/>
                </a:moveTo>
                <a:cubicBezTo>
                  <a:pt x="21247" y="5500"/>
                  <a:pt x="21247" y="5550"/>
                  <a:pt x="21247" y="5588"/>
                </a:cubicBezTo>
                <a:cubicBezTo>
                  <a:pt x="21222" y="5601"/>
                  <a:pt x="21197" y="5626"/>
                  <a:pt x="21171" y="5639"/>
                </a:cubicBezTo>
                <a:cubicBezTo>
                  <a:pt x="21159" y="5588"/>
                  <a:pt x="21159" y="5538"/>
                  <a:pt x="21146" y="5487"/>
                </a:cubicBezTo>
                <a:cubicBezTo>
                  <a:pt x="21184" y="5475"/>
                  <a:pt x="21209" y="5462"/>
                  <a:pt x="21247" y="5449"/>
                </a:cubicBezTo>
                <a:close/>
                <a:moveTo>
                  <a:pt x="21878" y="5391"/>
                </a:moveTo>
                <a:lnTo>
                  <a:pt x="21878" y="5391"/>
                </a:lnTo>
                <a:cubicBezTo>
                  <a:pt x="21865" y="5453"/>
                  <a:pt x="21853" y="5514"/>
                  <a:pt x="21853" y="5576"/>
                </a:cubicBezTo>
                <a:cubicBezTo>
                  <a:pt x="21841" y="5588"/>
                  <a:pt x="21828" y="5588"/>
                  <a:pt x="21828" y="5601"/>
                </a:cubicBezTo>
                <a:cubicBezTo>
                  <a:pt x="21815" y="5614"/>
                  <a:pt x="21803" y="5626"/>
                  <a:pt x="21790" y="5639"/>
                </a:cubicBezTo>
                <a:cubicBezTo>
                  <a:pt x="21815" y="5550"/>
                  <a:pt x="21841" y="5475"/>
                  <a:pt x="21866" y="5399"/>
                </a:cubicBezTo>
                <a:cubicBezTo>
                  <a:pt x="21873" y="5399"/>
                  <a:pt x="21876" y="5395"/>
                  <a:pt x="21878" y="5391"/>
                </a:cubicBezTo>
                <a:close/>
                <a:moveTo>
                  <a:pt x="22927" y="5285"/>
                </a:moveTo>
                <a:cubicBezTo>
                  <a:pt x="22876" y="5412"/>
                  <a:pt x="22838" y="5525"/>
                  <a:pt x="22788" y="5639"/>
                </a:cubicBezTo>
                <a:cubicBezTo>
                  <a:pt x="22699" y="5639"/>
                  <a:pt x="22611" y="5639"/>
                  <a:pt x="22523" y="5651"/>
                </a:cubicBezTo>
                <a:cubicBezTo>
                  <a:pt x="22573" y="5525"/>
                  <a:pt x="22611" y="5399"/>
                  <a:pt x="22636" y="5285"/>
                </a:cubicBezTo>
                <a:close/>
                <a:moveTo>
                  <a:pt x="21121" y="5500"/>
                </a:moveTo>
                <a:cubicBezTo>
                  <a:pt x="21134" y="5550"/>
                  <a:pt x="21146" y="5601"/>
                  <a:pt x="21146" y="5639"/>
                </a:cubicBezTo>
                <a:cubicBezTo>
                  <a:pt x="21146" y="5651"/>
                  <a:pt x="21134" y="5651"/>
                  <a:pt x="21121" y="5664"/>
                </a:cubicBezTo>
                <a:cubicBezTo>
                  <a:pt x="21121" y="5664"/>
                  <a:pt x="21121" y="5651"/>
                  <a:pt x="21108" y="5651"/>
                </a:cubicBezTo>
                <a:cubicBezTo>
                  <a:pt x="21108" y="5601"/>
                  <a:pt x="21108" y="5550"/>
                  <a:pt x="21096" y="5513"/>
                </a:cubicBezTo>
                <a:lnTo>
                  <a:pt x="21108" y="5513"/>
                </a:lnTo>
                <a:cubicBezTo>
                  <a:pt x="21108" y="5513"/>
                  <a:pt x="21121" y="5500"/>
                  <a:pt x="21121" y="5500"/>
                </a:cubicBezTo>
                <a:close/>
                <a:moveTo>
                  <a:pt x="21550" y="5449"/>
                </a:moveTo>
                <a:cubicBezTo>
                  <a:pt x="21550" y="5462"/>
                  <a:pt x="21550" y="5475"/>
                  <a:pt x="21550" y="5475"/>
                </a:cubicBezTo>
                <a:cubicBezTo>
                  <a:pt x="21538" y="5525"/>
                  <a:pt x="21525" y="5576"/>
                  <a:pt x="21512" y="5614"/>
                </a:cubicBezTo>
                <a:cubicBezTo>
                  <a:pt x="21487" y="5639"/>
                  <a:pt x="21462" y="5651"/>
                  <a:pt x="21424" y="5664"/>
                </a:cubicBezTo>
                <a:cubicBezTo>
                  <a:pt x="21424" y="5626"/>
                  <a:pt x="21437" y="5576"/>
                  <a:pt x="21424" y="5525"/>
                </a:cubicBezTo>
                <a:cubicBezTo>
                  <a:pt x="21474" y="5500"/>
                  <a:pt x="21512" y="5475"/>
                  <a:pt x="21550" y="5449"/>
                </a:cubicBezTo>
                <a:close/>
                <a:moveTo>
                  <a:pt x="21828" y="5626"/>
                </a:moveTo>
                <a:cubicBezTo>
                  <a:pt x="21828" y="5639"/>
                  <a:pt x="21828" y="5651"/>
                  <a:pt x="21828" y="5664"/>
                </a:cubicBezTo>
                <a:lnTo>
                  <a:pt x="21778" y="5664"/>
                </a:lnTo>
                <a:cubicBezTo>
                  <a:pt x="21803" y="5651"/>
                  <a:pt x="21815" y="5639"/>
                  <a:pt x="21828" y="5626"/>
                </a:cubicBezTo>
                <a:close/>
                <a:moveTo>
                  <a:pt x="22030" y="5487"/>
                </a:moveTo>
                <a:lnTo>
                  <a:pt x="22030" y="5487"/>
                </a:lnTo>
                <a:cubicBezTo>
                  <a:pt x="22017" y="5538"/>
                  <a:pt x="22005" y="5601"/>
                  <a:pt x="22005" y="5664"/>
                </a:cubicBezTo>
                <a:lnTo>
                  <a:pt x="21866" y="5664"/>
                </a:lnTo>
                <a:cubicBezTo>
                  <a:pt x="21866" y="5651"/>
                  <a:pt x="21879" y="5626"/>
                  <a:pt x="21879" y="5601"/>
                </a:cubicBezTo>
                <a:cubicBezTo>
                  <a:pt x="21929" y="5563"/>
                  <a:pt x="21980" y="5525"/>
                  <a:pt x="22030" y="5487"/>
                </a:cubicBezTo>
                <a:close/>
                <a:moveTo>
                  <a:pt x="22144" y="5260"/>
                </a:moveTo>
                <a:cubicBezTo>
                  <a:pt x="22219" y="5273"/>
                  <a:pt x="22295" y="5273"/>
                  <a:pt x="22371" y="5273"/>
                </a:cubicBezTo>
                <a:cubicBezTo>
                  <a:pt x="22346" y="5348"/>
                  <a:pt x="22333" y="5424"/>
                  <a:pt x="22321" y="5500"/>
                </a:cubicBezTo>
                <a:cubicBezTo>
                  <a:pt x="22321" y="5506"/>
                  <a:pt x="22327" y="5509"/>
                  <a:pt x="22333" y="5509"/>
                </a:cubicBezTo>
                <a:cubicBezTo>
                  <a:pt x="22339" y="5509"/>
                  <a:pt x="22346" y="5506"/>
                  <a:pt x="22346" y="5500"/>
                </a:cubicBezTo>
                <a:cubicBezTo>
                  <a:pt x="22358" y="5424"/>
                  <a:pt x="22384" y="5348"/>
                  <a:pt x="22396" y="5273"/>
                </a:cubicBezTo>
                <a:lnTo>
                  <a:pt x="22598" y="5273"/>
                </a:lnTo>
                <a:cubicBezTo>
                  <a:pt x="22560" y="5399"/>
                  <a:pt x="22535" y="5525"/>
                  <a:pt x="22497" y="5651"/>
                </a:cubicBezTo>
                <a:cubicBezTo>
                  <a:pt x="22333" y="5651"/>
                  <a:pt x="22182" y="5664"/>
                  <a:pt x="22030" y="5664"/>
                </a:cubicBezTo>
                <a:cubicBezTo>
                  <a:pt x="22030" y="5588"/>
                  <a:pt x="22043" y="5525"/>
                  <a:pt x="22068" y="5449"/>
                </a:cubicBezTo>
                <a:cubicBezTo>
                  <a:pt x="22118" y="5424"/>
                  <a:pt x="22169" y="5386"/>
                  <a:pt x="22219" y="5348"/>
                </a:cubicBezTo>
                <a:cubicBezTo>
                  <a:pt x="22219" y="5339"/>
                  <a:pt x="22213" y="5331"/>
                  <a:pt x="22209" y="5331"/>
                </a:cubicBezTo>
                <a:cubicBezTo>
                  <a:pt x="22208" y="5331"/>
                  <a:pt x="22207" y="5332"/>
                  <a:pt x="22207" y="5336"/>
                </a:cubicBezTo>
                <a:cubicBezTo>
                  <a:pt x="22156" y="5361"/>
                  <a:pt x="22118" y="5386"/>
                  <a:pt x="22081" y="5424"/>
                </a:cubicBezTo>
                <a:cubicBezTo>
                  <a:pt x="22093" y="5374"/>
                  <a:pt x="22118" y="5310"/>
                  <a:pt x="22144" y="5260"/>
                </a:cubicBezTo>
                <a:close/>
                <a:moveTo>
                  <a:pt x="21260" y="5614"/>
                </a:moveTo>
                <a:lnTo>
                  <a:pt x="21260" y="5677"/>
                </a:lnTo>
                <a:lnTo>
                  <a:pt x="21146" y="5677"/>
                </a:lnTo>
                <a:cubicBezTo>
                  <a:pt x="21146" y="5664"/>
                  <a:pt x="21159" y="5664"/>
                  <a:pt x="21159" y="5664"/>
                </a:cubicBezTo>
                <a:cubicBezTo>
                  <a:pt x="21159" y="5670"/>
                  <a:pt x="21162" y="5674"/>
                  <a:pt x="21165" y="5674"/>
                </a:cubicBezTo>
                <a:cubicBezTo>
                  <a:pt x="21168" y="5674"/>
                  <a:pt x="21171" y="5670"/>
                  <a:pt x="21171" y="5664"/>
                </a:cubicBezTo>
                <a:cubicBezTo>
                  <a:pt x="21197" y="5639"/>
                  <a:pt x="21222" y="5626"/>
                  <a:pt x="21260" y="5614"/>
                </a:cubicBezTo>
                <a:close/>
                <a:moveTo>
                  <a:pt x="21399" y="5538"/>
                </a:moveTo>
                <a:cubicBezTo>
                  <a:pt x="21399" y="5588"/>
                  <a:pt x="21399" y="5626"/>
                  <a:pt x="21399" y="5677"/>
                </a:cubicBezTo>
                <a:lnTo>
                  <a:pt x="21298" y="5677"/>
                </a:lnTo>
                <a:cubicBezTo>
                  <a:pt x="21298" y="5651"/>
                  <a:pt x="21298" y="5626"/>
                  <a:pt x="21285" y="5601"/>
                </a:cubicBezTo>
                <a:cubicBezTo>
                  <a:pt x="21323" y="5576"/>
                  <a:pt x="21361" y="5563"/>
                  <a:pt x="21399" y="5538"/>
                </a:cubicBezTo>
                <a:close/>
                <a:moveTo>
                  <a:pt x="21512" y="5639"/>
                </a:moveTo>
                <a:lnTo>
                  <a:pt x="21500" y="5677"/>
                </a:lnTo>
                <a:lnTo>
                  <a:pt x="21462" y="5677"/>
                </a:lnTo>
                <a:cubicBezTo>
                  <a:pt x="21474" y="5664"/>
                  <a:pt x="21487" y="5651"/>
                  <a:pt x="21512" y="5639"/>
                </a:cubicBezTo>
                <a:close/>
                <a:moveTo>
                  <a:pt x="21828" y="5424"/>
                </a:moveTo>
                <a:lnTo>
                  <a:pt x="21828" y="5424"/>
                </a:lnTo>
                <a:cubicBezTo>
                  <a:pt x="21803" y="5513"/>
                  <a:pt x="21778" y="5588"/>
                  <a:pt x="21752" y="5664"/>
                </a:cubicBezTo>
                <a:cubicBezTo>
                  <a:pt x="21752" y="5664"/>
                  <a:pt x="21740" y="5664"/>
                  <a:pt x="21740" y="5677"/>
                </a:cubicBezTo>
                <a:lnTo>
                  <a:pt x="21576" y="5677"/>
                </a:lnTo>
                <a:lnTo>
                  <a:pt x="21576" y="5651"/>
                </a:lnTo>
                <a:cubicBezTo>
                  <a:pt x="21576" y="5626"/>
                  <a:pt x="21588" y="5614"/>
                  <a:pt x="21601" y="5588"/>
                </a:cubicBezTo>
                <a:cubicBezTo>
                  <a:pt x="21677" y="5538"/>
                  <a:pt x="21752" y="5487"/>
                  <a:pt x="21828" y="5424"/>
                </a:cubicBezTo>
                <a:close/>
                <a:moveTo>
                  <a:pt x="21083" y="5247"/>
                </a:moveTo>
                <a:cubicBezTo>
                  <a:pt x="21083" y="5260"/>
                  <a:pt x="21083" y="5273"/>
                  <a:pt x="21083" y="5285"/>
                </a:cubicBezTo>
                <a:cubicBezTo>
                  <a:pt x="21083" y="5285"/>
                  <a:pt x="21083" y="5285"/>
                  <a:pt x="21083" y="5298"/>
                </a:cubicBezTo>
                <a:cubicBezTo>
                  <a:pt x="21077" y="5292"/>
                  <a:pt x="21067" y="5288"/>
                  <a:pt x="21059" y="5288"/>
                </a:cubicBezTo>
                <a:cubicBezTo>
                  <a:pt x="21051" y="5288"/>
                  <a:pt x="21045" y="5292"/>
                  <a:pt x="21045" y="5298"/>
                </a:cubicBezTo>
                <a:cubicBezTo>
                  <a:pt x="21058" y="5310"/>
                  <a:pt x="21058" y="5310"/>
                  <a:pt x="21058" y="5310"/>
                </a:cubicBezTo>
                <a:cubicBezTo>
                  <a:pt x="20995" y="5348"/>
                  <a:pt x="20944" y="5386"/>
                  <a:pt x="20906" y="5424"/>
                </a:cubicBezTo>
                <a:cubicBezTo>
                  <a:pt x="20897" y="5433"/>
                  <a:pt x="20901" y="5442"/>
                  <a:pt x="20904" y="5442"/>
                </a:cubicBezTo>
                <a:cubicBezTo>
                  <a:pt x="20905" y="5442"/>
                  <a:pt x="20906" y="5440"/>
                  <a:pt x="20906" y="5437"/>
                </a:cubicBezTo>
                <a:cubicBezTo>
                  <a:pt x="20957" y="5399"/>
                  <a:pt x="21007" y="5361"/>
                  <a:pt x="21058" y="5336"/>
                </a:cubicBezTo>
                <a:cubicBezTo>
                  <a:pt x="21058" y="5386"/>
                  <a:pt x="21058" y="5437"/>
                  <a:pt x="21070" y="5487"/>
                </a:cubicBezTo>
                <a:cubicBezTo>
                  <a:pt x="21058" y="5475"/>
                  <a:pt x="21058" y="5449"/>
                  <a:pt x="21045" y="5437"/>
                </a:cubicBezTo>
                <a:cubicBezTo>
                  <a:pt x="21045" y="5426"/>
                  <a:pt x="21041" y="5422"/>
                  <a:pt x="21035" y="5422"/>
                </a:cubicBezTo>
                <a:cubicBezTo>
                  <a:pt x="21028" y="5422"/>
                  <a:pt x="21020" y="5429"/>
                  <a:pt x="21020" y="5437"/>
                </a:cubicBezTo>
                <a:cubicBezTo>
                  <a:pt x="21045" y="5500"/>
                  <a:pt x="21058" y="5563"/>
                  <a:pt x="21083" y="5614"/>
                </a:cubicBezTo>
                <a:lnTo>
                  <a:pt x="21083" y="5664"/>
                </a:lnTo>
                <a:lnTo>
                  <a:pt x="21070" y="5664"/>
                </a:lnTo>
                <a:cubicBezTo>
                  <a:pt x="21045" y="5664"/>
                  <a:pt x="21045" y="5689"/>
                  <a:pt x="21045" y="5702"/>
                </a:cubicBezTo>
                <a:lnTo>
                  <a:pt x="21033" y="5702"/>
                </a:lnTo>
                <a:cubicBezTo>
                  <a:pt x="21007" y="5664"/>
                  <a:pt x="20969" y="5614"/>
                  <a:pt x="20932" y="5576"/>
                </a:cubicBezTo>
                <a:cubicBezTo>
                  <a:pt x="20831" y="5475"/>
                  <a:pt x="20831" y="5399"/>
                  <a:pt x="20957" y="5323"/>
                </a:cubicBezTo>
                <a:cubicBezTo>
                  <a:pt x="21007" y="5298"/>
                  <a:pt x="21045" y="5273"/>
                  <a:pt x="21083" y="5247"/>
                </a:cubicBezTo>
                <a:close/>
                <a:moveTo>
                  <a:pt x="24278" y="4376"/>
                </a:moveTo>
                <a:cubicBezTo>
                  <a:pt x="24379" y="4389"/>
                  <a:pt x="24593" y="4427"/>
                  <a:pt x="24657" y="4502"/>
                </a:cubicBezTo>
                <a:cubicBezTo>
                  <a:pt x="24720" y="4591"/>
                  <a:pt x="24644" y="4641"/>
                  <a:pt x="24581" y="4717"/>
                </a:cubicBezTo>
                <a:cubicBezTo>
                  <a:pt x="24417" y="4919"/>
                  <a:pt x="24189" y="5197"/>
                  <a:pt x="24467" y="5424"/>
                </a:cubicBezTo>
                <a:cubicBezTo>
                  <a:pt x="24518" y="5462"/>
                  <a:pt x="24619" y="5487"/>
                  <a:pt x="24644" y="5550"/>
                </a:cubicBezTo>
                <a:cubicBezTo>
                  <a:pt x="24707" y="5664"/>
                  <a:pt x="24606" y="5689"/>
                  <a:pt x="24530" y="5740"/>
                </a:cubicBezTo>
                <a:cubicBezTo>
                  <a:pt x="24518" y="5752"/>
                  <a:pt x="24505" y="5752"/>
                  <a:pt x="24492" y="5765"/>
                </a:cubicBezTo>
                <a:cubicBezTo>
                  <a:pt x="24492" y="5740"/>
                  <a:pt x="24492" y="5727"/>
                  <a:pt x="24467" y="5715"/>
                </a:cubicBezTo>
                <a:cubicBezTo>
                  <a:pt x="24073" y="5650"/>
                  <a:pt x="23679" y="5633"/>
                  <a:pt x="23280" y="5633"/>
                </a:cubicBezTo>
                <a:cubicBezTo>
                  <a:pt x="23129" y="5633"/>
                  <a:pt x="22978" y="5635"/>
                  <a:pt x="22826" y="5639"/>
                </a:cubicBezTo>
                <a:cubicBezTo>
                  <a:pt x="22876" y="5525"/>
                  <a:pt x="22914" y="5412"/>
                  <a:pt x="22952" y="5285"/>
                </a:cubicBezTo>
                <a:cubicBezTo>
                  <a:pt x="23179" y="5298"/>
                  <a:pt x="23394" y="5298"/>
                  <a:pt x="23621" y="5298"/>
                </a:cubicBezTo>
                <a:cubicBezTo>
                  <a:pt x="23608" y="5336"/>
                  <a:pt x="23608" y="5361"/>
                  <a:pt x="23596" y="5399"/>
                </a:cubicBezTo>
                <a:cubicBezTo>
                  <a:pt x="23596" y="5406"/>
                  <a:pt x="23604" y="5413"/>
                  <a:pt x="23611" y="5413"/>
                </a:cubicBezTo>
                <a:cubicBezTo>
                  <a:pt x="23617" y="5413"/>
                  <a:pt x="23621" y="5410"/>
                  <a:pt x="23621" y="5399"/>
                </a:cubicBezTo>
                <a:cubicBezTo>
                  <a:pt x="23621" y="5374"/>
                  <a:pt x="23634" y="5336"/>
                  <a:pt x="23646" y="5298"/>
                </a:cubicBezTo>
                <a:lnTo>
                  <a:pt x="23785" y="5298"/>
                </a:lnTo>
                <a:cubicBezTo>
                  <a:pt x="23760" y="5336"/>
                  <a:pt x="23735" y="5386"/>
                  <a:pt x="23697" y="5424"/>
                </a:cubicBezTo>
                <a:cubicBezTo>
                  <a:pt x="23688" y="5433"/>
                  <a:pt x="23698" y="5442"/>
                  <a:pt x="23705" y="5442"/>
                </a:cubicBezTo>
                <a:cubicBezTo>
                  <a:pt x="23707" y="5442"/>
                  <a:pt x="23709" y="5440"/>
                  <a:pt x="23709" y="5437"/>
                </a:cubicBezTo>
                <a:cubicBezTo>
                  <a:pt x="23760" y="5399"/>
                  <a:pt x="23798" y="5348"/>
                  <a:pt x="23823" y="5285"/>
                </a:cubicBezTo>
                <a:lnTo>
                  <a:pt x="24038" y="5285"/>
                </a:lnTo>
                <a:cubicBezTo>
                  <a:pt x="24013" y="5336"/>
                  <a:pt x="23987" y="5374"/>
                  <a:pt x="23949" y="5424"/>
                </a:cubicBezTo>
                <a:cubicBezTo>
                  <a:pt x="23949" y="5433"/>
                  <a:pt x="23956" y="5442"/>
                  <a:pt x="23964" y="5442"/>
                </a:cubicBezTo>
                <a:cubicBezTo>
                  <a:pt x="23967" y="5442"/>
                  <a:pt x="23971" y="5440"/>
                  <a:pt x="23975" y="5437"/>
                </a:cubicBezTo>
                <a:cubicBezTo>
                  <a:pt x="24013" y="5386"/>
                  <a:pt x="24050" y="5336"/>
                  <a:pt x="24076" y="5273"/>
                </a:cubicBezTo>
                <a:lnTo>
                  <a:pt x="24101" y="5273"/>
                </a:lnTo>
                <a:cubicBezTo>
                  <a:pt x="24139" y="5273"/>
                  <a:pt x="24139" y="5222"/>
                  <a:pt x="24114" y="5209"/>
                </a:cubicBezTo>
                <a:cubicBezTo>
                  <a:pt x="24177" y="5058"/>
                  <a:pt x="24227" y="4906"/>
                  <a:pt x="24303" y="4755"/>
                </a:cubicBezTo>
                <a:cubicBezTo>
                  <a:pt x="24312" y="4746"/>
                  <a:pt x="24302" y="4731"/>
                  <a:pt x="24292" y="4731"/>
                </a:cubicBezTo>
                <a:cubicBezTo>
                  <a:pt x="24287" y="4731"/>
                  <a:pt x="24282" y="4734"/>
                  <a:pt x="24278" y="4742"/>
                </a:cubicBezTo>
                <a:cubicBezTo>
                  <a:pt x="24202" y="4894"/>
                  <a:pt x="24139" y="5045"/>
                  <a:pt x="24076" y="5197"/>
                </a:cubicBezTo>
                <a:cubicBezTo>
                  <a:pt x="24013" y="5197"/>
                  <a:pt x="23937" y="5184"/>
                  <a:pt x="23874" y="5184"/>
                </a:cubicBezTo>
                <a:cubicBezTo>
                  <a:pt x="23937" y="5045"/>
                  <a:pt x="23975" y="4894"/>
                  <a:pt x="24050" y="4755"/>
                </a:cubicBezTo>
                <a:cubicBezTo>
                  <a:pt x="24050" y="4746"/>
                  <a:pt x="24038" y="4731"/>
                  <a:pt x="24027" y="4731"/>
                </a:cubicBezTo>
                <a:cubicBezTo>
                  <a:pt x="24022" y="4731"/>
                  <a:pt x="24016" y="4734"/>
                  <a:pt x="24013" y="4742"/>
                </a:cubicBezTo>
                <a:cubicBezTo>
                  <a:pt x="23937" y="4881"/>
                  <a:pt x="23899" y="5033"/>
                  <a:pt x="23836" y="5184"/>
                </a:cubicBezTo>
                <a:cubicBezTo>
                  <a:pt x="23785" y="5184"/>
                  <a:pt x="23735" y="5172"/>
                  <a:pt x="23684" y="5172"/>
                </a:cubicBezTo>
                <a:cubicBezTo>
                  <a:pt x="23709" y="5108"/>
                  <a:pt x="23722" y="5045"/>
                  <a:pt x="23747" y="4982"/>
                </a:cubicBezTo>
                <a:cubicBezTo>
                  <a:pt x="23756" y="4973"/>
                  <a:pt x="23746" y="4964"/>
                  <a:pt x="23735" y="4964"/>
                </a:cubicBezTo>
                <a:cubicBezTo>
                  <a:pt x="23731" y="4964"/>
                  <a:pt x="23726" y="4966"/>
                  <a:pt x="23722" y="4970"/>
                </a:cubicBezTo>
                <a:cubicBezTo>
                  <a:pt x="23697" y="5033"/>
                  <a:pt x="23672" y="5108"/>
                  <a:pt x="23659" y="5172"/>
                </a:cubicBezTo>
                <a:cubicBezTo>
                  <a:pt x="23444" y="5159"/>
                  <a:pt x="23230" y="5146"/>
                  <a:pt x="23015" y="5134"/>
                </a:cubicBezTo>
                <a:cubicBezTo>
                  <a:pt x="23065" y="4932"/>
                  <a:pt x="23103" y="4730"/>
                  <a:pt x="23103" y="4528"/>
                </a:cubicBezTo>
                <a:cubicBezTo>
                  <a:pt x="23103" y="4515"/>
                  <a:pt x="23097" y="4509"/>
                  <a:pt x="23091" y="4509"/>
                </a:cubicBezTo>
                <a:cubicBezTo>
                  <a:pt x="23084" y="4509"/>
                  <a:pt x="23078" y="4515"/>
                  <a:pt x="23078" y="4528"/>
                </a:cubicBezTo>
                <a:cubicBezTo>
                  <a:pt x="23078" y="4730"/>
                  <a:pt x="23040" y="4932"/>
                  <a:pt x="22977" y="5134"/>
                </a:cubicBezTo>
                <a:cubicBezTo>
                  <a:pt x="22876" y="5121"/>
                  <a:pt x="22775" y="5121"/>
                  <a:pt x="22687" y="5108"/>
                </a:cubicBezTo>
                <a:cubicBezTo>
                  <a:pt x="22737" y="4894"/>
                  <a:pt x="22800" y="4692"/>
                  <a:pt x="22901" y="4502"/>
                </a:cubicBezTo>
                <a:cubicBezTo>
                  <a:pt x="22911" y="4484"/>
                  <a:pt x="22900" y="4472"/>
                  <a:pt x="22888" y="4472"/>
                </a:cubicBezTo>
                <a:cubicBezTo>
                  <a:pt x="22884" y="4472"/>
                  <a:pt x="22879" y="4474"/>
                  <a:pt x="22876" y="4477"/>
                </a:cubicBezTo>
                <a:cubicBezTo>
                  <a:pt x="22762" y="4679"/>
                  <a:pt x="22699" y="4894"/>
                  <a:pt x="22649" y="5108"/>
                </a:cubicBezTo>
                <a:lnTo>
                  <a:pt x="22548" y="5108"/>
                </a:lnTo>
                <a:cubicBezTo>
                  <a:pt x="22523" y="5096"/>
                  <a:pt x="22485" y="5096"/>
                  <a:pt x="22459" y="5096"/>
                </a:cubicBezTo>
                <a:cubicBezTo>
                  <a:pt x="22535" y="4894"/>
                  <a:pt x="22636" y="4717"/>
                  <a:pt x="22737" y="4528"/>
                </a:cubicBezTo>
                <a:cubicBezTo>
                  <a:pt x="22746" y="4519"/>
                  <a:pt x="22736" y="4510"/>
                  <a:pt x="22725" y="4510"/>
                </a:cubicBezTo>
                <a:cubicBezTo>
                  <a:pt x="22720" y="4510"/>
                  <a:pt x="22716" y="4511"/>
                  <a:pt x="22712" y="4515"/>
                </a:cubicBezTo>
                <a:cubicBezTo>
                  <a:pt x="22598" y="4704"/>
                  <a:pt x="22497" y="4894"/>
                  <a:pt x="22422" y="5096"/>
                </a:cubicBezTo>
                <a:cubicBezTo>
                  <a:pt x="22358" y="5096"/>
                  <a:pt x="22295" y="5083"/>
                  <a:pt x="22232" y="5083"/>
                </a:cubicBezTo>
                <a:cubicBezTo>
                  <a:pt x="22333" y="4894"/>
                  <a:pt x="22459" y="4717"/>
                  <a:pt x="22548" y="4528"/>
                </a:cubicBezTo>
                <a:cubicBezTo>
                  <a:pt x="22548" y="4519"/>
                  <a:pt x="22541" y="4510"/>
                  <a:pt x="22533" y="4510"/>
                </a:cubicBezTo>
                <a:cubicBezTo>
                  <a:pt x="22530" y="4510"/>
                  <a:pt x="22526" y="4511"/>
                  <a:pt x="22523" y="4515"/>
                </a:cubicBezTo>
                <a:cubicBezTo>
                  <a:pt x="22434" y="4704"/>
                  <a:pt x="22308" y="4894"/>
                  <a:pt x="22207" y="5083"/>
                </a:cubicBezTo>
                <a:cubicBezTo>
                  <a:pt x="22156" y="5083"/>
                  <a:pt x="22118" y="5071"/>
                  <a:pt x="22081" y="5071"/>
                </a:cubicBezTo>
                <a:cubicBezTo>
                  <a:pt x="22106" y="5058"/>
                  <a:pt x="22131" y="5033"/>
                  <a:pt x="22156" y="5020"/>
                </a:cubicBezTo>
                <a:cubicBezTo>
                  <a:pt x="22156" y="5011"/>
                  <a:pt x="22150" y="5002"/>
                  <a:pt x="22142" y="5002"/>
                </a:cubicBezTo>
                <a:cubicBezTo>
                  <a:pt x="22138" y="5002"/>
                  <a:pt x="22135" y="5004"/>
                  <a:pt x="22131" y="5007"/>
                </a:cubicBezTo>
                <a:cubicBezTo>
                  <a:pt x="22106" y="5033"/>
                  <a:pt x="22081" y="5045"/>
                  <a:pt x="22055" y="5071"/>
                </a:cubicBezTo>
                <a:lnTo>
                  <a:pt x="22017" y="5071"/>
                </a:lnTo>
                <a:cubicBezTo>
                  <a:pt x="22030" y="5033"/>
                  <a:pt x="22043" y="4995"/>
                  <a:pt x="22055" y="4957"/>
                </a:cubicBezTo>
                <a:cubicBezTo>
                  <a:pt x="22118" y="4919"/>
                  <a:pt x="22182" y="4894"/>
                  <a:pt x="22245" y="4856"/>
                </a:cubicBezTo>
                <a:cubicBezTo>
                  <a:pt x="22255" y="4856"/>
                  <a:pt x="22249" y="4840"/>
                  <a:pt x="22239" y="4840"/>
                </a:cubicBezTo>
                <a:cubicBezTo>
                  <a:pt x="22237" y="4840"/>
                  <a:pt x="22235" y="4841"/>
                  <a:pt x="22232" y="4843"/>
                </a:cubicBezTo>
                <a:cubicBezTo>
                  <a:pt x="22182" y="4869"/>
                  <a:pt x="22131" y="4894"/>
                  <a:pt x="22068" y="4932"/>
                </a:cubicBezTo>
                <a:cubicBezTo>
                  <a:pt x="22118" y="4831"/>
                  <a:pt x="22156" y="4742"/>
                  <a:pt x="22219" y="4654"/>
                </a:cubicBezTo>
                <a:cubicBezTo>
                  <a:pt x="22245" y="4654"/>
                  <a:pt x="22283" y="4641"/>
                  <a:pt x="22308" y="4629"/>
                </a:cubicBezTo>
                <a:cubicBezTo>
                  <a:pt x="22321" y="4629"/>
                  <a:pt x="22308" y="4616"/>
                  <a:pt x="22308" y="4616"/>
                </a:cubicBezTo>
                <a:cubicBezTo>
                  <a:pt x="22283" y="4616"/>
                  <a:pt x="22257" y="4629"/>
                  <a:pt x="22232" y="4629"/>
                </a:cubicBezTo>
                <a:cubicBezTo>
                  <a:pt x="22257" y="4603"/>
                  <a:pt x="22283" y="4565"/>
                  <a:pt x="22321" y="4528"/>
                </a:cubicBezTo>
                <a:cubicBezTo>
                  <a:pt x="22329" y="4519"/>
                  <a:pt x="22319" y="4510"/>
                  <a:pt x="22308" y="4510"/>
                </a:cubicBezTo>
                <a:cubicBezTo>
                  <a:pt x="22304" y="4510"/>
                  <a:pt x="22299" y="4511"/>
                  <a:pt x="22295" y="4515"/>
                </a:cubicBezTo>
                <a:cubicBezTo>
                  <a:pt x="22257" y="4553"/>
                  <a:pt x="22219" y="4603"/>
                  <a:pt x="22182" y="4654"/>
                </a:cubicBezTo>
                <a:cubicBezTo>
                  <a:pt x="22144" y="4667"/>
                  <a:pt x="22106" y="4679"/>
                  <a:pt x="22068" y="4692"/>
                </a:cubicBezTo>
                <a:cubicBezTo>
                  <a:pt x="22081" y="4667"/>
                  <a:pt x="22081" y="4641"/>
                  <a:pt x="22093" y="4629"/>
                </a:cubicBezTo>
                <a:cubicBezTo>
                  <a:pt x="22093" y="4614"/>
                  <a:pt x="22085" y="4608"/>
                  <a:pt x="22077" y="4608"/>
                </a:cubicBezTo>
                <a:cubicBezTo>
                  <a:pt x="22072" y="4608"/>
                  <a:pt x="22068" y="4611"/>
                  <a:pt x="22068" y="4616"/>
                </a:cubicBezTo>
                <a:cubicBezTo>
                  <a:pt x="22055" y="4641"/>
                  <a:pt x="22055" y="4667"/>
                  <a:pt x="22043" y="4692"/>
                </a:cubicBezTo>
                <a:cubicBezTo>
                  <a:pt x="21942" y="4730"/>
                  <a:pt x="21841" y="4768"/>
                  <a:pt x="21740" y="4793"/>
                </a:cubicBezTo>
                <a:cubicBezTo>
                  <a:pt x="21765" y="4742"/>
                  <a:pt x="21778" y="4679"/>
                  <a:pt x="21790" y="4629"/>
                </a:cubicBezTo>
                <a:cubicBezTo>
                  <a:pt x="21798" y="4614"/>
                  <a:pt x="21792" y="4608"/>
                  <a:pt x="21786" y="4608"/>
                </a:cubicBezTo>
                <a:cubicBezTo>
                  <a:pt x="21782" y="4608"/>
                  <a:pt x="21778" y="4611"/>
                  <a:pt x="21778" y="4616"/>
                </a:cubicBezTo>
                <a:cubicBezTo>
                  <a:pt x="21752" y="4679"/>
                  <a:pt x="21727" y="4742"/>
                  <a:pt x="21714" y="4805"/>
                </a:cubicBezTo>
                <a:cubicBezTo>
                  <a:pt x="21651" y="4831"/>
                  <a:pt x="21601" y="4843"/>
                  <a:pt x="21538" y="4869"/>
                </a:cubicBezTo>
                <a:cubicBezTo>
                  <a:pt x="21538" y="4805"/>
                  <a:pt x="21525" y="4755"/>
                  <a:pt x="21512" y="4692"/>
                </a:cubicBezTo>
                <a:cubicBezTo>
                  <a:pt x="21651" y="4641"/>
                  <a:pt x="21790" y="4591"/>
                  <a:pt x="21916" y="4528"/>
                </a:cubicBezTo>
                <a:cubicBezTo>
                  <a:pt x="21929" y="4528"/>
                  <a:pt x="21916" y="4515"/>
                  <a:pt x="21916" y="4515"/>
                </a:cubicBezTo>
                <a:cubicBezTo>
                  <a:pt x="21778" y="4565"/>
                  <a:pt x="21639" y="4616"/>
                  <a:pt x="21500" y="4667"/>
                </a:cubicBezTo>
                <a:cubicBezTo>
                  <a:pt x="21500" y="4629"/>
                  <a:pt x="21487" y="4591"/>
                  <a:pt x="21474" y="4553"/>
                </a:cubicBezTo>
                <a:cubicBezTo>
                  <a:pt x="21576" y="4515"/>
                  <a:pt x="21677" y="4490"/>
                  <a:pt x="21790" y="4477"/>
                </a:cubicBezTo>
                <a:cubicBezTo>
                  <a:pt x="22611" y="4439"/>
                  <a:pt x="23432" y="4414"/>
                  <a:pt x="24265" y="4376"/>
                </a:cubicBezTo>
                <a:close/>
                <a:moveTo>
                  <a:pt x="21134" y="5740"/>
                </a:moveTo>
                <a:cubicBezTo>
                  <a:pt x="21184" y="5752"/>
                  <a:pt x="21222" y="5765"/>
                  <a:pt x="21260" y="5778"/>
                </a:cubicBezTo>
                <a:cubicBezTo>
                  <a:pt x="21260" y="5778"/>
                  <a:pt x="21247" y="5790"/>
                  <a:pt x="21235" y="5790"/>
                </a:cubicBezTo>
                <a:cubicBezTo>
                  <a:pt x="21235" y="5784"/>
                  <a:pt x="21231" y="5781"/>
                  <a:pt x="21228" y="5781"/>
                </a:cubicBezTo>
                <a:cubicBezTo>
                  <a:pt x="21225" y="5781"/>
                  <a:pt x="21222" y="5784"/>
                  <a:pt x="21222" y="5790"/>
                </a:cubicBezTo>
                <a:cubicBezTo>
                  <a:pt x="21209" y="5790"/>
                  <a:pt x="21209" y="5803"/>
                  <a:pt x="21197" y="5816"/>
                </a:cubicBezTo>
                <a:cubicBezTo>
                  <a:pt x="21184" y="5816"/>
                  <a:pt x="21171" y="5828"/>
                  <a:pt x="21159" y="5841"/>
                </a:cubicBezTo>
                <a:cubicBezTo>
                  <a:pt x="21159" y="5803"/>
                  <a:pt x="21146" y="5778"/>
                  <a:pt x="21134" y="5740"/>
                </a:cubicBezTo>
                <a:close/>
                <a:moveTo>
                  <a:pt x="21260" y="5790"/>
                </a:moveTo>
                <a:cubicBezTo>
                  <a:pt x="21260" y="5816"/>
                  <a:pt x="21260" y="5841"/>
                  <a:pt x="21272" y="5866"/>
                </a:cubicBezTo>
                <a:cubicBezTo>
                  <a:pt x="21260" y="5853"/>
                  <a:pt x="21247" y="5828"/>
                  <a:pt x="21247" y="5803"/>
                </a:cubicBezTo>
                <a:cubicBezTo>
                  <a:pt x="21247" y="5803"/>
                  <a:pt x="21260" y="5803"/>
                  <a:pt x="21260" y="5790"/>
                </a:cubicBezTo>
                <a:close/>
                <a:moveTo>
                  <a:pt x="21058" y="5715"/>
                </a:moveTo>
                <a:cubicBezTo>
                  <a:pt x="21070" y="5727"/>
                  <a:pt x="21083" y="5727"/>
                  <a:pt x="21083" y="5727"/>
                </a:cubicBezTo>
                <a:cubicBezTo>
                  <a:pt x="21096" y="5778"/>
                  <a:pt x="21096" y="5828"/>
                  <a:pt x="21108" y="5866"/>
                </a:cubicBezTo>
                <a:cubicBezTo>
                  <a:pt x="21096" y="5879"/>
                  <a:pt x="21096" y="5879"/>
                  <a:pt x="21083" y="5879"/>
                </a:cubicBezTo>
                <a:cubicBezTo>
                  <a:pt x="21083" y="5828"/>
                  <a:pt x="21070" y="5778"/>
                  <a:pt x="21045" y="5727"/>
                </a:cubicBezTo>
                <a:lnTo>
                  <a:pt x="21058" y="5715"/>
                </a:lnTo>
                <a:close/>
                <a:moveTo>
                  <a:pt x="21424" y="5803"/>
                </a:moveTo>
                <a:cubicBezTo>
                  <a:pt x="21437" y="5803"/>
                  <a:pt x="21462" y="5816"/>
                  <a:pt x="21474" y="5816"/>
                </a:cubicBezTo>
                <a:cubicBezTo>
                  <a:pt x="21462" y="5828"/>
                  <a:pt x="21462" y="5853"/>
                  <a:pt x="21462" y="5866"/>
                </a:cubicBezTo>
                <a:cubicBezTo>
                  <a:pt x="21449" y="5879"/>
                  <a:pt x="21437" y="5879"/>
                  <a:pt x="21424" y="5891"/>
                </a:cubicBezTo>
                <a:cubicBezTo>
                  <a:pt x="21424" y="5866"/>
                  <a:pt x="21424" y="5841"/>
                  <a:pt x="21424" y="5803"/>
                </a:cubicBezTo>
                <a:close/>
                <a:moveTo>
                  <a:pt x="10110" y="5853"/>
                </a:moveTo>
                <a:cubicBezTo>
                  <a:pt x="10022" y="5866"/>
                  <a:pt x="9933" y="5891"/>
                  <a:pt x="9832" y="5904"/>
                </a:cubicBezTo>
                <a:cubicBezTo>
                  <a:pt x="9832" y="5891"/>
                  <a:pt x="9832" y="5879"/>
                  <a:pt x="9845" y="5853"/>
                </a:cubicBezTo>
                <a:close/>
                <a:moveTo>
                  <a:pt x="35907" y="5853"/>
                </a:moveTo>
                <a:cubicBezTo>
                  <a:pt x="35907" y="5879"/>
                  <a:pt x="35920" y="5891"/>
                  <a:pt x="35920" y="5904"/>
                </a:cubicBezTo>
                <a:cubicBezTo>
                  <a:pt x="35819" y="5891"/>
                  <a:pt x="35730" y="5866"/>
                  <a:pt x="35642" y="5853"/>
                </a:cubicBezTo>
                <a:close/>
                <a:moveTo>
                  <a:pt x="18154" y="5475"/>
                </a:moveTo>
                <a:lnTo>
                  <a:pt x="18154" y="5475"/>
                </a:lnTo>
                <a:cubicBezTo>
                  <a:pt x="18343" y="5487"/>
                  <a:pt x="18507" y="5525"/>
                  <a:pt x="18697" y="5538"/>
                </a:cubicBezTo>
                <a:cubicBezTo>
                  <a:pt x="18785" y="5664"/>
                  <a:pt x="18861" y="5803"/>
                  <a:pt x="18924" y="5942"/>
                </a:cubicBezTo>
                <a:cubicBezTo>
                  <a:pt x="18722" y="5853"/>
                  <a:pt x="18495" y="5866"/>
                  <a:pt x="18280" y="5828"/>
                </a:cubicBezTo>
                <a:cubicBezTo>
                  <a:pt x="18267" y="5790"/>
                  <a:pt x="18255" y="5752"/>
                  <a:pt x="18242" y="5702"/>
                </a:cubicBezTo>
                <a:cubicBezTo>
                  <a:pt x="18431" y="5702"/>
                  <a:pt x="18608" y="5715"/>
                  <a:pt x="18785" y="5765"/>
                </a:cubicBezTo>
                <a:cubicBezTo>
                  <a:pt x="18787" y="5768"/>
                  <a:pt x="18789" y="5769"/>
                  <a:pt x="18791" y="5769"/>
                </a:cubicBezTo>
                <a:cubicBezTo>
                  <a:pt x="18797" y="5769"/>
                  <a:pt x="18795" y="5752"/>
                  <a:pt x="18785" y="5752"/>
                </a:cubicBezTo>
                <a:cubicBezTo>
                  <a:pt x="18608" y="5677"/>
                  <a:pt x="18419" y="5677"/>
                  <a:pt x="18229" y="5677"/>
                </a:cubicBezTo>
                <a:cubicBezTo>
                  <a:pt x="18217" y="5614"/>
                  <a:pt x="18191" y="5550"/>
                  <a:pt x="18154" y="5475"/>
                </a:cubicBezTo>
                <a:close/>
                <a:moveTo>
                  <a:pt x="27599" y="5475"/>
                </a:moveTo>
                <a:lnTo>
                  <a:pt x="27599" y="5475"/>
                </a:lnTo>
                <a:cubicBezTo>
                  <a:pt x="27561" y="5550"/>
                  <a:pt x="27535" y="5614"/>
                  <a:pt x="27510" y="5677"/>
                </a:cubicBezTo>
                <a:cubicBezTo>
                  <a:pt x="27333" y="5677"/>
                  <a:pt x="27131" y="5677"/>
                  <a:pt x="26955" y="5752"/>
                </a:cubicBezTo>
                <a:cubicBezTo>
                  <a:pt x="26945" y="5752"/>
                  <a:pt x="26951" y="5769"/>
                  <a:pt x="26960" y="5769"/>
                </a:cubicBezTo>
                <a:cubicBezTo>
                  <a:pt x="26962" y="5769"/>
                  <a:pt x="26965" y="5768"/>
                  <a:pt x="26967" y="5765"/>
                </a:cubicBezTo>
                <a:cubicBezTo>
                  <a:pt x="27144" y="5715"/>
                  <a:pt x="27321" y="5702"/>
                  <a:pt x="27510" y="5702"/>
                </a:cubicBezTo>
                <a:cubicBezTo>
                  <a:pt x="27498" y="5752"/>
                  <a:pt x="27485" y="5790"/>
                  <a:pt x="27472" y="5828"/>
                </a:cubicBezTo>
                <a:cubicBezTo>
                  <a:pt x="27258" y="5866"/>
                  <a:pt x="27030" y="5853"/>
                  <a:pt x="26828" y="5942"/>
                </a:cubicBezTo>
                <a:cubicBezTo>
                  <a:pt x="26891" y="5803"/>
                  <a:pt x="26967" y="5664"/>
                  <a:pt x="27056" y="5538"/>
                </a:cubicBezTo>
                <a:cubicBezTo>
                  <a:pt x="27245" y="5525"/>
                  <a:pt x="27409" y="5487"/>
                  <a:pt x="27599" y="5475"/>
                </a:cubicBezTo>
                <a:close/>
                <a:moveTo>
                  <a:pt x="35945" y="5866"/>
                </a:moveTo>
                <a:cubicBezTo>
                  <a:pt x="36084" y="5866"/>
                  <a:pt x="36210" y="5866"/>
                  <a:pt x="36337" y="5879"/>
                </a:cubicBezTo>
                <a:cubicBezTo>
                  <a:pt x="36322" y="5904"/>
                  <a:pt x="36307" y="5930"/>
                  <a:pt x="36292" y="5956"/>
                </a:cubicBezTo>
                <a:lnTo>
                  <a:pt x="36292" y="5956"/>
                </a:lnTo>
                <a:cubicBezTo>
                  <a:pt x="36293" y="5949"/>
                  <a:pt x="36287" y="5942"/>
                  <a:pt x="36273" y="5942"/>
                </a:cubicBezTo>
                <a:cubicBezTo>
                  <a:pt x="36223" y="5942"/>
                  <a:pt x="36160" y="5942"/>
                  <a:pt x="36109" y="5929"/>
                </a:cubicBezTo>
                <a:cubicBezTo>
                  <a:pt x="36097" y="5917"/>
                  <a:pt x="36097" y="5904"/>
                  <a:pt x="36097" y="5891"/>
                </a:cubicBezTo>
                <a:cubicBezTo>
                  <a:pt x="36090" y="5885"/>
                  <a:pt x="36084" y="5882"/>
                  <a:pt x="36079" y="5882"/>
                </a:cubicBezTo>
                <a:cubicBezTo>
                  <a:pt x="36075" y="5882"/>
                  <a:pt x="36071" y="5885"/>
                  <a:pt x="36071" y="5891"/>
                </a:cubicBezTo>
                <a:cubicBezTo>
                  <a:pt x="36071" y="5904"/>
                  <a:pt x="36071" y="5917"/>
                  <a:pt x="36071" y="5929"/>
                </a:cubicBezTo>
                <a:cubicBezTo>
                  <a:pt x="36033" y="5929"/>
                  <a:pt x="35996" y="5917"/>
                  <a:pt x="35958" y="5917"/>
                </a:cubicBezTo>
                <a:cubicBezTo>
                  <a:pt x="35958" y="5891"/>
                  <a:pt x="35958" y="5879"/>
                  <a:pt x="35945" y="5866"/>
                </a:cubicBezTo>
                <a:close/>
                <a:moveTo>
                  <a:pt x="9807" y="5866"/>
                </a:moveTo>
                <a:cubicBezTo>
                  <a:pt x="9794" y="5879"/>
                  <a:pt x="9794" y="5891"/>
                  <a:pt x="9794" y="5917"/>
                </a:cubicBezTo>
                <a:cubicBezTo>
                  <a:pt x="9757" y="5917"/>
                  <a:pt x="9719" y="5929"/>
                  <a:pt x="9681" y="5929"/>
                </a:cubicBezTo>
                <a:cubicBezTo>
                  <a:pt x="9681" y="5917"/>
                  <a:pt x="9681" y="5904"/>
                  <a:pt x="9681" y="5891"/>
                </a:cubicBezTo>
                <a:cubicBezTo>
                  <a:pt x="9681" y="5885"/>
                  <a:pt x="9675" y="5882"/>
                  <a:pt x="9668" y="5882"/>
                </a:cubicBezTo>
                <a:cubicBezTo>
                  <a:pt x="9662" y="5882"/>
                  <a:pt x="9656" y="5885"/>
                  <a:pt x="9656" y="5891"/>
                </a:cubicBezTo>
                <a:cubicBezTo>
                  <a:pt x="9656" y="5904"/>
                  <a:pt x="9656" y="5917"/>
                  <a:pt x="9643" y="5929"/>
                </a:cubicBezTo>
                <a:cubicBezTo>
                  <a:pt x="9592" y="5942"/>
                  <a:pt x="9529" y="5942"/>
                  <a:pt x="9479" y="5942"/>
                </a:cubicBezTo>
                <a:cubicBezTo>
                  <a:pt x="9465" y="5942"/>
                  <a:pt x="9459" y="5950"/>
                  <a:pt x="9460" y="5956"/>
                </a:cubicBezTo>
                <a:lnTo>
                  <a:pt x="9460" y="5956"/>
                </a:lnTo>
                <a:cubicBezTo>
                  <a:pt x="9445" y="5930"/>
                  <a:pt x="9430" y="5905"/>
                  <a:pt x="9416" y="5879"/>
                </a:cubicBezTo>
                <a:cubicBezTo>
                  <a:pt x="9542" y="5866"/>
                  <a:pt x="9668" y="5866"/>
                  <a:pt x="9807" y="5866"/>
                </a:cubicBezTo>
                <a:close/>
                <a:moveTo>
                  <a:pt x="21298" y="5778"/>
                </a:moveTo>
                <a:cubicBezTo>
                  <a:pt x="21336" y="5790"/>
                  <a:pt x="21361" y="5790"/>
                  <a:pt x="21386" y="5803"/>
                </a:cubicBezTo>
                <a:cubicBezTo>
                  <a:pt x="21386" y="5841"/>
                  <a:pt x="21386" y="5879"/>
                  <a:pt x="21386" y="5917"/>
                </a:cubicBezTo>
                <a:cubicBezTo>
                  <a:pt x="21361" y="5942"/>
                  <a:pt x="21336" y="5954"/>
                  <a:pt x="21310" y="5980"/>
                </a:cubicBezTo>
                <a:cubicBezTo>
                  <a:pt x="21298" y="5904"/>
                  <a:pt x="21298" y="5841"/>
                  <a:pt x="21298" y="5778"/>
                </a:cubicBezTo>
                <a:close/>
                <a:moveTo>
                  <a:pt x="21449" y="5904"/>
                </a:moveTo>
                <a:cubicBezTo>
                  <a:pt x="21449" y="5942"/>
                  <a:pt x="21437" y="5980"/>
                  <a:pt x="21424" y="6018"/>
                </a:cubicBezTo>
                <a:cubicBezTo>
                  <a:pt x="21424" y="5980"/>
                  <a:pt x="21424" y="5954"/>
                  <a:pt x="21424" y="5917"/>
                </a:cubicBezTo>
                <a:cubicBezTo>
                  <a:pt x="21437" y="5917"/>
                  <a:pt x="21449" y="5904"/>
                  <a:pt x="21449" y="5904"/>
                </a:cubicBezTo>
                <a:close/>
                <a:moveTo>
                  <a:pt x="21214" y="5831"/>
                </a:moveTo>
                <a:cubicBezTo>
                  <a:pt x="21228" y="5831"/>
                  <a:pt x="21260" y="5924"/>
                  <a:pt x="21260" y="5942"/>
                </a:cubicBezTo>
                <a:cubicBezTo>
                  <a:pt x="21260" y="5942"/>
                  <a:pt x="21272" y="5954"/>
                  <a:pt x="21272" y="5967"/>
                </a:cubicBezTo>
                <a:cubicBezTo>
                  <a:pt x="21272" y="5980"/>
                  <a:pt x="21272" y="5980"/>
                  <a:pt x="21272" y="5992"/>
                </a:cubicBezTo>
                <a:cubicBezTo>
                  <a:pt x="21247" y="6005"/>
                  <a:pt x="21235" y="6018"/>
                  <a:pt x="21209" y="6043"/>
                </a:cubicBezTo>
                <a:cubicBezTo>
                  <a:pt x="21197" y="5980"/>
                  <a:pt x="21184" y="5917"/>
                  <a:pt x="21171" y="5853"/>
                </a:cubicBezTo>
                <a:cubicBezTo>
                  <a:pt x="21171" y="5853"/>
                  <a:pt x="21184" y="5841"/>
                  <a:pt x="21184" y="5841"/>
                </a:cubicBezTo>
                <a:cubicBezTo>
                  <a:pt x="21184" y="5853"/>
                  <a:pt x="21184" y="5866"/>
                  <a:pt x="21184" y="5891"/>
                </a:cubicBezTo>
                <a:cubicBezTo>
                  <a:pt x="21184" y="5898"/>
                  <a:pt x="21190" y="5901"/>
                  <a:pt x="21197" y="5901"/>
                </a:cubicBezTo>
                <a:cubicBezTo>
                  <a:pt x="21203" y="5901"/>
                  <a:pt x="21209" y="5898"/>
                  <a:pt x="21209" y="5891"/>
                </a:cubicBezTo>
                <a:cubicBezTo>
                  <a:pt x="21206" y="5847"/>
                  <a:pt x="21208" y="5831"/>
                  <a:pt x="21214" y="5831"/>
                </a:cubicBezTo>
                <a:close/>
                <a:moveTo>
                  <a:pt x="21146" y="5866"/>
                </a:moveTo>
                <a:cubicBezTo>
                  <a:pt x="21159" y="5929"/>
                  <a:pt x="21171" y="5992"/>
                  <a:pt x="21184" y="6055"/>
                </a:cubicBezTo>
                <a:cubicBezTo>
                  <a:pt x="21171" y="6055"/>
                  <a:pt x="21171" y="6068"/>
                  <a:pt x="21159" y="6068"/>
                </a:cubicBezTo>
                <a:cubicBezTo>
                  <a:pt x="21159" y="6005"/>
                  <a:pt x="21146" y="5942"/>
                  <a:pt x="21134" y="5866"/>
                </a:cubicBezTo>
                <a:close/>
                <a:moveTo>
                  <a:pt x="10375" y="5967"/>
                </a:moveTo>
                <a:lnTo>
                  <a:pt x="10375" y="5967"/>
                </a:lnTo>
                <a:cubicBezTo>
                  <a:pt x="10350" y="5992"/>
                  <a:pt x="10325" y="6018"/>
                  <a:pt x="10312" y="6055"/>
                </a:cubicBezTo>
                <a:cubicBezTo>
                  <a:pt x="10262" y="6068"/>
                  <a:pt x="10224" y="6068"/>
                  <a:pt x="10173" y="6081"/>
                </a:cubicBezTo>
                <a:cubicBezTo>
                  <a:pt x="10186" y="6068"/>
                  <a:pt x="10199" y="6043"/>
                  <a:pt x="10199" y="6018"/>
                </a:cubicBezTo>
                <a:cubicBezTo>
                  <a:pt x="10262" y="6005"/>
                  <a:pt x="10312" y="5992"/>
                  <a:pt x="10375" y="5967"/>
                </a:cubicBezTo>
                <a:close/>
                <a:moveTo>
                  <a:pt x="21828" y="5841"/>
                </a:moveTo>
                <a:cubicBezTo>
                  <a:pt x="21828" y="5891"/>
                  <a:pt x="21828" y="5929"/>
                  <a:pt x="21828" y="5980"/>
                </a:cubicBezTo>
                <a:cubicBezTo>
                  <a:pt x="21765" y="6005"/>
                  <a:pt x="21714" y="6043"/>
                  <a:pt x="21651" y="6081"/>
                </a:cubicBezTo>
                <a:cubicBezTo>
                  <a:pt x="21677" y="5992"/>
                  <a:pt x="21702" y="5917"/>
                  <a:pt x="21727" y="5841"/>
                </a:cubicBezTo>
                <a:close/>
                <a:moveTo>
                  <a:pt x="35377" y="5967"/>
                </a:moveTo>
                <a:lnTo>
                  <a:pt x="35377" y="5967"/>
                </a:lnTo>
                <a:cubicBezTo>
                  <a:pt x="35440" y="5992"/>
                  <a:pt x="35491" y="6005"/>
                  <a:pt x="35554" y="6018"/>
                </a:cubicBezTo>
                <a:cubicBezTo>
                  <a:pt x="35554" y="6043"/>
                  <a:pt x="35566" y="6068"/>
                  <a:pt x="35566" y="6081"/>
                </a:cubicBezTo>
                <a:cubicBezTo>
                  <a:pt x="35528" y="6068"/>
                  <a:pt x="35491" y="6068"/>
                  <a:pt x="35440" y="6055"/>
                </a:cubicBezTo>
                <a:cubicBezTo>
                  <a:pt x="35427" y="6018"/>
                  <a:pt x="35402" y="5992"/>
                  <a:pt x="35377" y="5967"/>
                </a:cubicBezTo>
                <a:close/>
                <a:moveTo>
                  <a:pt x="21576" y="5828"/>
                </a:moveTo>
                <a:cubicBezTo>
                  <a:pt x="21613" y="5828"/>
                  <a:pt x="21651" y="5828"/>
                  <a:pt x="21702" y="5841"/>
                </a:cubicBezTo>
                <a:cubicBezTo>
                  <a:pt x="21664" y="5929"/>
                  <a:pt x="21639" y="6018"/>
                  <a:pt x="21613" y="6106"/>
                </a:cubicBezTo>
                <a:cubicBezTo>
                  <a:pt x="21601" y="6106"/>
                  <a:pt x="21601" y="6106"/>
                  <a:pt x="21588" y="6119"/>
                </a:cubicBezTo>
                <a:cubicBezTo>
                  <a:pt x="21576" y="6018"/>
                  <a:pt x="21576" y="5917"/>
                  <a:pt x="21576" y="5828"/>
                </a:cubicBezTo>
                <a:close/>
                <a:moveTo>
                  <a:pt x="9794" y="5942"/>
                </a:moveTo>
                <a:cubicBezTo>
                  <a:pt x="9782" y="5992"/>
                  <a:pt x="9782" y="6043"/>
                  <a:pt x="9782" y="6106"/>
                </a:cubicBezTo>
                <a:cubicBezTo>
                  <a:pt x="9744" y="6106"/>
                  <a:pt x="9706" y="6119"/>
                  <a:pt x="9668" y="6131"/>
                </a:cubicBezTo>
                <a:cubicBezTo>
                  <a:pt x="9668" y="6068"/>
                  <a:pt x="9668" y="6018"/>
                  <a:pt x="9668" y="5954"/>
                </a:cubicBezTo>
                <a:cubicBezTo>
                  <a:pt x="9706" y="5954"/>
                  <a:pt x="9757" y="5942"/>
                  <a:pt x="9794" y="5942"/>
                </a:cubicBezTo>
                <a:close/>
                <a:moveTo>
                  <a:pt x="10161" y="6030"/>
                </a:moveTo>
                <a:cubicBezTo>
                  <a:pt x="10148" y="6055"/>
                  <a:pt x="10135" y="6081"/>
                  <a:pt x="10135" y="6093"/>
                </a:cubicBezTo>
                <a:cubicBezTo>
                  <a:pt x="10098" y="6106"/>
                  <a:pt x="10047" y="6119"/>
                  <a:pt x="10009" y="6131"/>
                </a:cubicBezTo>
                <a:cubicBezTo>
                  <a:pt x="10009" y="6119"/>
                  <a:pt x="10022" y="6093"/>
                  <a:pt x="10022" y="6068"/>
                </a:cubicBezTo>
                <a:cubicBezTo>
                  <a:pt x="10072" y="6055"/>
                  <a:pt x="10110" y="6043"/>
                  <a:pt x="10161" y="6030"/>
                </a:cubicBezTo>
                <a:close/>
                <a:moveTo>
                  <a:pt x="35592" y="6030"/>
                </a:moveTo>
                <a:cubicBezTo>
                  <a:pt x="35642" y="6043"/>
                  <a:pt x="35680" y="6055"/>
                  <a:pt x="35730" y="6068"/>
                </a:cubicBezTo>
                <a:cubicBezTo>
                  <a:pt x="35730" y="6093"/>
                  <a:pt x="35730" y="6119"/>
                  <a:pt x="35743" y="6131"/>
                </a:cubicBezTo>
                <a:cubicBezTo>
                  <a:pt x="35693" y="6119"/>
                  <a:pt x="35655" y="6106"/>
                  <a:pt x="35617" y="6093"/>
                </a:cubicBezTo>
                <a:cubicBezTo>
                  <a:pt x="35604" y="6081"/>
                  <a:pt x="35604" y="6055"/>
                  <a:pt x="35592" y="6030"/>
                </a:cubicBezTo>
                <a:close/>
                <a:moveTo>
                  <a:pt x="35958" y="5942"/>
                </a:moveTo>
                <a:cubicBezTo>
                  <a:pt x="35996" y="5942"/>
                  <a:pt x="36033" y="5954"/>
                  <a:pt x="36084" y="5954"/>
                </a:cubicBezTo>
                <a:cubicBezTo>
                  <a:pt x="36084" y="6018"/>
                  <a:pt x="36084" y="6068"/>
                  <a:pt x="36084" y="6131"/>
                </a:cubicBezTo>
                <a:cubicBezTo>
                  <a:pt x="36046" y="6119"/>
                  <a:pt x="36008" y="6106"/>
                  <a:pt x="35970" y="6106"/>
                </a:cubicBezTo>
                <a:cubicBezTo>
                  <a:pt x="35970" y="6043"/>
                  <a:pt x="35970" y="5992"/>
                  <a:pt x="35958" y="5942"/>
                </a:cubicBezTo>
                <a:close/>
                <a:moveTo>
                  <a:pt x="9643" y="5954"/>
                </a:moveTo>
                <a:cubicBezTo>
                  <a:pt x="9630" y="5980"/>
                  <a:pt x="9630" y="6005"/>
                  <a:pt x="9630" y="6030"/>
                </a:cubicBezTo>
                <a:cubicBezTo>
                  <a:pt x="9630" y="6018"/>
                  <a:pt x="9630" y="6018"/>
                  <a:pt x="9618" y="6005"/>
                </a:cubicBezTo>
                <a:cubicBezTo>
                  <a:pt x="9618" y="6005"/>
                  <a:pt x="9592" y="6005"/>
                  <a:pt x="9592" y="6018"/>
                </a:cubicBezTo>
                <a:cubicBezTo>
                  <a:pt x="9592" y="6055"/>
                  <a:pt x="9592" y="6106"/>
                  <a:pt x="9592" y="6144"/>
                </a:cubicBezTo>
                <a:lnTo>
                  <a:pt x="9567" y="6144"/>
                </a:lnTo>
                <a:cubicBezTo>
                  <a:pt x="9533" y="6083"/>
                  <a:pt x="9498" y="6023"/>
                  <a:pt x="9463" y="5962"/>
                </a:cubicBezTo>
                <a:lnTo>
                  <a:pt x="9463" y="5962"/>
                </a:lnTo>
                <a:cubicBezTo>
                  <a:pt x="9466" y="5965"/>
                  <a:pt x="9472" y="5967"/>
                  <a:pt x="9479" y="5967"/>
                </a:cubicBezTo>
                <a:cubicBezTo>
                  <a:pt x="9529" y="5967"/>
                  <a:pt x="9580" y="5967"/>
                  <a:pt x="9643" y="5954"/>
                </a:cubicBezTo>
                <a:close/>
                <a:moveTo>
                  <a:pt x="36109" y="5954"/>
                </a:moveTo>
                <a:cubicBezTo>
                  <a:pt x="36172" y="5967"/>
                  <a:pt x="36223" y="5967"/>
                  <a:pt x="36273" y="5967"/>
                </a:cubicBezTo>
                <a:cubicBezTo>
                  <a:pt x="36280" y="5967"/>
                  <a:pt x="36285" y="5965"/>
                  <a:pt x="36288" y="5963"/>
                </a:cubicBezTo>
                <a:lnTo>
                  <a:pt x="36288" y="5963"/>
                </a:lnTo>
                <a:cubicBezTo>
                  <a:pt x="36253" y="6023"/>
                  <a:pt x="36215" y="6083"/>
                  <a:pt x="36172" y="6144"/>
                </a:cubicBezTo>
                <a:lnTo>
                  <a:pt x="36160" y="6144"/>
                </a:lnTo>
                <a:cubicBezTo>
                  <a:pt x="36160" y="6106"/>
                  <a:pt x="36160" y="6055"/>
                  <a:pt x="36160" y="6018"/>
                </a:cubicBezTo>
                <a:cubicBezTo>
                  <a:pt x="36160" y="6005"/>
                  <a:pt x="36134" y="6005"/>
                  <a:pt x="36122" y="6005"/>
                </a:cubicBezTo>
                <a:cubicBezTo>
                  <a:pt x="36122" y="6018"/>
                  <a:pt x="36122" y="6018"/>
                  <a:pt x="36122" y="6030"/>
                </a:cubicBezTo>
                <a:cubicBezTo>
                  <a:pt x="36122" y="6005"/>
                  <a:pt x="36109" y="5980"/>
                  <a:pt x="36109" y="5954"/>
                </a:cubicBezTo>
                <a:close/>
                <a:moveTo>
                  <a:pt x="9984" y="6081"/>
                </a:moveTo>
                <a:cubicBezTo>
                  <a:pt x="9984" y="6106"/>
                  <a:pt x="9984" y="6119"/>
                  <a:pt x="9971" y="6144"/>
                </a:cubicBezTo>
                <a:cubicBezTo>
                  <a:pt x="9921" y="6156"/>
                  <a:pt x="9883" y="6169"/>
                  <a:pt x="9832" y="6182"/>
                </a:cubicBezTo>
                <a:cubicBezTo>
                  <a:pt x="9832" y="6169"/>
                  <a:pt x="9832" y="6144"/>
                  <a:pt x="9832" y="6119"/>
                </a:cubicBezTo>
                <a:cubicBezTo>
                  <a:pt x="9883" y="6106"/>
                  <a:pt x="9933" y="6093"/>
                  <a:pt x="9984" y="6081"/>
                </a:cubicBezTo>
                <a:close/>
                <a:moveTo>
                  <a:pt x="21538" y="5841"/>
                </a:moveTo>
                <a:cubicBezTo>
                  <a:pt x="21538" y="5942"/>
                  <a:pt x="21550" y="6030"/>
                  <a:pt x="21550" y="6131"/>
                </a:cubicBezTo>
                <a:cubicBezTo>
                  <a:pt x="21525" y="6156"/>
                  <a:pt x="21500" y="6169"/>
                  <a:pt x="21474" y="6182"/>
                </a:cubicBezTo>
                <a:cubicBezTo>
                  <a:pt x="21487" y="6068"/>
                  <a:pt x="21500" y="5954"/>
                  <a:pt x="21525" y="5853"/>
                </a:cubicBezTo>
                <a:cubicBezTo>
                  <a:pt x="21525" y="5841"/>
                  <a:pt x="21538" y="5841"/>
                  <a:pt x="21538" y="5841"/>
                </a:cubicBezTo>
                <a:close/>
                <a:moveTo>
                  <a:pt x="35768" y="6081"/>
                </a:moveTo>
                <a:lnTo>
                  <a:pt x="35768" y="6081"/>
                </a:lnTo>
                <a:cubicBezTo>
                  <a:pt x="35819" y="6093"/>
                  <a:pt x="35869" y="6106"/>
                  <a:pt x="35920" y="6119"/>
                </a:cubicBezTo>
                <a:cubicBezTo>
                  <a:pt x="35920" y="6144"/>
                  <a:pt x="35920" y="6169"/>
                  <a:pt x="35920" y="6182"/>
                </a:cubicBezTo>
                <a:cubicBezTo>
                  <a:pt x="35869" y="6169"/>
                  <a:pt x="35819" y="6156"/>
                  <a:pt x="35781" y="6144"/>
                </a:cubicBezTo>
                <a:cubicBezTo>
                  <a:pt x="35768" y="6119"/>
                  <a:pt x="35768" y="6106"/>
                  <a:pt x="35768" y="6081"/>
                </a:cubicBezTo>
                <a:close/>
                <a:moveTo>
                  <a:pt x="21474" y="5967"/>
                </a:moveTo>
                <a:cubicBezTo>
                  <a:pt x="21462" y="6043"/>
                  <a:pt x="21449" y="6119"/>
                  <a:pt x="21449" y="6207"/>
                </a:cubicBezTo>
                <a:lnTo>
                  <a:pt x="21437" y="6207"/>
                </a:lnTo>
                <a:cubicBezTo>
                  <a:pt x="21437" y="6194"/>
                  <a:pt x="21424" y="6182"/>
                  <a:pt x="21424" y="6156"/>
                </a:cubicBezTo>
                <a:cubicBezTo>
                  <a:pt x="21437" y="6093"/>
                  <a:pt x="21462" y="6030"/>
                  <a:pt x="21474" y="5967"/>
                </a:cubicBezTo>
                <a:close/>
                <a:moveTo>
                  <a:pt x="9782" y="6131"/>
                </a:moveTo>
                <a:cubicBezTo>
                  <a:pt x="9782" y="6156"/>
                  <a:pt x="9782" y="6169"/>
                  <a:pt x="9782" y="6194"/>
                </a:cubicBezTo>
                <a:cubicBezTo>
                  <a:pt x="9744" y="6207"/>
                  <a:pt x="9706" y="6220"/>
                  <a:pt x="9668" y="6220"/>
                </a:cubicBezTo>
                <a:cubicBezTo>
                  <a:pt x="9668" y="6194"/>
                  <a:pt x="9668" y="6182"/>
                  <a:pt x="9668" y="6156"/>
                </a:cubicBezTo>
                <a:cubicBezTo>
                  <a:pt x="9706" y="6144"/>
                  <a:pt x="9744" y="6144"/>
                  <a:pt x="9782" y="6131"/>
                </a:cubicBezTo>
                <a:close/>
                <a:moveTo>
                  <a:pt x="10300" y="6081"/>
                </a:moveTo>
                <a:lnTo>
                  <a:pt x="10300" y="6081"/>
                </a:lnTo>
                <a:cubicBezTo>
                  <a:pt x="10287" y="6119"/>
                  <a:pt x="10274" y="6156"/>
                  <a:pt x="10274" y="6194"/>
                </a:cubicBezTo>
                <a:cubicBezTo>
                  <a:pt x="10236" y="6194"/>
                  <a:pt x="10199" y="6207"/>
                  <a:pt x="10148" y="6220"/>
                </a:cubicBezTo>
                <a:cubicBezTo>
                  <a:pt x="10161" y="6182"/>
                  <a:pt x="10161" y="6156"/>
                  <a:pt x="10173" y="6119"/>
                </a:cubicBezTo>
                <a:cubicBezTo>
                  <a:pt x="10211" y="6106"/>
                  <a:pt x="10249" y="6093"/>
                  <a:pt x="10300" y="6081"/>
                </a:cubicBezTo>
                <a:close/>
                <a:moveTo>
                  <a:pt x="35453" y="6081"/>
                </a:moveTo>
                <a:lnTo>
                  <a:pt x="35453" y="6081"/>
                </a:lnTo>
                <a:cubicBezTo>
                  <a:pt x="35503" y="6093"/>
                  <a:pt x="35541" y="6106"/>
                  <a:pt x="35579" y="6119"/>
                </a:cubicBezTo>
                <a:cubicBezTo>
                  <a:pt x="35592" y="6156"/>
                  <a:pt x="35592" y="6182"/>
                  <a:pt x="35592" y="6220"/>
                </a:cubicBezTo>
                <a:cubicBezTo>
                  <a:pt x="35554" y="6207"/>
                  <a:pt x="35516" y="6194"/>
                  <a:pt x="35478" y="6194"/>
                </a:cubicBezTo>
                <a:cubicBezTo>
                  <a:pt x="35478" y="6156"/>
                  <a:pt x="35465" y="6119"/>
                  <a:pt x="35453" y="6081"/>
                </a:cubicBezTo>
                <a:close/>
                <a:moveTo>
                  <a:pt x="35970" y="6131"/>
                </a:moveTo>
                <a:cubicBezTo>
                  <a:pt x="36008" y="6144"/>
                  <a:pt x="36046" y="6144"/>
                  <a:pt x="36084" y="6156"/>
                </a:cubicBezTo>
                <a:cubicBezTo>
                  <a:pt x="36084" y="6182"/>
                  <a:pt x="36084" y="6194"/>
                  <a:pt x="36071" y="6220"/>
                </a:cubicBezTo>
                <a:cubicBezTo>
                  <a:pt x="36046" y="6220"/>
                  <a:pt x="36008" y="6207"/>
                  <a:pt x="35970" y="6194"/>
                </a:cubicBezTo>
                <a:cubicBezTo>
                  <a:pt x="35970" y="6169"/>
                  <a:pt x="35970" y="6156"/>
                  <a:pt x="35970" y="6131"/>
                </a:cubicBezTo>
                <a:close/>
                <a:moveTo>
                  <a:pt x="10123" y="6131"/>
                </a:moveTo>
                <a:cubicBezTo>
                  <a:pt x="10123" y="6169"/>
                  <a:pt x="10123" y="6194"/>
                  <a:pt x="10110" y="6232"/>
                </a:cubicBezTo>
                <a:cubicBezTo>
                  <a:pt x="10072" y="6232"/>
                  <a:pt x="10034" y="6245"/>
                  <a:pt x="9997" y="6258"/>
                </a:cubicBezTo>
                <a:cubicBezTo>
                  <a:pt x="9997" y="6232"/>
                  <a:pt x="9997" y="6194"/>
                  <a:pt x="10009" y="6169"/>
                </a:cubicBezTo>
                <a:cubicBezTo>
                  <a:pt x="10047" y="6156"/>
                  <a:pt x="10085" y="6144"/>
                  <a:pt x="10123" y="6131"/>
                </a:cubicBezTo>
                <a:close/>
                <a:moveTo>
                  <a:pt x="21386" y="5942"/>
                </a:moveTo>
                <a:cubicBezTo>
                  <a:pt x="21386" y="6005"/>
                  <a:pt x="21386" y="6055"/>
                  <a:pt x="21386" y="6106"/>
                </a:cubicBezTo>
                <a:cubicBezTo>
                  <a:pt x="21386" y="6106"/>
                  <a:pt x="21373" y="6119"/>
                  <a:pt x="21386" y="6119"/>
                </a:cubicBezTo>
                <a:cubicBezTo>
                  <a:pt x="21386" y="6119"/>
                  <a:pt x="21386" y="6131"/>
                  <a:pt x="21386" y="6131"/>
                </a:cubicBezTo>
                <a:cubicBezTo>
                  <a:pt x="21386" y="6156"/>
                  <a:pt x="21386" y="6169"/>
                  <a:pt x="21386" y="6194"/>
                </a:cubicBezTo>
                <a:cubicBezTo>
                  <a:pt x="21386" y="6194"/>
                  <a:pt x="21386" y="6207"/>
                  <a:pt x="21373" y="6207"/>
                </a:cubicBezTo>
                <a:cubicBezTo>
                  <a:pt x="21373" y="6220"/>
                  <a:pt x="21373" y="6220"/>
                  <a:pt x="21386" y="6232"/>
                </a:cubicBezTo>
                <a:lnTo>
                  <a:pt x="21386" y="6245"/>
                </a:lnTo>
                <a:cubicBezTo>
                  <a:pt x="21373" y="6245"/>
                  <a:pt x="21373" y="6245"/>
                  <a:pt x="21373" y="6258"/>
                </a:cubicBezTo>
                <a:cubicBezTo>
                  <a:pt x="21348" y="6169"/>
                  <a:pt x="21336" y="6081"/>
                  <a:pt x="21310" y="6005"/>
                </a:cubicBezTo>
                <a:cubicBezTo>
                  <a:pt x="21336" y="5980"/>
                  <a:pt x="21361" y="5967"/>
                  <a:pt x="21386" y="5942"/>
                </a:cubicBezTo>
                <a:close/>
                <a:moveTo>
                  <a:pt x="35617" y="6131"/>
                </a:moveTo>
                <a:lnTo>
                  <a:pt x="35617" y="6131"/>
                </a:lnTo>
                <a:cubicBezTo>
                  <a:pt x="35667" y="6144"/>
                  <a:pt x="35705" y="6156"/>
                  <a:pt x="35743" y="6169"/>
                </a:cubicBezTo>
                <a:cubicBezTo>
                  <a:pt x="35756" y="6194"/>
                  <a:pt x="35756" y="6232"/>
                  <a:pt x="35756" y="6258"/>
                </a:cubicBezTo>
                <a:cubicBezTo>
                  <a:pt x="35718" y="6245"/>
                  <a:pt x="35680" y="6232"/>
                  <a:pt x="35642" y="6232"/>
                </a:cubicBezTo>
                <a:cubicBezTo>
                  <a:pt x="35629" y="6194"/>
                  <a:pt x="35629" y="6169"/>
                  <a:pt x="35617" y="6131"/>
                </a:cubicBezTo>
                <a:close/>
                <a:moveTo>
                  <a:pt x="9971" y="6182"/>
                </a:moveTo>
                <a:cubicBezTo>
                  <a:pt x="9959" y="6207"/>
                  <a:pt x="9959" y="6232"/>
                  <a:pt x="9959" y="6258"/>
                </a:cubicBezTo>
                <a:cubicBezTo>
                  <a:pt x="9921" y="6270"/>
                  <a:pt x="9870" y="6283"/>
                  <a:pt x="9832" y="6283"/>
                </a:cubicBezTo>
                <a:cubicBezTo>
                  <a:pt x="9832" y="6258"/>
                  <a:pt x="9832" y="6245"/>
                  <a:pt x="9832" y="6220"/>
                </a:cubicBezTo>
                <a:cubicBezTo>
                  <a:pt x="9870" y="6207"/>
                  <a:pt x="9921" y="6194"/>
                  <a:pt x="9971" y="6182"/>
                </a:cubicBezTo>
                <a:close/>
                <a:moveTo>
                  <a:pt x="35781" y="6182"/>
                </a:moveTo>
                <a:lnTo>
                  <a:pt x="35781" y="6182"/>
                </a:lnTo>
                <a:cubicBezTo>
                  <a:pt x="35831" y="6194"/>
                  <a:pt x="35869" y="6207"/>
                  <a:pt x="35920" y="6220"/>
                </a:cubicBezTo>
                <a:cubicBezTo>
                  <a:pt x="35920" y="6245"/>
                  <a:pt x="35920" y="6258"/>
                  <a:pt x="35920" y="6283"/>
                </a:cubicBezTo>
                <a:cubicBezTo>
                  <a:pt x="35869" y="6283"/>
                  <a:pt x="35831" y="6270"/>
                  <a:pt x="35794" y="6258"/>
                </a:cubicBezTo>
                <a:cubicBezTo>
                  <a:pt x="35794" y="6232"/>
                  <a:pt x="35781" y="6207"/>
                  <a:pt x="35781" y="6182"/>
                </a:cubicBezTo>
                <a:close/>
                <a:moveTo>
                  <a:pt x="21310" y="6106"/>
                </a:moveTo>
                <a:cubicBezTo>
                  <a:pt x="21323" y="6169"/>
                  <a:pt x="21336" y="6220"/>
                  <a:pt x="21348" y="6270"/>
                </a:cubicBezTo>
                <a:cubicBezTo>
                  <a:pt x="21336" y="6283"/>
                  <a:pt x="21323" y="6283"/>
                  <a:pt x="21310" y="6295"/>
                </a:cubicBezTo>
                <a:cubicBezTo>
                  <a:pt x="21310" y="6232"/>
                  <a:pt x="21310" y="6169"/>
                  <a:pt x="21310" y="6106"/>
                </a:cubicBezTo>
                <a:close/>
                <a:moveTo>
                  <a:pt x="9782" y="6232"/>
                </a:moveTo>
                <a:cubicBezTo>
                  <a:pt x="9782" y="6245"/>
                  <a:pt x="9794" y="6270"/>
                  <a:pt x="9794" y="6295"/>
                </a:cubicBezTo>
                <a:cubicBezTo>
                  <a:pt x="9757" y="6295"/>
                  <a:pt x="9719" y="6295"/>
                  <a:pt x="9681" y="6308"/>
                </a:cubicBezTo>
                <a:cubicBezTo>
                  <a:pt x="9681" y="6283"/>
                  <a:pt x="9681" y="6270"/>
                  <a:pt x="9681" y="6258"/>
                </a:cubicBezTo>
                <a:cubicBezTo>
                  <a:pt x="9719" y="6245"/>
                  <a:pt x="9744" y="6232"/>
                  <a:pt x="9782" y="6232"/>
                </a:cubicBezTo>
                <a:close/>
                <a:moveTo>
                  <a:pt x="10502" y="6169"/>
                </a:moveTo>
                <a:cubicBezTo>
                  <a:pt x="10502" y="6207"/>
                  <a:pt x="10502" y="6258"/>
                  <a:pt x="10489" y="6295"/>
                </a:cubicBezTo>
                <a:cubicBezTo>
                  <a:pt x="10426" y="6295"/>
                  <a:pt x="10363" y="6295"/>
                  <a:pt x="10300" y="6308"/>
                </a:cubicBezTo>
                <a:cubicBezTo>
                  <a:pt x="10300" y="6270"/>
                  <a:pt x="10300" y="6245"/>
                  <a:pt x="10312" y="6207"/>
                </a:cubicBezTo>
                <a:cubicBezTo>
                  <a:pt x="10375" y="6194"/>
                  <a:pt x="10438" y="6182"/>
                  <a:pt x="10502" y="6169"/>
                </a:cubicBezTo>
                <a:close/>
                <a:moveTo>
                  <a:pt x="35251" y="6169"/>
                </a:moveTo>
                <a:cubicBezTo>
                  <a:pt x="35314" y="6182"/>
                  <a:pt x="35377" y="6194"/>
                  <a:pt x="35440" y="6207"/>
                </a:cubicBezTo>
                <a:cubicBezTo>
                  <a:pt x="35440" y="6245"/>
                  <a:pt x="35453" y="6270"/>
                  <a:pt x="35453" y="6308"/>
                </a:cubicBezTo>
                <a:cubicBezTo>
                  <a:pt x="35389" y="6295"/>
                  <a:pt x="35326" y="6295"/>
                  <a:pt x="35251" y="6295"/>
                </a:cubicBezTo>
                <a:cubicBezTo>
                  <a:pt x="35251" y="6258"/>
                  <a:pt x="35251" y="6207"/>
                  <a:pt x="35251" y="6169"/>
                </a:cubicBezTo>
                <a:close/>
                <a:moveTo>
                  <a:pt x="35970" y="6232"/>
                </a:moveTo>
                <a:cubicBezTo>
                  <a:pt x="35996" y="6232"/>
                  <a:pt x="36033" y="6245"/>
                  <a:pt x="36071" y="6258"/>
                </a:cubicBezTo>
                <a:cubicBezTo>
                  <a:pt x="36071" y="6270"/>
                  <a:pt x="36071" y="6283"/>
                  <a:pt x="36071" y="6308"/>
                </a:cubicBezTo>
                <a:cubicBezTo>
                  <a:pt x="36033" y="6295"/>
                  <a:pt x="35996" y="6295"/>
                  <a:pt x="35958" y="6295"/>
                </a:cubicBezTo>
                <a:cubicBezTo>
                  <a:pt x="35958" y="6270"/>
                  <a:pt x="35970" y="6245"/>
                  <a:pt x="35970" y="6232"/>
                </a:cubicBezTo>
                <a:close/>
                <a:moveTo>
                  <a:pt x="10274" y="6220"/>
                </a:moveTo>
                <a:lnTo>
                  <a:pt x="10274" y="6220"/>
                </a:lnTo>
                <a:cubicBezTo>
                  <a:pt x="10262" y="6245"/>
                  <a:pt x="10262" y="6283"/>
                  <a:pt x="10262" y="6308"/>
                </a:cubicBezTo>
                <a:cubicBezTo>
                  <a:pt x="10224" y="6308"/>
                  <a:pt x="10186" y="6321"/>
                  <a:pt x="10148" y="6321"/>
                </a:cubicBezTo>
                <a:cubicBezTo>
                  <a:pt x="10148" y="6295"/>
                  <a:pt x="10148" y="6270"/>
                  <a:pt x="10148" y="6245"/>
                </a:cubicBezTo>
                <a:cubicBezTo>
                  <a:pt x="10186" y="6245"/>
                  <a:pt x="10224" y="6232"/>
                  <a:pt x="10274" y="6220"/>
                </a:cubicBezTo>
                <a:close/>
                <a:moveTo>
                  <a:pt x="35478" y="6220"/>
                </a:moveTo>
                <a:cubicBezTo>
                  <a:pt x="35516" y="6232"/>
                  <a:pt x="35566" y="6245"/>
                  <a:pt x="35604" y="6245"/>
                </a:cubicBezTo>
                <a:cubicBezTo>
                  <a:pt x="35604" y="6270"/>
                  <a:pt x="35604" y="6295"/>
                  <a:pt x="35604" y="6321"/>
                </a:cubicBezTo>
                <a:cubicBezTo>
                  <a:pt x="35566" y="6321"/>
                  <a:pt x="35528" y="6308"/>
                  <a:pt x="35491" y="6308"/>
                </a:cubicBezTo>
                <a:cubicBezTo>
                  <a:pt x="35491" y="6283"/>
                  <a:pt x="35491" y="6245"/>
                  <a:pt x="35478" y="6220"/>
                </a:cubicBezTo>
                <a:close/>
                <a:moveTo>
                  <a:pt x="21272" y="6018"/>
                </a:moveTo>
                <a:cubicBezTo>
                  <a:pt x="21272" y="6119"/>
                  <a:pt x="21285" y="6220"/>
                  <a:pt x="21285" y="6321"/>
                </a:cubicBezTo>
                <a:cubicBezTo>
                  <a:pt x="21272" y="6321"/>
                  <a:pt x="21272" y="6321"/>
                  <a:pt x="21260" y="6333"/>
                </a:cubicBezTo>
                <a:cubicBezTo>
                  <a:pt x="21247" y="6245"/>
                  <a:pt x="21235" y="6144"/>
                  <a:pt x="21209" y="6055"/>
                </a:cubicBezTo>
                <a:cubicBezTo>
                  <a:pt x="21235" y="6043"/>
                  <a:pt x="21247" y="6030"/>
                  <a:pt x="21272" y="6018"/>
                </a:cubicBezTo>
                <a:close/>
                <a:moveTo>
                  <a:pt x="21348" y="6283"/>
                </a:moveTo>
                <a:cubicBezTo>
                  <a:pt x="21348" y="6308"/>
                  <a:pt x="21348" y="6321"/>
                  <a:pt x="21361" y="6333"/>
                </a:cubicBezTo>
                <a:lnTo>
                  <a:pt x="21310" y="6333"/>
                </a:lnTo>
                <a:cubicBezTo>
                  <a:pt x="21310" y="6333"/>
                  <a:pt x="21310" y="6321"/>
                  <a:pt x="21310" y="6308"/>
                </a:cubicBezTo>
                <a:cubicBezTo>
                  <a:pt x="21323" y="6308"/>
                  <a:pt x="21336" y="6295"/>
                  <a:pt x="21348" y="6283"/>
                </a:cubicBezTo>
                <a:close/>
                <a:moveTo>
                  <a:pt x="21424" y="6232"/>
                </a:moveTo>
                <a:cubicBezTo>
                  <a:pt x="21437" y="6270"/>
                  <a:pt x="21437" y="6308"/>
                  <a:pt x="21449" y="6333"/>
                </a:cubicBezTo>
                <a:lnTo>
                  <a:pt x="21411" y="6333"/>
                </a:lnTo>
                <a:lnTo>
                  <a:pt x="21424" y="6232"/>
                </a:lnTo>
                <a:close/>
                <a:moveTo>
                  <a:pt x="21550" y="6156"/>
                </a:moveTo>
                <a:cubicBezTo>
                  <a:pt x="21563" y="6207"/>
                  <a:pt x="21563" y="6270"/>
                  <a:pt x="21563" y="6333"/>
                </a:cubicBezTo>
                <a:lnTo>
                  <a:pt x="21474" y="6333"/>
                </a:lnTo>
                <a:cubicBezTo>
                  <a:pt x="21474" y="6321"/>
                  <a:pt x="21474" y="6308"/>
                  <a:pt x="21462" y="6295"/>
                </a:cubicBezTo>
                <a:cubicBezTo>
                  <a:pt x="21474" y="6295"/>
                  <a:pt x="21474" y="6283"/>
                  <a:pt x="21474" y="6283"/>
                </a:cubicBezTo>
                <a:cubicBezTo>
                  <a:pt x="21474" y="6258"/>
                  <a:pt x="21474" y="6220"/>
                  <a:pt x="21474" y="6194"/>
                </a:cubicBezTo>
                <a:cubicBezTo>
                  <a:pt x="21500" y="6182"/>
                  <a:pt x="21525" y="6169"/>
                  <a:pt x="21550" y="6156"/>
                </a:cubicBezTo>
                <a:close/>
                <a:moveTo>
                  <a:pt x="21828" y="5992"/>
                </a:moveTo>
                <a:cubicBezTo>
                  <a:pt x="21815" y="6093"/>
                  <a:pt x="21815" y="6194"/>
                  <a:pt x="21815" y="6295"/>
                </a:cubicBezTo>
                <a:cubicBezTo>
                  <a:pt x="21790" y="6308"/>
                  <a:pt x="21778" y="6321"/>
                  <a:pt x="21765" y="6333"/>
                </a:cubicBezTo>
                <a:lnTo>
                  <a:pt x="21601" y="6333"/>
                </a:lnTo>
                <a:cubicBezTo>
                  <a:pt x="21601" y="6270"/>
                  <a:pt x="21588" y="6194"/>
                  <a:pt x="21588" y="6131"/>
                </a:cubicBezTo>
                <a:cubicBezTo>
                  <a:pt x="21588" y="6131"/>
                  <a:pt x="21601" y="6119"/>
                  <a:pt x="21601" y="6119"/>
                </a:cubicBezTo>
                <a:cubicBezTo>
                  <a:pt x="21601" y="6126"/>
                  <a:pt x="21609" y="6133"/>
                  <a:pt x="21619" y="6133"/>
                </a:cubicBezTo>
                <a:cubicBezTo>
                  <a:pt x="21626" y="6133"/>
                  <a:pt x="21633" y="6129"/>
                  <a:pt x="21639" y="6119"/>
                </a:cubicBezTo>
                <a:lnTo>
                  <a:pt x="21639" y="6093"/>
                </a:lnTo>
                <a:cubicBezTo>
                  <a:pt x="21702" y="6055"/>
                  <a:pt x="21765" y="6030"/>
                  <a:pt x="21828" y="5992"/>
                </a:cubicBezTo>
                <a:close/>
                <a:moveTo>
                  <a:pt x="22017" y="6144"/>
                </a:moveTo>
                <a:cubicBezTo>
                  <a:pt x="22017" y="6207"/>
                  <a:pt x="22017" y="6270"/>
                  <a:pt x="22017" y="6333"/>
                </a:cubicBezTo>
                <a:lnTo>
                  <a:pt x="21841" y="6333"/>
                </a:lnTo>
                <a:cubicBezTo>
                  <a:pt x="21841" y="6321"/>
                  <a:pt x="21841" y="6308"/>
                  <a:pt x="21841" y="6295"/>
                </a:cubicBezTo>
                <a:cubicBezTo>
                  <a:pt x="21904" y="6245"/>
                  <a:pt x="21967" y="6194"/>
                  <a:pt x="22017" y="6144"/>
                </a:cubicBezTo>
                <a:close/>
                <a:moveTo>
                  <a:pt x="10110" y="6258"/>
                </a:moveTo>
                <a:cubicBezTo>
                  <a:pt x="10110" y="6283"/>
                  <a:pt x="10110" y="6308"/>
                  <a:pt x="10110" y="6321"/>
                </a:cubicBezTo>
                <a:cubicBezTo>
                  <a:pt x="10072" y="6333"/>
                  <a:pt x="10022" y="6333"/>
                  <a:pt x="9984" y="6346"/>
                </a:cubicBezTo>
                <a:cubicBezTo>
                  <a:pt x="9984" y="6321"/>
                  <a:pt x="9984" y="6308"/>
                  <a:pt x="9997" y="6283"/>
                </a:cubicBezTo>
                <a:cubicBezTo>
                  <a:pt x="10034" y="6283"/>
                  <a:pt x="10072" y="6270"/>
                  <a:pt x="10110" y="6258"/>
                </a:cubicBezTo>
                <a:close/>
                <a:moveTo>
                  <a:pt x="21108" y="5891"/>
                </a:moveTo>
                <a:cubicBezTo>
                  <a:pt x="21108" y="5954"/>
                  <a:pt x="21121" y="6018"/>
                  <a:pt x="21134" y="6093"/>
                </a:cubicBezTo>
                <a:cubicBezTo>
                  <a:pt x="21083" y="6119"/>
                  <a:pt x="21045" y="6144"/>
                  <a:pt x="20995" y="6169"/>
                </a:cubicBezTo>
                <a:cubicBezTo>
                  <a:pt x="20982" y="6182"/>
                  <a:pt x="20995" y="6194"/>
                  <a:pt x="21007" y="6194"/>
                </a:cubicBezTo>
                <a:cubicBezTo>
                  <a:pt x="21045" y="6169"/>
                  <a:pt x="21096" y="6144"/>
                  <a:pt x="21134" y="6119"/>
                </a:cubicBezTo>
                <a:cubicBezTo>
                  <a:pt x="21134" y="6194"/>
                  <a:pt x="21146" y="6270"/>
                  <a:pt x="21159" y="6346"/>
                </a:cubicBezTo>
                <a:lnTo>
                  <a:pt x="20995" y="6346"/>
                </a:lnTo>
                <a:cubicBezTo>
                  <a:pt x="20969" y="6321"/>
                  <a:pt x="20944" y="6283"/>
                  <a:pt x="20932" y="6245"/>
                </a:cubicBezTo>
                <a:cubicBezTo>
                  <a:pt x="20881" y="6119"/>
                  <a:pt x="21058" y="6055"/>
                  <a:pt x="21083" y="5929"/>
                </a:cubicBezTo>
                <a:cubicBezTo>
                  <a:pt x="21083" y="5929"/>
                  <a:pt x="21083" y="5917"/>
                  <a:pt x="21083" y="5904"/>
                </a:cubicBezTo>
                <a:cubicBezTo>
                  <a:pt x="21096" y="5904"/>
                  <a:pt x="21096" y="5891"/>
                  <a:pt x="21108" y="5891"/>
                </a:cubicBezTo>
                <a:close/>
                <a:moveTo>
                  <a:pt x="21184" y="6081"/>
                </a:moveTo>
                <a:cubicBezTo>
                  <a:pt x="21197" y="6169"/>
                  <a:pt x="21209" y="6258"/>
                  <a:pt x="21235" y="6333"/>
                </a:cubicBezTo>
                <a:cubicBezTo>
                  <a:pt x="21222" y="6333"/>
                  <a:pt x="21209" y="6346"/>
                  <a:pt x="21197" y="6346"/>
                </a:cubicBezTo>
                <a:cubicBezTo>
                  <a:pt x="21184" y="6258"/>
                  <a:pt x="21171" y="6169"/>
                  <a:pt x="21159" y="6093"/>
                </a:cubicBezTo>
                <a:cubicBezTo>
                  <a:pt x="21171" y="6093"/>
                  <a:pt x="21171" y="6081"/>
                  <a:pt x="21184" y="6081"/>
                </a:cubicBezTo>
                <a:close/>
                <a:moveTo>
                  <a:pt x="35642" y="6258"/>
                </a:moveTo>
                <a:cubicBezTo>
                  <a:pt x="35680" y="6270"/>
                  <a:pt x="35718" y="6283"/>
                  <a:pt x="35756" y="6283"/>
                </a:cubicBezTo>
                <a:cubicBezTo>
                  <a:pt x="35768" y="6308"/>
                  <a:pt x="35768" y="6321"/>
                  <a:pt x="35768" y="6346"/>
                </a:cubicBezTo>
                <a:cubicBezTo>
                  <a:pt x="35718" y="6333"/>
                  <a:pt x="35680" y="6333"/>
                  <a:pt x="35642" y="6321"/>
                </a:cubicBezTo>
                <a:cubicBezTo>
                  <a:pt x="35642" y="6308"/>
                  <a:pt x="35642" y="6283"/>
                  <a:pt x="35642" y="6258"/>
                </a:cubicBezTo>
                <a:close/>
                <a:moveTo>
                  <a:pt x="24454" y="5803"/>
                </a:moveTo>
                <a:lnTo>
                  <a:pt x="24454" y="5803"/>
                </a:lnTo>
                <a:cubicBezTo>
                  <a:pt x="24391" y="5866"/>
                  <a:pt x="24353" y="5954"/>
                  <a:pt x="24379" y="6055"/>
                </a:cubicBezTo>
                <a:cubicBezTo>
                  <a:pt x="24391" y="6093"/>
                  <a:pt x="24404" y="6119"/>
                  <a:pt x="24417" y="6144"/>
                </a:cubicBezTo>
                <a:cubicBezTo>
                  <a:pt x="24404" y="6207"/>
                  <a:pt x="24391" y="6258"/>
                  <a:pt x="24379" y="6308"/>
                </a:cubicBezTo>
                <a:lnTo>
                  <a:pt x="24290" y="6308"/>
                </a:lnTo>
                <a:cubicBezTo>
                  <a:pt x="24316" y="6194"/>
                  <a:pt x="24328" y="6081"/>
                  <a:pt x="24341" y="5954"/>
                </a:cubicBezTo>
                <a:cubicBezTo>
                  <a:pt x="24341" y="5948"/>
                  <a:pt x="24335" y="5945"/>
                  <a:pt x="24328" y="5945"/>
                </a:cubicBezTo>
                <a:cubicBezTo>
                  <a:pt x="24322" y="5945"/>
                  <a:pt x="24316" y="5948"/>
                  <a:pt x="24316" y="5954"/>
                </a:cubicBezTo>
                <a:cubicBezTo>
                  <a:pt x="24303" y="6081"/>
                  <a:pt x="24290" y="6194"/>
                  <a:pt x="24265" y="6321"/>
                </a:cubicBezTo>
                <a:cubicBezTo>
                  <a:pt x="24189" y="6321"/>
                  <a:pt x="24114" y="6333"/>
                  <a:pt x="24038" y="6333"/>
                </a:cubicBezTo>
                <a:cubicBezTo>
                  <a:pt x="24063" y="6245"/>
                  <a:pt x="24076" y="6144"/>
                  <a:pt x="24076" y="6055"/>
                </a:cubicBezTo>
                <a:cubicBezTo>
                  <a:pt x="24076" y="6043"/>
                  <a:pt x="24069" y="6037"/>
                  <a:pt x="24063" y="6037"/>
                </a:cubicBezTo>
                <a:cubicBezTo>
                  <a:pt x="24057" y="6037"/>
                  <a:pt x="24050" y="6043"/>
                  <a:pt x="24050" y="6055"/>
                </a:cubicBezTo>
                <a:cubicBezTo>
                  <a:pt x="24050" y="6156"/>
                  <a:pt x="24025" y="6245"/>
                  <a:pt x="24000" y="6333"/>
                </a:cubicBezTo>
                <a:cubicBezTo>
                  <a:pt x="23937" y="6333"/>
                  <a:pt x="23886" y="6346"/>
                  <a:pt x="23823" y="6346"/>
                </a:cubicBezTo>
                <a:cubicBezTo>
                  <a:pt x="23836" y="6295"/>
                  <a:pt x="23848" y="6232"/>
                  <a:pt x="23848" y="6182"/>
                </a:cubicBezTo>
                <a:cubicBezTo>
                  <a:pt x="23848" y="6175"/>
                  <a:pt x="23842" y="6172"/>
                  <a:pt x="23836" y="6172"/>
                </a:cubicBezTo>
                <a:cubicBezTo>
                  <a:pt x="23829" y="6172"/>
                  <a:pt x="23823" y="6175"/>
                  <a:pt x="23823" y="6182"/>
                </a:cubicBezTo>
                <a:cubicBezTo>
                  <a:pt x="23823" y="6245"/>
                  <a:pt x="23810" y="6295"/>
                  <a:pt x="23798" y="6346"/>
                </a:cubicBezTo>
                <a:cubicBezTo>
                  <a:pt x="23571" y="6359"/>
                  <a:pt x="23331" y="6359"/>
                  <a:pt x="23103" y="6359"/>
                </a:cubicBezTo>
                <a:cubicBezTo>
                  <a:pt x="23103" y="6359"/>
                  <a:pt x="23103" y="6346"/>
                  <a:pt x="23103" y="6346"/>
                </a:cubicBezTo>
                <a:cubicBezTo>
                  <a:pt x="23103" y="6340"/>
                  <a:pt x="23097" y="6336"/>
                  <a:pt x="23091" y="6336"/>
                </a:cubicBezTo>
                <a:cubicBezTo>
                  <a:pt x="23084" y="6336"/>
                  <a:pt x="23078" y="6340"/>
                  <a:pt x="23078" y="6346"/>
                </a:cubicBezTo>
                <a:cubicBezTo>
                  <a:pt x="23078" y="6346"/>
                  <a:pt x="23078" y="6346"/>
                  <a:pt x="23078" y="6359"/>
                </a:cubicBezTo>
                <a:cubicBezTo>
                  <a:pt x="22762" y="6359"/>
                  <a:pt x="22459" y="6346"/>
                  <a:pt x="22144" y="6346"/>
                </a:cubicBezTo>
                <a:cubicBezTo>
                  <a:pt x="22144" y="6333"/>
                  <a:pt x="22144" y="6333"/>
                  <a:pt x="22144" y="6333"/>
                </a:cubicBezTo>
                <a:cubicBezTo>
                  <a:pt x="22131" y="6333"/>
                  <a:pt x="22131" y="6333"/>
                  <a:pt x="22131" y="6346"/>
                </a:cubicBezTo>
                <a:cubicBezTo>
                  <a:pt x="22106" y="6346"/>
                  <a:pt x="22081" y="6333"/>
                  <a:pt x="22055" y="6333"/>
                </a:cubicBezTo>
                <a:cubicBezTo>
                  <a:pt x="22068" y="6220"/>
                  <a:pt x="22068" y="6106"/>
                  <a:pt x="22068" y="5992"/>
                </a:cubicBezTo>
                <a:cubicBezTo>
                  <a:pt x="22068" y="5980"/>
                  <a:pt x="22058" y="5973"/>
                  <a:pt x="22049" y="5973"/>
                </a:cubicBezTo>
                <a:cubicBezTo>
                  <a:pt x="22040" y="5973"/>
                  <a:pt x="22030" y="5980"/>
                  <a:pt x="22030" y="5992"/>
                </a:cubicBezTo>
                <a:cubicBezTo>
                  <a:pt x="22030" y="6030"/>
                  <a:pt x="22017" y="6081"/>
                  <a:pt x="22017" y="6119"/>
                </a:cubicBezTo>
                <a:cubicBezTo>
                  <a:pt x="21967" y="6169"/>
                  <a:pt x="21904" y="6220"/>
                  <a:pt x="21853" y="6270"/>
                </a:cubicBezTo>
                <a:cubicBezTo>
                  <a:pt x="21853" y="6169"/>
                  <a:pt x="21853" y="6068"/>
                  <a:pt x="21853" y="5980"/>
                </a:cubicBezTo>
                <a:cubicBezTo>
                  <a:pt x="21866" y="5967"/>
                  <a:pt x="21879" y="5967"/>
                  <a:pt x="21891" y="5967"/>
                </a:cubicBezTo>
                <a:cubicBezTo>
                  <a:pt x="21891" y="5958"/>
                  <a:pt x="21891" y="5949"/>
                  <a:pt x="21887" y="5949"/>
                </a:cubicBezTo>
                <a:cubicBezTo>
                  <a:pt x="21885" y="5949"/>
                  <a:pt x="21882" y="5951"/>
                  <a:pt x="21879" y="5954"/>
                </a:cubicBezTo>
                <a:lnTo>
                  <a:pt x="21853" y="5954"/>
                </a:lnTo>
                <a:cubicBezTo>
                  <a:pt x="21866" y="5917"/>
                  <a:pt x="21866" y="5879"/>
                  <a:pt x="21866" y="5841"/>
                </a:cubicBezTo>
                <a:cubicBezTo>
                  <a:pt x="21921" y="5843"/>
                  <a:pt x="21977" y="5844"/>
                  <a:pt x="22032" y="5844"/>
                </a:cubicBezTo>
                <a:cubicBezTo>
                  <a:pt x="22267" y="5844"/>
                  <a:pt x="22502" y="5826"/>
                  <a:pt x="22737" y="5816"/>
                </a:cubicBezTo>
                <a:cubicBezTo>
                  <a:pt x="22776" y="5815"/>
                  <a:pt x="22816" y="5814"/>
                  <a:pt x="22855" y="5814"/>
                </a:cubicBezTo>
                <a:cubicBezTo>
                  <a:pt x="23192" y="5814"/>
                  <a:pt x="23536" y="5843"/>
                  <a:pt x="23874" y="5843"/>
                </a:cubicBezTo>
                <a:cubicBezTo>
                  <a:pt x="24070" y="5843"/>
                  <a:pt x="24265" y="5833"/>
                  <a:pt x="24454" y="5803"/>
                </a:cubicBezTo>
                <a:close/>
                <a:moveTo>
                  <a:pt x="9959" y="6295"/>
                </a:moveTo>
                <a:cubicBezTo>
                  <a:pt x="9959" y="6308"/>
                  <a:pt x="9959" y="6333"/>
                  <a:pt x="9959" y="6359"/>
                </a:cubicBezTo>
                <a:cubicBezTo>
                  <a:pt x="9921" y="6359"/>
                  <a:pt x="9883" y="6371"/>
                  <a:pt x="9845" y="6384"/>
                </a:cubicBezTo>
                <a:cubicBezTo>
                  <a:pt x="9845" y="6359"/>
                  <a:pt x="9832" y="6333"/>
                  <a:pt x="9832" y="6321"/>
                </a:cubicBezTo>
                <a:cubicBezTo>
                  <a:pt x="9870" y="6308"/>
                  <a:pt x="9921" y="6308"/>
                  <a:pt x="9959" y="6295"/>
                </a:cubicBezTo>
                <a:close/>
                <a:moveTo>
                  <a:pt x="35794" y="6295"/>
                </a:moveTo>
                <a:cubicBezTo>
                  <a:pt x="35831" y="6308"/>
                  <a:pt x="35869" y="6308"/>
                  <a:pt x="35920" y="6321"/>
                </a:cubicBezTo>
                <a:cubicBezTo>
                  <a:pt x="35907" y="6333"/>
                  <a:pt x="35907" y="6359"/>
                  <a:pt x="35907" y="6384"/>
                </a:cubicBezTo>
                <a:cubicBezTo>
                  <a:pt x="35869" y="6371"/>
                  <a:pt x="35831" y="6359"/>
                  <a:pt x="35794" y="6359"/>
                </a:cubicBezTo>
                <a:cubicBezTo>
                  <a:pt x="35794" y="6333"/>
                  <a:pt x="35794" y="6308"/>
                  <a:pt x="35794" y="6295"/>
                </a:cubicBezTo>
                <a:close/>
                <a:moveTo>
                  <a:pt x="9794" y="6321"/>
                </a:moveTo>
                <a:cubicBezTo>
                  <a:pt x="9794" y="6346"/>
                  <a:pt x="9794" y="6371"/>
                  <a:pt x="9794" y="6384"/>
                </a:cubicBezTo>
                <a:cubicBezTo>
                  <a:pt x="9782" y="6396"/>
                  <a:pt x="9757" y="6396"/>
                  <a:pt x="9744" y="6409"/>
                </a:cubicBezTo>
                <a:cubicBezTo>
                  <a:pt x="9719" y="6384"/>
                  <a:pt x="9706" y="6359"/>
                  <a:pt x="9693" y="6333"/>
                </a:cubicBezTo>
                <a:cubicBezTo>
                  <a:pt x="9731" y="6333"/>
                  <a:pt x="9757" y="6321"/>
                  <a:pt x="9794" y="6321"/>
                </a:cubicBezTo>
                <a:close/>
                <a:moveTo>
                  <a:pt x="35958" y="6321"/>
                </a:moveTo>
                <a:cubicBezTo>
                  <a:pt x="35996" y="6321"/>
                  <a:pt x="36021" y="6333"/>
                  <a:pt x="36059" y="6333"/>
                </a:cubicBezTo>
                <a:cubicBezTo>
                  <a:pt x="36046" y="6359"/>
                  <a:pt x="36021" y="6384"/>
                  <a:pt x="36008" y="6409"/>
                </a:cubicBezTo>
                <a:cubicBezTo>
                  <a:pt x="35996" y="6396"/>
                  <a:pt x="35970" y="6396"/>
                  <a:pt x="35945" y="6384"/>
                </a:cubicBezTo>
                <a:cubicBezTo>
                  <a:pt x="35958" y="6371"/>
                  <a:pt x="35958" y="6346"/>
                  <a:pt x="35958" y="6321"/>
                </a:cubicBezTo>
                <a:close/>
                <a:moveTo>
                  <a:pt x="10262" y="6333"/>
                </a:moveTo>
                <a:cubicBezTo>
                  <a:pt x="10262" y="6371"/>
                  <a:pt x="10262" y="6396"/>
                  <a:pt x="10262" y="6422"/>
                </a:cubicBezTo>
                <a:lnTo>
                  <a:pt x="10148" y="6422"/>
                </a:lnTo>
                <a:cubicBezTo>
                  <a:pt x="10148" y="6409"/>
                  <a:pt x="10148" y="6384"/>
                  <a:pt x="10148" y="6359"/>
                </a:cubicBezTo>
                <a:cubicBezTo>
                  <a:pt x="10186" y="6346"/>
                  <a:pt x="10224" y="6346"/>
                  <a:pt x="10262" y="6333"/>
                </a:cubicBezTo>
                <a:close/>
                <a:moveTo>
                  <a:pt x="35491" y="6333"/>
                </a:moveTo>
                <a:cubicBezTo>
                  <a:pt x="35528" y="6346"/>
                  <a:pt x="35566" y="6346"/>
                  <a:pt x="35604" y="6359"/>
                </a:cubicBezTo>
                <a:cubicBezTo>
                  <a:pt x="35604" y="6384"/>
                  <a:pt x="35604" y="6409"/>
                  <a:pt x="35604" y="6422"/>
                </a:cubicBezTo>
                <a:lnTo>
                  <a:pt x="35491" y="6422"/>
                </a:lnTo>
                <a:cubicBezTo>
                  <a:pt x="35491" y="6396"/>
                  <a:pt x="35491" y="6371"/>
                  <a:pt x="35491" y="6333"/>
                </a:cubicBezTo>
                <a:close/>
                <a:moveTo>
                  <a:pt x="10110" y="6359"/>
                </a:moveTo>
                <a:cubicBezTo>
                  <a:pt x="10110" y="6384"/>
                  <a:pt x="10110" y="6409"/>
                  <a:pt x="10110" y="6434"/>
                </a:cubicBezTo>
                <a:lnTo>
                  <a:pt x="9984" y="6434"/>
                </a:lnTo>
                <a:cubicBezTo>
                  <a:pt x="9984" y="6409"/>
                  <a:pt x="9984" y="6396"/>
                  <a:pt x="9984" y="6384"/>
                </a:cubicBezTo>
                <a:cubicBezTo>
                  <a:pt x="10022" y="6371"/>
                  <a:pt x="10072" y="6359"/>
                  <a:pt x="10110" y="6359"/>
                </a:cubicBezTo>
                <a:close/>
                <a:moveTo>
                  <a:pt x="10489" y="6321"/>
                </a:moveTo>
                <a:cubicBezTo>
                  <a:pt x="10489" y="6359"/>
                  <a:pt x="10489" y="6396"/>
                  <a:pt x="10489" y="6434"/>
                </a:cubicBezTo>
                <a:lnTo>
                  <a:pt x="10300" y="6434"/>
                </a:lnTo>
                <a:cubicBezTo>
                  <a:pt x="10300" y="6396"/>
                  <a:pt x="10300" y="6371"/>
                  <a:pt x="10300" y="6333"/>
                </a:cubicBezTo>
                <a:cubicBezTo>
                  <a:pt x="10363" y="6333"/>
                  <a:pt x="10426" y="6321"/>
                  <a:pt x="10489" y="6321"/>
                </a:cubicBezTo>
                <a:close/>
                <a:moveTo>
                  <a:pt x="35263" y="6321"/>
                </a:moveTo>
                <a:cubicBezTo>
                  <a:pt x="35326" y="6321"/>
                  <a:pt x="35389" y="6333"/>
                  <a:pt x="35453" y="6333"/>
                </a:cubicBezTo>
                <a:cubicBezTo>
                  <a:pt x="35453" y="6371"/>
                  <a:pt x="35453" y="6396"/>
                  <a:pt x="35453" y="6434"/>
                </a:cubicBezTo>
                <a:lnTo>
                  <a:pt x="35263" y="6434"/>
                </a:lnTo>
                <a:cubicBezTo>
                  <a:pt x="35263" y="6396"/>
                  <a:pt x="35263" y="6359"/>
                  <a:pt x="35263" y="6321"/>
                </a:cubicBezTo>
                <a:close/>
                <a:moveTo>
                  <a:pt x="35642" y="6359"/>
                </a:moveTo>
                <a:cubicBezTo>
                  <a:pt x="35680" y="6359"/>
                  <a:pt x="35730" y="6371"/>
                  <a:pt x="35768" y="6384"/>
                </a:cubicBezTo>
                <a:cubicBezTo>
                  <a:pt x="35768" y="6396"/>
                  <a:pt x="35768" y="6409"/>
                  <a:pt x="35768" y="6434"/>
                </a:cubicBezTo>
                <a:lnTo>
                  <a:pt x="35642" y="6434"/>
                </a:lnTo>
                <a:cubicBezTo>
                  <a:pt x="35642" y="6409"/>
                  <a:pt x="35642" y="6384"/>
                  <a:pt x="35642" y="6359"/>
                </a:cubicBezTo>
                <a:close/>
                <a:moveTo>
                  <a:pt x="9807" y="6422"/>
                </a:moveTo>
                <a:cubicBezTo>
                  <a:pt x="9807" y="6434"/>
                  <a:pt x="9807" y="6434"/>
                  <a:pt x="9807" y="6447"/>
                </a:cubicBezTo>
                <a:lnTo>
                  <a:pt x="9757" y="6447"/>
                </a:lnTo>
                <a:cubicBezTo>
                  <a:pt x="9757" y="6447"/>
                  <a:pt x="9757" y="6434"/>
                  <a:pt x="9757" y="6434"/>
                </a:cubicBezTo>
                <a:cubicBezTo>
                  <a:pt x="9769" y="6434"/>
                  <a:pt x="9782" y="6422"/>
                  <a:pt x="9807" y="6422"/>
                </a:cubicBezTo>
                <a:close/>
                <a:moveTo>
                  <a:pt x="9946" y="6384"/>
                </a:moveTo>
                <a:cubicBezTo>
                  <a:pt x="9946" y="6396"/>
                  <a:pt x="9946" y="6422"/>
                  <a:pt x="9946" y="6434"/>
                </a:cubicBezTo>
                <a:cubicBezTo>
                  <a:pt x="9921" y="6434"/>
                  <a:pt x="9883" y="6434"/>
                  <a:pt x="9845" y="6447"/>
                </a:cubicBezTo>
                <a:cubicBezTo>
                  <a:pt x="9845" y="6434"/>
                  <a:pt x="9845" y="6422"/>
                  <a:pt x="9845" y="6409"/>
                </a:cubicBezTo>
                <a:cubicBezTo>
                  <a:pt x="9883" y="6396"/>
                  <a:pt x="9921" y="6396"/>
                  <a:pt x="9946" y="6384"/>
                </a:cubicBezTo>
                <a:close/>
                <a:moveTo>
                  <a:pt x="35794" y="6384"/>
                </a:moveTo>
                <a:lnTo>
                  <a:pt x="35794" y="6384"/>
                </a:lnTo>
                <a:cubicBezTo>
                  <a:pt x="35831" y="6396"/>
                  <a:pt x="35869" y="6396"/>
                  <a:pt x="35907" y="6409"/>
                </a:cubicBezTo>
                <a:cubicBezTo>
                  <a:pt x="35907" y="6422"/>
                  <a:pt x="35907" y="6434"/>
                  <a:pt x="35907" y="6447"/>
                </a:cubicBezTo>
                <a:cubicBezTo>
                  <a:pt x="35869" y="6434"/>
                  <a:pt x="35831" y="6434"/>
                  <a:pt x="35806" y="6434"/>
                </a:cubicBezTo>
                <a:cubicBezTo>
                  <a:pt x="35806" y="6422"/>
                  <a:pt x="35806" y="6396"/>
                  <a:pt x="35794" y="6384"/>
                </a:cubicBezTo>
                <a:close/>
                <a:moveTo>
                  <a:pt x="35945" y="6422"/>
                </a:moveTo>
                <a:cubicBezTo>
                  <a:pt x="35970" y="6422"/>
                  <a:pt x="35983" y="6434"/>
                  <a:pt x="35996" y="6434"/>
                </a:cubicBezTo>
                <a:cubicBezTo>
                  <a:pt x="35996" y="6434"/>
                  <a:pt x="35996" y="6447"/>
                  <a:pt x="35996" y="6447"/>
                </a:cubicBezTo>
                <a:lnTo>
                  <a:pt x="35945" y="6447"/>
                </a:lnTo>
                <a:cubicBezTo>
                  <a:pt x="35945" y="6434"/>
                  <a:pt x="35945" y="6434"/>
                  <a:pt x="35945" y="6422"/>
                </a:cubicBezTo>
                <a:close/>
                <a:moveTo>
                  <a:pt x="9959" y="6586"/>
                </a:moveTo>
                <a:cubicBezTo>
                  <a:pt x="9921" y="6598"/>
                  <a:pt x="9895" y="6598"/>
                  <a:pt x="9870" y="6611"/>
                </a:cubicBezTo>
                <a:cubicBezTo>
                  <a:pt x="9870" y="6598"/>
                  <a:pt x="9870" y="6586"/>
                  <a:pt x="9870" y="6586"/>
                </a:cubicBezTo>
                <a:close/>
                <a:moveTo>
                  <a:pt x="35882" y="6586"/>
                </a:moveTo>
                <a:cubicBezTo>
                  <a:pt x="35882" y="6586"/>
                  <a:pt x="35882" y="6598"/>
                  <a:pt x="35882" y="6611"/>
                </a:cubicBezTo>
                <a:cubicBezTo>
                  <a:pt x="35857" y="6598"/>
                  <a:pt x="35819" y="6598"/>
                  <a:pt x="35794" y="6586"/>
                </a:cubicBezTo>
                <a:close/>
                <a:moveTo>
                  <a:pt x="9744" y="6561"/>
                </a:moveTo>
                <a:cubicBezTo>
                  <a:pt x="9769" y="6573"/>
                  <a:pt x="9794" y="6573"/>
                  <a:pt x="9820" y="6573"/>
                </a:cubicBezTo>
                <a:cubicBezTo>
                  <a:pt x="9832" y="6586"/>
                  <a:pt x="9832" y="6598"/>
                  <a:pt x="9832" y="6611"/>
                </a:cubicBezTo>
                <a:cubicBezTo>
                  <a:pt x="9807" y="6624"/>
                  <a:pt x="9782" y="6624"/>
                  <a:pt x="9757" y="6636"/>
                </a:cubicBezTo>
                <a:cubicBezTo>
                  <a:pt x="9757" y="6611"/>
                  <a:pt x="9744" y="6586"/>
                  <a:pt x="9744" y="6561"/>
                </a:cubicBezTo>
                <a:close/>
                <a:moveTo>
                  <a:pt x="36008" y="6561"/>
                </a:moveTo>
                <a:cubicBezTo>
                  <a:pt x="36008" y="6586"/>
                  <a:pt x="35996" y="6611"/>
                  <a:pt x="35996" y="6636"/>
                </a:cubicBezTo>
                <a:cubicBezTo>
                  <a:pt x="35970" y="6624"/>
                  <a:pt x="35945" y="6624"/>
                  <a:pt x="35920" y="6611"/>
                </a:cubicBezTo>
                <a:cubicBezTo>
                  <a:pt x="35920" y="6598"/>
                  <a:pt x="35920" y="6586"/>
                  <a:pt x="35920" y="6573"/>
                </a:cubicBezTo>
                <a:cubicBezTo>
                  <a:pt x="35958" y="6573"/>
                  <a:pt x="35983" y="6573"/>
                  <a:pt x="36008" y="6561"/>
                </a:cubicBezTo>
                <a:close/>
                <a:moveTo>
                  <a:pt x="9706" y="6573"/>
                </a:moveTo>
                <a:cubicBezTo>
                  <a:pt x="9706" y="6586"/>
                  <a:pt x="9706" y="6598"/>
                  <a:pt x="9719" y="6611"/>
                </a:cubicBezTo>
                <a:cubicBezTo>
                  <a:pt x="9719" y="6624"/>
                  <a:pt x="9719" y="6624"/>
                  <a:pt x="9719" y="6636"/>
                </a:cubicBezTo>
                <a:cubicBezTo>
                  <a:pt x="9693" y="6649"/>
                  <a:pt x="9681" y="6649"/>
                  <a:pt x="9656" y="6649"/>
                </a:cubicBezTo>
                <a:cubicBezTo>
                  <a:pt x="9656" y="6636"/>
                  <a:pt x="9656" y="6624"/>
                  <a:pt x="9643" y="6624"/>
                </a:cubicBezTo>
                <a:cubicBezTo>
                  <a:pt x="9668" y="6611"/>
                  <a:pt x="9693" y="6598"/>
                  <a:pt x="9706" y="6573"/>
                </a:cubicBezTo>
                <a:close/>
                <a:moveTo>
                  <a:pt x="36046" y="6573"/>
                </a:moveTo>
                <a:cubicBezTo>
                  <a:pt x="36059" y="6598"/>
                  <a:pt x="36084" y="6611"/>
                  <a:pt x="36097" y="6624"/>
                </a:cubicBezTo>
                <a:cubicBezTo>
                  <a:pt x="36097" y="6624"/>
                  <a:pt x="36097" y="6636"/>
                  <a:pt x="36097" y="6649"/>
                </a:cubicBezTo>
                <a:cubicBezTo>
                  <a:pt x="36071" y="6649"/>
                  <a:pt x="36046" y="6649"/>
                  <a:pt x="36033" y="6636"/>
                </a:cubicBezTo>
                <a:cubicBezTo>
                  <a:pt x="36033" y="6624"/>
                  <a:pt x="36033" y="6624"/>
                  <a:pt x="36033" y="6611"/>
                </a:cubicBezTo>
                <a:cubicBezTo>
                  <a:pt x="36033" y="6598"/>
                  <a:pt x="36046" y="6586"/>
                  <a:pt x="36046" y="6573"/>
                </a:cubicBezTo>
                <a:close/>
                <a:moveTo>
                  <a:pt x="10274" y="6611"/>
                </a:moveTo>
                <a:cubicBezTo>
                  <a:pt x="10287" y="6662"/>
                  <a:pt x="10287" y="6699"/>
                  <a:pt x="10287" y="6737"/>
                </a:cubicBezTo>
                <a:cubicBezTo>
                  <a:pt x="10262" y="6750"/>
                  <a:pt x="10224" y="6763"/>
                  <a:pt x="10186" y="6763"/>
                </a:cubicBezTo>
                <a:cubicBezTo>
                  <a:pt x="10173" y="6712"/>
                  <a:pt x="10173" y="6662"/>
                  <a:pt x="10161" y="6611"/>
                </a:cubicBezTo>
                <a:close/>
                <a:moveTo>
                  <a:pt x="35592" y="6611"/>
                </a:moveTo>
                <a:cubicBezTo>
                  <a:pt x="35579" y="6662"/>
                  <a:pt x="35579" y="6712"/>
                  <a:pt x="35566" y="6763"/>
                </a:cubicBezTo>
                <a:cubicBezTo>
                  <a:pt x="35528" y="6763"/>
                  <a:pt x="35491" y="6750"/>
                  <a:pt x="35453" y="6737"/>
                </a:cubicBezTo>
                <a:cubicBezTo>
                  <a:pt x="35465" y="6699"/>
                  <a:pt x="35465" y="6662"/>
                  <a:pt x="35465" y="6611"/>
                </a:cubicBezTo>
                <a:close/>
                <a:moveTo>
                  <a:pt x="10123" y="6611"/>
                </a:moveTo>
                <a:cubicBezTo>
                  <a:pt x="10135" y="6662"/>
                  <a:pt x="10135" y="6712"/>
                  <a:pt x="10148" y="6775"/>
                </a:cubicBezTo>
                <a:cubicBezTo>
                  <a:pt x="10098" y="6775"/>
                  <a:pt x="10047" y="6788"/>
                  <a:pt x="9997" y="6788"/>
                </a:cubicBezTo>
                <a:cubicBezTo>
                  <a:pt x="9984" y="6737"/>
                  <a:pt x="9984" y="6687"/>
                  <a:pt x="9984" y="6624"/>
                </a:cubicBezTo>
                <a:cubicBezTo>
                  <a:pt x="10022" y="6624"/>
                  <a:pt x="10060" y="6611"/>
                  <a:pt x="10098" y="6611"/>
                </a:cubicBezTo>
                <a:close/>
                <a:moveTo>
                  <a:pt x="35642" y="6611"/>
                </a:moveTo>
                <a:cubicBezTo>
                  <a:pt x="35693" y="6611"/>
                  <a:pt x="35730" y="6624"/>
                  <a:pt x="35768" y="6624"/>
                </a:cubicBezTo>
                <a:cubicBezTo>
                  <a:pt x="35768" y="6687"/>
                  <a:pt x="35768" y="6737"/>
                  <a:pt x="35756" y="6788"/>
                </a:cubicBezTo>
                <a:cubicBezTo>
                  <a:pt x="35705" y="6788"/>
                  <a:pt x="35655" y="6775"/>
                  <a:pt x="35604" y="6775"/>
                </a:cubicBezTo>
                <a:cubicBezTo>
                  <a:pt x="35604" y="6712"/>
                  <a:pt x="35617" y="6662"/>
                  <a:pt x="35629" y="6611"/>
                </a:cubicBezTo>
                <a:close/>
                <a:moveTo>
                  <a:pt x="9845" y="6662"/>
                </a:moveTo>
                <a:cubicBezTo>
                  <a:pt x="9845" y="6699"/>
                  <a:pt x="9858" y="6750"/>
                  <a:pt x="9870" y="6800"/>
                </a:cubicBezTo>
                <a:lnTo>
                  <a:pt x="9807" y="6800"/>
                </a:lnTo>
                <a:cubicBezTo>
                  <a:pt x="9794" y="6763"/>
                  <a:pt x="9782" y="6712"/>
                  <a:pt x="9769" y="6674"/>
                </a:cubicBezTo>
                <a:cubicBezTo>
                  <a:pt x="9794" y="6662"/>
                  <a:pt x="9820" y="6662"/>
                  <a:pt x="9845" y="6662"/>
                </a:cubicBezTo>
                <a:close/>
                <a:moveTo>
                  <a:pt x="9959" y="6636"/>
                </a:moveTo>
                <a:cubicBezTo>
                  <a:pt x="9959" y="6674"/>
                  <a:pt x="9959" y="6712"/>
                  <a:pt x="9959" y="6737"/>
                </a:cubicBezTo>
                <a:cubicBezTo>
                  <a:pt x="9959" y="6763"/>
                  <a:pt x="9971" y="6775"/>
                  <a:pt x="9971" y="6788"/>
                </a:cubicBezTo>
                <a:cubicBezTo>
                  <a:pt x="9946" y="6800"/>
                  <a:pt x="9921" y="6800"/>
                  <a:pt x="9908" y="6800"/>
                </a:cubicBezTo>
                <a:cubicBezTo>
                  <a:pt x="9895" y="6750"/>
                  <a:pt x="9883" y="6699"/>
                  <a:pt x="9883" y="6649"/>
                </a:cubicBezTo>
                <a:cubicBezTo>
                  <a:pt x="9908" y="6649"/>
                  <a:pt x="9933" y="6636"/>
                  <a:pt x="9959" y="6636"/>
                </a:cubicBezTo>
                <a:close/>
                <a:moveTo>
                  <a:pt x="35794" y="6636"/>
                </a:moveTo>
                <a:cubicBezTo>
                  <a:pt x="35819" y="6636"/>
                  <a:pt x="35844" y="6649"/>
                  <a:pt x="35869" y="6649"/>
                </a:cubicBezTo>
                <a:cubicBezTo>
                  <a:pt x="35869" y="6699"/>
                  <a:pt x="35857" y="6750"/>
                  <a:pt x="35844" y="6800"/>
                </a:cubicBezTo>
                <a:cubicBezTo>
                  <a:pt x="35819" y="6800"/>
                  <a:pt x="35806" y="6800"/>
                  <a:pt x="35781" y="6788"/>
                </a:cubicBezTo>
                <a:cubicBezTo>
                  <a:pt x="35781" y="6775"/>
                  <a:pt x="35781" y="6763"/>
                  <a:pt x="35794" y="6737"/>
                </a:cubicBezTo>
                <a:cubicBezTo>
                  <a:pt x="35794" y="6712"/>
                  <a:pt x="35794" y="6674"/>
                  <a:pt x="35794" y="6636"/>
                </a:cubicBezTo>
                <a:close/>
                <a:moveTo>
                  <a:pt x="35907" y="6662"/>
                </a:moveTo>
                <a:cubicBezTo>
                  <a:pt x="35932" y="6662"/>
                  <a:pt x="35958" y="6662"/>
                  <a:pt x="35983" y="6674"/>
                </a:cubicBezTo>
                <a:cubicBezTo>
                  <a:pt x="35970" y="6712"/>
                  <a:pt x="35958" y="6763"/>
                  <a:pt x="35945" y="6800"/>
                </a:cubicBezTo>
                <a:lnTo>
                  <a:pt x="35882" y="6800"/>
                </a:lnTo>
                <a:cubicBezTo>
                  <a:pt x="35895" y="6750"/>
                  <a:pt x="35907" y="6699"/>
                  <a:pt x="35907" y="6662"/>
                </a:cubicBezTo>
                <a:close/>
                <a:moveTo>
                  <a:pt x="9731" y="6674"/>
                </a:moveTo>
                <a:cubicBezTo>
                  <a:pt x="9744" y="6725"/>
                  <a:pt x="9757" y="6763"/>
                  <a:pt x="9769" y="6800"/>
                </a:cubicBezTo>
                <a:cubicBezTo>
                  <a:pt x="9731" y="6813"/>
                  <a:pt x="9706" y="6813"/>
                  <a:pt x="9668" y="6813"/>
                </a:cubicBezTo>
                <a:cubicBezTo>
                  <a:pt x="9668" y="6775"/>
                  <a:pt x="9656" y="6737"/>
                  <a:pt x="9656" y="6687"/>
                </a:cubicBezTo>
                <a:cubicBezTo>
                  <a:pt x="9681" y="6687"/>
                  <a:pt x="9706" y="6687"/>
                  <a:pt x="9731" y="6674"/>
                </a:cubicBezTo>
                <a:close/>
                <a:moveTo>
                  <a:pt x="36021" y="6674"/>
                </a:moveTo>
                <a:cubicBezTo>
                  <a:pt x="36046" y="6687"/>
                  <a:pt x="36071" y="6687"/>
                  <a:pt x="36097" y="6687"/>
                </a:cubicBezTo>
                <a:cubicBezTo>
                  <a:pt x="36097" y="6737"/>
                  <a:pt x="36084" y="6775"/>
                  <a:pt x="36084" y="6813"/>
                </a:cubicBezTo>
                <a:cubicBezTo>
                  <a:pt x="36046" y="6813"/>
                  <a:pt x="36008" y="6813"/>
                  <a:pt x="35983" y="6800"/>
                </a:cubicBezTo>
                <a:cubicBezTo>
                  <a:pt x="35996" y="6763"/>
                  <a:pt x="36008" y="6725"/>
                  <a:pt x="36021" y="6674"/>
                </a:cubicBezTo>
                <a:close/>
                <a:moveTo>
                  <a:pt x="24227" y="6472"/>
                </a:moveTo>
                <a:lnTo>
                  <a:pt x="24227" y="6472"/>
                </a:lnTo>
                <a:cubicBezTo>
                  <a:pt x="24189" y="6611"/>
                  <a:pt x="24139" y="6750"/>
                  <a:pt x="24076" y="6889"/>
                </a:cubicBezTo>
                <a:cubicBezTo>
                  <a:pt x="23977" y="6880"/>
                  <a:pt x="23873" y="6871"/>
                  <a:pt x="23771" y="6871"/>
                </a:cubicBezTo>
                <a:cubicBezTo>
                  <a:pt x="23729" y="6871"/>
                  <a:pt x="23687" y="6873"/>
                  <a:pt x="23646" y="6876"/>
                </a:cubicBezTo>
                <a:cubicBezTo>
                  <a:pt x="23697" y="6763"/>
                  <a:pt x="23747" y="6649"/>
                  <a:pt x="23785" y="6523"/>
                </a:cubicBezTo>
                <a:lnTo>
                  <a:pt x="23949" y="6523"/>
                </a:lnTo>
                <a:cubicBezTo>
                  <a:pt x="23924" y="6598"/>
                  <a:pt x="23899" y="6687"/>
                  <a:pt x="23886" y="6763"/>
                </a:cubicBezTo>
                <a:cubicBezTo>
                  <a:pt x="23886" y="6777"/>
                  <a:pt x="23895" y="6784"/>
                  <a:pt x="23902" y="6784"/>
                </a:cubicBezTo>
                <a:cubicBezTo>
                  <a:pt x="23907" y="6784"/>
                  <a:pt x="23912" y="6780"/>
                  <a:pt x="23912" y="6775"/>
                </a:cubicBezTo>
                <a:cubicBezTo>
                  <a:pt x="23924" y="6687"/>
                  <a:pt x="23949" y="6598"/>
                  <a:pt x="23975" y="6523"/>
                </a:cubicBezTo>
                <a:cubicBezTo>
                  <a:pt x="24063" y="6510"/>
                  <a:pt x="24139" y="6497"/>
                  <a:pt x="24227" y="6472"/>
                </a:cubicBezTo>
                <a:close/>
                <a:moveTo>
                  <a:pt x="9845" y="6838"/>
                </a:moveTo>
                <a:cubicBezTo>
                  <a:pt x="9845" y="6864"/>
                  <a:pt x="9845" y="6876"/>
                  <a:pt x="9845" y="6901"/>
                </a:cubicBezTo>
                <a:cubicBezTo>
                  <a:pt x="9832" y="6876"/>
                  <a:pt x="9820" y="6864"/>
                  <a:pt x="9820" y="6838"/>
                </a:cubicBezTo>
                <a:close/>
                <a:moveTo>
                  <a:pt x="35932" y="6838"/>
                </a:moveTo>
                <a:cubicBezTo>
                  <a:pt x="35920" y="6864"/>
                  <a:pt x="35920" y="6876"/>
                  <a:pt x="35907" y="6901"/>
                </a:cubicBezTo>
                <a:cubicBezTo>
                  <a:pt x="35907" y="6876"/>
                  <a:pt x="35907" y="6864"/>
                  <a:pt x="35907" y="6838"/>
                </a:cubicBezTo>
                <a:close/>
                <a:moveTo>
                  <a:pt x="24341" y="6434"/>
                </a:moveTo>
                <a:lnTo>
                  <a:pt x="24341" y="6434"/>
                </a:lnTo>
                <a:cubicBezTo>
                  <a:pt x="24303" y="6586"/>
                  <a:pt x="24265" y="6737"/>
                  <a:pt x="24252" y="6901"/>
                </a:cubicBezTo>
                <a:cubicBezTo>
                  <a:pt x="24252" y="6901"/>
                  <a:pt x="24252" y="6901"/>
                  <a:pt x="24252" y="6914"/>
                </a:cubicBezTo>
                <a:cubicBezTo>
                  <a:pt x="24202" y="6901"/>
                  <a:pt x="24151" y="6889"/>
                  <a:pt x="24101" y="6889"/>
                </a:cubicBezTo>
                <a:cubicBezTo>
                  <a:pt x="24177" y="6750"/>
                  <a:pt x="24227" y="6611"/>
                  <a:pt x="24265" y="6460"/>
                </a:cubicBezTo>
                <a:cubicBezTo>
                  <a:pt x="24290" y="6460"/>
                  <a:pt x="24316" y="6447"/>
                  <a:pt x="24341" y="6434"/>
                </a:cubicBezTo>
                <a:close/>
                <a:moveTo>
                  <a:pt x="9971" y="6826"/>
                </a:moveTo>
                <a:cubicBezTo>
                  <a:pt x="9971" y="6846"/>
                  <a:pt x="9973" y="6865"/>
                  <a:pt x="9976" y="6886"/>
                </a:cubicBezTo>
                <a:lnTo>
                  <a:pt x="9976" y="6886"/>
                </a:lnTo>
                <a:cubicBezTo>
                  <a:pt x="9973" y="6884"/>
                  <a:pt x="9969" y="6883"/>
                  <a:pt x="9965" y="6883"/>
                </a:cubicBezTo>
                <a:cubicBezTo>
                  <a:pt x="9955" y="6883"/>
                  <a:pt x="9946" y="6889"/>
                  <a:pt x="9946" y="6901"/>
                </a:cubicBezTo>
                <a:cubicBezTo>
                  <a:pt x="9946" y="6914"/>
                  <a:pt x="9946" y="6939"/>
                  <a:pt x="9933" y="6952"/>
                </a:cubicBezTo>
                <a:cubicBezTo>
                  <a:pt x="9933" y="6914"/>
                  <a:pt x="9921" y="6876"/>
                  <a:pt x="9908" y="6826"/>
                </a:cubicBezTo>
                <a:close/>
                <a:moveTo>
                  <a:pt x="10502" y="6624"/>
                </a:moveTo>
                <a:cubicBezTo>
                  <a:pt x="10514" y="6737"/>
                  <a:pt x="10527" y="6838"/>
                  <a:pt x="10552" y="6952"/>
                </a:cubicBezTo>
                <a:lnTo>
                  <a:pt x="10363" y="6952"/>
                </a:lnTo>
                <a:cubicBezTo>
                  <a:pt x="10350" y="6889"/>
                  <a:pt x="10337" y="6826"/>
                  <a:pt x="10325" y="6763"/>
                </a:cubicBezTo>
                <a:cubicBezTo>
                  <a:pt x="10337" y="6750"/>
                  <a:pt x="10350" y="6750"/>
                  <a:pt x="10350" y="6750"/>
                </a:cubicBezTo>
                <a:cubicBezTo>
                  <a:pt x="10375" y="6737"/>
                  <a:pt x="10363" y="6725"/>
                  <a:pt x="10350" y="6725"/>
                </a:cubicBezTo>
                <a:cubicBezTo>
                  <a:pt x="10337" y="6725"/>
                  <a:pt x="10337" y="6725"/>
                  <a:pt x="10325" y="6737"/>
                </a:cubicBezTo>
                <a:cubicBezTo>
                  <a:pt x="10325" y="6699"/>
                  <a:pt x="10325" y="6662"/>
                  <a:pt x="10312" y="6624"/>
                </a:cubicBezTo>
                <a:close/>
                <a:moveTo>
                  <a:pt x="24442" y="6182"/>
                </a:moveTo>
                <a:cubicBezTo>
                  <a:pt x="24505" y="6258"/>
                  <a:pt x="24593" y="6308"/>
                  <a:pt x="24657" y="6359"/>
                </a:cubicBezTo>
                <a:cubicBezTo>
                  <a:pt x="24770" y="6447"/>
                  <a:pt x="24758" y="6460"/>
                  <a:pt x="24657" y="6561"/>
                </a:cubicBezTo>
                <a:cubicBezTo>
                  <a:pt x="24593" y="6624"/>
                  <a:pt x="24518" y="6674"/>
                  <a:pt x="24442" y="6737"/>
                </a:cubicBezTo>
                <a:cubicBezTo>
                  <a:pt x="24379" y="6775"/>
                  <a:pt x="24366" y="6851"/>
                  <a:pt x="24417" y="6914"/>
                </a:cubicBezTo>
                <a:cubicBezTo>
                  <a:pt x="24429" y="6927"/>
                  <a:pt x="24442" y="6939"/>
                  <a:pt x="24454" y="6952"/>
                </a:cubicBezTo>
                <a:cubicBezTo>
                  <a:pt x="24391" y="6939"/>
                  <a:pt x="24328" y="6927"/>
                  <a:pt x="24265" y="6914"/>
                </a:cubicBezTo>
                <a:cubicBezTo>
                  <a:pt x="24265" y="6914"/>
                  <a:pt x="24265" y="6901"/>
                  <a:pt x="24265" y="6901"/>
                </a:cubicBezTo>
                <a:cubicBezTo>
                  <a:pt x="24290" y="6737"/>
                  <a:pt x="24341" y="6573"/>
                  <a:pt x="24379" y="6409"/>
                </a:cubicBezTo>
                <a:cubicBezTo>
                  <a:pt x="24404" y="6409"/>
                  <a:pt x="24429" y="6396"/>
                  <a:pt x="24442" y="6384"/>
                </a:cubicBezTo>
                <a:cubicBezTo>
                  <a:pt x="24476" y="6361"/>
                  <a:pt x="24469" y="6306"/>
                  <a:pt x="24429" y="6306"/>
                </a:cubicBezTo>
                <a:cubicBezTo>
                  <a:pt x="24425" y="6306"/>
                  <a:pt x="24421" y="6307"/>
                  <a:pt x="24417" y="6308"/>
                </a:cubicBezTo>
                <a:cubicBezTo>
                  <a:pt x="24429" y="6258"/>
                  <a:pt x="24442" y="6220"/>
                  <a:pt x="24442" y="6182"/>
                </a:cubicBezTo>
                <a:close/>
                <a:moveTo>
                  <a:pt x="35440" y="6624"/>
                </a:moveTo>
                <a:cubicBezTo>
                  <a:pt x="35427" y="6662"/>
                  <a:pt x="35427" y="6699"/>
                  <a:pt x="35427" y="6737"/>
                </a:cubicBezTo>
                <a:cubicBezTo>
                  <a:pt x="35415" y="6725"/>
                  <a:pt x="35415" y="6725"/>
                  <a:pt x="35402" y="6725"/>
                </a:cubicBezTo>
                <a:cubicBezTo>
                  <a:pt x="35389" y="6725"/>
                  <a:pt x="35377" y="6737"/>
                  <a:pt x="35389" y="6750"/>
                </a:cubicBezTo>
                <a:cubicBezTo>
                  <a:pt x="35402" y="6750"/>
                  <a:pt x="35415" y="6750"/>
                  <a:pt x="35415" y="6763"/>
                </a:cubicBezTo>
                <a:cubicBezTo>
                  <a:pt x="35415" y="6826"/>
                  <a:pt x="35402" y="6889"/>
                  <a:pt x="35389" y="6952"/>
                </a:cubicBezTo>
                <a:lnTo>
                  <a:pt x="35200" y="6952"/>
                </a:lnTo>
                <a:cubicBezTo>
                  <a:pt x="35213" y="6838"/>
                  <a:pt x="35238" y="6737"/>
                  <a:pt x="35251" y="6624"/>
                </a:cubicBezTo>
                <a:close/>
                <a:moveTo>
                  <a:pt x="35844" y="6826"/>
                </a:moveTo>
                <a:cubicBezTo>
                  <a:pt x="35831" y="6876"/>
                  <a:pt x="35819" y="6914"/>
                  <a:pt x="35806" y="6952"/>
                </a:cubicBezTo>
                <a:cubicBezTo>
                  <a:pt x="35806" y="6939"/>
                  <a:pt x="35806" y="6914"/>
                  <a:pt x="35806" y="6901"/>
                </a:cubicBezTo>
                <a:cubicBezTo>
                  <a:pt x="35806" y="6889"/>
                  <a:pt x="35797" y="6883"/>
                  <a:pt x="35787" y="6883"/>
                </a:cubicBezTo>
                <a:cubicBezTo>
                  <a:pt x="35780" y="6883"/>
                  <a:pt x="35772" y="6887"/>
                  <a:pt x="35769" y="6895"/>
                </a:cubicBezTo>
                <a:lnTo>
                  <a:pt x="35769" y="6895"/>
                </a:lnTo>
                <a:cubicBezTo>
                  <a:pt x="35772" y="6871"/>
                  <a:pt x="35775" y="6848"/>
                  <a:pt x="35781" y="6826"/>
                </a:cubicBezTo>
                <a:close/>
                <a:moveTo>
                  <a:pt x="10300" y="6775"/>
                </a:moveTo>
                <a:cubicBezTo>
                  <a:pt x="10300" y="6826"/>
                  <a:pt x="10312" y="6889"/>
                  <a:pt x="10325" y="6952"/>
                </a:cubicBezTo>
                <a:cubicBezTo>
                  <a:pt x="10300" y="6952"/>
                  <a:pt x="10262" y="6952"/>
                  <a:pt x="10236" y="6965"/>
                </a:cubicBezTo>
                <a:cubicBezTo>
                  <a:pt x="10236" y="6952"/>
                  <a:pt x="10224" y="6952"/>
                  <a:pt x="10211" y="6952"/>
                </a:cubicBezTo>
                <a:cubicBezTo>
                  <a:pt x="10211" y="6901"/>
                  <a:pt x="10199" y="6851"/>
                  <a:pt x="10186" y="6800"/>
                </a:cubicBezTo>
                <a:cubicBezTo>
                  <a:pt x="10224" y="6788"/>
                  <a:pt x="10262" y="6775"/>
                  <a:pt x="10300" y="6775"/>
                </a:cubicBezTo>
                <a:close/>
                <a:moveTo>
                  <a:pt x="35453" y="6775"/>
                </a:moveTo>
                <a:cubicBezTo>
                  <a:pt x="35491" y="6775"/>
                  <a:pt x="35528" y="6788"/>
                  <a:pt x="35566" y="6800"/>
                </a:cubicBezTo>
                <a:cubicBezTo>
                  <a:pt x="35554" y="6851"/>
                  <a:pt x="35541" y="6901"/>
                  <a:pt x="35528" y="6952"/>
                </a:cubicBezTo>
                <a:cubicBezTo>
                  <a:pt x="35528" y="6952"/>
                  <a:pt x="35516" y="6952"/>
                  <a:pt x="35516" y="6965"/>
                </a:cubicBezTo>
                <a:cubicBezTo>
                  <a:pt x="35491" y="6952"/>
                  <a:pt x="35453" y="6952"/>
                  <a:pt x="35427" y="6952"/>
                </a:cubicBezTo>
                <a:cubicBezTo>
                  <a:pt x="35440" y="6889"/>
                  <a:pt x="35453" y="6826"/>
                  <a:pt x="35453" y="6775"/>
                </a:cubicBezTo>
                <a:close/>
                <a:moveTo>
                  <a:pt x="10161" y="6800"/>
                </a:moveTo>
                <a:cubicBezTo>
                  <a:pt x="10161" y="6851"/>
                  <a:pt x="10173" y="6914"/>
                  <a:pt x="10186" y="6965"/>
                </a:cubicBezTo>
                <a:cubicBezTo>
                  <a:pt x="10135" y="6965"/>
                  <a:pt x="10072" y="6977"/>
                  <a:pt x="10022" y="6977"/>
                </a:cubicBezTo>
                <a:cubicBezTo>
                  <a:pt x="10009" y="6927"/>
                  <a:pt x="9997" y="6876"/>
                  <a:pt x="9997" y="6826"/>
                </a:cubicBezTo>
                <a:cubicBezTo>
                  <a:pt x="10047" y="6813"/>
                  <a:pt x="10098" y="6813"/>
                  <a:pt x="10161" y="6800"/>
                </a:cubicBezTo>
                <a:close/>
                <a:moveTo>
                  <a:pt x="35592" y="6800"/>
                </a:moveTo>
                <a:cubicBezTo>
                  <a:pt x="35642" y="6813"/>
                  <a:pt x="35705" y="6813"/>
                  <a:pt x="35756" y="6826"/>
                </a:cubicBezTo>
                <a:cubicBezTo>
                  <a:pt x="35743" y="6876"/>
                  <a:pt x="35743" y="6927"/>
                  <a:pt x="35730" y="6977"/>
                </a:cubicBezTo>
                <a:cubicBezTo>
                  <a:pt x="35680" y="6977"/>
                  <a:pt x="35617" y="6965"/>
                  <a:pt x="35566" y="6965"/>
                </a:cubicBezTo>
                <a:cubicBezTo>
                  <a:pt x="35579" y="6914"/>
                  <a:pt x="35592" y="6851"/>
                  <a:pt x="35592" y="6800"/>
                </a:cubicBezTo>
                <a:close/>
                <a:moveTo>
                  <a:pt x="9980" y="6910"/>
                </a:moveTo>
                <a:cubicBezTo>
                  <a:pt x="9985" y="6935"/>
                  <a:pt x="9991" y="6961"/>
                  <a:pt x="9997" y="6990"/>
                </a:cubicBezTo>
                <a:lnTo>
                  <a:pt x="9971" y="6990"/>
                </a:lnTo>
                <a:cubicBezTo>
                  <a:pt x="9971" y="6967"/>
                  <a:pt x="9971" y="6934"/>
                  <a:pt x="9980" y="6910"/>
                </a:cubicBezTo>
                <a:close/>
                <a:moveTo>
                  <a:pt x="35768" y="6902"/>
                </a:moveTo>
                <a:cubicBezTo>
                  <a:pt x="35781" y="6927"/>
                  <a:pt x="35781" y="6965"/>
                  <a:pt x="35781" y="6990"/>
                </a:cubicBezTo>
                <a:lnTo>
                  <a:pt x="35756" y="6990"/>
                </a:lnTo>
                <a:cubicBezTo>
                  <a:pt x="35762" y="6958"/>
                  <a:pt x="35765" y="6929"/>
                  <a:pt x="35768" y="6902"/>
                </a:cubicBezTo>
                <a:close/>
                <a:moveTo>
                  <a:pt x="9883" y="6851"/>
                </a:moveTo>
                <a:cubicBezTo>
                  <a:pt x="9895" y="6901"/>
                  <a:pt x="9908" y="6952"/>
                  <a:pt x="9921" y="7003"/>
                </a:cubicBezTo>
                <a:lnTo>
                  <a:pt x="9870" y="7003"/>
                </a:lnTo>
                <a:cubicBezTo>
                  <a:pt x="9870" y="7003"/>
                  <a:pt x="9870" y="6990"/>
                  <a:pt x="9870" y="6990"/>
                </a:cubicBezTo>
                <a:cubicBezTo>
                  <a:pt x="9870" y="6939"/>
                  <a:pt x="9870" y="6889"/>
                  <a:pt x="9883" y="6851"/>
                </a:cubicBezTo>
                <a:close/>
                <a:moveTo>
                  <a:pt x="35869" y="6851"/>
                </a:moveTo>
                <a:cubicBezTo>
                  <a:pt x="35882" y="6889"/>
                  <a:pt x="35882" y="6939"/>
                  <a:pt x="35882" y="6990"/>
                </a:cubicBezTo>
                <a:cubicBezTo>
                  <a:pt x="35882" y="6990"/>
                  <a:pt x="35882" y="7003"/>
                  <a:pt x="35882" y="7003"/>
                </a:cubicBezTo>
                <a:lnTo>
                  <a:pt x="35831" y="7003"/>
                </a:lnTo>
                <a:cubicBezTo>
                  <a:pt x="35844" y="6952"/>
                  <a:pt x="35857" y="6901"/>
                  <a:pt x="35869" y="6851"/>
                </a:cubicBezTo>
                <a:close/>
                <a:moveTo>
                  <a:pt x="11310" y="6649"/>
                </a:moveTo>
                <a:cubicBezTo>
                  <a:pt x="11272" y="6775"/>
                  <a:pt x="11247" y="6889"/>
                  <a:pt x="11209" y="7015"/>
                </a:cubicBezTo>
                <a:lnTo>
                  <a:pt x="11057" y="7015"/>
                </a:lnTo>
                <a:cubicBezTo>
                  <a:pt x="11095" y="6889"/>
                  <a:pt x="11120" y="6775"/>
                  <a:pt x="11133" y="6649"/>
                </a:cubicBezTo>
                <a:close/>
                <a:moveTo>
                  <a:pt x="34619" y="6649"/>
                </a:moveTo>
                <a:cubicBezTo>
                  <a:pt x="34632" y="6775"/>
                  <a:pt x="34657" y="6889"/>
                  <a:pt x="34682" y="7015"/>
                </a:cubicBezTo>
                <a:lnTo>
                  <a:pt x="34543" y="7015"/>
                </a:lnTo>
                <a:cubicBezTo>
                  <a:pt x="34506" y="6889"/>
                  <a:pt x="34480" y="6775"/>
                  <a:pt x="34442" y="6649"/>
                </a:cubicBezTo>
                <a:close/>
                <a:moveTo>
                  <a:pt x="9782" y="6838"/>
                </a:moveTo>
                <a:cubicBezTo>
                  <a:pt x="9794" y="6889"/>
                  <a:pt x="9820" y="6939"/>
                  <a:pt x="9832" y="6990"/>
                </a:cubicBezTo>
                <a:cubicBezTo>
                  <a:pt x="9832" y="7003"/>
                  <a:pt x="9832" y="7003"/>
                  <a:pt x="9832" y="7015"/>
                </a:cubicBezTo>
                <a:cubicBezTo>
                  <a:pt x="9794" y="7015"/>
                  <a:pt x="9757" y="7028"/>
                  <a:pt x="9719" y="7028"/>
                </a:cubicBezTo>
                <a:cubicBezTo>
                  <a:pt x="9719" y="7003"/>
                  <a:pt x="9719" y="6990"/>
                  <a:pt x="9719" y="6965"/>
                </a:cubicBezTo>
                <a:cubicBezTo>
                  <a:pt x="9719" y="6958"/>
                  <a:pt x="9712" y="6955"/>
                  <a:pt x="9706" y="6955"/>
                </a:cubicBezTo>
                <a:cubicBezTo>
                  <a:pt x="9700" y="6955"/>
                  <a:pt x="9693" y="6958"/>
                  <a:pt x="9693" y="6965"/>
                </a:cubicBezTo>
                <a:cubicBezTo>
                  <a:pt x="9681" y="6927"/>
                  <a:pt x="9681" y="6889"/>
                  <a:pt x="9668" y="6851"/>
                </a:cubicBezTo>
                <a:cubicBezTo>
                  <a:pt x="9706" y="6838"/>
                  <a:pt x="9744" y="6838"/>
                  <a:pt x="9782" y="6838"/>
                </a:cubicBezTo>
                <a:close/>
                <a:moveTo>
                  <a:pt x="10552" y="6624"/>
                </a:moveTo>
                <a:cubicBezTo>
                  <a:pt x="10590" y="6624"/>
                  <a:pt x="10628" y="6636"/>
                  <a:pt x="10666" y="6636"/>
                </a:cubicBezTo>
                <a:cubicBezTo>
                  <a:pt x="10666" y="6763"/>
                  <a:pt x="10678" y="6901"/>
                  <a:pt x="10691" y="7028"/>
                </a:cubicBezTo>
                <a:lnTo>
                  <a:pt x="10590" y="7028"/>
                </a:lnTo>
                <a:cubicBezTo>
                  <a:pt x="10590" y="7015"/>
                  <a:pt x="10590" y="6990"/>
                  <a:pt x="10590" y="6977"/>
                </a:cubicBezTo>
                <a:cubicBezTo>
                  <a:pt x="10590" y="6965"/>
                  <a:pt x="10590" y="6965"/>
                  <a:pt x="10590" y="6952"/>
                </a:cubicBezTo>
                <a:cubicBezTo>
                  <a:pt x="10577" y="6851"/>
                  <a:pt x="10565" y="6737"/>
                  <a:pt x="10552" y="6624"/>
                </a:cubicBezTo>
                <a:close/>
                <a:moveTo>
                  <a:pt x="10843" y="6636"/>
                </a:moveTo>
                <a:cubicBezTo>
                  <a:pt x="10843" y="6763"/>
                  <a:pt x="10843" y="6889"/>
                  <a:pt x="10855" y="7028"/>
                </a:cubicBezTo>
                <a:lnTo>
                  <a:pt x="10716" y="7028"/>
                </a:lnTo>
                <a:cubicBezTo>
                  <a:pt x="10716" y="6901"/>
                  <a:pt x="10704" y="6763"/>
                  <a:pt x="10704" y="6636"/>
                </a:cubicBezTo>
                <a:close/>
                <a:moveTo>
                  <a:pt x="10880" y="6636"/>
                </a:moveTo>
                <a:cubicBezTo>
                  <a:pt x="10956" y="6636"/>
                  <a:pt x="11032" y="6636"/>
                  <a:pt x="11095" y="6649"/>
                </a:cubicBezTo>
                <a:cubicBezTo>
                  <a:pt x="11082" y="6763"/>
                  <a:pt x="11057" y="6889"/>
                  <a:pt x="11032" y="7015"/>
                </a:cubicBezTo>
                <a:cubicBezTo>
                  <a:pt x="10981" y="7015"/>
                  <a:pt x="10931" y="7015"/>
                  <a:pt x="10880" y="7028"/>
                </a:cubicBezTo>
                <a:cubicBezTo>
                  <a:pt x="10880" y="6889"/>
                  <a:pt x="10880" y="6763"/>
                  <a:pt x="10880" y="6636"/>
                </a:cubicBezTo>
                <a:close/>
                <a:moveTo>
                  <a:pt x="34872" y="6636"/>
                </a:moveTo>
                <a:cubicBezTo>
                  <a:pt x="34872" y="6763"/>
                  <a:pt x="34872" y="6889"/>
                  <a:pt x="34872" y="7028"/>
                </a:cubicBezTo>
                <a:cubicBezTo>
                  <a:pt x="34821" y="7015"/>
                  <a:pt x="34771" y="7015"/>
                  <a:pt x="34720" y="7015"/>
                </a:cubicBezTo>
                <a:cubicBezTo>
                  <a:pt x="34695" y="6889"/>
                  <a:pt x="34670" y="6763"/>
                  <a:pt x="34657" y="6649"/>
                </a:cubicBezTo>
                <a:cubicBezTo>
                  <a:pt x="34720" y="6636"/>
                  <a:pt x="34796" y="6636"/>
                  <a:pt x="34872" y="6636"/>
                </a:cubicBezTo>
                <a:close/>
                <a:moveTo>
                  <a:pt x="35049" y="6636"/>
                </a:moveTo>
                <a:cubicBezTo>
                  <a:pt x="35049" y="6763"/>
                  <a:pt x="35036" y="6901"/>
                  <a:pt x="35036" y="7028"/>
                </a:cubicBezTo>
                <a:lnTo>
                  <a:pt x="34897" y="7028"/>
                </a:lnTo>
                <a:cubicBezTo>
                  <a:pt x="34910" y="6889"/>
                  <a:pt x="34910" y="6763"/>
                  <a:pt x="34910" y="6636"/>
                </a:cubicBezTo>
                <a:close/>
                <a:moveTo>
                  <a:pt x="35200" y="6624"/>
                </a:moveTo>
                <a:cubicBezTo>
                  <a:pt x="35187" y="6737"/>
                  <a:pt x="35175" y="6851"/>
                  <a:pt x="35162" y="6952"/>
                </a:cubicBezTo>
                <a:cubicBezTo>
                  <a:pt x="35162" y="6965"/>
                  <a:pt x="35162" y="6965"/>
                  <a:pt x="35162" y="6977"/>
                </a:cubicBezTo>
                <a:cubicBezTo>
                  <a:pt x="35162" y="6990"/>
                  <a:pt x="35162" y="7015"/>
                  <a:pt x="35162" y="7028"/>
                </a:cubicBezTo>
                <a:lnTo>
                  <a:pt x="35061" y="7028"/>
                </a:lnTo>
                <a:cubicBezTo>
                  <a:pt x="35074" y="6901"/>
                  <a:pt x="35086" y="6763"/>
                  <a:pt x="35086" y="6636"/>
                </a:cubicBezTo>
                <a:cubicBezTo>
                  <a:pt x="35124" y="6636"/>
                  <a:pt x="35162" y="6624"/>
                  <a:pt x="35200" y="6624"/>
                </a:cubicBezTo>
                <a:close/>
                <a:moveTo>
                  <a:pt x="35970" y="6838"/>
                </a:moveTo>
                <a:cubicBezTo>
                  <a:pt x="36008" y="6838"/>
                  <a:pt x="36046" y="6838"/>
                  <a:pt x="36084" y="6851"/>
                </a:cubicBezTo>
                <a:cubicBezTo>
                  <a:pt x="36071" y="6889"/>
                  <a:pt x="36071" y="6927"/>
                  <a:pt x="36059" y="6965"/>
                </a:cubicBezTo>
                <a:cubicBezTo>
                  <a:pt x="36059" y="6958"/>
                  <a:pt x="36052" y="6955"/>
                  <a:pt x="36046" y="6955"/>
                </a:cubicBezTo>
                <a:cubicBezTo>
                  <a:pt x="36040" y="6955"/>
                  <a:pt x="36033" y="6958"/>
                  <a:pt x="36033" y="6965"/>
                </a:cubicBezTo>
                <a:cubicBezTo>
                  <a:pt x="36033" y="6990"/>
                  <a:pt x="36033" y="7003"/>
                  <a:pt x="36033" y="7028"/>
                </a:cubicBezTo>
                <a:cubicBezTo>
                  <a:pt x="35996" y="7028"/>
                  <a:pt x="35958" y="7015"/>
                  <a:pt x="35920" y="7015"/>
                </a:cubicBezTo>
                <a:cubicBezTo>
                  <a:pt x="35920" y="7003"/>
                  <a:pt x="35920" y="7003"/>
                  <a:pt x="35920" y="6990"/>
                </a:cubicBezTo>
                <a:cubicBezTo>
                  <a:pt x="35932" y="6939"/>
                  <a:pt x="35958" y="6889"/>
                  <a:pt x="35970" y="6838"/>
                </a:cubicBezTo>
                <a:close/>
                <a:moveTo>
                  <a:pt x="10110" y="7015"/>
                </a:moveTo>
                <a:cubicBezTo>
                  <a:pt x="10110" y="7028"/>
                  <a:pt x="10110" y="7028"/>
                  <a:pt x="10110" y="7040"/>
                </a:cubicBezTo>
                <a:lnTo>
                  <a:pt x="10022" y="7040"/>
                </a:lnTo>
                <a:cubicBezTo>
                  <a:pt x="10022" y="7040"/>
                  <a:pt x="10022" y="7028"/>
                  <a:pt x="10022" y="7028"/>
                </a:cubicBezTo>
                <a:cubicBezTo>
                  <a:pt x="10047" y="7015"/>
                  <a:pt x="10085" y="7015"/>
                  <a:pt x="10110" y="7015"/>
                </a:cubicBezTo>
                <a:close/>
                <a:moveTo>
                  <a:pt x="10199" y="7003"/>
                </a:moveTo>
                <a:cubicBezTo>
                  <a:pt x="10199" y="7003"/>
                  <a:pt x="10199" y="7003"/>
                  <a:pt x="10199" y="7015"/>
                </a:cubicBezTo>
                <a:cubicBezTo>
                  <a:pt x="10199" y="7015"/>
                  <a:pt x="10199" y="7028"/>
                  <a:pt x="10199" y="7040"/>
                </a:cubicBezTo>
                <a:lnTo>
                  <a:pt x="10135" y="7040"/>
                </a:lnTo>
                <a:cubicBezTo>
                  <a:pt x="10135" y="7028"/>
                  <a:pt x="10135" y="7015"/>
                  <a:pt x="10135" y="7015"/>
                </a:cubicBezTo>
                <a:cubicBezTo>
                  <a:pt x="10161" y="7003"/>
                  <a:pt x="10173" y="7003"/>
                  <a:pt x="10199" y="7003"/>
                </a:cubicBezTo>
                <a:close/>
                <a:moveTo>
                  <a:pt x="10337" y="6990"/>
                </a:moveTo>
                <a:cubicBezTo>
                  <a:pt x="10337" y="7003"/>
                  <a:pt x="10337" y="7028"/>
                  <a:pt x="10337" y="7040"/>
                </a:cubicBezTo>
                <a:lnTo>
                  <a:pt x="10236" y="7040"/>
                </a:lnTo>
                <a:cubicBezTo>
                  <a:pt x="10236" y="7028"/>
                  <a:pt x="10236" y="7015"/>
                  <a:pt x="10236" y="7015"/>
                </a:cubicBezTo>
                <a:cubicBezTo>
                  <a:pt x="10236" y="7003"/>
                  <a:pt x="10236" y="7003"/>
                  <a:pt x="10236" y="7003"/>
                </a:cubicBezTo>
                <a:cubicBezTo>
                  <a:pt x="10262" y="6990"/>
                  <a:pt x="10300" y="6990"/>
                  <a:pt x="10337" y="6990"/>
                </a:cubicBezTo>
                <a:close/>
                <a:moveTo>
                  <a:pt x="10552" y="6977"/>
                </a:moveTo>
                <a:cubicBezTo>
                  <a:pt x="10552" y="6990"/>
                  <a:pt x="10552" y="7015"/>
                  <a:pt x="10565" y="7028"/>
                </a:cubicBezTo>
                <a:cubicBezTo>
                  <a:pt x="10502" y="7040"/>
                  <a:pt x="10438" y="7040"/>
                  <a:pt x="10375" y="7040"/>
                </a:cubicBezTo>
                <a:cubicBezTo>
                  <a:pt x="10375" y="7015"/>
                  <a:pt x="10375" y="7003"/>
                  <a:pt x="10363" y="6990"/>
                </a:cubicBezTo>
                <a:cubicBezTo>
                  <a:pt x="10426" y="6977"/>
                  <a:pt x="10489" y="6977"/>
                  <a:pt x="10552" y="6977"/>
                </a:cubicBezTo>
                <a:close/>
                <a:moveTo>
                  <a:pt x="35200" y="6977"/>
                </a:moveTo>
                <a:cubicBezTo>
                  <a:pt x="35263" y="6977"/>
                  <a:pt x="35326" y="6977"/>
                  <a:pt x="35389" y="6990"/>
                </a:cubicBezTo>
                <a:cubicBezTo>
                  <a:pt x="35377" y="7003"/>
                  <a:pt x="35377" y="7015"/>
                  <a:pt x="35377" y="7040"/>
                </a:cubicBezTo>
                <a:cubicBezTo>
                  <a:pt x="35314" y="7040"/>
                  <a:pt x="35251" y="7040"/>
                  <a:pt x="35187" y="7028"/>
                </a:cubicBezTo>
                <a:cubicBezTo>
                  <a:pt x="35187" y="7015"/>
                  <a:pt x="35200" y="6990"/>
                  <a:pt x="35200" y="6977"/>
                </a:cubicBezTo>
                <a:close/>
                <a:moveTo>
                  <a:pt x="35415" y="6990"/>
                </a:moveTo>
                <a:cubicBezTo>
                  <a:pt x="35453" y="6990"/>
                  <a:pt x="35491" y="6990"/>
                  <a:pt x="35516" y="7003"/>
                </a:cubicBezTo>
                <a:cubicBezTo>
                  <a:pt x="35516" y="7003"/>
                  <a:pt x="35516" y="7003"/>
                  <a:pt x="35516" y="7015"/>
                </a:cubicBezTo>
                <a:lnTo>
                  <a:pt x="35516" y="7040"/>
                </a:lnTo>
                <a:lnTo>
                  <a:pt x="35415" y="7040"/>
                </a:lnTo>
                <a:cubicBezTo>
                  <a:pt x="35415" y="7028"/>
                  <a:pt x="35415" y="7003"/>
                  <a:pt x="35415" y="6990"/>
                </a:cubicBezTo>
                <a:close/>
                <a:moveTo>
                  <a:pt x="35554" y="7003"/>
                </a:moveTo>
                <a:cubicBezTo>
                  <a:pt x="35579" y="7003"/>
                  <a:pt x="35592" y="7003"/>
                  <a:pt x="35617" y="7015"/>
                </a:cubicBezTo>
                <a:cubicBezTo>
                  <a:pt x="35617" y="7015"/>
                  <a:pt x="35617" y="7028"/>
                  <a:pt x="35617" y="7040"/>
                </a:cubicBezTo>
                <a:lnTo>
                  <a:pt x="35554" y="7040"/>
                </a:lnTo>
                <a:cubicBezTo>
                  <a:pt x="35554" y="7028"/>
                  <a:pt x="35554" y="7015"/>
                  <a:pt x="35554" y="7015"/>
                </a:cubicBezTo>
                <a:cubicBezTo>
                  <a:pt x="35554" y="7003"/>
                  <a:pt x="35554" y="7003"/>
                  <a:pt x="35554" y="7003"/>
                </a:cubicBezTo>
                <a:close/>
                <a:moveTo>
                  <a:pt x="35642" y="7015"/>
                </a:moveTo>
                <a:cubicBezTo>
                  <a:pt x="35667" y="7015"/>
                  <a:pt x="35693" y="7015"/>
                  <a:pt x="35730" y="7028"/>
                </a:cubicBezTo>
                <a:cubicBezTo>
                  <a:pt x="35730" y="7028"/>
                  <a:pt x="35730" y="7040"/>
                  <a:pt x="35718" y="7040"/>
                </a:cubicBezTo>
                <a:lnTo>
                  <a:pt x="35642" y="7040"/>
                </a:lnTo>
                <a:cubicBezTo>
                  <a:pt x="35642" y="7028"/>
                  <a:pt x="35642" y="7028"/>
                  <a:pt x="35642" y="7015"/>
                </a:cubicBezTo>
                <a:close/>
                <a:moveTo>
                  <a:pt x="9592" y="6699"/>
                </a:moveTo>
                <a:cubicBezTo>
                  <a:pt x="9605" y="6737"/>
                  <a:pt x="9605" y="6788"/>
                  <a:pt x="9605" y="6826"/>
                </a:cubicBezTo>
                <a:cubicBezTo>
                  <a:pt x="9567" y="6826"/>
                  <a:pt x="9517" y="6838"/>
                  <a:pt x="9466" y="6851"/>
                </a:cubicBezTo>
                <a:cubicBezTo>
                  <a:pt x="9455" y="6851"/>
                  <a:pt x="9454" y="6879"/>
                  <a:pt x="9469" y="6879"/>
                </a:cubicBezTo>
                <a:cubicBezTo>
                  <a:pt x="9472" y="6879"/>
                  <a:pt x="9475" y="6878"/>
                  <a:pt x="9479" y="6876"/>
                </a:cubicBezTo>
                <a:cubicBezTo>
                  <a:pt x="9517" y="6876"/>
                  <a:pt x="9567" y="6864"/>
                  <a:pt x="9618" y="6851"/>
                </a:cubicBezTo>
                <a:cubicBezTo>
                  <a:pt x="9618" y="6914"/>
                  <a:pt x="9630" y="6977"/>
                  <a:pt x="9643" y="7040"/>
                </a:cubicBezTo>
                <a:lnTo>
                  <a:pt x="9618" y="7040"/>
                </a:lnTo>
                <a:cubicBezTo>
                  <a:pt x="9605" y="7040"/>
                  <a:pt x="9592" y="7040"/>
                  <a:pt x="9580" y="7053"/>
                </a:cubicBezTo>
                <a:cubicBezTo>
                  <a:pt x="9555" y="7015"/>
                  <a:pt x="9529" y="6977"/>
                  <a:pt x="9504" y="6952"/>
                </a:cubicBezTo>
                <a:cubicBezTo>
                  <a:pt x="9403" y="6851"/>
                  <a:pt x="9390" y="6788"/>
                  <a:pt x="9491" y="6712"/>
                </a:cubicBezTo>
                <a:cubicBezTo>
                  <a:pt x="9529" y="6712"/>
                  <a:pt x="9567" y="6699"/>
                  <a:pt x="9592" y="6699"/>
                </a:cubicBezTo>
                <a:close/>
                <a:moveTo>
                  <a:pt x="36160" y="6699"/>
                </a:moveTo>
                <a:cubicBezTo>
                  <a:pt x="36185" y="6699"/>
                  <a:pt x="36223" y="6712"/>
                  <a:pt x="36261" y="6712"/>
                </a:cubicBezTo>
                <a:cubicBezTo>
                  <a:pt x="36362" y="6788"/>
                  <a:pt x="36349" y="6851"/>
                  <a:pt x="36248" y="6952"/>
                </a:cubicBezTo>
                <a:cubicBezTo>
                  <a:pt x="36223" y="6977"/>
                  <a:pt x="36198" y="7015"/>
                  <a:pt x="36172" y="7053"/>
                </a:cubicBezTo>
                <a:cubicBezTo>
                  <a:pt x="36160" y="7040"/>
                  <a:pt x="36147" y="7040"/>
                  <a:pt x="36122" y="7040"/>
                </a:cubicBezTo>
                <a:lnTo>
                  <a:pt x="36109" y="7040"/>
                </a:lnTo>
                <a:cubicBezTo>
                  <a:pt x="36122" y="6977"/>
                  <a:pt x="36122" y="6914"/>
                  <a:pt x="36134" y="6851"/>
                </a:cubicBezTo>
                <a:cubicBezTo>
                  <a:pt x="36185" y="6864"/>
                  <a:pt x="36223" y="6876"/>
                  <a:pt x="36273" y="6876"/>
                </a:cubicBezTo>
                <a:cubicBezTo>
                  <a:pt x="36277" y="6878"/>
                  <a:pt x="36280" y="6879"/>
                  <a:pt x="36283" y="6879"/>
                </a:cubicBezTo>
                <a:cubicBezTo>
                  <a:pt x="36298" y="6879"/>
                  <a:pt x="36297" y="6851"/>
                  <a:pt x="36286" y="6851"/>
                </a:cubicBezTo>
                <a:cubicBezTo>
                  <a:pt x="36236" y="6838"/>
                  <a:pt x="36185" y="6826"/>
                  <a:pt x="36134" y="6826"/>
                </a:cubicBezTo>
                <a:cubicBezTo>
                  <a:pt x="36147" y="6788"/>
                  <a:pt x="36147" y="6737"/>
                  <a:pt x="36160" y="6699"/>
                </a:cubicBezTo>
                <a:close/>
                <a:moveTo>
                  <a:pt x="12850" y="5740"/>
                </a:moveTo>
                <a:cubicBezTo>
                  <a:pt x="12951" y="5752"/>
                  <a:pt x="13153" y="5790"/>
                  <a:pt x="13216" y="5879"/>
                </a:cubicBezTo>
                <a:cubicBezTo>
                  <a:pt x="13292" y="5967"/>
                  <a:pt x="13216" y="6018"/>
                  <a:pt x="13153" y="6093"/>
                </a:cubicBezTo>
                <a:cubicBezTo>
                  <a:pt x="13115" y="6131"/>
                  <a:pt x="13078" y="6182"/>
                  <a:pt x="13040" y="6220"/>
                </a:cubicBezTo>
                <a:cubicBezTo>
                  <a:pt x="13027" y="6131"/>
                  <a:pt x="13014" y="6043"/>
                  <a:pt x="12976" y="5954"/>
                </a:cubicBezTo>
                <a:cubicBezTo>
                  <a:pt x="12971" y="5944"/>
                  <a:pt x="12964" y="5940"/>
                  <a:pt x="12957" y="5940"/>
                </a:cubicBezTo>
                <a:cubicBezTo>
                  <a:pt x="12947" y="5940"/>
                  <a:pt x="12939" y="5947"/>
                  <a:pt x="12939" y="5954"/>
                </a:cubicBezTo>
                <a:cubicBezTo>
                  <a:pt x="12976" y="6055"/>
                  <a:pt x="13002" y="6169"/>
                  <a:pt x="13014" y="6270"/>
                </a:cubicBezTo>
                <a:cubicBezTo>
                  <a:pt x="12901" y="6434"/>
                  <a:pt x="12838" y="6611"/>
                  <a:pt x="13014" y="6763"/>
                </a:cubicBezTo>
                <a:cubicBezTo>
                  <a:pt x="13014" y="6813"/>
                  <a:pt x="13014" y="6851"/>
                  <a:pt x="13014" y="6901"/>
                </a:cubicBezTo>
                <a:cubicBezTo>
                  <a:pt x="13014" y="6908"/>
                  <a:pt x="13021" y="6911"/>
                  <a:pt x="13027" y="6911"/>
                </a:cubicBezTo>
                <a:cubicBezTo>
                  <a:pt x="13033" y="6911"/>
                  <a:pt x="13040" y="6908"/>
                  <a:pt x="13040" y="6901"/>
                </a:cubicBezTo>
                <a:cubicBezTo>
                  <a:pt x="13040" y="6864"/>
                  <a:pt x="13040" y="6826"/>
                  <a:pt x="13040" y="6788"/>
                </a:cubicBezTo>
                <a:cubicBezTo>
                  <a:pt x="13103" y="6838"/>
                  <a:pt x="13179" y="6851"/>
                  <a:pt x="13216" y="6914"/>
                </a:cubicBezTo>
                <a:cubicBezTo>
                  <a:pt x="13280" y="7028"/>
                  <a:pt x="13166" y="7053"/>
                  <a:pt x="13090" y="7104"/>
                </a:cubicBezTo>
                <a:cubicBezTo>
                  <a:pt x="13090" y="7116"/>
                  <a:pt x="13078" y="7129"/>
                  <a:pt x="13065" y="7129"/>
                </a:cubicBezTo>
                <a:cubicBezTo>
                  <a:pt x="13065" y="7116"/>
                  <a:pt x="13052" y="7091"/>
                  <a:pt x="13040" y="7091"/>
                </a:cubicBezTo>
                <a:cubicBezTo>
                  <a:pt x="12644" y="7024"/>
                  <a:pt x="12243" y="7001"/>
                  <a:pt x="11843" y="7001"/>
                </a:cubicBezTo>
                <a:cubicBezTo>
                  <a:pt x="11644" y="7001"/>
                  <a:pt x="11444" y="7007"/>
                  <a:pt x="11247" y="7015"/>
                </a:cubicBezTo>
                <a:cubicBezTo>
                  <a:pt x="11284" y="6889"/>
                  <a:pt x="11322" y="6775"/>
                  <a:pt x="11360" y="6649"/>
                </a:cubicBezTo>
                <a:cubicBezTo>
                  <a:pt x="11608" y="6656"/>
                  <a:pt x="11860" y="6664"/>
                  <a:pt x="12112" y="6664"/>
                </a:cubicBezTo>
                <a:cubicBezTo>
                  <a:pt x="12296" y="6664"/>
                  <a:pt x="12479" y="6660"/>
                  <a:pt x="12661" y="6649"/>
                </a:cubicBezTo>
                <a:cubicBezTo>
                  <a:pt x="12711" y="6636"/>
                  <a:pt x="12711" y="6573"/>
                  <a:pt x="12661" y="6573"/>
                </a:cubicBezTo>
                <a:cubicBezTo>
                  <a:pt x="12244" y="6535"/>
                  <a:pt x="11827" y="6510"/>
                  <a:pt x="11411" y="6485"/>
                </a:cubicBezTo>
                <a:cubicBezTo>
                  <a:pt x="11423" y="6460"/>
                  <a:pt x="11436" y="6434"/>
                  <a:pt x="11436" y="6409"/>
                </a:cubicBezTo>
                <a:cubicBezTo>
                  <a:pt x="11443" y="6402"/>
                  <a:pt x="11438" y="6394"/>
                  <a:pt x="11430" y="6394"/>
                </a:cubicBezTo>
                <a:cubicBezTo>
                  <a:pt x="11424" y="6394"/>
                  <a:pt x="11416" y="6398"/>
                  <a:pt x="11411" y="6409"/>
                </a:cubicBezTo>
                <a:cubicBezTo>
                  <a:pt x="11398" y="6434"/>
                  <a:pt x="11385" y="6460"/>
                  <a:pt x="11373" y="6485"/>
                </a:cubicBezTo>
                <a:cubicBezTo>
                  <a:pt x="11310" y="6485"/>
                  <a:pt x="11234" y="6472"/>
                  <a:pt x="11158" y="6472"/>
                </a:cubicBezTo>
                <a:cubicBezTo>
                  <a:pt x="11183" y="6346"/>
                  <a:pt x="11196" y="6220"/>
                  <a:pt x="11209" y="6093"/>
                </a:cubicBezTo>
                <a:cubicBezTo>
                  <a:pt x="11217" y="6078"/>
                  <a:pt x="11205" y="6067"/>
                  <a:pt x="11195" y="6067"/>
                </a:cubicBezTo>
                <a:cubicBezTo>
                  <a:pt x="11189" y="6067"/>
                  <a:pt x="11183" y="6071"/>
                  <a:pt x="11183" y="6081"/>
                </a:cubicBezTo>
                <a:cubicBezTo>
                  <a:pt x="11158" y="6207"/>
                  <a:pt x="11146" y="6346"/>
                  <a:pt x="11120" y="6472"/>
                </a:cubicBezTo>
                <a:cubicBezTo>
                  <a:pt x="11045" y="6472"/>
                  <a:pt x="10969" y="6460"/>
                  <a:pt x="10893" y="6460"/>
                </a:cubicBezTo>
                <a:cubicBezTo>
                  <a:pt x="10906" y="6283"/>
                  <a:pt x="10931" y="6119"/>
                  <a:pt x="11019" y="5967"/>
                </a:cubicBezTo>
                <a:cubicBezTo>
                  <a:pt x="11029" y="5949"/>
                  <a:pt x="11017" y="5937"/>
                  <a:pt x="11006" y="5937"/>
                </a:cubicBezTo>
                <a:cubicBezTo>
                  <a:pt x="11002" y="5937"/>
                  <a:pt x="10997" y="5938"/>
                  <a:pt x="10994" y="5942"/>
                </a:cubicBezTo>
                <a:cubicBezTo>
                  <a:pt x="10893" y="6081"/>
                  <a:pt x="10868" y="6283"/>
                  <a:pt x="10855" y="6460"/>
                </a:cubicBezTo>
                <a:cubicBezTo>
                  <a:pt x="10805" y="6447"/>
                  <a:pt x="10754" y="6447"/>
                  <a:pt x="10704" y="6447"/>
                </a:cubicBezTo>
                <a:cubicBezTo>
                  <a:pt x="10716" y="6283"/>
                  <a:pt x="10742" y="6119"/>
                  <a:pt x="10817" y="5967"/>
                </a:cubicBezTo>
                <a:cubicBezTo>
                  <a:pt x="10827" y="5949"/>
                  <a:pt x="10815" y="5937"/>
                  <a:pt x="10804" y="5937"/>
                </a:cubicBezTo>
                <a:cubicBezTo>
                  <a:pt x="10800" y="5937"/>
                  <a:pt x="10795" y="5938"/>
                  <a:pt x="10792" y="5942"/>
                </a:cubicBezTo>
                <a:cubicBezTo>
                  <a:pt x="10704" y="6106"/>
                  <a:pt x="10666" y="6270"/>
                  <a:pt x="10666" y="6447"/>
                </a:cubicBezTo>
                <a:cubicBezTo>
                  <a:pt x="10628" y="6434"/>
                  <a:pt x="10577" y="6434"/>
                  <a:pt x="10539" y="6434"/>
                </a:cubicBezTo>
                <a:cubicBezTo>
                  <a:pt x="10539" y="6396"/>
                  <a:pt x="10539" y="6359"/>
                  <a:pt x="10539" y="6321"/>
                </a:cubicBezTo>
                <a:lnTo>
                  <a:pt x="10577" y="6321"/>
                </a:lnTo>
                <a:cubicBezTo>
                  <a:pt x="10590" y="6321"/>
                  <a:pt x="10590" y="6308"/>
                  <a:pt x="10577" y="6308"/>
                </a:cubicBezTo>
                <a:cubicBezTo>
                  <a:pt x="10565" y="6295"/>
                  <a:pt x="10552" y="6295"/>
                  <a:pt x="10539" y="6295"/>
                </a:cubicBezTo>
                <a:cubicBezTo>
                  <a:pt x="10552" y="6258"/>
                  <a:pt x="10552" y="6207"/>
                  <a:pt x="10552" y="6169"/>
                </a:cubicBezTo>
                <a:cubicBezTo>
                  <a:pt x="10565" y="6156"/>
                  <a:pt x="10577" y="6156"/>
                  <a:pt x="10577" y="6156"/>
                </a:cubicBezTo>
                <a:cubicBezTo>
                  <a:pt x="10590" y="6156"/>
                  <a:pt x="10590" y="6144"/>
                  <a:pt x="10577" y="6144"/>
                </a:cubicBezTo>
                <a:lnTo>
                  <a:pt x="10552" y="6144"/>
                </a:lnTo>
                <a:cubicBezTo>
                  <a:pt x="10577" y="6043"/>
                  <a:pt x="10590" y="5954"/>
                  <a:pt x="10628" y="5866"/>
                </a:cubicBezTo>
                <a:cubicBezTo>
                  <a:pt x="10628" y="5851"/>
                  <a:pt x="10619" y="5845"/>
                  <a:pt x="10612" y="5845"/>
                </a:cubicBezTo>
                <a:cubicBezTo>
                  <a:pt x="10607" y="5845"/>
                  <a:pt x="10603" y="5848"/>
                  <a:pt x="10603" y="5853"/>
                </a:cubicBezTo>
                <a:cubicBezTo>
                  <a:pt x="10552" y="5942"/>
                  <a:pt x="10527" y="6043"/>
                  <a:pt x="10514" y="6144"/>
                </a:cubicBezTo>
                <a:cubicBezTo>
                  <a:pt x="10451" y="6156"/>
                  <a:pt x="10375" y="6169"/>
                  <a:pt x="10312" y="6182"/>
                </a:cubicBezTo>
                <a:cubicBezTo>
                  <a:pt x="10325" y="6144"/>
                  <a:pt x="10337" y="6106"/>
                  <a:pt x="10350" y="6068"/>
                </a:cubicBezTo>
                <a:cubicBezTo>
                  <a:pt x="10401" y="6055"/>
                  <a:pt x="10438" y="6043"/>
                  <a:pt x="10489" y="6030"/>
                </a:cubicBezTo>
                <a:cubicBezTo>
                  <a:pt x="10502" y="6030"/>
                  <a:pt x="10489" y="6005"/>
                  <a:pt x="10476" y="6005"/>
                </a:cubicBezTo>
                <a:cubicBezTo>
                  <a:pt x="10438" y="6018"/>
                  <a:pt x="10401" y="6030"/>
                  <a:pt x="10375" y="6030"/>
                </a:cubicBezTo>
                <a:cubicBezTo>
                  <a:pt x="10388" y="6005"/>
                  <a:pt x="10401" y="5980"/>
                  <a:pt x="10426" y="5967"/>
                </a:cubicBezTo>
                <a:cubicBezTo>
                  <a:pt x="10438" y="5954"/>
                  <a:pt x="10426" y="5942"/>
                  <a:pt x="10413" y="5942"/>
                </a:cubicBezTo>
                <a:cubicBezTo>
                  <a:pt x="10401" y="5942"/>
                  <a:pt x="10401" y="5954"/>
                  <a:pt x="10388" y="5954"/>
                </a:cubicBezTo>
                <a:cubicBezTo>
                  <a:pt x="10388" y="5954"/>
                  <a:pt x="10388" y="5942"/>
                  <a:pt x="10388" y="5942"/>
                </a:cubicBezTo>
                <a:cubicBezTo>
                  <a:pt x="10325" y="5954"/>
                  <a:pt x="10274" y="5980"/>
                  <a:pt x="10211" y="5992"/>
                </a:cubicBezTo>
                <a:cubicBezTo>
                  <a:pt x="10224" y="5954"/>
                  <a:pt x="10249" y="5929"/>
                  <a:pt x="10262" y="5904"/>
                </a:cubicBezTo>
                <a:cubicBezTo>
                  <a:pt x="10271" y="5885"/>
                  <a:pt x="10260" y="5874"/>
                  <a:pt x="10253" y="5874"/>
                </a:cubicBezTo>
                <a:cubicBezTo>
                  <a:pt x="10251" y="5874"/>
                  <a:pt x="10249" y="5875"/>
                  <a:pt x="10249" y="5879"/>
                </a:cubicBezTo>
                <a:cubicBezTo>
                  <a:pt x="10211" y="5917"/>
                  <a:pt x="10186" y="5954"/>
                  <a:pt x="10173" y="6005"/>
                </a:cubicBezTo>
                <a:cubicBezTo>
                  <a:pt x="10123" y="6018"/>
                  <a:pt x="10072" y="6030"/>
                  <a:pt x="10034" y="6043"/>
                </a:cubicBezTo>
                <a:cubicBezTo>
                  <a:pt x="10034" y="6018"/>
                  <a:pt x="10034" y="6005"/>
                  <a:pt x="10047" y="5992"/>
                </a:cubicBezTo>
                <a:cubicBezTo>
                  <a:pt x="10047" y="5978"/>
                  <a:pt x="10038" y="5971"/>
                  <a:pt x="10029" y="5971"/>
                </a:cubicBezTo>
                <a:cubicBezTo>
                  <a:pt x="10022" y="5971"/>
                  <a:pt x="10014" y="5974"/>
                  <a:pt x="10009" y="5980"/>
                </a:cubicBezTo>
                <a:cubicBezTo>
                  <a:pt x="10009" y="6005"/>
                  <a:pt x="9997" y="6030"/>
                  <a:pt x="9997" y="6043"/>
                </a:cubicBezTo>
                <a:cubicBezTo>
                  <a:pt x="9933" y="6068"/>
                  <a:pt x="9883" y="6081"/>
                  <a:pt x="9832" y="6093"/>
                </a:cubicBezTo>
                <a:cubicBezTo>
                  <a:pt x="9832" y="6043"/>
                  <a:pt x="9832" y="5980"/>
                  <a:pt x="9832" y="5929"/>
                </a:cubicBezTo>
                <a:cubicBezTo>
                  <a:pt x="9984" y="5904"/>
                  <a:pt x="10135" y="5866"/>
                  <a:pt x="10300" y="5841"/>
                </a:cubicBezTo>
                <a:cubicBezTo>
                  <a:pt x="11133" y="5803"/>
                  <a:pt x="11979" y="5778"/>
                  <a:pt x="12825" y="5740"/>
                </a:cubicBezTo>
                <a:close/>
                <a:moveTo>
                  <a:pt x="32927" y="5740"/>
                </a:moveTo>
                <a:cubicBezTo>
                  <a:pt x="33773" y="5778"/>
                  <a:pt x="34607" y="5803"/>
                  <a:pt x="35453" y="5841"/>
                </a:cubicBezTo>
                <a:cubicBezTo>
                  <a:pt x="35617" y="5866"/>
                  <a:pt x="35768" y="5904"/>
                  <a:pt x="35920" y="5929"/>
                </a:cubicBezTo>
                <a:cubicBezTo>
                  <a:pt x="35920" y="5980"/>
                  <a:pt x="35920" y="6043"/>
                  <a:pt x="35920" y="6093"/>
                </a:cubicBezTo>
                <a:cubicBezTo>
                  <a:pt x="35869" y="6081"/>
                  <a:pt x="35806" y="6068"/>
                  <a:pt x="35756" y="6043"/>
                </a:cubicBezTo>
                <a:cubicBezTo>
                  <a:pt x="35756" y="6030"/>
                  <a:pt x="35743" y="6005"/>
                  <a:pt x="35743" y="5980"/>
                </a:cubicBezTo>
                <a:cubicBezTo>
                  <a:pt x="35738" y="5974"/>
                  <a:pt x="35730" y="5971"/>
                  <a:pt x="35724" y="5971"/>
                </a:cubicBezTo>
                <a:cubicBezTo>
                  <a:pt x="35714" y="5971"/>
                  <a:pt x="35705" y="5978"/>
                  <a:pt x="35705" y="5992"/>
                </a:cubicBezTo>
                <a:cubicBezTo>
                  <a:pt x="35718" y="6005"/>
                  <a:pt x="35718" y="6018"/>
                  <a:pt x="35718" y="6043"/>
                </a:cubicBezTo>
                <a:cubicBezTo>
                  <a:pt x="35680" y="6030"/>
                  <a:pt x="35629" y="6018"/>
                  <a:pt x="35579" y="6005"/>
                </a:cubicBezTo>
                <a:cubicBezTo>
                  <a:pt x="35566" y="5954"/>
                  <a:pt x="35541" y="5917"/>
                  <a:pt x="35503" y="5879"/>
                </a:cubicBezTo>
                <a:cubicBezTo>
                  <a:pt x="35500" y="5875"/>
                  <a:pt x="35496" y="5874"/>
                  <a:pt x="35493" y="5874"/>
                </a:cubicBezTo>
                <a:cubicBezTo>
                  <a:pt x="35485" y="5874"/>
                  <a:pt x="35478" y="5885"/>
                  <a:pt x="35478" y="5904"/>
                </a:cubicBezTo>
                <a:cubicBezTo>
                  <a:pt x="35503" y="5929"/>
                  <a:pt x="35516" y="5954"/>
                  <a:pt x="35541" y="5992"/>
                </a:cubicBezTo>
                <a:cubicBezTo>
                  <a:pt x="35478" y="5980"/>
                  <a:pt x="35427" y="5954"/>
                  <a:pt x="35364" y="5942"/>
                </a:cubicBezTo>
                <a:cubicBezTo>
                  <a:pt x="35364" y="5942"/>
                  <a:pt x="35364" y="5954"/>
                  <a:pt x="35352" y="5954"/>
                </a:cubicBezTo>
                <a:cubicBezTo>
                  <a:pt x="35352" y="5954"/>
                  <a:pt x="35352" y="5942"/>
                  <a:pt x="35339" y="5942"/>
                </a:cubicBezTo>
                <a:cubicBezTo>
                  <a:pt x="35326" y="5942"/>
                  <a:pt x="35314" y="5954"/>
                  <a:pt x="35326" y="5967"/>
                </a:cubicBezTo>
                <a:cubicBezTo>
                  <a:pt x="35352" y="5980"/>
                  <a:pt x="35364" y="6005"/>
                  <a:pt x="35377" y="6030"/>
                </a:cubicBezTo>
                <a:cubicBezTo>
                  <a:pt x="35339" y="6030"/>
                  <a:pt x="35314" y="6018"/>
                  <a:pt x="35276" y="6005"/>
                </a:cubicBezTo>
                <a:cubicBezTo>
                  <a:pt x="35263" y="6005"/>
                  <a:pt x="35251" y="6030"/>
                  <a:pt x="35263" y="6030"/>
                </a:cubicBezTo>
                <a:cubicBezTo>
                  <a:pt x="35314" y="6043"/>
                  <a:pt x="35352" y="6055"/>
                  <a:pt x="35402" y="6068"/>
                </a:cubicBezTo>
                <a:cubicBezTo>
                  <a:pt x="35415" y="6106"/>
                  <a:pt x="35427" y="6144"/>
                  <a:pt x="35440" y="6182"/>
                </a:cubicBezTo>
                <a:cubicBezTo>
                  <a:pt x="35364" y="6169"/>
                  <a:pt x="35301" y="6156"/>
                  <a:pt x="35238" y="6144"/>
                </a:cubicBezTo>
                <a:cubicBezTo>
                  <a:pt x="35225" y="6043"/>
                  <a:pt x="35200" y="5942"/>
                  <a:pt x="35150" y="5853"/>
                </a:cubicBezTo>
                <a:cubicBezTo>
                  <a:pt x="35144" y="5848"/>
                  <a:pt x="35139" y="5845"/>
                  <a:pt x="35135" y="5845"/>
                </a:cubicBezTo>
                <a:cubicBezTo>
                  <a:pt x="35129" y="5845"/>
                  <a:pt x="35124" y="5851"/>
                  <a:pt x="35124" y="5866"/>
                </a:cubicBezTo>
                <a:cubicBezTo>
                  <a:pt x="35162" y="5954"/>
                  <a:pt x="35175" y="6043"/>
                  <a:pt x="35187" y="6144"/>
                </a:cubicBezTo>
                <a:lnTo>
                  <a:pt x="35175" y="6144"/>
                </a:lnTo>
                <a:cubicBezTo>
                  <a:pt x="35162" y="6144"/>
                  <a:pt x="35162" y="6156"/>
                  <a:pt x="35175" y="6156"/>
                </a:cubicBezTo>
                <a:cubicBezTo>
                  <a:pt x="35175" y="6156"/>
                  <a:pt x="35187" y="6156"/>
                  <a:pt x="35200" y="6169"/>
                </a:cubicBezTo>
                <a:cubicBezTo>
                  <a:pt x="35200" y="6207"/>
                  <a:pt x="35200" y="6258"/>
                  <a:pt x="35213" y="6295"/>
                </a:cubicBezTo>
                <a:cubicBezTo>
                  <a:pt x="35200" y="6295"/>
                  <a:pt x="35187" y="6295"/>
                  <a:pt x="35175" y="6308"/>
                </a:cubicBezTo>
                <a:cubicBezTo>
                  <a:pt x="35162" y="6308"/>
                  <a:pt x="35162" y="6321"/>
                  <a:pt x="35175" y="6321"/>
                </a:cubicBezTo>
                <a:lnTo>
                  <a:pt x="35213" y="6321"/>
                </a:lnTo>
                <a:cubicBezTo>
                  <a:pt x="35213" y="6359"/>
                  <a:pt x="35213" y="6396"/>
                  <a:pt x="35213" y="6434"/>
                </a:cubicBezTo>
                <a:cubicBezTo>
                  <a:pt x="35175" y="6434"/>
                  <a:pt x="35124" y="6434"/>
                  <a:pt x="35086" y="6447"/>
                </a:cubicBezTo>
                <a:cubicBezTo>
                  <a:pt x="35086" y="6270"/>
                  <a:pt x="35049" y="6106"/>
                  <a:pt x="34960" y="5942"/>
                </a:cubicBezTo>
                <a:cubicBezTo>
                  <a:pt x="34957" y="5938"/>
                  <a:pt x="34952" y="5937"/>
                  <a:pt x="34948" y="5937"/>
                </a:cubicBezTo>
                <a:cubicBezTo>
                  <a:pt x="34936" y="5937"/>
                  <a:pt x="34922" y="5949"/>
                  <a:pt x="34922" y="5967"/>
                </a:cubicBezTo>
                <a:cubicBezTo>
                  <a:pt x="35011" y="6119"/>
                  <a:pt x="35036" y="6283"/>
                  <a:pt x="35049" y="6447"/>
                </a:cubicBezTo>
                <a:cubicBezTo>
                  <a:pt x="34998" y="6447"/>
                  <a:pt x="34948" y="6447"/>
                  <a:pt x="34897" y="6460"/>
                </a:cubicBezTo>
                <a:cubicBezTo>
                  <a:pt x="34884" y="6283"/>
                  <a:pt x="34859" y="6081"/>
                  <a:pt x="34758" y="5942"/>
                </a:cubicBezTo>
                <a:cubicBezTo>
                  <a:pt x="34755" y="5938"/>
                  <a:pt x="34750" y="5937"/>
                  <a:pt x="34746" y="5937"/>
                </a:cubicBezTo>
                <a:cubicBezTo>
                  <a:pt x="34735" y="5937"/>
                  <a:pt x="34724" y="5949"/>
                  <a:pt x="34733" y="5967"/>
                </a:cubicBezTo>
                <a:cubicBezTo>
                  <a:pt x="34821" y="6119"/>
                  <a:pt x="34847" y="6283"/>
                  <a:pt x="34859" y="6460"/>
                </a:cubicBezTo>
                <a:cubicBezTo>
                  <a:pt x="34783" y="6460"/>
                  <a:pt x="34708" y="6472"/>
                  <a:pt x="34632" y="6472"/>
                </a:cubicBezTo>
                <a:cubicBezTo>
                  <a:pt x="34607" y="6346"/>
                  <a:pt x="34594" y="6207"/>
                  <a:pt x="34569" y="6081"/>
                </a:cubicBezTo>
                <a:cubicBezTo>
                  <a:pt x="34569" y="6071"/>
                  <a:pt x="34563" y="6067"/>
                  <a:pt x="34556" y="6067"/>
                </a:cubicBezTo>
                <a:cubicBezTo>
                  <a:pt x="34545" y="6067"/>
                  <a:pt x="34531" y="6078"/>
                  <a:pt x="34531" y="6093"/>
                </a:cubicBezTo>
                <a:cubicBezTo>
                  <a:pt x="34556" y="6220"/>
                  <a:pt x="34569" y="6346"/>
                  <a:pt x="34594" y="6472"/>
                </a:cubicBezTo>
                <a:cubicBezTo>
                  <a:pt x="34518" y="6472"/>
                  <a:pt x="34442" y="6485"/>
                  <a:pt x="34379" y="6485"/>
                </a:cubicBezTo>
                <a:cubicBezTo>
                  <a:pt x="34367" y="6460"/>
                  <a:pt x="34354" y="6434"/>
                  <a:pt x="34341" y="6409"/>
                </a:cubicBezTo>
                <a:cubicBezTo>
                  <a:pt x="34336" y="6398"/>
                  <a:pt x="34329" y="6394"/>
                  <a:pt x="34322" y="6394"/>
                </a:cubicBezTo>
                <a:cubicBezTo>
                  <a:pt x="34312" y="6394"/>
                  <a:pt x="34304" y="6402"/>
                  <a:pt x="34304" y="6409"/>
                </a:cubicBezTo>
                <a:cubicBezTo>
                  <a:pt x="34316" y="6434"/>
                  <a:pt x="34329" y="6460"/>
                  <a:pt x="34341" y="6485"/>
                </a:cubicBezTo>
                <a:cubicBezTo>
                  <a:pt x="33925" y="6510"/>
                  <a:pt x="33508" y="6535"/>
                  <a:pt x="33091" y="6573"/>
                </a:cubicBezTo>
                <a:cubicBezTo>
                  <a:pt x="33041" y="6573"/>
                  <a:pt x="33041" y="6636"/>
                  <a:pt x="33091" y="6649"/>
                </a:cubicBezTo>
                <a:cubicBezTo>
                  <a:pt x="33273" y="6660"/>
                  <a:pt x="33457" y="6664"/>
                  <a:pt x="33641" y="6664"/>
                </a:cubicBezTo>
                <a:cubicBezTo>
                  <a:pt x="33892" y="6664"/>
                  <a:pt x="34144" y="6656"/>
                  <a:pt x="34392" y="6649"/>
                </a:cubicBezTo>
                <a:cubicBezTo>
                  <a:pt x="34430" y="6775"/>
                  <a:pt x="34468" y="6889"/>
                  <a:pt x="34506" y="7015"/>
                </a:cubicBezTo>
                <a:cubicBezTo>
                  <a:pt x="34304" y="7007"/>
                  <a:pt x="34103" y="7001"/>
                  <a:pt x="33903" y="7001"/>
                </a:cubicBezTo>
                <a:cubicBezTo>
                  <a:pt x="33504" y="7001"/>
                  <a:pt x="33108" y="7024"/>
                  <a:pt x="32713" y="7091"/>
                </a:cubicBezTo>
                <a:cubicBezTo>
                  <a:pt x="32700" y="7091"/>
                  <a:pt x="32687" y="7116"/>
                  <a:pt x="32687" y="7129"/>
                </a:cubicBezTo>
                <a:cubicBezTo>
                  <a:pt x="32675" y="7129"/>
                  <a:pt x="32662" y="7116"/>
                  <a:pt x="32662" y="7104"/>
                </a:cubicBezTo>
                <a:cubicBezTo>
                  <a:pt x="32586" y="7053"/>
                  <a:pt x="32473" y="7028"/>
                  <a:pt x="32536" y="6914"/>
                </a:cubicBezTo>
                <a:cubicBezTo>
                  <a:pt x="32574" y="6851"/>
                  <a:pt x="32649" y="6838"/>
                  <a:pt x="32713" y="6788"/>
                </a:cubicBezTo>
                <a:cubicBezTo>
                  <a:pt x="32713" y="6826"/>
                  <a:pt x="32713" y="6864"/>
                  <a:pt x="32713" y="6901"/>
                </a:cubicBezTo>
                <a:cubicBezTo>
                  <a:pt x="32713" y="6908"/>
                  <a:pt x="32719" y="6911"/>
                  <a:pt x="32725" y="6911"/>
                </a:cubicBezTo>
                <a:cubicBezTo>
                  <a:pt x="32731" y="6911"/>
                  <a:pt x="32738" y="6908"/>
                  <a:pt x="32738" y="6901"/>
                </a:cubicBezTo>
                <a:cubicBezTo>
                  <a:pt x="32738" y="6851"/>
                  <a:pt x="32738" y="6813"/>
                  <a:pt x="32738" y="6763"/>
                </a:cubicBezTo>
                <a:cubicBezTo>
                  <a:pt x="32915" y="6611"/>
                  <a:pt x="32851" y="6434"/>
                  <a:pt x="32738" y="6270"/>
                </a:cubicBezTo>
                <a:cubicBezTo>
                  <a:pt x="32750" y="6169"/>
                  <a:pt x="32776" y="6055"/>
                  <a:pt x="32814" y="5954"/>
                </a:cubicBezTo>
                <a:cubicBezTo>
                  <a:pt x="32814" y="5947"/>
                  <a:pt x="32805" y="5940"/>
                  <a:pt x="32796" y="5940"/>
                </a:cubicBezTo>
                <a:cubicBezTo>
                  <a:pt x="32789" y="5940"/>
                  <a:pt x="32781" y="5944"/>
                  <a:pt x="32776" y="5954"/>
                </a:cubicBezTo>
                <a:cubicBezTo>
                  <a:pt x="32738" y="6043"/>
                  <a:pt x="32725" y="6131"/>
                  <a:pt x="32713" y="6220"/>
                </a:cubicBezTo>
                <a:cubicBezTo>
                  <a:pt x="32675" y="6182"/>
                  <a:pt x="32637" y="6131"/>
                  <a:pt x="32599" y="6093"/>
                </a:cubicBezTo>
                <a:cubicBezTo>
                  <a:pt x="32536" y="6018"/>
                  <a:pt x="32460" y="5967"/>
                  <a:pt x="32523" y="5879"/>
                </a:cubicBezTo>
                <a:cubicBezTo>
                  <a:pt x="32586" y="5790"/>
                  <a:pt x="32801" y="5752"/>
                  <a:pt x="32902" y="5740"/>
                </a:cubicBezTo>
                <a:close/>
                <a:moveTo>
                  <a:pt x="21626" y="7116"/>
                </a:moveTo>
                <a:cubicBezTo>
                  <a:pt x="21613" y="7129"/>
                  <a:pt x="21588" y="7141"/>
                  <a:pt x="21576" y="7167"/>
                </a:cubicBezTo>
                <a:cubicBezTo>
                  <a:pt x="21576" y="7141"/>
                  <a:pt x="21576" y="7129"/>
                  <a:pt x="21563" y="7116"/>
                </a:cubicBezTo>
                <a:close/>
                <a:moveTo>
                  <a:pt x="10022" y="7179"/>
                </a:moveTo>
                <a:cubicBezTo>
                  <a:pt x="10034" y="7192"/>
                  <a:pt x="10034" y="7192"/>
                  <a:pt x="10034" y="7205"/>
                </a:cubicBezTo>
                <a:lnTo>
                  <a:pt x="9997" y="7205"/>
                </a:lnTo>
                <a:cubicBezTo>
                  <a:pt x="9997" y="7205"/>
                  <a:pt x="9997" y="7192"/>
                  <a:pt x="9997" y="7179"/>
                </a:cubicBezTo>
                <a:close/>
                <a:moveTo>
                  <a:pt x="35756" y="7179"/>
                </a:moveTo>
                <a:cubicBezTo>
                  <a:pt x="35756" y="7192"/>
                  <a:pt x="35756" y="7205"/>
                  <a:pt x="35743" y="7205"/>
                </a:cubicBezTo>
                <a:lnTo>
                  <a:pt x="35718" y="7205"/>
                </a:lnTo>
                <a:cubicBezTo>
                  <a:pt x="35718" y="7192"/>
                  <a:pt x="35718" y="7192"/>
                  <a:pt x="35718" y="7179"/>
                </a:cubicBezTo>
                <a:close/>
                <a:moveTo>
                  <a:pt x="9959" y="7167"/>
                </a:moveTo>
                <a:cubicBezTo>
                  <a:pt x="9971" y="7179"/>
                  <a:pt x="9971" y="7205"/>
                  <a:pt x="9971" y="7217"/>
                </a:cubicBezTo>
                <a:lnTo>
                  <a:pt x="9959" y="7217"/>
                </a:lnTo>
                <a:cubicBezTo>
                  <a:pt x="9959" y="7205"/>
                  <a:pt x="9959" y="7179"/>
                  <a:pt x="9959" y="7167"/>
                </a:cubicBezTo>
                <a:close/>
                <a:moveTo>
                  <a:pt x="21538" y="7104"/>
                </a:moveTo>
                <a:cubicBezTo>
                  <a:pt x="21538" y="7129"/>
                  <a:pt x="21538" y="7154"/>
                  <a:pt x="21538" y="7192"/>
                </a:cubicBezTo>
                <a:cubicBezTo>
                  <a:pt x="21525" y="7192"/>
                  <a:pt x="21525" y="7205"/>
                  <a:pt x="21512" y="7217"/>
                </a:cubicBezTo>
                <a:cubicBezTo>
                  <a:pt x="21500" y="7179"/>
                  <a:pt x="21500" y="7141"/>
                  <a:pt x="21500" y="7104"/>
                </a:cubicBezTo>
                <a:close/>
                <a:moveTo>
                  <a:pt x="35794" y="7167"/>
                </a:moveTo>
                <a:cubicBezTo>
                  <a:pt x="35794" y="7179"/>
                  <a:pt x="35794" y="7205"/>
                  <a:pt x="35794" y="7217"/>
                </a:cubicBezTo>
                <a:lnTo>
                  <a:pt x="35781" y="7217"/>
                </a:lnTo>
                <a:cubicBezTo>
                  <a:pt x="35781" y="7205"/>
                  <a:pt x="35781" y="7179"/>
                  <a:pt x="35794" y="7167"/>
                </a:cubicBezTo>
                <a:close/>
                <a:moveTo>
                  <a:pt x="9895" y="7154"/>
                </a:moveTo>
                <a:cubicBezTo>
                  <a:pt x="9895" y="7179"/>
                  <a:pt x="9908" y="7205"/>
                  <a:pt x="9921" y="7230"/>
                </a:cubicBezTo>
                <a:lnTo>
                  <a:pt x="9845" y="7230"/>
                </a:lnTo>
                <a:cubicBezTo>
                  <a:pt x="9858" y="7205"/>
                  <a:pt x="9858" y="7179"/>
                  <a:pt x="9858" y="7154"/>
                </a:cubicBezTo>
                <a:close/>
                <a:moveTo>
                  <a:pt x="35895" y="7154"/>
                </a:moveTo>
                <a:cubicBezTo>
                  <a:pt x="35895" y="7179"/>
                  <a:pt x="35895" y="7205"/>
                  <a:pt x="35895" y="7230"/>
                </a:cubicBezTo>
                <a:lnTo>
                  <a:pt x="35831" y="7230"/>
                </a:lnTo>
                <a:cubicBezTo>
                  <a:pt x="35844" y="7205"/>
                  <a:pt x="35857" y="7179"/>
                  <a:pt x="35857" y="7154"/>
                </a:cubicBezTo>
                <a:close/>
                <a:moveTo>
                  <a:pt x="9719" y="7116"/>
                </a:moveTo>
                <a:cubicBezTo>
                  <a:pt x="9757" y="7129"/>
                  <a:pt x="9782" y="7129"/>
                  <a:pt x="9820" y="7141"/>
                </a:cubicBezTo>
                <a:cubicBezTo>
                  <a:pt x="9820" y="7179"/>
                  <a:pt x="9820" y="7205"/>
                  <a:pt x="9807" y="7242"/>
                </a:cubicBezTo>
                <a:lnTo>
                  <a:pt x="9757" y="7242"/>
                </a:lnTo>
                <a:cubicBezTo>
                  <a:pt x="9744" y="7205"/>
                  <a:pt x="9731" y="7154"/>
                  <a:pt x="9719" y="7116"/>
                </a:cubicBezTo>
                <a:close/>
                <a:moveTo>
                  <a:pt x="36033" y="7116"/>
                </a:moveTo>
                <a:cubicBezTo>
                  <a:pt x="36021" y="7154"/>
                  <a:pt x="36008" y="7205"/>
                  <a:pt x="35996" y="7242"/>
                </a:cubicBezTo>
                <a:lnTo>
                  <a:pt x="35945" y="7242"/>
                </a:lnTo>
                <a:cubicBezTo>
                  <a:pt x="35932" y="7205"/>
                  <a:pt x="35932" y="7179"/>
                  <a:pt x="35932" y="7141"/>
                </a:cubicBezTo>
                <a:cubicBezTo>
                  <a:pt x="35970" y="7129"/>
                  <a:pt x="35996" y="7129"/>
                  <a:pt x="36033" y="7116"/>
                </a:cubicBezTo>
                <a:close/>
                <a:moveTo>
                  <a:pt x="9618" y="7078"/>
                </a:moveTo>
                <a:cubicBezTo>
                  <a:pt x="9618" y="7078"/>
                  <a:pt x="9630" y="7091"/>
                  <a:pt x="9630" y="7091"/>
                </a:cubicBezTo>
                <a:lnTo>
                  <a:pt x="9656" y="7091"/>
                </a:lnTo>
                <a:cubicBezTo>
                  <a:pt x="9668" y="7129"/>
                  <a:pt x="9668" y="7167"/>
                  <a:pt x="9681" y="7192"/>
                </a:cubicBezTo>
                <a:cubicBezTo>
                  <a:pt x="9681" y="7217"/>
                  <a:pt x="9681" y="7230"/>
                  <a:pt x="9681" y="7255"/>
                </a:cubicBezTo>
                <a:lnTo>
                  <a:pt x="9656" y="7255"/>
                </a:lnTo>
                <a:cubicBezTo>
                  <a:pt x="9656" y="7192"/>
                  <a:pt x="9630" y="7141"/>
                  <a:pt x="9605" y="7078"/>
                </a:cubicBezTo>
                <a:close/>
                <a:moveTo>
                  <a:pt x="36147" y="7078"/>
                </a:moveTo>
                <a:cubicBezTo>
                  <a:pt x="36122" y="7141"/>
                  <a:pt x="36097" y="7192"/>
                  <a:pt x="36097" y="7255"/>
                </a:cubicBezTo>
                <a:lnTo>
                  <a:pt x="36071" y="7255"/>
                </a:lnTo>
                <a:cubicBezTo>
                  <a:pt x="36071" y="7230"/>
                  <a:pt x="36071" y="7217"/>
                  <a:pt x="36071" y="7192"/>
                </a:cubicBezTo>
                <a:cubicBezTo>
                  <a:pt x="36071" y="7167"/>
                  <a:pt x="36084" y="7129"/>
                  <a:pt x="36097" y="7091"/>
                </a:cubicBezTo>
                <a:lnTo>
                  <a:pt x="36122" y="7091"/>
                </a:lnTo>
                <a:cubicBezTo>
                  <a:pt x="36122" y="7091"/>
                  <a:pt x="36134" y="7078"/>
                  <a:pt x="36134" y="7078"/>
                </a:cubicBezTo>
                <a:close/>
                <a:moveTo>
                  <a:pt x="10085" y="7230"/>
                </a:moveTo>
                <a:cubicBezTo>
                  <a:pt x="10085" y="7242"/>
                  <a:pt x="10085" y="7268"/>
                  <a:pt x="10085" y="7293"/>
                </a:cubicBezTo>
                <a:cubicBezTo>
                  <a:pt x="10072" y="7280"/>
                  <a:pt x="10072" y="7255"/>
                  <a:pt x="10072" y="7230"/>
                </a:cubicBezTo>
                <a:close/>
                <a:moveTo>
                  <a:pt x="35680" y="7230"/>
                </a:moveTo>
                <a:cubicBezTo>
                  <a:pt x="35680" y="7255"/>
                  <a:pt x="35680" y="7280"/>
                  <a:pt x="35667" y="7293"/>
                </a:cubicBezTo>
                <a:cubicBezTo>
                  <a:pt x="35667" y="7268"/>
                  <a:pt x="35667" y="7242"/>
                  <a:pt x="35667" y="7230"/>
                </a:cubicBezTo>
                <a:close/>
                <a:moveTo>
                  <a:pt x="10173" y="7205"/>
                </a:moveTo>
                <a:cubicBezTo>
                  <a:pt x="10173" y="7255"/>
                  <a:pt x="10161" y="7318"/>
                  <a:pt x="10161" y="7369"/>
                </a:cubicBezTo>
                <a:lnTo>
                  <a:pt x="10110" y="7369"/>
                </a:lnTo>
                <a:cubicBezTo>
                  <a:pt x="10110" y="7318"/>
                  <a:pt x="10123" y="7268"/>
                  <a:pt x="10123" y="7217"/>
                </a:cubicBezTo>
                <a:cubicBezTo>
                  <a:pt x="10135" y="7217"/>
                  <a:pt x="10161" y="7217"/>
                  <a:pt x="10173" y="7205"/>
                </a:cubicBezTo>
                <a:close/>
                <a:moveTo>
                  <a:pt x="29770" y="7129"/>
                </a:moveTo>
                <a:cubicBezTo>
                  <a:pt x="29796" y="7167"/>
                  <a:pt x="29821" y="7217"/>
                  <a:pt x="29834" y="7255"/>
                </a:cubicBezTo>
                <a:cubicBezTo>
                  <a:pt x="29821" y="7293"/>
                  <a:pt x="29808" y="7331"/>
                  <a:pt x="29796" y="7369"/>
                </a:cubicBezTo>
                <a:cubicBezTo>
                  <a:pt x="29783" y="7343"/>
                  <a:pt x="29758" y="7306"/>
                  <a:pt x="29745" y="7280"/>
                </a:cubicBezTo>
                <a:cubicBezTo>
                  <a:pt x="29758" y="7230"/>
                  <a:pt x="29770" y="7179"/>
                  <a:pt x="29770" y="7129"/>
                </a:cubicBezTo>
                <a:close/>
                <a:moveTo>
                  <a:pt x="35579" y="7205"/>
                </a:moveTo>
                <a:lnTo>
                  <a:pt x="35579" y="7205"/>
                </a:lnTo>
                <a:cubicBezTo>
                  <a:pt x="35592" y="7217"/>
                  <a:pt x="35617" y="7217"/>
                  <a:pt x="35629" y="7217"/>
                </a:cubicBezTo>
                <a:cubicBezTo>
                  <a:pt x="35629" y="7268"/>
                  <a:pt x="35629" y="7318"/>
                  <a:pt x="35642" y="7369"/>
                </a:cubicBezTo>
                <a:lnTo>
                  <a:pt x="35592" y="7369"/>
                </a:lnTo>
                <a:cubicBezTo>
                  <a:pt x="35579" y="7318"/>
                  <a:pt x="35579" y="7255"/>
                  <a:pt x="35579" y="7205"/>
                </a:cubicBezTo>
                <a:close/>
                <a:moveTo>
                  <a:pt x="10034" y="7230"/>
                </a:moveTo>
                <a:cubicBezTo>
                  <a:pt x="10047" y="7280"/>
                  <a:pt x="10060" y="7331"/>
                  <a:pt x="10072" y="7381"/>
                </a:cubicBezTo>
                <a:lnTo>
                  <a:pt x="10009" y="7381"/>
                </a:lnTo>
                <a:cubicBezTo>
                  <a:pt x="9997" y="7343"/>
                  <a:pt x="9971" y="7293"/>
                  <a:pt x="9959" y="7242"/>
                </a:cubicBezTo>
                <a:lnTo>
                  <a:pt x="9984" y="7242"/>
                </a:lnTo>
                <a:cubicBezTo>
                  <a:pt x="9997" y="7280"/>
                  <a:pt x="10009" y="7318"/>
                  <a:pt x="10009" y="7356"/>
                </a:cubicBezTo>
                <a:cubicBezTo>
                  <a:pt x="10015" y="7362"/>
                  <a:pt x="10025" y="7366"/>
                  <a:pt x="10031" y="7366"/>
                </a:cubicBezTo>
                <a:cubicBezTo>
                  <a:pt x="10038" y="7366"/>
                  <a:pt x="10041" y="7362"/>
                  <a:pt x="10034" y="7356"/>
                </a:cubicBezTo>
                <a:cubicBezTo>
                  <a:pt x="10034" y="7318"/>
                  <a:pt x="10022" y="7280"/>
                  <a:pt x="10009" y="7242"/>
                </a:cubicBezTo>
                <a:cubicBezTo>
                  <a:pt x="10022" y="7242"/>
                  <a:pt x="10034" y="7230"/>
                  <a:pt x="10034" y="7230"/>
                </a:cubicBezTo>
                <a:close/>
                <a:moveTo>
                  <a:pt x="35718" y="7230"/>
                </a:moveTo>
                <a:lnTo>
                  <a:pt x="35743" y="7242"/>
                </a:lnTo>
                <a:cubicBezTo>
                  <a:pt x="35730" y="7280"/>
                  <a:pt x="35718" y="7318"/>
                  <a:pt x="35718" y="7356"/>
                </a:cubicBezTo>
                <a:cubicBezTo>
                  <a:pt x="35711" y="7362"/>
                  <a:pt x="35715" y="7366"/>
                  <a:pt x="35721" y="7366"/>
                </a:cubicBezTo>
                <a:cubicBezTo>
                  <a:pt x="35727" y="7366"/>
                  <a:pt x="35737" y="7362"/>
                  <a:pt x="35743" y="7356"/>
                </a:cubicBezTo>
                <a:cubicBezTo>
                  <a:pt x="35743" y="7318"/>
                  <a:pt x="35756" y="7280"/>
                  <a:pt x="35768" y="7242"/>
                </a:cubicBezTo>
                <a:lnTo>
                  <a:pt x="35794" y="7242"/>
                </a:lnTo>
                <a:cubicBezTo>
                  <a:pt x="35768" y="7293"/>
                  <a:pt x="35756" y="7343"/>
                  <a:pt x="35743" y="7381"/>
                </a:cubicBezTo>
                <a:lnTo>
                  <a:pt x="35680" y="7381"/>
                </a:lnTo>
                <a:cubicBezTo>
                  <a:pt x="35693" y="7331"/>
                  <a:pt x="35705" y="7280"/>
                  <a:pt x="35718" y="7230"/>
                </a:cubicBezTo>
                <a:close/>
                <a:moveTo>
                  <a:pt x="9946" y="7318"/>
                </a:moveTo>
                <a:cubicBezTo>
                  <a:pt x="9959" y="7343"/>
                  <a:pt x="9971" y="7369"/>
                  <a:pt x="9971" y="7394"/>
                </a:cubicBezTo>
                <a:lnTo>
                  <a:pt x="9946" y="7394"/>
                </a:lnTo>
                <a:cubicBezTo>
                  <a:pt x="9946" y="7369"/>
                  <a:pt x="9946" y="7343"/>
                  <a:pt x="9946" y="7318"/>
                </a:cubicBezTo>
                <a:close/>
                <a:moveTo>
                  <a:pt x="35806" y="7318"/>
                </a:moveTo>
                <a:cubicBezTo>
                  <a:pt x="35806" y="7343"/>
                  <a:pt x="35806" y="7369"/>
                  <a:pt x="35806" y="7394"/>
                </a:cubicBezTo>
                <a:lnTo>
                  <a:pt x="35781" y="7394"/>
                </a:lnTo>
                <a:cubicBezTo>
                  <a:pt x="35781" y="7369"/>
                  <a:pt x="35794" y="7343"/>
                  <a:pt x="35806" y="7318"/>
                </a:cubicBezTo>
                <a:close/>
                <a:moveTo>
                  <a:pt x="9681" y="7280"/>
                </a:moveTo>
                <a:cubicBezTo>
                  <a:pt x="9681" y="7318"/>
                  <a:pt x="9681" y="7369"/>
                  <a:pt x="9681" y="7407"/>
                </a:cubicBezTo>
                <a:lnTo>
                  <a:pt x="9592" y="7407"/>
                </a:lnTo>
                <a:cubicBezTo>
                  <a:pt x="9618" y="7369"/>
                  <a:pt x="9643" y="7343"/>
                  <a:pt x="9643" y="7306"/>
                </a:cubicBezTo>
                <a:cubicBezTo>
                  <a:pt x="9643" y="7293"/>
                  <a:pt x="9643" y="7293"/>
                  <a:pt x="9643" y="7280"/>
                </a:cubicBezTo>
                <a:close/>
                <a:moveTo>
                  <a:pt x="9719" y="7306"/>
                </a:moveTo>
                <a:cubicBezTo>
                  <a:pt x="9731" y="7331"/>
                  <a:pt x="9744" y="7369"/>
                  <a:pt x="9757" y="7394"/>
                </a:cubicBezTo>
                <a:cubicBezTo>
                  <a:pt x="9757" y="7394"/>
                  <a:pt x="9757" y="7407"/>
                  <a:pt x="9757" y="7407"/>
                </a:cubicBezTo>
                <a:lnTo>
                  <a:pt x="9719" y="7407"/>
                </a:lnTo>
                <a:cubicBezTo>
                  <a:pt x="9719" y="7369"/>
                  <a:pt x="9719" y="7331"/>
                  <a:pt x="9719" y="7306"/>
                </a:cubicBezTo>
                <a:close/>
                <a:moveTo>
                  <a:pt x="9807" y="7268"/>
                </a:moveTo>
                <a:cubicBezTo>
                  <a:pt x="9807" y="7318"/>
                  <a:pt x="9807" y="7356"/>
                  <a:pt x="9807" y="7407"/>
                </a:cubicBezTo>
                <a:cubicBezTo>
                  <a:pt x="9782" y="7356"/>
                  <a:pt x="9769" y="7318"/>
                  <a:pt x="9757" y="7268"/>
                </a:cubicBezTo>
                <a:close/>
                <a:moveTo>
                  <a:pt x="9908" y="7255"/>
                </a:moveTo>
                <a:cubicBezTo>
                  <a:pt x="9908" y="7306"/>
                  <a:pt x="9908" y="7343"/>
                  <a:pt x="9908" y="7394"/>
                </a:cubicBezTo>
                <a:cubicBezTo>
                  <a:pt x="9883" y="7394"/>
                  <a:pt x="9870" y="7394"/>
                  <a:pt x="9845" y="7407"/>
                </a:cubicBezTo>
                <a:cubicBezTo>
                  <a:pt x="9845" y="7356"/>
                  <a:pt x="9845" y="7306"/>
                  <a:pt x="9845" y="7268"/>
                </a:cubicBezTo>
                <a:cubicBezTo>
                  <a:pt x="9870" y="7255"/>
                  <a:pt x="9895" y="7255"/>
                  <a:pt x="9908" y="7255"/>
                </a:cubicBezTo>
                <a:close/>
                <a:moveTo>
                  <a:pt x="35831" y="7255"/>
                </a:moveTo>
                <a:cubicBezTo>
                  <a:pt x="35857" y="7255"/>
                  <a:pt x="35882" y="7255"/>
                  <a:pt x="35907" y="7268"/>
                </a:cubicBezTo>
                <a:cubicBezTo>
                  <a:pt x="35907" y="7306"/>
                  <a:pt x="35907" y="7356"/>
                  <a:pt x="35907" y="7407"/>
                </a:cubicBezTo>
                <a:cubicBezTo>
                  <a:pt x="35882" y="7394"/>
                  <a:pt x="35869" y="7394"/>
                  <a:pt x="35844" y="7394"/>
                </a:cubicBezTo>
                <a:cubicBezTo>
                  <a:pt x="35844" y="7343"/>
                  <a:pt x="35844" y="7306"/>
                  <a:pt x="35831" y="7255"/>
                </a:cubicBezTo>
                <a:close/>
                <a:moveTo>
                  <a:pt x="35996" y="7268"/>
                </a:moveTo>
                <a:cubicBezTo>
                  <a:pt x="35983" y="7318"/>
                  <a:pt x="35970" y="7356"/>
                  <a:pt x="35945" y="7407"/>
                </a:cubicBezTo>
                <a:cubicBezTo>
                  <a:pt x="35945" y="7356"/>
                  <a:pt x="35945" y="7318"/>
                  <a:pt x="35945" y="7268"/>
                </a:cubicBezTo>
                <a:close/>
                <a:moveTo>
                  <a:pt x="36033" y="7306"/>
                </a:moveTo>
                <a:cubicBezTo>
                  <a:pt x="36033" y="7331"/>
                  <a:pt x="36033" y="7369"/>
                  <a:pt x="36033" y="7407"/>
                </a:cubicBezTo>
                <a:lnTo>
                  <a:pt x="35996" y="7407"/>
                </a:lnTo>
                <a:cubicBezTo>
                  <a:pt x="35996" y="7407"/>
                  <a:pt x="35996" y="7394"/>
                  <a:pt x="35996" y="7394"/>
                </a:cubicBezTo>
                <a:cubicBezTo>
                  <a:pt x="36008" y="7369"/>
                  <a:pt x="36021" y="7331"/>
                  <a:pt x="36033" y="7306"/>
                </a:cubicBezTo>
                <a:close/>
                <a:moveTo>
                  <a:pt x="36097" y="7280"/>
                </a:moveTo>
                <a:cubicBezTo>
                  <a:pt x="36109" y="7293"/>
                  <a:pt x="36097" y="7293"/>
                  <a:pt x="36109" y="7306"/>
                </a:cubicBezTo>
                <a:cubicBezTo>
                  <a:pt x="36109" y="7343"/>
                  <a:pt x="36134" y="7369"/>
                  <a:pt x="36160" y="7407"/>
                </a:cubicBezTo>
                <a:lnTo>
                  <a:pt x="36071" y="7407"/>
                </a:lnTo>
                <a:cubicBezTo>
                  <a:pt x="36071" y="7369"/>
                  <a:pt x="36071" y="7318"/>
                  <a:pt x="36071" y="7280"/>
                </a:cubicBezTo>
                <a:close/>
                <a:moveTo>
                  <a:pt x="10161" y="7394"/>
                </a:moveTo>
                <a:cubicBezTo>
                  <a:pt x="10161" y="7444"/>
                  <a:pt x="10161" y="7482"/>
                  <a:pt x="10161" y="7520"/>
                </a:cubicBezTo>
                <a:lnTo>
                  <a:pt x="10110" y="7520"/>
                </a:lnTo>
                <a:cubicBezTo>
                  <a:pt x="10110" y="7520"/>
                  <a:pt x="10110" y="7508"/>
                  <a:pt x="10110" y="7495"/>
                </a:cubicBezTo>
                <a:cubicBezTo>
                  <a:pt x="10114" y="7499"/>
                  <a:pt x="10119" y="7500"/>
                  <a:pt x="10123" y="7500"/>
                </a:cubicBezTo>
                <a:cubicBezTo>
                  <a:pt x="10134" y="7500"/>
                  <a:pt x="10144" y="7491"/>
                  <a:pt x="10135" y="7482"/>
                </a:cubicBezTo>
                <a:cubicBezTo>
                  <a:pt x="10135" y="7457"/>
                  <a:pt x="10123" y="7432"/>
                  <a:pt x="10110" y="7407"/>
                </a:cubicBezTo>
                <a:cubicBezTo>
                  <a:pt x="10135" y="7407"/>
                  <a:pt x="10148" y="7407"/>
                  <a:pt x="10161" y="7394"/>
                </a:cubicBezTo>
                <a:close/>
                <a:moveTo>
                  <a:pt x="35592" y="7394"/>
                </a:moveTo>
                <a:cubicBezTo>
                  <a:pt x="35604" y="7407"/>
                  <a:pt x="35617" y="7407"/>
                  <a:pt x="35642" y="7407"/>
                </a:cubicBezTo>
                <a:cubicBezTo>
                  <a:pt x="35629" y="7432"/>
                  <a:pt x="35617" y="7457"/>
                  <a:pt x="35617" y="7482"/>
                </a:cubicBezTo>
                <a:cubicBezTo>
                  <a:pt x="35608" y="7491"/>
                  <a:pt x="35618" y="7500"/>
                  <a:pt x="35629" y="7500"/>
                </a:cubicBezTo>
                <a:cubicBezTo>
                  <a:pt x="35634" y="7500"/>
                  <a:pt x="35638" y="7499"/>
                  <a:pt x="35642" y="7495"/>
                </a:cubicBezTo>
                <a:cubicBezTo>
                  <a:pt x="35642" y="7508"/>
                  <a:pt x="35642" y="7520"/>
                  <a:pt x="35642" y="7520"/>
                </a:cubicBezTo>
                <a:lnTo>
                  <a:pt x="35592" y="7520"/>
                </a:lnTo>
                <a:cubicBezTo>
                  <a:pt x="35592" y="7482"/>
                  <a:pt x="35592" y="7444"/>
                  <a:pt x="35592" y="7394"/>
                </a:cubicBezTo>
                <a:close/>
                <a:moveTo>
                  <a:pt x="9769" y="7444"/>
                </a:moveTo>
                <a:cubicBezTo>
                  <a:pt x="9782" y="7457"/>
                  <a:pt x="9794" y="7482"/>
                  <a:pt x="9794" y="7508"/>
                </a:cubicBezTo>
                <a:cubicBezTo>
                  <a:pt x="9794" y="7520"/>
                  <a:pt x="9794" y="7520"/>
                  <a:pt x="9794" y="7533"/>
                </a:cubicBezTo>
                <a:cubicBezTo>
                  <a:pt x="9769" y="7533"/>
                  <a:pt x="9744" y="7533"/>
                  <a:pt x="9719" y="7520"/>
                </a:cubicBezTo>
                <a:cubicBezTo>
                  <a:pt x="9719" y="7495"/>
                  <a:pt x="9719" y="7470"/>
                  <a:pt x="9719" y="7444"/>
                </a:cubicBezTo>
                <a:close/>
                <a:moveTo>
                  <a:pt x="10085" y="7407"/>
                </a:moveTo>
                <a:lnTo>
                  <a:pt x="10085" y="7407"/>
                </a:lnTo>
                <a:cubicBezTo>
                  <a:pt x="10072" y="7457"/>
                  <a:pt x="10072" y="7495"/>
                  <a:pt x="10072" y="7533"/>
                </a:cubicBezTo>
                <a:lnTo>
                  <a:pt x="9946" y="7533"/>
                </a:lnTo>
                <a:cubicBezTo>
                  <a:pt x="9946" y="7508"/>
                  <a:pt x="9946" y="7470"/>
                  <a:pt x="9946" y="7432"/>
                </a:cubicBezTo>
                <a:cubicBezTo>
                  <a:pt x="9984" y="7419"/>
                  <a:pt x="10034" y="7419"/>
                  <a:pt x="10085" y="7407"/>
                </a:cubicBezTo>
                <a:close/>
                <a:moveTo>
                  <a:pt x="35667" y="7407"/>
                </a:moveTo>
                <a:lnTo>
                  <a:pt x="35667" y="7407"/>
                </a:lnTo>
                <a:cubicBezTo>
                  <a:pt x="35718" y="7419"/>
                  <a:pt x="35756" y="7419"/>
                  <a:pt x="35806" y="7432"/>
                </a:cubicBezTo>
                <a:cubicBezTo>
                  <a:pt x="35806" y="7470"/>
                  <a:pt x="35806" y="7508"/>
                  <a:pt x="35806" y="7533"/>
                </a:cubicBezTo>
                <a:lnTo>
                  <a:pt x="35680" y="7533"/>
                </a:lnTo>
                <a:cubicBezTo>
                  <a:pt x="35680" y="7495"/>
                  <a:pt x="35667" y="7457"/>
                  <a:pt x="35667" y="7407"/>
                </a:cubicBezTo>
                <a:close/>
                <a:moveTo>
                  <a:pt x="36033" y="7444"/>
                </a:moveTo>
                <a:cubicBezTo>
                  <a:pt x="36033" y="7470"/>
                  <a:pt x="36033" y="7495"/>
                  <a:pt x="36033" y="7520"/>
                </a:cubicBezTo>
                <a:cubicBezTo>
                  <a:pt x="36008" y="7533"/>
                  <a:pt x="35983" y="7533"/>
                  <a:pt x="35958" y="7533"/>
                </a:cubicBezTo>
                <a:cubicBezTo>
                  <a:pt x="35958" y="7520"/>
                  <a:pt x="35958" y="7520"/>
                  <a:pt x="35958" y="7508"/>
                </a:cubicBezTo>
                <a:cubicBezTo>
                  <a:pt x="35958" y="7482"/>
                  <a:pt x="35970" y="7457"/>
                  <a:pt x="35983" y="7444"/>
                </a:cubicBezTo>
                <a:close/>
                <a:moveTo>
                  <a:pt x="9908" y="7432"/>
                </a:moveTo>
                <a:cubicBezTo>
                  <a:pt x="9908" y="7470"/>
                  <a:pt x="9908" y="7508"/>
                  <a:pt x="9908" y="7545"/>
                </a:cubicBezTo>
                <a:lnTo>
                  <a:pt x="9858" y="7545"/>
                </a:lnTo>
                <a:cubicBezTo>
                  <a:pt x="9845" y="7533"/>
                  <a:pt x="9845" y="7520"/>
                  <a:pt x="9832" y="7508"/>
                </a:cubicBezTo>
                <a:cubicBezTo>
                  <a:pt x="9845" y="7482"/>
                  <a:pt x="9845" y="7457"/>
                  <a:pt x="9845" y="7432"/>
                </a:cubicBezTo>
                <a:close/>
                <a:moveTo>
                  <a:pt x="35907" y="7432"/>
                </a:moveTo>
                <a:cubicBezTo>
                  <a:pt x="35907" y="7457"/>
                  <a:pt x="35907" y="7482"/>
                  <a:pt x="35907" y="7508"/>
                </a:cubicBezTo>
                <a:cubicBezTo>
                  <a:pt x="35907" y="7520"/>
                  <a:pt x="35907" y="7533"/>
                  <a:pt x="35895" y="7545"/>
                </a:cubicBezTo>
                <a:lnTo>
                  <a:pt x="35844" y="7545"/>
                </a:lnTo>
                <a:cubicBezTo>
                  <a:pt x="35844" y="7508"/>
                  <a:pt x="35844" y="7470"/>
                  <a:pt x="35844" y="7432"/>
                </a:cubicBezTo>
                <a:close/>
                <a:moveTo>
                  <a:pt x="21538" y="7205"/>
                </a:moveTo>
                <a:cubicBezTo>
                  <a:pt x="21550" y="7230"/>
                  <a:pt x="21550" y="7255"/>
                  <a:pt x="21550" y="7293"/>
                </a:cubicBezTo>
                <a:cubicBezTo>
                  <a:pt x="21550" y="7381"/>
                  <a:pt x="21563" y="7470"/>
                  <a:pt x="21576" y="7558"/>
                </a:cubicBezTo>
                <a:lnTo>
                  <a:pt x="21563" y="7558"/>
                </a:lnTo>
                <a:cubicBezTo>
                  <a:pt x="21563" y="7545"/>
                  <a:pt x="21563" y="7533"/>
                  <a:pt x="21563" y="7520"/>
                </a:cubicBezTo>
                <a:cubicBezTo>
                  <a:pt x="21563" y="7514"/>
                  <a:pt x="21560" y="7511"/>
                  <a:pt x="21557" y="7511"/>
                </a:cubicBezTo>
                <a:cubicBezTo>
                  <a:pt x="21553" y="7511"/>
                  <a:pt x="21550" y="7514"/>
                  <a:pt x="21550" y="7520"/>
                </a:cubicBezTo>
                <a:cubicBezTo>
                  <a:pt x="21538" y="7533"/>
                  <a:pt x="21538" y="7545"/>
                  <a:pt x="21538" y="7558"/>
                </a:cubicBezTo>
                <a:lnTo>
                  <a:pt x="21525" y="7558"/>
                </a:lnTo>
                <a:cubicBezTo>
                  <a:pt x="21525" y="7457"/>
                  <a:pt x="21512" y="7343"/>
                  <a:pt x="21512" y="7230"/>
                </a:cubicBezTo>
                <a:cubicBezTo>
                  <a:pt x="21525" y="7217"/>
                  <a:pt x="21538" y="7217"/>
                  <a:pt x="21538" y="7205"/>
                </a:cubicBezTo>
                <a:close/>
                <a:moveTo>
                  <a:pt x="21651" y="7116"/>
                </a:moveTo>
                <a:cubicBezTo>
                  <a:pt x="21765" y="7129"/>
                  <a:pt x="21866" y="7141"/>
                  <a:pt x="21980" y="7141"/>
                </a:cubicBezTo>
                <a:cubicBezTo>
                  <a:pt x="21980" y="7205"/>
                  <a:pt x="21967" y="7268"/>
                  <a:pt x="21967" y="7318"/>
                </a:cubicBezTo>
                <a:cubicBezTo>
                  <a:pt x="21967" y="7331"/>
                  <a:pt x="21973" y="7337"/>
                  <a:pt x="21980" y="7337"/>
                </a:cubicBezTo>
                <a:cubicBezTo>
                  <a:pt x="21986" y="7337"/>
                  <a:pt x="21992" y="7331"/>
                  <a:pt x="21992" y="7318"/>
                </a:cubicBezTo>
                <a:cubicBezTo>
                  <a:pt x="22005" y="7268"/>
                  <a:pt x="22005" y="7205"/>
                  <a:pt x="22017" y="7141"/>
                </a:cubicBezTo>
                <a:lnTo>
                  <a:pt x="22182" y="7141"/>
                </a:lnTo>
                <a:cubicBezTo>
                  <a:pt x="22169" y="7205"/>
                  <a:pt x="22144" y="7280"/>
                  <a:pt x="22131" y="7356"/>
                </a:cubicBezTo>
                <a:cubicBezTo>
                  <a:pt x="22131" y="7362"/>
                  <a:pt x="22134" y="7366"/>
                  <a:pt x="22139" y="7366"/>
                </a:cubicBezTo>
                <a:cubicBezTo>
                  <a:pt x="22144" y="7366"/>
                  <a:pt x="22150" y="7362"/>
                  <a:pt x="22156" y="7356"/>
                </a:cubicBezTo>
                <a:cubicBezTo>
                  <a:pt x="22169" y="7280"/>
                  <a:pt x="22194" y="7217"/>
                  <a:pt x="22207" y="7141"/>
                </a:cubicBezTo>
                <a:cubicBezTo>
                  <a:pt x="22232" y="7141"/>
                  <a:pt x="22245" y="7141"/>
                  <a:pt x="22270" y="7129"/>
                </a:cubicBezTo>
                <a:lnTo>
                  <a:pt x="22270" y="7129"/>
                </a:lnTo>
                <a:cubicBezTo>
                  <a:pt x="22245" y="7268"/>
                  <a:pt x="22232" y="7407"/>
                  <a:pt x="22219" y="7545"/>
                </a:cubicBezTo>
                <a:lnTo>
                  <a:pt x="22194" y="7545"/>
                </a:lnTo>
                <a:cubicBezTo>
                  <a:pt x="22207" y="7457"/>
                  <a:pt x="22207" y="7369"/>
                  <a:pt x="22219" y="7293"/>
                </a:cubicBezTo>
                <a:cubicBezTo>
                  <a:pt x="22219" y="7287"/>
                  <a:pt x="22213" y="7283"/>
                  <a:pt x="22207" y="7283"/>
                </a:cubicBezTo>
                <a:cubicBezTo>
                  <a:pt x="22201" y="7283"/>
                  <a:pt x="22194" y="7287"/>
                  <a:pt x="22194" y="7293"/>
                </a:cubicBezTo>
                <a:cubicBezTo>
                  <a:pt x="22194" y="7369"/>
                  <a:pt x="22182" y="7457"/>
                  <a:pt x="22169" y="7545"/>
                </a:cubicBezTo>
                <a:lnTo>
                  <a:pt x="22081" y="7545"/>
                </a:lnTo>
                <a:cubicBezTo>
                  <a:pt x="22093" y="7470"/>
                  <a:pt x="22106" y="7394"/>
                  <a:pt x="22118" y="7331"/>
                </a:cubicBezTo>
                <a:cubicBezTo>
                  <a:pt x="22118" y="7322"/>
                  <a:pt x="22112" y="7313"/>
                  <a:pt x="22108" y="7313"/>
                </a:cubicBezTo>
                <a:cubicBezTo>
                  <a:pt x="22107" y="7313"/>
                  <a:pt x="22106" y="7314"/>
                  <a:pt x="22106" y="7318"/>
                </a:cubicBezTo>
                <a:cubicBezTo>
                  <a:pt x="22081" y="7394"/>
                  <a:pt x="22068" y="7470"/>
                  <a:pt x="22055" y="7545"/>
                </a:cubicBezTo>
                <a:lnTo>
                  <a:pt x="21904" y="7545"/>
                </a:lnTo>
                <a:cubicBezTo>
                  <a:pt x="21916" y="7520"/>
                  <a:pt x="21916" y="7508"/>
                  <a:pt x="21929" y="7482"/>
                </a:cubicBezTo>
                <a:cubicBezTo>
                  <a:pt x="21929" y="7482"/>
                  <a:pt x="21923" y="7477"/>
                  <a:pt x="21916" y="7477"/>
                </a:cubicBezTo>
                <a:cubicBezTo>
                  <a:pt x="21912" y="7477"/>
                  <a:pt x="21908" y="7478"/>
                  <a:pt x="21904" y="7482"/>
                </a:cubicBezTo>
                <a:cubicBezTo>
                  <a:pt x="21904" y="7508"/>
                  <a:pt x="21891" y="7520"/>
                  <a:pt x="21891" y="7533"/>
                </a:cubicBezTo>
                <a:cubicBezTo>
                  <a:pt x="21879" y="7533"/>
                  <a:pt x="21879" y="7533"/>
                  <a:pt x="21866" y="7545"/>
                </a:cubicBezTo>
                <a:lnTo>
                  <a:pt x="21714" y="7545"/>
                </a:lnTo>
                <a:cubicBezTo>
                  <a:pt x="21727" y="7520"/>
                  <a:pt x="21727" y="7482"/>
                  <a:pt x="21727" y="7457"/>
                </a:cubicBezTo>
                <a:cubicBezTo>
                  <a:pt x="21727" y="7448"/>
                  <a:pt x="21721" y="7439"/>
                  <a:pt x="21717" y="7439"/>
                </a:cubicBezTo>
                <a:cubicBezTo>
                  <a:pt x="21715" y="7439"/>
                  <a:pt x="21714" y="7441"/>
                  <a:pt x="21714" y="7444"/>
                </a:cubicBezTo>
                <a:cubicBezTo>
                  <a:pt x="21702" y="7482"/>
                  <a:pt x="21702" y="7520"/>
                  <a:pt x="21689" y="7558"/>
                </a:cubicBezTo>
                <a:lnTo>
                  <a:pt x="21613" y="7558"/>
                </a:lnTo>
                <a:cubicBezTo>
                  <a:pt x="21601" y="7470"/>
                  <a:pt x="21588" y="7381"/>
                  <a:pt x="21576" y="7293"/>
                </a:cubicBezTo>
                <a:cubicBezTo>
                  <a:pt x="21576" y="7255"/>
                  <a:pt x="21576" y="7217"/>
                  <a:pt x="21576" y="7179"/>
                </a:cubicBezTo>
                <a:cubicBezTo>
                  <a:pt x="21601" y="7167"/>
                  <a:pt x="21626" y="7141"/>
                  <a:pt x="21651" y="7116"/>
                </a:cubicBezTo>
                <a:close/>
                <a:moveTo>
                  <a:pt x="23684" y="7053"/>
                </a:moveTo>
                <a:cubicBezTo>
                  <a:pt x="23987" y="7053"/>
                  <a:pt x="24278" y="7104"/>
                  <a:pt x="24581" y="7116"/>
                </a:cubicBezTo>
                <a:cubicBezTo>
                  <a:pt x="24606" y="7116"/>
                  <a:pt x="24631" y="7104"/>
                  <a:pt x="24631" y="7078"/>
                </a:cubicBezTo>
                <a:cubicBezTo>
                  <a:pt x="24644" y="7091"/>
                  <a:pt x="24644" y="7091"/>
                  <a:pt x="24657" y="7091"/>
                </a:cubicBezTo>
                <a:cubicBezTo>
                  <a:pt x="24745" y="7141"/>
                  <a:pt x="24871" y="7179"/>
                  <a:pt x="24783" y="7280"/>
                </a:cubicBezTo>
                <a:cubicBezTo>
                  <a:pt x="24669" y="7394"/>
                  <a:pt x="24518" y="7394"/>
                  <a:pt x="24480" y="7558"/>
                </a:cubicBezTo>
                <a:cubicBezTo>
                  <a:pt x="24343" y="7535"/>
                  <a:pt x="24193" y="7531"/>
                  <a:pt x="24043" y="7531"/>
                </a:cubicBezTo>
                <a:cubicBezTo>
                  <a:pt x="23943" y="7531"/>
                  <a:pt x="23843" y="7533"/>
                  <a:pt x="23747" y="7533"/>
                </a:cubicBezTo>
                <a:lnTo>
                  <a:pt x="22889" y="7533"/>
                </a:lnTo>
                <a:cubicBezTo>
                  <a:pt x="22781" y="7539"/>
                  <a:pt x="22674" y="7539"/>
                  <a:pt x="22567" y="7539"/>
                </a:cubicBezTo>
                <a:cubicBezTo>
                  <a:pt x="22459" y="7539"/>
                  <a:pt x="22352" y="7539"/>
                  <a:pt x="22245" y="7545"/>
                </a:cubicBezTo>
                <a:cubicBezTo>
                  <a:pt x="22257" y="7407"/>
                  <a:pt x="22270" y="7268"/>
                  <a:pt x="22295" y="7129"/>
                </a:cubicBezTo>
                <a:cubicBezTo>
                  <a:pt x="22396" y="7129"/>
                  <a:pt x="22497" y="7129"/>
                  <a:pt x="22598" y="7116"/>
                </a:cubicBezTo>
                <a:lnTo>
                  <a:pt x="22598" y="7116"/>
                </a:lnTo>
                <a:cubicBezTo>
                  <a:pt x="22573" y="7167"/>
                  <a:pt x="22548" y="7230"/>
                  <a:pt x="22523" y="7280"/>
                </a:cubicBezTo>
                <a:cubicBezTo>
                  <a:pt x="22523" y="7289"/>
                  <a:pt x="22529" y="7298"/>
                  <a:pt x="22533" y="7298"/>
                </a:cubicBezTo>
                <a:cubicBezTo>
                  <a:pt x="22534" y="7298"/>
                  <a:pt x="22535" y="7297"/>
                  <a:pt x="22535" y="7293"/>
                </a:cubicBezTo>
                <a:cubicBezTo>
                  <a:pt x="22573" y="7230"/>
                  <a:pt x="22598" y="7179"/>
                  <a:pt x="22636" y="7116"/>
                </a:cubicBezTo>
                <a:cubicBezTo>
                  <a:pt x="22674" y="7116"/>
                  <a:pt x="22712" y="7104"/>
                  <a:pt x="22750" y="7104"/>
                </a:cubicBezTo>
                <a:lnTo>
                  <a:pt x="22788" y="7104"/>
                </a:lnTo>
                <a:cubicBezTo>
                  <a:pt x="22863" y="7091"/>
                  <a:pt x="22939" y="7091"/>
                  <a:pt x="23015" y="7091"/>
                </a:cubicBezTo>
                <a:cubicBezTo>
                  <a:pt x="23002" y="7091"/>
                  <a:pt x="23015" y="7104"/>
                  <a:pt x="23028" y="7104"/>
                </a:cubicBezTo>
                <a:cubicBezTo>
                  <a:pt x="23040" y="7104"/>
                  <a:pt x="23053" y="7091"/>
                  <a:pt x="23065" y="7078"/>
                </a:cubicBezTo>
                <a:cubicBezTo>
                  <a:pt x="23141" y="7078"/>
                  <a:pt x="23204" y="7078"/>
                  <a:pt x="23280" y="7066"/>
                </a:cubicBezTo>
                <a:lnTo>
                  <a:pt x="23280" y="7066"/>
                </a:lnTo>
                <a:cubicBezTo>
                  <a:pt x="23280" y="7078"/>
                  <a:pt x="23280" y="7078"/>
                  <a:pt x="23268" y="7091"/>
                </a:cubicBezTo>
                <a:cubicBezTo>
                  <a:pt x="23268" y="7100"/>
                  <a:pt x="23274" y="7109"/>
                  <a:pt x="23282" y="7109"/>
                </a:cubicBezTo>
                <a:cubicBezTo>
                  <a:pt x="23285" y="7109"/>
                  <a:pt x="23289" y="7107"/>
                  <a:pt x="23293" y="7104"/>
                </a:cubicBezTo>
                <a:cubicBezTo>
                  <a:pt x="23293" y="7091"/>
                  <a:pt x="23305" y="7078"/>
                  <a:pt x="23305" y="7066"/>
                </a:cubicBezTo>
                <a:cubicBezTo>
                  <a:pt x="23432" y="7066"/>
                  <a:pt x="23558" y="7053"/>
                  <a:pt x="23684" y="7053"/>
                </a:cubicBezTo>
                <a:close/>
                <a:moveTo>
                  <a:pt x="16828" y="5222"/>
                </a:moveTo>
                <a:cubicBezTo>
                  <a:pt x="16815" y="5235"/>
                  <a:pt x="16790" y="5260"/>
                  <a:pt x="16777" y="5285"/>
                </a:cubicBezTo>
                <a:cubicBezTo>
                  <a:pt x="16765" y="5298"/>
                  <a:pt x="16739" y="5298"/>
                  <a:pt x="16714" y="5310"/>
                </a:cubicBezTo>
                <a:cubicBezTo>
                  <a:pt x="16714" y="5323"/>
                  <a:pt x="16701" y="5336"/>
                  <a:pt x="16701" y="5361"/>
                </a:cubicBezTo>
                <a:cubicBezTo>
                  <a:pt x="16714" y="5348"/>
                  <a:pt x="16727" y="5348"/>
                  <a:pt x="16739" y="5336"/>
                </a:cubicBezTo>
                <a:lnTo>
                  <a:pt x="16739" y="5336"/>
                </a:lnTo>
                <a:cubicBezTo>
                  <a:pt x="16714" y="5374"/>
                  <a:pt x="16689" y="5399"/>
                  <a:pt x="16676" y="5437"/>
                </a:cubicBezTo>
                <a:cubicBezTo>
                  <a:pt x="16664" y="5449"/>
                  <a:pt x="16651" y="5449"/>
                  <a:pt x="16651" y="5449"/>
                </a:cubicBezTo>
                <a:cubicBezTo>
                  <a:pt x="16638" y="5475"/>
                  <a:pt x="16626" y="5487"/>
                  <a:pt x="16613" y="5513"/>
                </a:cubicBezTo>
                <a:lnTo>
                  <a:pt x="16626" y="5513"/>
                </a:lnTo>
                <a:cubicBezTo>
                  <a:pt x="16613" y="5525"/>
                  <a:pt x="16600" y="5550"/>
                  <a:pt x="16588" y="5563"/>
                </a:cubicBezTo>
                <a:cubicBezTo>
                  <a:pt x="16537" y="5677"/>
                  <a:pt x="16462" y="5828"/>
                  <a:pt x="16373" y="6018"/>
                </a:cubicBezTo>
                <a:cubicBezTo>
                  <a:pt x="16348" y="6068"/>
                  <a:pt x="16335" y="6106"/>
                  <a:pt x="16323" y="6144"/>
                </a:cubicBezTo>
                <a:cubicBezTo>
                  <a:pt x="16323" y="6144"/>
                  <a:pt x="16323" y="6131"/>
                  <a:pt x="16323" y="6119"/>
                </a:cubicBezTo>
                <a:cubicBezTo>
                  <a:pt x="16310" y="6156"/>
                  <a:pt x="16297" y="6182"/>
                  <a:pt x="16285" y="6220"/>
                </a:cubicBezTo>
                <a:cubicBezTo>
                  <a:pt x="16285" y="6232"/>
                  <a:pt x="16285" y="6245"/>
                  <a:pt x="16285" y="6258"/>
                </a:cubicBezTo>
                <a:cubicBezTo>
                  <a:pt x="16272" y="6283"/>
                  <a:pt x="16272" y="6295"/>
                  <a:pt x="16272" y="6308"/>
                </a:cubicBezTo>
                <a:cubicBezTo>
                  <a:pt x="16260" y="6321"/>
                  <a:pt x="16247" y="6333"/>
                  <a:pt x="16234" y="6346"/>
                </a:cubicBezTo>
                <a:cubicBezTo>
                  <a:pt x="16234" y="6359"/>
                  <a:pt x="16234" y="6384"/>
                  <a:pt x="16222" y="6396"/>
                </a:cubicBezTo>
                <a:cubicBezTo>
                  <a:pt x="16232" y="6386"/>
                  <a:pt x="16242" y="6384"/>
                  <a:pt x="16246" y="6377"/>
                </a:cubicBezTo>
                <a:lnTo>
                  <a:pt x="16246" y="6377"/>
                </a:lnTo>
                <a:cubicBezTo>
                  <a:pt x="16221" y="6489"/>
                  <a:pt x="16209" y="6601"/>
                  <a:pt x="16196" y="6725"/>
                </a:cubicBezTo>
                <a:cubicBezTo>
                  <a:pt x="16184" y="6725"/>
                  <a:pt x="16171" y="6737"/>
                  <a:pt x="16171" y="6750"/>
                </a:cubicBezTo>
                <a:cubicBezTo>
                  <a:pt x="16159" y="6838"/>
                  <a:pt x="16159" y="6914"/>
                  <a:pt x="16159" y="6990"/>
                </a:cubicBezTo>
                <a:cubicBezTo>
                  <a:pt x="16171" y="7003"/>
                  <a:pt x="16171" y="7028"/>
                  <a:pt x="16171" y="7040"/>
                </a:cubicBezTo>
                <a:cubicBezTo>
                  <a:pt x="16171" y="7040"/>
                  <a:pt x="16171" y="7053"/>
                  <a:pt x="16171" y="7053"/>
                </a:cubicBezTo>
                <a:cubicBezTo>
                  <a:pt x="16171" y="7066"/>
                  <a:pt x="16171" y="7078"/>
                  <a:pt x="16171" y="7091"/>
                </a:cubicBezTo>
                <a:cubicBezTo>
                  <a:pt x="16171" y="7091"/>
                  <a:pt x="16184" y="7078"/>
                  <a:pt x="16184" y="7078"/>
                </a:cubicBezTo>
                <a:lnTo>
                  <a:pt x="16196" y="7091"/>
                </a:lnTo>
                <a:cubicBezTo>
                  <a:pt x="16196" y="7104"/>
                  <a:pt x="16196" y="7129"/>
                  <a:pt x="16196" y="7141"/>
                </a:cubicBezTo>
                <a:cubicBezTo>
                  <a:pt x="16209" y="7217"/>
                  <a:pt x="16222" y="7293"/>
                  <a:pt x="16247" y="7381"/>
                </a:cubicBezTo>
                <a:cubicBezTo>
                  <a:pt x="16234" y="7394"/>
                  <a:pt x="16222" y="7394"/>
                  <a:pt x="16222" y="7407"/>
                </a:cubicBezTo>
                <a:cubicBezTo>
                  <a:pt x="16222" y="7419"/>
                  <a:pt x="16222" y="7432"/>
                  <a:pt x="16234" y="7444"/>
                </a:cubicBezTo>
                <a:cubicBezTo>
                  <a:pt x="16234" y="7444"/>
                  <a:pt x="16247" y="7432"/>
                  <a:pt x="16260" y="7419"/>
                </a:cubicBezTo>
                <a:cubicBezTo>
                  <a:pt x="16260" y="7457"/>
                  <a:pt x="16272" y="7495"/>
                  <a:pt x="16285" y="7533"/>
                </a:cubicBezTo>
                <a:cubicBezTo>
                  <a:pt x="16272" y="7545"/>
                  <a:pt x="16247" y="7571"/>
                  <a:pt x="16222" y="7583"/>
                </a:cubicBezTo>
                <a:cubicBezTo>
                  <a:pt x="16209" y="7558"/>
                  <a:pt x="16209" y="7520"/>
                  <a:pt x="16196" y="7495"/>
                </a:cubicBezTo>
                <a:cubicBezTo>
                  <a:pt x="16196" y="7482"/>
                  <a:pt x="16209" y="7482"/>
                  <a:pt x="16209" y="7470"/>
                </a:cubicBezTo>
                <a:cubicBezTo>
                  <a:pt x="16209" y="7470"/>
                  <a:pt x="16196" y="7457"/>
                  <a:pt x="16184" y="7444"/>
                </a:cubicBezTo>
                <a:cubicBezTo>
                  <a:pt x="16184" y="7441"/>
                  <a:pt x="16184" y="7438"/>
                  <a:pt x="16184" y="7432"/>
                </a:cubicBezTo>
                <a:cubicBezTo>
                  <a:pt x="16159" y="7407"/>
                  <a:pt x="16146" y="7381"/>
                  <a:pt x="16121" y="7356"/>
                </a:cubicBezTo>
                <a:lnTo>
                  <a:pt x="16121" y="7356"/>
                </a:lnTo>
                <a:cubicBezTo>
                  <a:pt x="16133" y="7407"/>
                  <a:pt x="16146" y="7444"/>
                  <a:pt x="16159" y="7495"/>
                </a:cubicBezTo>
                <a:cubicBezTo>
                  <a:pt x="16146" y="7508"/>
                  <a:pt x="16121" y="7520"/>
                  <a:pt x="16108" y="7545"/>
                </a:cubicBezTo>
                <a:cubicBezTo>
                  <a:pt x="16083" y="7457"/>
                  <a:pt x="16070" y="7369"/>
                  <a:pt x="16045" y="7280"/>
                </a:cubicBezTo>
                <a:cubicBezTo>
                  <a:pt x="16045" y="7280"/>
                  <a:pt x="16045" y="7268"/>
                  <a:pt x="16045" y="7268"/>
                </a:cubicBezTo>
                <a:cubicBezTo>
                  <a:pt x="16032" y="7242"/>
                  <a:pt x="16007" y="7217"/>
                  <a:pt x="15994" y="7192"/>
                </a:cubicBezTo>
                <a:lnTo>
                  <a:pt x="15994" y="7192"/>
                </a:lnTo>
                <a:cubicBezTo>
                  <a:pt x="15994" y="7217"/>
                  <a:pt x="16007" y="7242"/>
                  <a:pt x="16007" y="7280"/>
                </a:cubicBezTo>
                <a:cubicBezTo>
                  <a:pt x="15982" y="7306"/>
                  <a:pt x="15969" y="7343"/>
                  <a:pt x="15956" y="7369"/>
                </a:cubicBezTo>
                <a:cubicBezTo>
                  <a:pt x="15944" y="7331"/>
                  <a:pt x="15931" y="7293"/>
                  <a:pt x="15919" y="7255"/>
                </a:cubicBezTo>
                <a:cubicBezTo>
                  <a:pt x="15931" y="7217"/>
                  <a:pt x="15944" y="7192"/>
                  <a:pt x="15969" y="7154"/>
                </a:cubicBezTo>
                <a:cubicBezTo>
                  <a:pt x="15956" y="7141"/>
                  <a:pt x="15944" y="7129"/>
                  <a:pt x="15944" y="7116"/>
                </a:cubicBezTo>
                <a:cubicBezTo>
                  <a:pt x="15931" y="7141"/>
                  <a:pt x="15919" y="7167"/>
                  <a:pt x="15906" y="7205"/>
                </a:cubicBezTo>
                <a:cubicBezTo>
                  <a:pt x="15893" y="7141"/>
                  <a:pt x="15881" y="7091"/>
                  <a:pt x="15868" y="7040"/>
                </a:cubicBezTo>
                <a:cubicBezTo>
                  <a:pt x="15855" y="7028"/>
                  <a:pt x="15843" y="7003"/>
                  <a:pt x="15830" y="6990"/>
                </a:cubicBezTo>
                <a:lnTo>
                  <a:pt x="15830" y="6990"/>
                </a:lnTo>
                <a:cubicBezTo>
                  <a:pt x="15843" y="7078"/>
                  <a:pt x="15868" y="7167"/>
                  <a:pt x="15881" y="7255"/>
                </a:cubicBezTo>
                <a:cubicBezTo>
                  <a:pt x="15881" y="7268"/>
                  <a:pt x="15881" y="7280"/>
                  <a:pt x="15881" y="7293"/>
                </a:cubicBezTo>
                <a:cubicBezTo>
                  <a:pt x="15868" y="7306"/>
                  <a:pt x="15881" y="7306"/>
                  <a:pt x="15893" y="7306"/>
                </a:cubicBezTo>
                <a:cubicBezTo>
                  <a:pt x="15906" y="7343"/>
                  <a:pt x="15919" y="7381"/>
                  <a:pt x="15931" y="7419"/>
                </a:cubicBezTo>
                <a:cubicBezTo>
                  <a:pt x="15919" y="7432"/>
                  <a:pt x="15906" y="7444"/>
                  <a:pt x="15906" y="7457"/>
                </a:cubicBezTo>
                <a:cubicBezTo>
                  <a:pt x="15843" y="7280"/>
                  <a:pt x="15805" y="7116"/>
                  <a:pt x="15792" y="6939"/>
                </a:cubicBezTo>
                <a:cubicBezTo>
                  <a:pt x="15780" y="6927"/>
                  <a:pt x="15780" y="6914"/>
                  <a:pt x="15754" y="6889"/>
                </a:cubicBezTo>
                <a:cubicBezTo>
                  <a:pt x="15802" y="5823"/>
                  <a:pt x="16668" y="5291"/>
                  <a:pt x="16757" y="5239"/>
                </a:cubicBezTo>
                <a:lnTo>
                  <a:pt x="16757" y="5239"/>
                </a:lnTo>
                <a:cubicBezTo>
                  <a:pt x="16752" y="5243"/>
                  <a:pt x="16746" y="5253"/>
                  <a:pt x="16739" y="5273"/>
                </a:cubicBezTo>
                <a:cubicBezTo>
                  <a:pt x="16765" y="5260"/>
                  <a:pt x="16777" y="5247"/>
                  <a:pt x="16790" y="5235"/>
                </a:cubicBezTo>
                <a:cubicBezTo>
                  <a:pt x="16802" y="5222"/>
                  <a:pt x="16815" y="5222"/>
                  <a:pt x="16828" y="5222"/>
                </a:cubicBezTo>
                <a:close/>
                <a:moveTo>
                  <a:pt x="28924" y="5222"/>
                </a:moveTo>
                <a:cubicBezTo>
                  <a:pt x="28937" y="5222"/>
                  <a:pt x="28950" y="5222"/>
                  <a:pt x="28950" y="5235"/>
                </a:cubicBezTo>
                <a:cubicBezTo>
                  <a:pt x="28950" y="5235"/>
                  <a:pt x="29152" y="5336"/>
                  <a:pt x="29379" y="5563"/>
                </a:cubicBezTo>
                <a:cubicBezTo>
                  <a:pt x="29417" y="5614"/>
                  <a:pt x="29467" y="5664"/>
                  <a:pt x="29518" y="5715"/>
                </a:cubicBezTo>
                <a:lnTo>
                  <a:pt x="29505" y="5715"/>
                </a:lnTo>
                <a:cubicBezTo>
                  <a:pt x="29518" y="5740"/>
                  <a:pt x="29543" y="5765"/>
                  <a:pt x="29568" y="5790"/>
                </a:cubicBezTo>
                <a:cubicBezTo>
                  <a:pt x="29581" y="5803"/>
                  <a:pt x="29594" y="5816"/>
                  <a:pt x="29594" y="5816"/>
                </a:cubicBezTo>
                <a:cubicBezTo>
                  <a:pt x="29594" y="5828"/>
                  <a:pt x="29594" y="5828"/>
                  <a:pt x="29594" y="5828"/>
                </a:cubicBezTo>
                <a:cubicBezTo>
                  <a:pt x="29632" y="5891"/>
                  <a:pt x="29669" y="5942"/>
                  <a:pt x="29707" y="6005"/>
                </a:cubicBezTo>
                <a:lnTo>
                  <a:pt x="29720" y="6018"/>
                </a:lnTo>
                <a:cubicBezTo>
                  <a:pt x="29821" y="6182"/>
                  <a:pt x="29884" y="6371"/>
                  <a:pt x="29922" y="6561"/>
                </a:cubicBezTo>
                <a:cubicBezTo>
                  <a:pt x="29922" y="6561"/>
                  <a:pt x="29922" y="6561"/>
                  <a:pt x="29922" y="6573"/>
                </a:cubicBezTo>
                <a:cubicBezTo>
                  <a:pt x="29922" y="6611"/>
                  <a:pt x="29935" y="6662"/>
                  <a:pt x="29935" y="6699"/>
                </a:cubicBezTo>
                <a:cubicBezTo>
                  <a:pt x="29935" y="6687"/>
                  <a:pt x="29935" y="6674"/>
                  <a:pt x="29935" y="6649"/>
                </a:cubicBezTo>
                <a:cubicBezTo>
                  <a:pt x="29947" y="6687"/>
                  <a:pt x="29947" y="6737"/>
                  <a:pt x="29947" y="6775"/>
                </a:cubicBezTo>
                <a:cubicBezTo>
                  <a:pt x="29947" y="6788"/>
                  <a:pt x="29947" y="6800"/>
                  <a:pt x="29947" y="6813"/>
                </a:cubicBezTo>
                <a:lnTo>
                  <a:pt x="29960" y="6813"/>
                </a:lnTo>
                <a:cubicBezTo>
                  <a:pt x="29960" y="6826"/>
                  <a:pt x="29960" y="6851"/>
                  <a:pt x="29960" y="6864"/>
                </a:cubicBezTo>
                <a:cubicBezTo>
                  <a:pt x="29960" y="6876"/>
                  <a:pt x="29960" y="6889"/>
                  <a:pt x="29960" y="6889"/>
                </a:cubicBezTo>
                <a:cubicBezTo>
                  <a:pt x="29947" y="7078"/>
                  <a:pt x="29922" y="7268"/>
                  <a:pt x="29846" y="7457"/>
                </a:cubicBezTo>
                <a:cubicBezTo>
                  <a:pt x="29834" y="7444"/>
                  <a:pt x="29834" y="7432"/>
                  <a:pt x="29821" y="7419"/>
                </a:cubicBezTo>
                <a:cubicBezTo>
                  <a:pt x="29834" y="7381"/>
                  <a:pt x="29846" y="7343"/>
                  <a:pt x="29859" y="7306"/>
                </a:cubicBezTo>
                <a:cubicBezTo>
                  <a:pt x="29871" y="7306"/>
                  <a:pt x="29884" y="7306"/>
                  <a:pt x="29871" y="7293"/>
                </a:cubicBezTo>
                <a:cubicBezTo>
                  <a:pt x="29871" y="7280"/>
                  <a:pt x="29871" y="7268"/>
                  <a:pt x="29871" y="7255"/>
                </a:cubicBezTo>
                <a:cubicBezTo>
                  <a:pt x="29897" y="7154"/>
                  <a:pt x="29909" y="7040"/>
                  <a:pt x="29922" y="6927"/>
                </a:cubicBezTo>
                <a:lnTo>
                  <a:pt x="29922" y="6927"/>
                </a:lnTo>
                <a:cubicBezTo>
                  <a:pt x="29909" y="6952"/>
                  <a:pt x="29897" y="6965"/>
                  <a:pt x="29884" y="6977"/>
                </a:cubicBezTo>
                <a:cubicBezTo>
                  <a:pt x="29871" y="7053"/>
                  <a:pt x="29859" y="7129"/>
                  <a:pt x="29846" y="7205"/>
                </a:cubicBezTo>
                <a:cubicBezTo>
                  <a:pt x="29834" y="7167"/>
                  <a:pt x="29821" y="7129"/>
                  <a:pt x="29796" y="7091"/>
                </a:cubicBezTo>
                <a:cubicBezTo>
                  <a:pt x="29770" y="7129"/>
                  <a:pt x="29745" y="7154"/>
                  <a:pt x="29733" y="7192"/>
                </a:cubicBezTo>
                <a:cubicBezTo>
                  <a:pt x="29720" y="7205"/>
                  <a:pt x="29720" y="7217"/>
                  <a:pt x="29720" y="7230"/>
                </a:cubicBezTo>
                <a:cubicBezTo>
                  <a:pt x="29707" y="7230"/>
                  <a:pt x="29707" y="7217"/>
                  <a:pt x="29707" y="7217"/>
                </a:cubicBezTo>
                <a:cubicBezTo>
                  <a:pt x="29695" y="7230"/>
                  <a:pt x="29695" y="7230"/>
                  <a:pt x="29682" y="7242"/>
                </a:cubicBezTo>
                <a:cubicBezTo>
                  <a:pt x="29695" y="7255"/>
                  <a:pt x="29695" y="7268"/>
                  <a:pt x="29707" y="7280"/>
                </a:cubicBezTo>
                <a:cubicBezTo>
                  <a:pt x="29682" y="7369"/>
                  <a:pt x="29669" y="7457"/>
                  <a:pt x="29644" y="7545"/>
                </a:cubicBezTo>
                <a:cubicBezTo>
                  <a:pt x="29619" y="7520"/>
                  <a:pt x="29606" y="7508"/>
                  <a:pt x="29594" y="7495"/>
                </a:cubicBezTo>
                <a:cubicBezTo>
                  <a:pt x="29619" y="7419"/>
                  <a:pt x="29632" y="7356"/>
                  <a:pt x="29644" y="7293"/>
                </a:cubicBezTo>
                <a:lnTo>
                  <a:pt x="29644" y="7293"/>
                </a:lnTo>
                <a:cubicBezTo>
                  <a:pt x="29619" y="7318"/>
                  <a:pt x="29606" y="7343"/>
                  <a:pt x="29594" y="7369"/>
                </a:cubicBezTo>
                <a:cubicBezTo>
                  <a:pt x="29581" y="7394"/>
                  <a:pt x="29581" y="7419"/>
                  <a:pt x="29568" y="7457"/>
                </a:cubicBezTo>
                <a:cubicBezTo>
                  <a:pt x="29556" y="7444"/>
                  <a:pt x="29556" y="7432"/>
                  <a:pt x="29543" y="7419"/>
                </a:cubicBezTo>
                <a:cubicBezTo>
                  <a:pt x="29531" y="7432"/>
                  <a:pt x="29531" y="7444"/>
                  <a:pt x="29518" y="7457"/>
                </a:cubicBezTo>
                <a:cubicBezTo>
                  <a:pt x="29531" y="7470"/>
                  <a:pt x="29543" y="7482"/>
                  <a:pt x="29556" y="7495"/>
                </a:cubicBezTo>
                <a:cubicBezTo>
                  <a:pt x="29543" y="7520"/>
                  <a:pt x="29531" y="7558"/>
                  <a:pt x="29531" y="7583"/>
                </a:cubicBezTo>
                <a:cubicBezTo>
                  <a:pt x="29505" y="7571"/>
                  <a:pt x="29480" y="7545"/>
                  <a:pt x="29467" y="7533"/>
                </a:cubicBezTo>
                <a:cubicBezTo>
                  <a:pt x="29467" y="7520"/>
                  <a:pt x="29467" y="7520"/>
                  <a:pt x="29467" y="7508"/>
                </a:cubicBezTo>
                <a:cubicBezTo>
                  <a:pt x="29505" y="7394"/>
                  <a:pt x="29695" y="6712"/>
                  <a:pt x="29366" y="6055"/>
                </a:cubicBezTo>
                <a:cubicBezTo>
                  <a:pt x="29126" y="5588"/>
                  <a:pt x="29025" y="5374"/>
                  <a:pt x="28988" y="5285"/>
                </a:cubicBezTo>
                <a:lnTo>
                  <a:pt x="28975" y="5285"/>
                </a:lnTo>
                <a:cubicBezTo>
                  <a:pt x="28962" y="5260"/>
                  <a:pt x="28937" y="5235"/>
                  <a:pt x="28924" y="5222"/>
                </a:cubicBezTo>
                <a:close/>
                <a:moveTo>
                  <a:pt x="17623" y="7583"/>
                </a:moveTo>
                <a:cubicBezTo>
                  <a:pt x="17623" y="7583"/>
                  <a:pt x="17623" y="7596"/>
                  <a:pt x="17623" y="7596"/>
                </a:cubicBezTo>
                <a:cubicBezTo>
                  <a:pt x="17618" y="7596"/>
                  <a:pt x="17611" y="7598"/>
                  <a:pt x="17605" y="7601"/>
                </a:cubicBezTo>
                <a:lnTo>
                  <a:pt x="17605" y="7601"/>
                </a:lnTo>
                <a:cubicBezTo>
                  <a:pt x="17611" y="7595"/>
                  <a:pt x="17617" y="7589"/>
                  <a:pt x="17623" y="7583"/>
                </a:cubicBezTo>
                <a:close/>
                <a:moveTo>
                  <a:pt x="21058" y="6409"/>
                </a:moveTo>
                <a:cubicBezTo>
                  <a:pt x="21083" y="6409"/>
                  <a:pt x="21121" y="6422"/>
                  <a:pt x="21146" y="6422"/>
                </a:cubicBezTo>
                <a:cubicBezTo>
                  <a:pt x="21134" y="6422"/>
                  <a:pt x="21134" y="6434"/>
                  <a:pt x="21121" y="6434"/>
                </a:cubicBezTo>
                <a:lnTo>
                  <a:pt x="21146" y="6434"/>
                </a:lnTo>
                <a:cubicBezTo>
                  <a:pt x="21146" y="6434"/>
                  <a:pt x="21159" y="6422"/>
                  <a:pt x="21159" y="6422"/>
                </a:cubicBezTo>
                <a:cubicBezTo>
                  <a:pt x="21171" y="6422"/>
                  <a:pt x="21171" y="6434"/>
                  <a:pt x="21171" y="6434"/>
                </a:cubicBezTo>
                <a:cubicBezTo>
                  <a:pt x="21171" y="6447"/>
                  <a:pt x="21184" y="6447"/>
                  <a:pt x="21197" y="6447"/>
                </a:cubicBezTo>
                <a:lnTo>
                  <a:pt x="21197" y="6422"/>
                </a:lnTo>
                <a:lnTo>
                  <a:pt x="21235" y="6422"/>
                </a:lnTo>
                <a:cubicBezTo>
                  <a:pt x="21235" y="6434"/>
                  <a:pt x="21247" y="6434"/>
                  <a:pt x="21247" y="6447"/>
                </a:cubicBezTo>
                <a:lnTo>
                  <a:pt x="21272" y="6447"/>
                </a:lnTo>
                <a:cubicBezTo>
                  <a:pt x="21272" y="6434"/>
                  <a:pt x="21272" y="6434"/>
                  <a:pt x="21272" y="6422"/>
                </a:cubicBezTo>
                <a:lnTo>
                  <a:pt x="21373" y="6422"/>
                </a:lnTo>
                <a:cubicBezTo>
                  <a:pt x="21373" y="6434"/>
                  <a:pt x="21373" y="6447"/>
                  <a:pt x="21373" y="6447"/>
                </a:cubicBezTo>
                <a:lnTo>
                  <a:pt x="21411" y="6447"/>
                </a:lnTo>
                <a:cubicBezTo>
                  <a:pt x="21411" y="6434"/>
                  <a:pt x="21411" y="6434"/>
                  <a:pt x="21411" y="6434"/>
                </a:cubicBezTo>
                <a:lnTo>
                  <a:pt x="21474" y="6434"/>
                </a:lnTo>
                <a:cubicBezTo>
                  <a:pt x="21474" y="6434"/>
                  <a:pt x="21474" y="6447"/>
                  <a:pt x="21474" y="6447"/>
                </a:cubicBezTo>
                <a:lnTo>
                  <a:pt x="21500" y="6447"/>
                </a:lnTo>
                <a:cubicBezTo>
                  <a:pt x="21500" y="6447"/>
                  <a:pt x="21500" y="6434"/>
                  <a:pt x="21500" y="6434"/>
                </a:cubicBezTo>
                <a:lnTo>
                  <a:pt x="21563" y="6434"/>
                </a:lnTo>
                <a:cubicBezTo>
                  <a:pt x="21563" y="6447"/>
                  <a:pt x="21563" y="6447"/>
                  <a:pt x="21576" y="6460"/>
                </a:cubicBezTo>
                <a:lnTo>
                  <a:pt x="21639" y="6460"/>
                </a:lnTo>
                <a:cubicBezTo>
                  <a:pt x="21639" y="6447"/>
                  <a:pt x="21651" y="6447"/>
                  <a:pt x="21664" y="6434"/>
                </a:cubicBezTo>
                <a:cubicBezTo>
                  <a:pt x="21714" y="6434"/>
                  <a:pt x="21765" y="6447"/>
                  <a:pt x="21815" y="6447"/>
                </a:cubicBezTo>
                <a:cubicBezTo>
                  <a:pt x="21803" y="6447"/>
                  <a:pt x="21803" y="6460"/>
                  <a:pt x="21803" y="6460"/>
                </a:cubicBezTo>
                <a:lnTo>
                  <a:pt x="21841" y="6460"/>
                </a:lnTo>
                <a:lnTo>
                  <a:pt x="21841" y="6447"/>
                </a:lnTo>
                <a:lnTo>
                  <a:pt x="21992" y="6447"/>
                </a:lnTo>
                <a:lnTo>
                  <a:pt x="21967" y="6472"/>
                </a:lnTo>
                <a:lnTo>
                  <a:pt x="21992" y="6472"/>
                </a:lnTo>
                <a:cubicBezTo>
                  <a:pt x="22005" y="6472"/>
                  <a:pt x="22005" y="6460"/>
                  <a:pt x="22017" y="6460"/>
                </a:cubicBezTo>
                <a:cubicBezTo>
                  <a:pt x="22017" y="6460"/>
                  <a:pt x="22017" y="6472"/>
                  <a:pt x="22017" y="6472"/>
                </a:cubicBezTo>
                <a:lnTo>
                  <a:pt x="22055" y="6472"/>
                </a:lnTo>
                <a:cubicBezTo>
                  <a:pt x="22055" y="6472"/>
                  <a:pt x="22055" y="6460"/>
                  <a:pt x="22055" y="6447"/>
                </a:cubicBezTo>
                <a:cubicBezTo>
                  <a:pt x="22371" y="6460"/>
                  <a:pt x="22687" y="6472"/>
                  <a:pt x="23002" y="6485"/>
                </a:cubicBezTo>
                <a:lnTo>
                  <a:pt x="23053" y="6485"/>
                </a:lnTo>
                <a:cubicBezTo>
                  <a:pt x="23040" y="6497"/>
                  <a:pt x="23040" y="6510"/>
                  <a:pt x="23040" y="6523"/>
                </a:cubicBezTo>
                <a:lnTo>
                  <a:pt x="23065" y="6523"/>
                </a:lnTo>
                <a:cubicBezTo>
                  <a:pt x="23078" y="6510"/>
                  <a:pt x="23078" y="6497"/>
                  <a:pt x="23078" y="6485"/>
                </a:cubicBezTo>
                <a:cubicBezTo>
                  <a:pt x="23154" y="6485"/>
                  <a:pt x="23230" y="6497"/>
                  <a:pt x="23318" y="6497"/>
                </a:cubicBezTo>
                <a:cubicBezTo>
                  <a:pt x="23318" y="6510"/>
                  <a:pt x="23305" y="6523"/>
                  <a:pt x="23305" y="6535"/>
                </a:cubicBezTo>
                <a:lnTo>
                  <a:pt x="23331" y="6535"/>
                </a:lnTo>
                <a:cubicBezTo>
                  <a:pt x="23343" y="6523"/>
                  <a:pt x="23343" y="6510"/>
                  <a:pt x="23343" y="6497"/>
                </a:cubicBezTo>
                <a:cubicBezTo>
                  <a:pt x="23394" y="6510"/>
                  <a:pt x="23444" y="6510"/>
                  <a:pt x="23507" y="6510"/>
                </a:cubicBezTo>
                <a:cubicBezTo>
                  <a:pt x="23495" y="6535"/>
                  <a:pt x="23482" y="6561"/>
                  <a:pt x="23482" y="6586"/>
                </a:cubicBezTo>
                <a:lnTo>
                  <a:pt x="23495" y="6624"/>
                </a:lnTo>
                <a:cubicBezTo>
                  <a:pt x="23507" y="6586"/>
                  <a:pt x="23520" y="6548"/>
                  <a:pt x="23533" y="6523"/>
                </a:cubicBezTo>
                <a:lnTo>
                  <a:pt x="23747" y="6523"/>
                </a:lnTo>
                <a:cubicBezTo>
                  <a:pt x="23709" y="6649"/>
                  <a:pt x="23672" y="6763"/>
                  <a:pt x="23621" y="6876"/>
                </a:cubicBezTo>
                <a:cubicBezTo>
                  <a:pt x="23545" y="6876"/>
                  <a:pt x="23470" y="6889"/>
                  <a:pt x="23394" y="6889"/>
                </a:cubicBezTo>
                <a:cubicBezTo>
                  <a:pt x="23394" y="6864"/>
                  <a:pt x="23406" y="6838"/>
                  <a:pt x="23419" y="6826"/>
                </a:cubicBezTo>
                <a:lnTo>
                  <a:pt x="23381" y="6826"/>
                </a:lnTo>
                <a:cubicBezTo>
                  <a:pt x="23369" y="6851"/>
                  <a:pt x="23369" y="6876"/>
                  <a:pt x="23356" y="6889"/>
                </a:cubicBezTo>
                <a:cubicBezTo>
                  <a:pt x="23305" y="6901"/>
                  <a:pt x="23255" y="6901"/>
                  <a:pt x="23204" y="6901"/>
                </a:cubicBezTo>
                <a:cubicBezTo>
                  <a:pt x="23204" y="6901"/>
                  <a:pt x="23217" y="6889"/>
                  <a:pt x="23217" y="6876"/>
                </a:cubicBezTo>
                <a:lnTo>
                  <a:pt x="23217" y="6876"/>
                </a:lnTo>
                <a:cubicBezTo>
                  <a:pt x="23204" y="6889"/>
                  <a:pt x="23192" y="6889"/>
                  <a:pt x="23179" y="6889"/>
                </a:cubicBezTo>
                <a:cubicBezTo>
                  <a:pt x="23167" y="6901"/>
                  <a:pt x="23167" y="6901"/>
                  <a:pt x="23167" y="6914"/>
                </a:cubicBezTo>
                <a:lnTo>
                  <a:pt x="23078" y="6914"/>
                </a:lnTo>
                <a:cubicBezTo>
                  <a:pt x="23040" y="6927"/>
                  <a:pt x="23002" y="6939"/>
                  <a:pt x="22952" y="6952"/>
                </a:cubicBezTo>
                <a:cubicBezTo>
                  <a:pt x="22746" y="7007"/>
                  <a:pt x="22432" y="7025"/>
                  <a:pt x="22123" y="7025"/>
                </a:cubicBezTo>
                <a:cubicBezTo>
                  <a:pt x="21654" y="7025"/>
                  <a:pt x="21194" y="6985"/>
                  <a:pt x="21134" y="6977"/>
                </a:cubicBezTo>
                <a:cubicBezTo>
                  <a:pt x="21096" y="6977"/>
                  <a:pt x="21070" y="6965"/>
                  <a:pt x="21045" y="6965"/>
                </a:cubicBezTo>
                <a:cubicBezTo>
                  <a:pt x="21045" y="6965"/>
                  <a:pt x="21045" y="6990"/>
                  <a:pt x="21058" y="6990"/>
                </a:cubicBezTo>
                <a:cubicBezTo>
                  <a:pt x="21108" y="7003"/>
                  <a:pt x="21159" y="7028"/>
                  <a:pt x="21209" y="7040"/>
                </a:cubicBezTo>
                <a:cubicBezTo>
                  <a:pt x="21209" y="7053"/>
                  <a:pt x="21209" y="7053"/>
                  <a:pt x="21209" y="7066"/>
                </a:cubicBezTo>
                <a:lnTo>
                  <a:pt x="21247" y="7078"/>
                </a:lnTo>
                <a:cubicBezTo>
                  <a:pt x="21260" y="7066"/>
                  <a:pt x="21272" y="7066"/>
                  <a:pt x="21272" y="7053"/>
                </a:cubicBezTo>
                <a:cubicBezTo>
                  <a:pt x="21285" y="7053"/>
                  <a:pt x="21298" y="7053"/>
                  <a:pt x="21298" y="7066"/>
                </a:cubicBezTo>
                <a:cubicBezTo>
                  <a:pt x="21298" y="7066"/>
                  <a:pt x="21298" y="7078"/>
                  <a:pt x="21298" y="7091"/>
                </a:cubicBezTo>
                <a:lnTo>
                  <a:pt x="21348" y="7230"/>
                </a:lnTo>
                <a:cubicBezTo>
                  <a:pt x="21348" y="7179"/>
                  <a:pt x="21348" y="7129"/>
                  <a:pt x="21336" y="7066"/>
                </a:cubicBezTo>
                <a:lnTo>
                  <a:pt x="21336" y="7066"/>
                </a:lnTo>
                <a:cubicBezTo>
                  <a:pt x="21373" y="7078"/>
                  <a:pt x="21411" y="7091"/>
                  <a:pt x="21449" y="7091"/>
                </a:cubicBezTo>
                <a:cubicBezTo>
                  <a:pt x="21462" y="7141"/>
                  <a:pt x="21462" y="7192"/>
                  <a:pt x="21462" y="7242"/>
                </a:cubicBezTo>
                <a:cubicBezTo>
                  <a:pt x="21437" y="7268"/>
                  <a:pt x="21399" y="7293"/>
                  <a:pt x="21373" y="7318"/>
                </a:cubicBezTo>
                <a:lnTo>
                  <a:pt x="21373" y="7331"/>
                </a:lnTo>
                <a:cubicBezTo>
                  <a:pt x="21411" y="7306"/>
                  <a:pt x="21437" y="7280"/>
                  <a:pt x="21462" y="7268"/>
                </a:cubicBezTo>
                <a:cubicBezTo>
                  <a:pt x="21474" y="7356"/>
                  <a:pt x="21474" y="7444"/>
                  <a:pt x="21474" y="7533"/>
                </a:cubicBezTo>
                <a:lnTo>
                  <a:pt x="21525" y="7571"/>
                </a:lnTo>
                <a:lnTo>
                  <a:pt x="21449" y="7571"/>
                </a:lnTo>
                <a:lnTo>
                  <a:pt x="21449" y="7583"/>
                </a:lnTo>
                <a:lnTo>
                  <a:pt x="21298" y="7596"/>
                </a:lnTo>
                <a:lnTo>
                  <a:pt x="21134" y="7609"/>
                </a:lnTo>
                <a:cubicBezTo>
                  <a:pt x="21134" y="7609"/>
                  <a:pt x="21146" y="7520"/>
                  <a:pt x="21171" y="7407"/>
                </a:cubicBezTo>
                <a:cubicBezTo>
                  <a:pt x="21184" y="7343"/>
                  <a:pt x="21134" y="7293"/>
                  <a:pt x="21096" y="7255"/>
                </a:cubicBezTo>
                <a:lnTo>
                  <a:pt x="21096" y="7255"/>
                </a:lnTo>
                <a:lnTo>
                  <a:pt x="21222" y="7356"/>
                </a:lnTo>
                <a:cubicBezTo>
                  <a:pt x="21222" y="7331"/>
                  <a:pt x="21197" y="7293"/>
                  <a:pt x="21184" y="7268"/>
                </a:cubicBezTo>
                <a:cubicBezTo>
                  <a:pt x="21159" y="7242"/>
                  <a:pt x="21121" y="7217"/>
                  <a:pt x="21096" y="7192"/>
                </a:cubicBezTo>
                <a:cubicBezTo>
                  <a:pt x="21121" y="7179"/>
                  <a:pt x="21134" y="7167"/>
                  <a:pt x="21159" y="7141"/>
                </a:cubicBezTo>
                <a:lnTo>
                  <a:pt x="21146" y="7129"/>
                </a:lnTo>
                <a:cubicBezTo>
                  <a:pt x="21121" y="7141"/>
                  <a:pt x="21096" y="7167"/>
                  <a:pt x="21083" y="7179"/>
                </a:cubicBezTo>
                <a:cubicBezTo>
                  <a:pt x="21033" y="7141"/>
                  <a:pt x="20995" y="7116"/>
                  <a:pt x="20982" y="7066"/>
                </a:cubicBezTo>
                <a:cubicBezTo>
                  <a:pt x="20969" y="6990"/>
                  <a:pt x="20995" y="6990"/>
                  <a:pt x="21033" y="6952"/>
                </a:cubicBezTo>
                <a:cubicBezTo>
                  <a:pt x="21007" y="6939"/>
                  <a:pt x="20995" y="6927"/>
                  <a:pt x="21020" y="6914"/>
                </a:cubicBezTo>
                <a:cubicBezTo>
                  <a:pt x="21070" y="6889"/>
                  <a:pt x="21121" y="6636"/>
                  <a:pt x="21108" y="6598"/>
                </a:cubicBezTo>
                <a:cubicBezTo>
                  <a:pt x="21108" y="6561"/>
                  <a:pt x="21020" y="6434"/>
                  <a:pt x="21020" y="6434"/>
                </a:cubicBezTo>
                <a:lnTo>
                  <a:pt x="21083" y="6434"/>
                </a:lnTo>
                <a:cubicBezTo>
                  <a:pt x="21070" y="6434"/>
                  <a:pt x="21070" y="6422"/>
                  <a:pt x="21058" y="6409"/>
                </a:cubicBezTo>
                <a:close/>
                <a:moveTo>
                  <a:pt x="9895" y="7571"/>
                </a:moveTo>
                <a:cubicBezTo>
                  <a:pt x="9895" y="7596"/>
                  <a:pt x="9895" y="7621"/>
                  <a:pt x="9895" y="7646"/>
                </a:cubicBezTo>
                <a:cubicBezTo>
                  <a:pt x="9883" y="7621"/>
                  <a:pt x="9883" y="7596"/>
                  <a:pt x="9870" y="7571"/>
                </a:cubicBezTo>
                <a:close/>
                <a:moveTo>
                  <a:pt x="16020" y="7318"/>
                </a:moveTo>
                <a:cubicBezTo>
                  <a:pt x="16032" y="7407"/>
                  <a:pt x="16057" y="7495"/>
                  <a:pt x="16083" y="7583"/>
                </a:cubicBezTo>
                <a:cubicBezTo>
                  <a:pt x="16070" y="7596"/>
                  <a:pt x="16057" y="7621"/>
                  <a:pt x="16045" y="7646"/>
                </a:cubicBezTo>
                <a:cubicBezTo>
                  <a:pt x="16020" y="7583"/>
                  <a:pt x="15994" y="7508"/>
                  <a:pt x="15969" y="7457"/>
                </a:cubicBezTo>
                <a:cubicBezTo>
                  <a:pt x="15969" y="7444"/>
                  <a:pt x="15969" y="7432"/>
                  <a:pt x="15956" y="7407"/>
                </a:cubicBezTo>
                <a:cubicBezTo>
                  <a:pt x="15982" y="7381"/>
                  <a:pt x="15994" y="7356"/>
                  <a:pt x="16020" y="7318"/>
                </a:cubicBezTo>
                <a:close/>
                <a:moveTo>
                  <a:pt x="29733" y="7318"/>
                </a:moveTo>
                <a:cubicBezTo>
                  <a:pt x="29758" y="7356"/>
                  <a:pt x="29770" y="7381"/>
                  <a:pt x="29783" y="7407"/>
                </a:cubicBezTo>
                <a:cubicBezTo>
                  <a:pt x="29783" y="7432"/>
                  <a:pt x="29783" y="7444"/>
                  <a:pt x="29770" y="7457"/>
                </a:cubicBezTo>
                <a:cubicBezTo>
                  <a:pt x="29758" y="7508"/>
                  <a:pt x="29733" y="7583"/>
                  <a:pt x="29707" y="7646"/>
                </a:cubicBezTo>
                <a:cubicBezTo>
                  <a:pt x="29695" y="7621"/>
                  <a:pt x="29682" y="7596"/>
                  <a:pt x="29669" y="7583"/>
                </a:cubicBezTo>
                <a:cubicBezTo>
                  <a:pt x="29695" y="7495"/>
                  <a:pt x="29707" y="7407"/>
                  <a:pt x="29733" y="7318"/>
                </a:cubicBezTo>
                <a:close/>
                <a:moveTo>
                  <a:pt x="35882" y="7571"/>
                </a:moveTo>
                <a:cubicBezTo>
                  <a:pt x="35869" y="7596"/>
                  <a:pt x="35857" y="7621"/>
                  <a:pt x="35857" y="7646"/>
                </a:cubicBezTo>
                <a:cubicBezTo>
                  <a:pt x="35857" y="7621"/>
                  <a:pt x="35844" y="7596"/>
                  <a:pt x="35844" y="7571"/>
                </a:cubicBezTo>
                <a:close/>
                <a:moveTo>
                  <a:pt x="16866" y="7571"/>
                </a:moveTo>
                <a:cubicBezTo>
                  <a:pt x="16866" y="7596"/>
                  <a:pt x="16878" y="7634"/>
                  <a:pt x="16878" y="7659"/>
                </a:cubicBezTo>
                <a:cubicBezTo>
                  <a:pt x="16866" y="7634"/>
                  <a:pt x="16853" y="7609"/>
                  <a:pt x="16840" y="7596"/>
                </a:cubicBezTo>
                <a:cubicBezTo>
                  <a:pt x="16853" y="7583"/>
                  <a:pt x="16853" y="7571"/>
                  <a:pt x="16866" y="7571"/>
                </a:cubicBezTo>
                <a:close/>
                <a:moveTo>
                  <a:pt x="10363" y="7520"/>
                </a:moveTo>
                <a:cubicBezTo>
                  <a:pt x="10363" y="7571"/>
                  <a:pt x="10363" y="7609"/>
                  <a:pt x="10350" y="7646"/>
                </a:cubicBezTo>
                <a:cubicBezTo>
                  <a:pt x="10300" y="7659"/>
                  <a:pt x="10249" y="7659"/>
                  <a:pt x="10199" y="7672"/>
                </a:cubicBezTo>
                <a:cubicBezTo>
                  <a:pt x="10199" y="7634"/>
                  <a:pt x="10199" y="7596"/>
                  <a:pt x="10199" y="7545"/>
                </a:cubicBezTo>
                <a:cubicBezTo>
                  <a:pt x="10249" y="7545"/>
                  <a:pt x="10312" y="7533"/>
                  <a:pt x="10363" y="7520"/>
                </a:cubicBezTo>
                <a:close/>
                <a:moveTo>
                  <a:pt x="16171" y="7520"/>
                </a:moveTo>
                <a:cubicBezTo>
                  <a:pt x="16171" y="7558"/>
                  <a:pt x="16184" y="7583"/>
                  <a:pt x="16196" y="7621"/>
                </a:cubicBezTo>
                <a:cubicBezTo>
                  <a:pt x="16184" y="7634"/>
                  <a:pt x="16159" y="7646"/>
                  <a:pt x="16146" y="7672"/>
                </a:cubicBezTo>
                <a:cubicBezTo>
                  <a:pt x="16133" y="7634"/>
                  <a:pt x="16133" y="7609"/>
                  <a:pt x="16121" y="7583"/>
                </a:cubicBezTo>
                <a:cubicBezTo>
                  <a:pt x="16133" y="7558"/>
                  <a:pt x="16146" y="7545"/>
                  <a:pt x="16171" y="7520"/>
                </a:cubicBezTo>
                <a:close/>
                <a:moveTo>
                  <a:pt x="29581" y="7520"/>
                </a:moveTo>
                <a:cubicBezTo>
                  <a:pt x="29594" y="7545"/>
                  <a:pt x="29619" y="7558"/>
                  <a:pt x="29632" y="7583"/>
                </a:cubicBezTo>
                <a:cubicBezTo>
                  <a:pt x="29619" y="7609"/>
                  <a:pt x="29606" y="7634"/>
                  <a:pt x="29606" y="7672"/>
                </a:cubicBezTo>
                <a:cubicBezTo>
                  <a:pt x="29581" y="7646"/>
                  <a:pt x="29568" y="7634"/>
                  <a:pt x="29556" y="7621"/>
                </a:cubicBezTo>
                <a:cubicBezTo>
                  <a:pt x="29568" y="7583"/>
                  <a:pt x="29568" y="7558"/>
                  <a:pt x="29581" y="7520"/>
                </a:cubicBezTo>
                <a:close/>
                <a:moveTo>
                  <a:pt x="35389" y="7520"/>
                </a:moveTo>
                <a:lnTo>
                  <a:pt x="35389" y="7520"/>
                </a:lnTo>
                <a:cubicBezTo>
                  <a:pt x="35440" y="7533"/>
                  <a:pt x="35491" y="7545"/>
                  <a:pt x="35554" y="7545"/>
                </a:cubicBezTo>
                <a:cubicBezTo>
                  <a:pt x="35554" y="7596"/>
                  <a:pt x="35554" y="7634"/>
                  <a:pt x="35554" y="7672"/>
                </a:cubicBezTo>
                <a:cubicBezTo>
                  <a:pt x="35503" y="7659"/>
                  <a:pt x="35453" y="7659"/>
                  <a:pt x="35402" y="7646"/>
                </a:cubicBezTo>
                <a:lnTo>
                  <a:pt x="35389" y="7520"/>
                </a:lnTo>
                <a:close/>
                <a:moveTo>
                  <a:pt x="10161" y="7558"/>
                </a:moveTo>
                <a:cubicBezTo>
                  <a:pt x="10161" y="7596"/>
                  <a:pt x="10161" y="7634"/>
                  <a:pt x="10173" y="7672"/>
                </a:cubicBezTo>
                <a:cubicBezTo>
                  <a:pt x="10148" y="7684"/>
                  <a:pt x="10135" y="7684"/>
                  <a:pt x="10110" y="7684"/>
                </a:cubicBezTo>
                <a:lnTo>
                  <a:pt x="10110" y="7558"/>
                </a:lnTo>
                <a:close/>
                <a:moveTo>
                  <a:pt x="35642" y="7558"/>
                </a:moveTo>
                <a:cubicBezTo>
                  <a:pt x="35642" y="7609"/>
                  <a:pt x="35642" y="7646"/>
                  <a:pt x="35642" y="7684"/>
                </a:cubicBezTo>
                <a:lnTo>
                  <a:pt x="35579" y="7672"/>
                </a:lnTo>
                <a:cubicBezTo>
                  <a:pt x="35579" y="7634"/>
                  <a:pt x="35592" y="7596"/>
                  <a:pt x="35592" y="7558"/>
                </a:cubicBezTo>
                <a:close/>
                <a:moveTo>
                  <a:pt x="9719" y="7558"/>
                </a:moveTo>
                <a:cubicBezTo>
                  <a:pt x="9744" y="7558"/>
                  <a:pt x="9769" y="7571"/>
                  <a:pt x="9794" y="7571"/>
                </a:cubicBezTo>
                <a:cubicBezTo>
                  <a:pt x="9794" y="7621"/>
                  <a:pt x="9794" y="7659"/>
                  <a:pt x="9794" y="7710"/>
                </a:cubicBezTo>
                <a:lnTo>
                  <a:pt x="9719" y="7710"/>
                </a:lnTo>
                <a:cubicBezTo>
                  <a:pt x="9719" y="7659"/>
                  <a:pt x="9719" y="7609"/>
                  <a:pt x="9719" y="7558"/>
                </a:cubicBezTo>
                <a:close/>
                <a:moveTo>
                  <a:pt x="9832" y="7596"/>
                </a:moveTo>
                <a:cubicBezTo>
                  <a:pt x="9845" y="7634"/>
                  <a:pt x="9870" y="7659"/>
                  <a:pt x="9883" y="7697"/>
                </a:cubicBezTo>
                <a:lnTo>
                  <a:pt x="9895" y="7697"/>
                </a:lnTo>
                <a:lnTo>
                  <a:pt x="9895" y="7710"/>
                </a:lnTo>
                <a:lnTo>
                  <a:pt x="9832" y="7710"/>
                </a:lnTo>
                <a:cubicBezTo>
                  <a:pt x="9832" y="7672"/>
                  <a:pt x="9832" y="7634"/>
                  <a:pt x="9832" y="7596"/>
                </a:cubicBezTo>
                <a:close/>
                <a:moveTo>
                  <a:pt x="10072" y="7558"/>
                </a:moveTo>
                <a:cubicBezTo>
                  <a:pt x="10072" y="7609"/>
                  <a:pt x="10072" y="7646"/>
                  <a:pt x="10072" y="7697"/>
                </a:cubicBezTo>
                <a:cubicBezTo>
                  <a:pt x="10060" y="7697"/>
                  <a:pt x="10034" y="7697"/>
                  <a:pt x="10009" y="7710"/>
                </a:cubicBezTo>
                <a:lnTo>
                  <a:pt x="9933" y="7710"/>
                </a:lnTo>
                <a:cubicBezTo>
                  <a:pt x="9933" y="7659"/>
                  <a:pt x="9933" y="7621"/>
                  <a:pt x="9946" y="7571"/>
                </a:cubicBezTo>
                <a:cubicBezTo>
                  <a:pt x="9984" y="7571"/>
                  <a:pt x="10034" y="7571"/>
                  <a:pt x="10072" y="7558"/>
                </a:cubicBezTo>
                <a:close/>
                <a:moveTo>
                  <a:pt x="10350" y="7672"/>
                </a:moveTo>
                <a:cubicBezTo>
                  <a:pt x="10350" y="7684"/>
                  <a:pt x="10350" y="7697"/>
                  <a:pt x="10350" y="7710"/>
                </a:cubicBezTo>
                <a:cubicBezTo>
                  <a:pt x="10312" y="7697"/>
                  <a:pt x="10262" y="7697"/>
                  <a:pt x="10224" y="7697"/>
                </a:cubicBezTo>
                <a:cubicBezTo>
                  <a:pt x="10262" y="7697"/>
                  <a:pt x="10312" y="7684"/>
                  <a:pt x="10350" y="7672"/>
                </a:cubicBezTo>
                <a:close/>
                <a:moveTo>
                  <a:pt x="35402" y="7672"/>
                </a:moveTo>
                <a:cubicBezTo>
                  <a:pt x="35440" y="7684"/>
                  <a:pt x="35478" y="7697"/>
                  <a:pt x="35528" y="7697"/>
                </a:cubicBezTo>
                <a:cubicBezTo>
                  <a:pt x="35478" y="7697"/>
                  <a:pt x="35440" y="7697"/>
                  <a:pt x="35402" y="7710"/>
                </a:cubicBezTo>
                <a:cubicBezTo>
                  <a:pt x="35402" y="7697"/>
                  <a:pt x="35402" y="7684"/>
                  <a:pt x="35402" y="7672"/>
                </a:cubicBezTo>
                <a:close/>
                <a:moveTo>
                  <a:pt x="35680" y="7558"/>
                </a:moveTo>
                <a:cubicBezTo>
                  <a:pt x="35718" y="7571"/>
                  <a:pt x="35768" y="7571"/>
                  <a:pt x="35806" y="7571"/>
                </a:cubicBezTo>
                <a:cubicBezTo>
                  <a:pt x="35806" y="7621"/>
                  <a:pt x="35806" y="7659"/>
                  <a:pt x="35806" y="7710"/>
                </a:cubicBezTo>
                <a:lnTo>
                  <a:pt x="35730" y="7710"/>
                </a:lnTo>
                <a:cubicBezTo>
                  <a:pt x="35718" y="7697"/>
                  <a:pt x="35693" y="7697"/>
                  <a:pt x="35680" y="7697"/>
                </a:cubicBezTo>
                <a:cubicBezTo>
                  <a:pt x="35680" y="7646"/>
                  <a:pt x="35680" y="7609"/>
                  <a:pt x="35680" y="7558"/>
                </a:cubicBezTo>
                <a:close/>
                <a:moveTo>
                  <a:pt x="35920" y="7596"/>
                </a:moveTo>
                <a:cubicBezTo>
                  <a:pt x="35920" y="7634"/>
                  <a:pt x="35920" y="7672"/>
                  <a:pt x="35920" y="7710"/>
                </a:cubicBezTo>
                <a:lnTo>
                  <a:pt x="35857" y="7710"/>
                </a:lnTo>
                <a:cubicBezTo>
                  <a:pt x="35857" y="7697"/>
                  <a:pt x="35857" y="7697"/>
                  <a:pt x="35857" y="7697"/>
                </a:cubicBezTo>
                <a:lnTo>
                  <a:pt x="35869" y="7697"/>
                </a:lnTo>
                <a:cubicBezTo>
                  <a:pt x="35882" y="7659"/>
                  <a:pt x="35907" y="7634"/>
                  <a:pt x="35920" y="7596"/>
                </a:cubicBezTo>
                <a:close/>
                <a:moveTo>
                  <a:pt x="36033" y="7558"/>
                </a:moveTo>
                <a:cubicBezTo>
                  <a:pt x="36033" y="7609"/>
                  <a:pt x="36033" y="7659"/>
                  <a:pt x="36033" y="7710"/>
                </a:cubicBezTo>
                <a:lnTo>
                  <a:pt x="35958" y="7710"/>
                </a:lnTo>
                <a:cubicBezTo>
                  <a:pt x="35958" y="7659"/>
                  <a:pt x="35958" y="7621"/>
                  <a:pt x="35958" y="7571"/>
                </a:cubicBezTo>
                <a:cubicBezTo>
                  <a:pt x="35983" y="7571"/>
                  <a:pt x="36008" y="7558"/>
                  <a:pt x="36033" y="7558"/>
                </a:cubicBezTo>
                <a:close/>
                <a:moveTo>
                  <a:pt x="9681" y="7444"/>
                </a:moveTo>
                <a:cubicBezTo>
                  <a:pt x="9681" y="7470"/>
                  <a:pt x="9681" y="7495"/>
                  <a:pt x="9681" y="7520"/>
                </a:cubicBezTo>
                <a:cubicBezTo>
                  <a:pt x="9668" y="7508"/>
                  <a:pt x="9656" y="7508"/>
                  <a:pt x="9643" y="7508"/>
                </a:cubicBezTo>
                <a:cubicBezTo>
                  <a:pt x="9639" y="7506"/>
                  <a:pt x="9636" y="7505"/>
                  <a:pt x="9634" y="7505"/>
                </a:cubicBezTo>
                <a:cubicBezTo>
                  <a:pt x="9618" y="7505"/>
                  <a:pt x="9619" y="7533"/>
                  <a:pt x="9630" y="7533"/>
                </a:cubicBezTo>
                <a:cubicBezTo>
                  <a:pt x="9643" y="7545"/>
                  <a:pt x="9668" y="7545"/>
                  <a:pt x="9681" y="7545"/>
                </a:cubicBezTo>
                <a:cubicBezTo>
                  <a:pt x="9681" y="7609"/>
                  <a:pt x="9681" y="7659"/>
                  <a:pt x="9681" y="7710"/>
                </a:cubicBezTo>
                <a:lnTo>
                  <a:pt x="9567" y="7710"/>
                </a:lnTo>
                <a:cubicBezTo>
                  <a:pt x="9567" y="7710"/>
                  <a:pt x="9567" y="7710"/>
                  <a:pt x="9567" y="7722"/>
                </a:cubicBezTo>
                <a:cubicBezTo>
                  <a:pt x="9529" y="7684"/>
                  <a:pt x="9504" y="7659"/>
                  <a:pt x="9491" y="7621"/>
                </a:cubicBezTo>
                <a:cubicBezTo>
                  <a:pt x="9466" y="7545"/>
                  <a:pt x="9517" y="7495"/>
                  <a:pt x="9555" y="7444"/>
                </a:cubicBezTo>
                <a:close/>
                <a:moveTo>
                  <a:pt x="36198" y="7444"/>
                </a:moveTo>
                <a:cubicBezTo>
                  <a:pt x="36236" y="7495"/>
                  <a:pt x="36286" y="7545"/>
                  <a:pt x="36261" y="7621"/>
                </a:cubicBezTo>
                <a:cubicBezTo>
                  <a:pt x="36248" y="7659"/>
                  <a:pt x="36223" y="7684"/>
                  <a:pt x="36185" y="7722"/>
                </a:cubicBezTo>
                <a:cubicBezTo>
                  <a:pt x="36185" y="7710"/>
                  <a:pt x="36185" y="7710"/>
                  <a:pt x="36185" y="7710"/>
                </a:cubicBezTo>
                <a:lnTo>
                  <a:pt x="36071" y="7710"/>
                </a:lnTo>
                <a:cubicBezTo>
                  <a:pt x="36071" y="7659"/>
                  <a:pt x="36071" y="7609"/>
                  <a:pt x="36071" y="7545"/>
                </a:cubicBezTo>
                <a:cubicBezTo>
                  <a:pt x="36084" y="7545"/>
                  <a:pt x="36109" y="7545"/>
                  <a:pt x="36122" y="7533"/>
                </a:cubicBezTo>
                <a:cubicBezTo>
                  <a:pt x="36133" y="7533"/>
                  <a:pt x="36134" y="7505"/>
                  <a:pt x="36119" y="7505"/>
                </a:cubicBezTo>
                <a:cubicBezTo>
                  <a:pt x="36116" y="7505"/>
                  <a:pt x="36113" y="7506"/>
                  <a:pt x="36109" y="7508"/>
                </a:cubicBezTo>
                <a:cubicBezTo>
                  <a:pt x="36097" y="7508"/>
                  <a:pt x="36084" y="7508"/>
                  <a:pt x="36071" y="7520"/>
                </a:cubicBezTo>
                <a:lnTo>
                  <a:pt x="36071" y="7444"/>
                </a:lnTo>
                <a:close/>
                <a:moveTo>
                  <a:pt x="15944" y="7457"/>
                </a:moveTo>
                <a:cubicBezTo>
                  <a:pt x="15944" y="7482"/>
                  <a:pt x="15956" y="7495"/>
                  <a:pt x="15956" y="7520"/>
                </a:cubicBezTo>
                <a:cubicBezTo>
                  <a:pt x="15982" y="7596"/>
                  <a:pt x="16020" y="7672"/>
                  <a:pt x="16057" y="7760"/>
                </a:cubicBezTo>
                <a:cubicBezTo>
                  <a:pt x="15994" y="7672"/>
                  <a:pt x="15956" y="7596"/>
                  <a:pt x="15919" y="7495"/>
                </a:cubicBezTo>
                <a:cubicBezTo>
                  <a:pt x="15919" y="7482"/>
                  <a:pt x="15931" y="7470"/>
                  <a:pt x="15944" y="7457"/>
                </a:cubicBezTo>
                <a:close/>
                <a:moveTo>
                  <a:pt x="16297" y="7558"/>
                </a:moveTo>
                <a:cubicBezTo>
                  <a:pt x="16310" y="7609"/>
                  <a:pt x="16335" y="7646"/>
                  <a:pt x="16348" y="7684"/>
                </a:cubicBezTo>
                <a:cubicBezTo>
                  <a:pt x="16323" y="7710"/>
                  <a:pt x="16310" y="7735"/>
                  <a:pt x="16285" y="7760"/>
                </a:cubicBezTo>
                <a:cubicBezTo>
                  <a:pt x="16272" y="7710"/>
                  <a:pt x="16247" y="7672"/>
                  <a:pt x="16234" y="7621"/>
                </a:cubicBezTo>
                <a:cubicBezTo>
                  <a:pt x="16260" y="7596"/>
                  <a:pt x="16285" y="7583"/>
                  <a:pt x="16297" y="7558"/>
                </a:cubicBezTo>
                <a:close/>
                <a:moveTo>
                  <a:pt x="29455" y="7558"/>
                </a:moveTo>
                <a:cubicBezTo>
                  <a:pt x="29467" y="7583"/>
                  <a:pt x="29493" y="7596"/>
                  <a:pt x="29518" y="7621"/>
                </a:cubicBezTo>
                <a:cubicBezTo>
                  <a:pt x="29493" y="7672"/>
                  <a:pt x="29480" y="7710"/>
                  <a:pt x="29467" y="7760"/>
                </a:cubicBezTo>
                <a:cubicBezTo>
                  <a:pt x="29442" y="7735"/>
                  <a:pt x="29417" y="7710"/>
                  <a:pt x="29404" y="7684"/>
                </a:cubicBezTo>
                <a:cubicBezTo>
                  <a:pt x="29417" y="7646"/>
                  <a:pt x="29442" y="7609"/>
                  <a:pt x="29455" y="7558"/>
                </a:cubicBezTo>
                <a:close/>
                <a:moveTo>
                  <a:pt x="29808" y="7457"/>
                </a:moveTo>
                <a:cubicBezTo>
                  <a:pt x="29821" y="7470"/>
                  <a:pt x="29821" y="7482"/>
                  <a:pt x="29834" y="7495"/>
                </a:cubicBezTo>
                <a:cubicBezTo>
                  <a:pt x="29796" y="7596"/>
                  <a:pt x="29745" y="7672"/>
                  <a:pt x="29695" y="7760"/>
                </a:cubicBezTo>
                <a:cubicBezTo>
                  <a:pt x="29733" y="7672"/>
                  <a:pt x="29770" y="7596"/>
                  <a:pt x="29796" y="7520"/>
                </a:cubicBezTo>
                <a:cubicBezTo>
                  <a:pt x="29796" y="7495"/>
                  <a:pt x="29808" y="7482"/>
                  <a:pt x="29808" y="7457"/>
                </a:cubicBezTo>
                <a:close/>
                <a:moveTo>
                  <a:pt x="16209" y="7646"/>
                </a:moveTo>
                <a:cubicBezTo>
                  <a:pt x="16222" y="7697"/>
                  <a:pt x="16247" y="7747"/>
                  <a:pt x="16260" y="7798"/>
                </a:cubicBezTo>
                <a:cubicBezTo>
                  <a:pt x="16247" y="7823"/>
                  <a:pt x="16234" y="7836"/>
                  <a:pt x="16222" y="7861"/>
                </a:cubicBezTo>
                <a:cubicBezTo>
                  <a:pt x="16196" y="7798"/>
                  <a:pt x="16171" y="7747"/>
                  <a:pt x="16159" y="7697"/>
                </a:cubicBezTo>
                <a:cubicBezTo>
                  <a:pt x="16159" y="7684"/>
                  <a:pt x="16159" y="7684"/>
                  <a:pt x="16159" y="7684"/>
                </a:cubicBezTo>
                <a:cubicBezTo>
                  <a:pt x="16171" y="7672"/>
                  <a:pt x="16196" y="7659"/>
                  <a:pt x="16209" y="7646"/>
                </a:cubicBezTo>
                <a:close/>
                <a:moveTo>
                  <a:pt x="16373" y="7722"/>
                </a:moveTo>
                <a:cubicBezTo>
                  <a:pt x="16373" y="7747"/>
                  <a:pt x="16386" y="7773"/>
                  <a:pt x="16398" y="7785"/>
                </a:cubicBezTo>
                <a:cubicBezTo>
                  <a:pt x="16373" y="7811"/>
                  <a:pt x="16348" y="7836"/>
                  <a:pt x="16335" y="7861"/>
                </a:cubicBezTo>
                <a:cubicBezTo>
                  <a:pt x="16323" y="7849"/>
                  <a:pt x="16310" y="7823"/>
                  <a:pt x="16310" y="7798"/>
                </a:cubicBezTo>
                <a:cubicBezTo>
                  <a:pt x="16323" y="7773"/>
                  <a:pt x="16348" y="7747"/>
                  <a:pt x="16373" y="7722"/>
                </a:cubicBezTo>
                <a:close/>
                <a:moveTo>
                  <a:pt x="29379" y="7722"/>
                </a:moveTo>
                <a:cubicBezTo>
                  <a:pt x="29404" y="7747"/>
                  <a:pt x="29430" y="7773"/>
                  <a:pt x="29442" y="7798"/>
                </a:cubicBezTo>
                <a:cubicBezTo>
                  <a:pt x="29442" y="7823"/>
                  <a:pt x="29430" y="7849"/>
                  <a:pt x="29417" y="7861"/>
                </a:cubicBezTo>
                <a:cubicBezTo>
                  <a:pt x="29392" y="7836"/>
                  <a:pt x="29379" y="7811"/>
                  <a:pt x="29354" y="7785"/>
                </a:cubicBezTo>
                <a:cubicBezTo>
                  <a:pt x="29366" y="7773"/>
                  <a:pt x="29379" y="7747"/>
                  <a:pt x="29379" y="7722"/>
                </a:cubicBezTo>
                <a:close/>
                <a:moveTo>
                  <a:pt x="29543" y="7646"/>
                </a:moveTo>
                <a:cubicBezTo>
                  <a:pt x="29556" y="7659"/>
                  <a:pt x="29581" y="7672"/>
                  <a:pt x="29594" y="7684"/>
                </a:cubicBezTo>
                <a:cubicBezTo>
                  <a:pt x="29594" y="7684"/>
                  <a:pt x="29594" y="7684"/>
                  <a:pt x="29594" y="7697"/>
                </a:cubicBezTo>
                <a:cubicBezTo>
                  <a:pt x="29581" y="7747"/>
                  <a:pt x="29556" y="7798"/>
                  <a:pt x="29531" y="7861"/>
                </a:cubicBezTo>
                <a:cubicBezTo>
                  <a:pt x="29518" y="7836"/>
                  <a:pt x="29505" y="7823"/>
                  <a:pt x="29493" y="7798"/>
                </a:cubicBezTo>
                <a:cubicBezTo>
                  <a:pt x="29505" y="7747"/>
                  <a:pt x="29531" y="7697"/>
                  <a:pt x="29543" y="7646"/>
                </a:cubicBezTo>
                <a:close/>
                <a:moveTo>
                  <a:pt x="16095" y="7621"/>
                </a:moveTo>
                <a:cubicBezTo>
                  <a:pt x="16121" y="7710"/>
                  <a:pt x="16159" y="7798"/>
                  <a:pt x="16196" y="7899"/>
                </a:cubicBezTo>
                <a:cubicBezTo>
                  <a:pt x="16196" y="7899"/>
                  <a:pt x="16184" y="7912"/>
                  <a:pt x="16184" y="7912"/>
                </a:cubicBezTo>
                <a:cubicBezTo>
                  <a:pt x="16133" y="7836"/>
                  <a:pt x="16083" y="7747"/>
                  <a:pt x="16045" y="7659"/>
                </a:cubicBezTo>
                <a:lnTo>
                  <a:pt x="16057" y="7659"/>
                </a:lnTo>
                <a:cubicBezTo>
                  <a:pt x="16070" y="7646"/>
                  <a:pt x="16083" y="7634"/>
                  <a:pt x="16095" y="7621"/>
                </a:cubicBezTo>
                <a:close/>
                <a:moveTo>
                  <a:pt x="29657" y="7621"/>
                </a:moveTo>
                <a:cubicBezTo>
                  <a:pt x="29669" y="7634"/>
                  <a:pt x="29682" y="7646"/>
                  <a:pt x="29695" y="7659"/>
                </a:cubicBezTo>
                <a:cubicBezTo>
                  <a:pt x="29669" y="7747"/>
                  <a:pt x="29619" y="7836"/>
                  <a:pt x="29568" y="7912"/>
                </a:cubicBezTo>
                <a:cubicBezTo>
                  <a:pt x="29568" y="7912"/>
                  <a:pt x="29556" y="7899"/>
                  <a:pt x="29556" y="7899"/>
                </a:cubicBezTo>
                <a:cubicBezTo>
                  <a:pt x="29594" y="7798"/>
                  <a:pt x="29632" y="7710"/>
                  <a:pt x="29657" y="7621"/>
                </a:cubicBezTo>
                <a:close/>
                <a:moveTo>
                  <a:pt x="16285" y="7836"/>
                </a:moveTo>
                <a:cubicBezTo>
                  <a:pt x="16285" y="7861"/>
                  <a:pt x="16297" y="7874"/>
                  <a:pt x="16310" y="7899"/>
                </a:cubicBezTo>
                <a:cubicBezTo>
                  <a:pt x="16285" y="7912"/>
                  <a:pt x="16272" y="7937"/>
                  <a:pt x="16260" y="7950"/>
                </a:cubicBezTo>
                <a:cubicBezTo>
                  <a:pt x="16247" y="7937"/>
                  <a:pt x="16247" y="7912"/>
                  <a:pt x="16234" y="7899"/>
                </a:cubicBezTo>
                <a:cubicBezTo>
                  <a:pt x="16247" y="7874"/>
                  <a:pt x="16260" y="7861"/>
                  <a:pt x="16285" y="7836"/>
                </a:cubicBezTo>
                <a:close/>
                <a:moveTo>
                  <a:pt x="29467" y="7836"/>
                </a:moveTo>
                <a:cubicBezTo>
                  <a:pt x="29493" y="7861"/>
                  <a:pt x="29505" y="7874"/>
                  <a:pt x="29518" y="7899"/>
                </a:cubicBezTo>
                <a:cubicBezTo>
                  <a:pt x="29505" y="7912"/>
                  <a:pt x="29505" y="7937"/>
                  <a:pt x="29493" y="7950"/>
                </a:cubicBezTo>
                <a:cubicBezTo>
                  <a:pt x="29480" y="7937"/>
                  <a:pt x="29467" y="7912"/>
                  <a:pt x="29442" y="7899"/>
                </a:cubicBezTo>
                <a:cubicBezTo>
                  <a:pt x="29455" y="7874"/>
                  <a:pt x="29467" y="7861"/>
                  <a:pt x="29467" y="7836"/>
                </a:cubicBezTo>
                <a:close/>
                <a:moveTo>
                  <a:pt x="16424" y="7836"/>
                </a:moveTo>
                <a:cubicBezTo>
                  <a:pt x="16436" y="7861"/>
                  <a:pt x="16449" y="7886"/>
                  <a:pt x="16462" y="7912"/>
                </a:cubicBezTo>
                <a:cubicBezTo>
                  <a:pt x="16436" y="7937"/>
                  <a:pt x="16411" y="7962"/>
                  <a:pt x="16386" y="7987"/>
                </a:cubicBezTo>
                <a:cubicBezTo>
                  <a:pt x="16373" y="7962"/>
                  <a:pt x="16361" y="7937"/>
                  <a:pt x="16348" y="7912"/>
                </a:cubicBezTo>
                <a:cubicBezTo>
                  <a:pt x="16373" y="7886"/>
                  <a:pt x="16398" y="7861"/>
                  <a:pt x="16424" y="7836"/>
                </a:cubicBezTo>
                <a:close/>
                <a:moveTo>
                  <a:pt x="29329" y="7836"/>
                </a:moveTo>
                <a:cubicBezTo>
                  <a:pt x="29354" y="7861"/>
                  <a:pt x="29379" y="7886"/>
                  <a:pt x="29404" y="7912"/>
                </a:cubicBezTo>
                <a:cubicBezTo>
                  <a:pt x="29392" y="7937"/>
                  <a:pt x="29379" y="7962"/>
                  <a:pt x="29366" y="7987"/>
                </a:cubicBezTo>
                <a:cubicBezTo>
                  <a:pt x="29341" y="7962"/>
                  <a:pt x="29316" y="7937"/>
                  <a:pt x="29291" y="7912"/>
                </a:cubicBezTo>
                <a:cubicBezTo>
                  <a:pt x="29303" y="7886"/>
                  <a:pt x="29316" y="7861"/>
                  <a:pt x="29329" y="7836"/>
                </a:cubicBezTo>
                <a:close/>
                <a:moveTo>
                  <a:pt x="29278" y="7937"/>
                </a:moveTo>
                <a:cubicBezTo>
                  <a:pt x="29303" y="7962"/>
                  <a:pt x="29329" y="7987"/>
                  <a:pt x="29354" y="8013"/>
                </a:cubicBezTo>
                <a:cubicBezTo>
                  <a:pt x="29341" y="8025"/>
                  <a:pt x="29329" y="8051"/>
                  <a:pt x="29329" y="8063"/>
                </a:cubicBezTo>
                <a:cubicBezTo>
                  <a:pt x="29322" y="8063"/>
                  <a:pt x="29319" y="8066"/>
                  <a:pt x="29319" y="8069"/>
                </a:cubicBezTo>
                <a:lnTo>
                  <a:pt x="29319" y="8069"/>
                </a:lnTo>
                <a:cubicBezTo>
                  <a:pt x="29286" y="8046"/>
                  <a:pt x="29263" y="8023"/>
                  <a:pt x="29240" y="8000"/>
                </a:cubicBezTo>
                <a:cubicBezTo>
                  <a:pt x="29253" y="7975"/>
                  <a:pt x="29265" y="7962"/>
                  <a:pt x="29278" y="7937"/>
                </a:cubicBezTo>
                <a:close/>
                <a:moveTo>
                  <a:pt x="16474" y="7937"/>
                </a:moveTo>
                <a:cubicBezTo>
                  <a:pt x="16487" y="7962"/>
                  <a:pt x="16499" y="7975"/>
                  <a:pt x="16512" y="8000"/>
                </a:cubicBezTo>
                <a:cubicBezTo>
                  <a:pt x="16487" y="8025"/>
                  <a:pt x="16462" y="8051"/>
                  <a:pt x="16424" y="8076"/>
                </a:cubicBezTo>
                <a:cubicBezTo>
                  <a:pt x="16424" y="8076"/>
                  <a:pt x="16424" y="8063"/>
                  <a:pt x="16424" y="8063"/>
                </a:cubicBezTo>
                <a:cubicBezTo>
                  <a:pt x="16424" y="8051"/>
                  <a:pt x="16411" y="8025"/>
                  <a:pt x="16398" y="8013"/>
                </a:cubicBezTo>
                <a:cubicBezTo>
                  <a:pt x="16424" y="7987"/>
                  <a:pt x="16449" y="7962"/>
                  <a:pt x="16474" y="7937"/>
                </a:cubicBezTo>
                <a:close/>
                <a:moveTo>
                  <a:pt x="16323" y="7937"/>
                </a:moveTo>
                <a:cubicBezTo>
                  <a:pt x="16335" y="7962"/>
                  <a:pt x="16348" y="7987"/>
                  <a:pt x="16361" y="8013"/>
                </a:cubicBezTo>
                <a:cubicBezTo>
                  <a:pt x="16348" y="8013"/>
                  <a:pt x="16348" y="8025"/>
                  <a:pt x="16335" y="8025"/>
                </a:cubicBezTo>
                <a:cubicBezTo>
                  <a:pt x="16325" y="8036"/>
                  <a:pt x="16331" y="8054"/>
                  <a:pt x="16348" y="8054"/>
                </a:cubicBezTo>
                <a:cubicBezTo>
                  <a:pt x="16351" y="8054"/>
                  <a:pt x="16356" y="8053"/>
                  <a:pt x="16361" y="8051"/>
                </a:cubicBezTo>
                <a:lnTo>
                  <a:pt x="16373" y="8038"/>
                </a:lnTo>
                <a:cubicBezTo>
                  <a:pt x="16373" y="8051"/>
                  <a:pt x="16386" y="8063"/>
                  <a:pt x="16398" y="8076"/>
                </a:cubicBezTo>
                <a:cubicBezTo>
                  <a:pt x="16398" y="8088"/>
                  <a:pt x="16411" y="8088"/>
                  <a:pt x="16411" y="8088"/>
                </a:cubicBezTo>
                <a:lnTo>
                  <a:pt x="16398" y="8101"/>
                </a:lnTo>
                <a:cubicBezTo>
                  <a:pt x="16361" y="8076"/>
                  <a:pt x="16335" y="8051"/>
                  <a:pt x="16297" y="8025"/>
                </a:cubicBezTo>
                <a:cubicBezTo>
                  <a:pt x="16285" y="8013"/>
                  <a:pt x="16285" y="8000"/>
                  <a:pt x="16272" y="7987"/>
                </a:cubicBezTo>
                <a:cubicBezTo>
                  <a:pt x="16297" y="7975"/>
                  <a:pt x="16310" y="7950"/>
                  <a:pt x="16323" y="7937"/>
                </a:cubicBezTo>
                <a:close/>
                <a:moveTo>
                  <a:pt x="29430" y="7937"/>
                </a:moveTo>
                <a:cubicBezTo>
                  <a:pt x="29442" y="7950"/>
                  <a:pt x="29455" y="7975"/>
                  <a:pt x="29480" y="7987"/>
                </a:cubicBezTo>
                <a:cubicBezTo>
                  <a:pt x="29467" y="8000"/>
                  <a:pt x="29455" y="8013"/>
                  <a:pt x="29455" y="8025"/>
                </a:cubicBezTo>
                <a:cubicBezTo>
                  <a:pt x="29417" y="8051"/>
                  <a:pt x="29392" y="8076"/>
                  <a:pt x="29354" y="8101"/>
                </a:cubicBezTo>
                <a:lnTo>
                  <a:pt x="29341" y="8088"/>
                </a:lnTo>
                <a:cubicBezTo>
                  <a:pt x="29341" y="8088"/>
                  <a:pt x="29354" y="8088"/>
                  <a:pt x="29354" y="8076"/>
                </a:cubicBezTo>
                <a:cubicBezTo>
                  <a:pt x="29366" y="8063"/>
                  <a:pt x="29366" y="8051"/>
                  <a:pt x="29379" y="8038"/>
                </a:cubicBezTo>
                <a:cubicBezTo>
                  <a:pt x="29392" y="8038"/>
                  <a:pt x="29392" y="8051"/>
                  <a:pt x="29392" y="8051"/>
                </a:cubicBezTo>
                <a:cubicBezTo>
                  <a:pt x="29394" y="8053"/>
                  <a:pt x="29397" y="8054"/>
                  <a:pt x="29400" y="8054"/>
                </a:cubicBezTo>
                <a:cubicBezTo>
                  <a:pt x="29413" y="8054"/>
                  <a:pt x="29427" y="8036"/>
                  <a:pt x="29417" y="8025"/>
                </a:cubicBezTo>
                <a:cubicBezTo>
                  <a:pt x="29404" y="8025"/>
                  <a:pt x="29404" y="8013"/>
                  <a:pt x="29392" y="8013"/>
                </a:cubicBezTo>
                <a:cubicBezTo>
                  <a:pt x="29404" y="7987"/>
                  <a:pt x="29417" y="7962"/>
                  <a:pt x="29430" y="7937"/>
                </a:cubicBezTo>
                <a:close/>
                <a:moveTo>
                  <a:pt x="17787" y="5045"/>
                </a:moveTo>
                <a:cubicBezTo>
                  <a:pt x="17851" y="5108"/>
                  <a:pt x="17914" y="5184"/>
                  <a:pt x="17952" y="5273"/>
                </a:cubicBezTo>
                <a:cubicBezTo>
                  <a:pt x="17888" y="5285"/>
                  <a:pt x="17825" y="5310"/>
                  <a:pt x="17775" y="5323"/>
                </a:cubicBezTo>
                <a:cubicBezTo>
                  <a:pt x="17764" y="5323"/>
                  <a:pt x="17762" y="5351"/>
                  <a:pt x="17778" y="5351"/>
                </a:cubicBezTo>
                <a:cubicBezTo>
                  <a:pt x="17781" y="5351"/>
                  <a:pt x="17784" y="5350"/>
                  <a:pt x="17787" y="5348"/>
                </a:cubicBezTo>
                <a:cubicBezTo>
                  <a:pt x="17838" y="5336"/>
                  <a:pt x="17901" y="5310"/>
                  <a:pt x="17977" y="5298"/>
                </a:cubicBezTo>
                <a:cubicBezTo>
                  <a:pt x="18040" y="5412"/>
                  <a:pt x="18090" y="5550"/>
                  <a:pt x="18128" y="5677"/>
                </a:cubicBezTo>
                <a:lnTo>
                  <a:pt x="18065" y="5677"/>
                </a:lnTo>
                <a:cubicBezTo>
                  <a:pt x="18053" y="5677"/>
                  <a:pt x="18053" y="5702"/>
                  <a:pt x="18065" y="5702"/>
                </a:cubicBezTo>
                <a:lnTo>
                  <a:pt x="18141" y="5702"/>
                </a:lnTo>
                <a:cubicBezTo>
                  <a:pt x="18154" y="5752"/>
                  <a:pt x="18166" y="5790"/>
                  <a:pt x="18179" y="5841"/>
                </a:cubicBezTo>
                <a:cubicBezTo>
                  <a:pt x="18191" y="5891"/>
                  <a:pt x="18204" y="5954"/>
                  <a:pt x="18217" y="6005"/>
                </a:cubicBezTo>
                <a:lnTo>
                  <a:pt x="18204" y="6005"/>
                </a:lnTo>
                <a:cubicBezTo>
                  <a:pt x="18202" y="6003"/>
                  <a:pt x="18200" y="6002"/>
                  <a:pt x="18199" y="6002"/>
                </a:cubicBezTo>
                <a:cubicBezTo>
                  <a:pt x="18188" y="6002"/>
                  <a:pt x="18181" y="6030"/>
                  <a:pt x="18191" y="6030"/>
                </a:cubicBezTo>
                <a:cubicBezTo>
                  <a:pt x="18204" y="6043"/>
                  <a:pt x="18217" y="6043"/>
                  <a:pt x="18229" y="6043"/>
                </a:cubicBezTo>
                <a:cubicBezTo>
                  <a:pt x="18242" y="6106"/>
                  <a:pt x="18255" y="6169"/>
                  <a:pt x="18255" y="6220"/>
                </a:cubicBezTo>
                <a:cubicBezTo>
                  <a:pt x="18242" y="6220"/>
                  <a:pt x="18229" y="6207"/>
                  <a:pt x="18204" y="6207"/>
                </a:cubicBezTo>
                <a:cubicBezTo>
                  <a:pt x="18202" y="6205"/>
                  <a:pt x="18199" y="6204"/>
                  <a:pt x="18197" y="6204"/>
                </a:cubicBezTo>
                <a:lnTo>
                  <a:pt x="18197" y="6204"/>
                </a:lnTo>
                <a:cubicBezTo>
                  <a:pt x="18188" y="6204"/>
                  <a:pt x="18184" y="6222"/>
                  <a:pt x="18204" y="6232"/>
                </a:cubicBezTo>
                <a:cubicBezTo>
                  <a:pt x="18217" y="6232"/>
                  <a:pt x="18242" y="6245"/>
                  <a:pt x="18267" y="6258"/>
                </a:cubicBezTo>
                <a:cubicBezTo>
                  <a:pt x="18292" y="6396"/>
                  <a:pt x="18305" y="6548"/>
                  <a:pt x="18318" y="6687"/>
                </a:cubicBezTo>
                <a:lnTo>
                  <a:pt x="18305" y="6687"/>
                </a:lnTo>
                <a:cubicBezTo>
                  <a:pt x="18280" y="6687"/>
                  <a:pt x="18280" y="6712"/>
                  <a:pt x="18292" y="6725"/>
                </a:cubicBezTo>
                <a:lnTo>
                  <a:pt x="18318" y="6725"/>
                </a:lnTo>
                <a:cubicBezTo>
                  <a:pt x="18318" y="6813"/>
                  <a:pt x="18318" y="6889"/>
                  <a:pt x="18305" y="6977"/>
                </a:cubicBezTo>
                <a:cubicBezTo>
                  <a:pt x="18292" y="6965"/>
                  <a:pt x="18280" y="6965"/>
                  <a:pt x="18267" y="6952"/>
                </a:cubicBezTo>
                <a:cubicBezTo>
                  <a:pt x="18255" y="6952"/>
                  <a:pt x="18242" y="6965"/>
                  <a:pt x="18255" y="6977"/>
                </a:cubicBezTo>
                <a:cubicBezTo>
                  <a:pt x="18280" y="6990"/>
                  <a:pt x="18292" y="6990"/>
                  <a:pt x="18305" y="7003"/>
                </a:cubicBezTo>
                <a:cubicBezTo>
                  <a:pt x="18280" y="7419"/>
                  <a:pt x="18166" y="7849"/>
                  <a:pt x="17926" y="8189"/>
                </a:cubicBezTo>
                <a:cubicBezTo>
                  <a:pt x="17876" y="8076"/>
                  <a:pt x="17825" y="7975"/>
                  <a:pt x="17775" y="7861"/>
                </a:cubicBezTo>
                <a:cubicBezTo>
                  <a:pt x="17800" y="7836"/>
                  <a:pt x="17825" y="7811"/>
                  <a:pt x="17851" y="7785"/>
                </a:cubicBezTo>
                <a:cubicBezTo>
                  <a:pt x="17859" y="7776"/>
                  <a:pt x="17856" y="7768"/>
                  <a:pt x="17848" y="7768"/>
                </a:cubicBezTo>
                <a:cubicBezTo>
                  <a:pt x="17845" y="7768"/>
                  <a:pt x="17842" y="7769"/>
                  <a:pt x="17838" y="7773"/>
                </a:cubicBezTo>
                <a:cubicBezTo>
                  <a:pt x="17813" y="7798"/>
                  <a:pt x="17787" y="7811"/>
                  <a:pt x="17762" y="7836"/>
                </a:cubicBezTo>
                <a:cubicBezTo>
                  <a:pt x="17762" y="7836"/>
                  <a:pt x="17750" y="7823"/>
                  <a:pt x="17750" y="7811"/>
                </a:cubicBezTo>
                <a:cubicBezTo>
                  <a:pt x="17750" y="7773"/>
                  <a:pt x="17750" y="7722"/>
                  <a:pt x="17762" y="7684"/>
                </a:cubicBezTo>
                <a:cubicBezTo>
                  <a:pt x="17775" y="7659"/>
                  <a:pt x="17800" y="7646"/>
                  <a:pt x="17825" y="7621"/>
                </a:cubicBezTo>
                <a:cubicBezTo>
                  <a:pt x="17825" y="7612"/>
                  <a:pt x="17819" y="7603"/>
                  <a:pt x="17811" y="7603"/>
                </a:cubicBezTo>
                <a:cubicBezTo>
                  <a:pt x="17807" y="7603"/>
                  <a:pt x="17804" y="7605"/>
                  <a:pt x="17800" y="7609"/>
                </a:cubicBezTo>
                <a:cubicBezTo>
                  <a:pt x="17787" y="7621"/>
                  <a:pt x="17775" y="7634"/>
                  <a:pt x="17762" y="7646"/>
                </a:cubicBezTo>
                <a:cubicBezTo>
                  <a:pt x="17762" y="7495"/>
                  <a:pt x="17762" y="7343"/>
                  <a:pt x="17762" y="7205"/>
                </a:cubicBezTo>
                <a:cubicBezTo>
                  <a:pt x="17762" y="7192"/>
                  <a:pt x="17775" y="7179"/>
                  <a:pt x="17787" y="7167"/>
                </a:cubicBezTo>
                <a:cubicBezTo>
                  <a:pt x="17796" y="7158"/>
                  <a:pt x="17786" y="7149"/>
                  <a:pt x="17780" y="7149"/>
                </a:cubicBezTo>
                <a:cubicBezTo>
                  <a:pt x="17777" y="7149"/>
                  <a:pt x="17775" y="7150"/>
                  <a:pt x="17775" y="7154"/>
                </a:cubicBezTo>
                <a:cubicBezTo>
                  <a:pt x="17762" y="7167"/>
                  <a:pt x="17762" y="7167"/>
                  <a:pt x="17750" y="7167"/>
                </a:cubicBezTo>
                <a:cubicBezTo>
                  <a:pt x="17750" y="7040"/>
                  <a:pt x="17750" y="6914"/>
                  <a:pt x="17737" y="6800"/>
                </a:cubicBezTo>
                <a:cubicBezTo>
                  <a:pt x="17724" y="6220"/>
                  <a:pt x="17699" y="5677"/>
                  <a:pt x="17560" y="5121"/>
                </a:cubicBezTo>
                <a:cubicBezTo>
                  <a:pt x="17573" y="5108"/>
                  <a:pt x="17573" y="5096"/>
                  <a:pt x="17560" y="5096"/>
                </a:cubicBezTo>
                <a:cubicBezTo>
                  <a:pt x="17560" y="5083"/>
                  <a:pt x="17547" y="5058"/>
                  <a:pt x="17547" y="5045"/>
                </a:cubicBezTo>
                <a:close/>
                <a:moveTo>
                  <a:pt x="28205" y="5045"/>
                </a:moveTo>
                <a:cubicBezTo>
                  <a:pt x="28192" y="5058"/>
                  <a:pt x="28192" y="5083"/>
                  <a:pt x="28192" y="5096"/>
                </a:cubicBezTo>
                <a:cubicBezTo>
                  <a:pt x="28179" y="5096"/>
                  <a:pt x="28179" y="5108"/>
                  <a:pt x="28192" y="5121"/>
                </a:cubicBezTo>
                <a:cubicBezTo>
                  <a:pt x="28053" y="5677"/>
                  <a:pt x="28028" y="6220"/>
                  <a:pt x="28015" y="6800"/>
                </a:cubicBezTo>
                <a:cubicBezTo>
                  <a:pt x="28003" y="6914"/>
                  <a:pt x="28003" y="7040"/>
                  <a:pt x="27990" y="7167"/>
                </a:cubicBezTo>
                <a:cubicBezTo>
                  <a:pt x="27990" y="7167"/>
                  <a:pt x="27990" y="7167"/>
                  <a:pt x="27977" y="7154"/>
                </a:cubicBezTo>
                <a:cubicBezTo>
                  <a:pt x="27977" y="7150"/>
                  <a:pt x="27975" y="7149"/>
                  <a:pt x="27973" y="7149"/>
                </a:cubicBezTo>
                <a:cubicBezTo>
                  <a:pt x="27966" y="7149"/>
                  <a:pt x="27956" y="7158"/>
                  <a:pt x="27965" y="7167"/>
                </a:cubicBezTo>
                <a:cubicBezTo>
                  <a:pt x="27977" y="7179"/>
                  <a:pt x="27990" y="7192"/>
                  <a:pt x="27990" y="7205"/>
                </a:cubicBezTo>
                <a:cubicBezTo>
                  <a:pt x="27990" y="7343"/>
                  <a:pt x="27990" y="7495"/>
                  <a:pt x="27990" y="7646"/>
                </a:cubicBezTo>
                <a:cubicBezTo>
                  <a:pt x="27977" y="7634"/>
                  <a:pt x="27965" y="7621"/>
                  <a:pt x="27952" y="7609"/>
                </a:cubicBezTo>
                <a:cubicBezTo>
                  <a:pt x="27948" y="7605"/>
                  <a:pt x="27944" y="7603"/>
                  <a:pt x="27939" y="7603"/>
                </a:cubicBezTo>
                <a:cubicBezTo>
                  <a:pt x="27928" y="7603"/>
                  <a:pt x="27918" y="7612"/>
                  <a:pt x="27927" y="7621"/>
                </a:cubicBezTo>
                <a:cubicBezTo>
                  <a:pt x="27952" y="7646"/>
                  <a:pt x="27977" y="7659"/>
                  <a:pt x="27990" y="7684"/>
                </a:cubicBezTo>
                <a:cubicBezTo>
                  <a:pt x="27990" y="7722"/>
                  <a:pt x="28003" y="7773"/>
                  <a:pt x="28003" y="7811"/>
                </a:cubicBezTo>
                <a:cubicBezTo>
                  <a:pt x="28003" y="7823"/>
                  <a:pt x="27990" y="7836"/>
                  <a:pt x="27990" y="7836"/>
                </a:cubicBezTo>
                <a:cubicBezTo>
                  <a:pt x="27965" y="7811"/>
                  <a:pt x="27940" y="7798"/>
                  <a:pt x="27914" y="7773"/>
                </a:cubicBezTo>
                <a:cubicBezTo>
                  <a:pt x="27911" y="7769"/>
                  <a:pt x="27907" y="7768"/>
                  <a:pt x="27904" y="7768"/>
                </a:cubicBezTo>
                <a:cubicBezTo>
                  <a:pt x="27896" y="7768"/>
                  <a:pt x="27893" y="7776"/>
                  <a:pt x="27902" y="7785"/>
                </a:cubicBezTo>
                <a:cubicBezTo>
                  <a:pt x="27927" y="7811"/>
                  <a:pt x="27952" y="7836"/>
                  <a:pt x="27977" y="7861"/>
                </a:cubicBezTo>
                <a:cubicBezTo>
                  <a:pt x="27914" y="7975"/>
                  <a:pt x="27864" y="8076"/>
                  <a:pt x="27826" y="8189"/>
                </a:cubicBezTo>
                <a:cubicBezTo>
                  <a:pt x="27586" y="7849"/>
                  <a:pt x="27472" y="7419"/>
                  <a:pt x="27447" y="7003"/>
                </a:cubicBezTo>
                <a:cubicBezTo>
                  <a:pt x="27460" y="6990"/>
                  <a:pt x="27472" y="6990"/>
                  <a:pt x="27485" y="6977"/>
                </a:cubicBezTo>
                <a:cubicBezTo>
                  <a:pt x="27498" y="6965"/>
                  <a:pt x="27498" y="6952"/>
                  <a:pt x="27472" y="6952"/>
                </a:cubicBezTo>
                <a:cubicBezTo>
                  <a:pt x="27472" y="6965"/>
                  <a:pt x="27460" y="6965"/>
                  <a:pt x="27447" y="6977"/>
                </a:cubicBezTo>
                <a:cubicBezTo>
                  <a:pt x="27434" y="6889"/>
                  <a:pt x="27434" y="6813"/>
                  <a:pt x="27434" y="6725"/>
                </a:cubicBezTo>
                <a:lnTo>
                  <a:pt x="27460" y="6725"/>
                </a:lnTo>
                <a:cubicBezTo>
                  <a:pt x="27472" y="6712"/>
                  <a:pt x="27472" y="6687"/>
                  <a:pt x="27447" y="6687"/>
                </a:cubicBezTo>
                <a:lnTo>
                  <a:pt x="27434" y="6687"/>
                </a:lnTo>
                <a:cubicBezTo>
                  <a:pt x="27447" y="6548"/>
                  <a:pt x="27460" y="6396"/>
                  <a:pt x="27485" y="6258"/>
                </a:cubicBezTo>
                <a:cubicBezTo>
                  <a:pt x="27510" y="6245"/>
                  <a:pt x="27535" y="6232"/>
                  <a:pt x="27548" y="6232"/>
                </a:cubicBezTo>
                <a:cubicBezTo>
                  <a:pt x="27569" y="6222"/>
                  <a:pt x="27564" y="6204"/>
                  <a:pt x="27555" y="6204"/>
                </a:cubicBezTo>
                <a:lnTo>
                  <a:pt x="27555" y="6204"/>
                </a:lnTo>
                <a:cubicBezTo>
                  <a:pt x="27553" y="6204"/>
                  <a:pt x="27551" y="6205"/>
                  <a:pt x="27548" y="6207"/>
                </a:cubicBezTo>
                <a:cubicBezTo>
                  <a:pt x="27523" y="6207"/>
                  <a:pt x="27510" y="6220"/>
                  <a:pt x="27485" y="6220"/>
                </a:cubicBezTo>
                <a:cubicBezTo>
                  <a:pt x="27498" y="6169"/>
                  <a:pt x="27510" y="6106"/>
                  <a:pt x="27523" y="6043"/>
                </a:cubicBezTo>
                <a:cubicBezTo>
                  <a:pt x="27535" y="6043"/>
                  <a:pt x="27548" y="6043"/>
                  <a:pt x="27548" y="6030"/>
                </a:cubicBezTo>
                <a:cubicBezTo>
                  <a:pt x="27570" y="6030"/>
                  <a:pt x="27564" y="6002"/>
                  <a:pt x="27553" y="6002"/>
                </a:cubicBezTo>
                <a:lnTo>
                  <a:pt x="27553" y="6002"/>
                </a:lnTo>
                <a:cubicBezTo>
                  <a:pt x="27552" y="6002"/>
                  <a:pt x="27550" y="6003"/>
                  <a:pt x="27548" y="6005"/>
                </a:cubicBezTo>
                <a:lnTo>
                  <a:pt x="27535" y="6005"/>
                </a:lnTo>
                <a:cubicBezTo>
                  <a:pt x="27548" y="5954"/>
                  <a:pt x="27561" y="5891"/>
                  <a:pt x="27573" y="5841"/>
                </a:cubicBezTo>
                <a:cubicBezTo>
                  <a:pt x="27586" y="5790"/>
                  <a:pt x="27599" y="5752"/>
                  <a:pt x="27611" y="5702"/>
                </a:cubicBezTo>
                <a:lnTo>
                  <a:pt x="27674" y="5702"/>
                </a:lnTo>
                <a:cubicBezTo>
                  <a:pt x="27700" y="5702"/>
                  <a:pt x="27700" y="5677"/>
                  <a:pt x="27674" y="5677"/>
                </a:cubicBezTo>
                <a:lnTo>
                  <a:pt x="27624" y="5677"/>
                </a:lnTo>
                <a:cubicBezTo>
                  <a:pt x="27662" y="5550"/>
                  <a:pt x="27712" y="5412"/>
                  <a:pt x="27775" y="5298"/>
                </a:cubicBezTo>
                <a:cubicBezTo>
                  <a:pt x="27851" y="5310"/>
                  <a:pt x="27914" y="5336"/>
                  <a:pt x="27965" y="5348"/>
                </a:cubicBezTo>
                <a:cubicBezTo>
                  <a:pt x="27968" y="5350"/>
                  <a:pt x="27971" y="5351"/>
                  <a:pt x="27974" y="5351"/>
                </a:cubicBezTo>
                <a:cubicBezTo>
                  <a:pt x="27990" y="5351"/>
                  <a:pt x="27988" y="5323"/>
                  <a:pt x="27977" y="5323"/>
                </a:cubicBezTo>
                <a:cubicBezTo>
                  <a:pt x="27914" y="5310"/>
                  <a:pt x="27864" y="5285"/>
                  <a:pt x="27801" y="5273"/>
                </a:cubicBezTo>
                <a:cubicBezTo>
                  <a:pt x="27839" y="5184"/>
                  <a:pt x="27902" y="5108"/>
                  <a:pt x="27965" y="5045"/>
                </a:cubicBezTo>
                <a:close/>
                <a:moveTo>
                  <a:pt x="16537" y="8025"/>
                </a:moveTo>
                <a:cubicBezTo>
                  <a:pt x="16550" y="8051"/>
                  <a:pt x="16575" y="8076"/>
                  <a:pt x="16588" y="8101"/>
                </a:cubicBezTo>
                <a:cubicBezTo>
                  <a:pt x="16575" y="8114"/>
                  <a:pt x="16575" y="8126"/>
                  <a:pt x="16563" y="8126"/>
                </a:cubicBezTo>
                <a:cubicBezTo>
                  <a:pt x="16563" y="8135"/>
                  <a:pt x="16569" y="8144"/>
                  <a:pt x="16573" y="8144"/>
                </a:cubicBezTo>
                <a:cubicBezTo>
                  <a:pt x="16574" y="8144"/>
                  <a:pt x="16575" y="8143"/>
                  <a:pt x="16575" y="8139"/>
                </a:cubicBezTo>
                <a:cubicBezTo>
                  <a:pt x="16588" y="8139"/>
                  <a:pt x="16600" y="8126"/>
                  <a:pt x="16600" y="8126"/>
                </a:cubicBezTo>
                <a:cubicBezTo>
                  <a:pt x="16626" y="8152"/>
                  <a:pt x="16651" y="8177"/>
                  <a:pt x="16664" y="8202"/>
                </a:cubicBezTo>
                <a:cubicBezTo>
                  <a:pt x="16651" y="8215"/>
                  <a:pt x="16638" y="8227"/>
                  <a:pt x="16626" y="8240"/>
                </a:cubicBezTo>
                <a:cubicBezTo>
                  <a:pt x="16550" y="8202"/>
                  <a:pt x="16487" y="8164"/>
                  <a:pt x="16424" y="8126"/>
                </a:cubicBezTo>
                <a:cubicBezTo>
                  <a:pt x="16462" y="8088"/>
                  <a:pt x="16499" y="8063"/>
                  <a:pt x="16537" y="8025"/>
                </a:cubicBezTo>
                <a:close/>
                <a:moveTo>
                  <a:pt x="29215" y="8025"/>
                </a:moveTo>
                <a:cubicBezTo>
                  <a:pt x="29253" y="8063"/>
                  <a:pt x="29291" y="8088"/>
                  <a:pt x="29329" y="8126"/>
                </a:cubicBezTo>
                <a:cubicBezTo>
                  <a:pt x="29265" y="8164"/>
                  <a:pt x="29202" y="8202"/>
                  <a:pt x="29126" y="8240"/>
                </a:cubicBezTo>
                <a:cubicBezTo>
                  <a:pt x="29114" y="8227"/>
                  <a:pt x="29101" y="8215"/>
                  <a:pt x="29089" y="8202"/>
                </a:cubicBezTo>
                <a:cubicBezTo>
                  <a:pt x="29101" y="8177"/>
                  <a:pt x="29126" y="8152"/>
                  <a:pt x="29152" y="8126"/>
                </a:cubicBezTo>
                <a:cubicBezTo>
                  <a:pt x="29152" y="8126"/>
                  <a:pt x="29164" y="8139"/>
                  <a:pt x="29164" y="8139"/>
                </a:cubicBezTo>
                <a:cubicBezTo>
                  <a:pt x="29168" y="8143"/>
                  <a:pt x="29172" y="8144"/>
                  <a:pt x="29175" y="8144"/>
                </a:cubicBezTo>
                <a:cubicBezTo>
                  <a:pt x="29183" y="8144"/>
                  <a:pt x="29190" y="8135"/>
                  <a:pt x="29190" y="8126"/>
                </a:cubicBezTo>
                <a:cubicBezTo>
                  <a:pt x="29177" y="8126"/>
                  <a:pt x="29177" y="8114"/>
                  <a:pt x="29164" y="8101"/>
                </a:cubicBezTo>
                <a:cubicBezTo>
                  <a:pt x="29177" y="8076"/>
                  <a:pt x="29202" y="8051"/>
                  <a:pt x="29215" y="8025"/>
                </a:cubicBezTo>
                <a:close/>
                <a:moveTo>
                  <a:pt x="18292" y="5853"/>
                </a:moveTo>
                <a:cubicBezTo>
                  <a:pt x="18507" y="5891"/>
                  <a:pt x="18734" y="5891"/>
                  <a:pt x="18936" y="5992"/>
                </a:cubicBezTo>
                <a:cubicBezTo>
                  <a:pt x="18987" y="6156"/>
                  <a:pt x="19025" y="6333"/>
                  <a:pt x="19037" y="6510"/>
                </a:cubicBezTo>
                <a:cubicBezTo>
                  <a:pt x="19075" y="7154"/>
                  <a:pt x="18823" y="7836"/>
                  <a:pt x="18242" y="8177"/>
                </a:cubicBezTo>
                <a:cubicBezTo>
                  <a:pt x="18179" y="8215"/>
                  <a:pt x="18116" y="8253"/>
                  <a:pt x="18040" y="8278"/>
                </a:cubicBezTo>
                <a:cubicBezTo>
                  <a:pt x="18141" y="8139"/>
                  <a:pt x="18217" y="7962"/>
                  <a:pt x="18267" y="7798"/>
                </a:cubicBezTo>
                <a:cubicBezTo>
                  <a:pt x="18356" y="7571"/>
                  <a:pt x="18406" y="7318"/>
                  <a:pt x="18431" y="7066"/>
                </a:cubicBezTo>
                <a:cubicBezTo>
                  <a:pt x="18482" y="7078"/>
                  <a:pt x="18532" y="7091"/>
                  <a:pt x="18583" y="7104"/>
                </a:cubicBezTo>
                <a:cubicBezTo>
                  <a:pt x="18588" y="7106"/>
                  <a:pt x="18592" y="7107"/>
                  <a:pt x="18595" y="7107"/>
                </a:cubicBezTo>
                <a:cubicBezTo>
                  <a:pt x="18608" y="7107"/>
                  <a:pt x="18606" y="7088"/>
                  <a:pt x="18596" y="7078"/>
                </a:cubicBezTo>
                <a:cubicBezTo>
                  <a:pt x="18532" y="7066"/>
                  <a:pt x="18482" y="7053"/>
                  <a:pt x="18431" y="7028"/>
                </a:cubicBezTo>
                <a:cubicBezTo>
                  <a:pt x="18431" y="6939"/>
                  <a:pt x="18431" y="6851"/>
                  <a:pt x="18431" y="6763"/>
                </a:cubicBezTo>
                <a:cubicBezTo>
                  <a:pt x="18457" y="6763"/>
                  <a:pt x="18469" y="6775"/>
                  <a:pt x="18495" y="6775"/>
                </a:cubicBezTo>
                <a:cubicBezTo>
                  <a:pt x="18570" y="6813"/>
                  <a:pt x="18621" y="6851"/>
                  <a:pt x="18684" y="6914"/>
                </a:cubicBezTo>
                <a:cubicBezTo>
                  <a:pt x="18697" y="6914"/>
                  <a:pt x="18709" y="6901"/>
                  <a:pt x="18697" y="6889"/>
                </a:cubicBezTo>
                <a:cubicBezTo>
                  <a:pt x="18646" y="6800"/>
                  <a:pt x="18545" y="6750"/>
                  <a:pt x="18431" y="6725"/>
                </a:cubicBezTo>
                <a:cubicBezTo>
                  <a:pt x="18431" y="6712"/>
                  <a:pt x="18431" y="6712"/>
                  <a:pt x="18431" y="6699"/>
                </a:cubicBezTo>
                <a:cubicBezTo>
                  <a:pt x="18431" y="6636"/>
                  <a:pt x="18431" y="6561"/>
                  <a:pt x="18419" y="6497"/>
                </a:cubicBezTo>
                <a:lnTo>
                  <a:pt x="18419" y="6497"/>
                </a:lnTo>
                <a:cubicBezTo>
                  <a:pt x="18621" y="6535"/>
                  <a:pt x="18823" y="6561"/>
                  <a:pt x="18974" y="6712"/>
                </a:cubicBezTo>
                <a:cubicBezTo>
                  <a:pt x="18978" y="6716"/>
                  <a:pt x="18983" y="6717"/>
                  <a:pt x="18987" y="6717"/>
                </a:cubicBezTo>
                <a:cubicBezTo>
                  <a:pt x="18999" y="6717"/>
                  <a:pt x="19009" y="6708"/>
                  <a:pt x="19000" y="6699"/>
                </a:cubicBezTo>
                <a:cubicBezTo>
                  <a:pt x="18861" y="6523"/>
                  <a:pt x="18621" y="6497"/>
                  <a:pt x="18419" y="6472"/>
                </a:cubicBezTo>
                <a:cubicBezTo>
                  <a:pt x="18406" y="6409"/>
                  <a:pt x="18406" y="6346"/>
                  <a:pt x="18393" y="6283"/>
                </a:cubicBezTo>
                <a:lnTo>
                  <a:pt x="18393" y="6283"/>
                </a:lnTo>
                <a:cubicBezTo>
                  <a:pt x="18608" y="6333"/>
                  <a:pt x="18823" y="6346"/>
                  <a:pt x="19012" y="6485"/>
                </a:cubicBezTo>
                <a:cubicBezTo>
                  <a:pt x="19015" y="6487"/>
                  <a:pt x="19017" y="6488"/>
                  <a:pt x="19020" y="6488"/>
                </a:cubicBezTo>
                <a:cubicBezTo>
                  <a:pt x="19029" y="6488"/>
                  <a:pt x="19035" y="6472"/>
                  <a:pt x="19025" y="6472"/>
                </a:cubicBezTo>
                <a:cubicBezTo>
                  <a:pt x="18861" y="6308"/>
                  <a:pt x="18608" y="6295"/>
                  <a:pt x="18381" y="6258"/>
                </a:cubicBezTo>
                <a:cubicBezTo>
                  <a:pt x="18368" y="6194"/>
                  <a:pt x="18368" y="6144"/>
                  <a:pt x="18356" y="6081"/>
                </a:cubicBezTo>
                <a:lnTo>
                  <a:pt x="18356" y="6081"/>
                </a:lnTo>
                <a:cubicBezTo>
                  <a:pt x="18532" y="6131"/>
                  <a:pt x="18709" y="6144"/>
                  <a:pt x="18873" y="6232"/>
                </a:cubicBezTo>
                <a:cubicBezTo>
                  <a:pt x="18886" y="6232"/>
                  <a:pt x="18911" y="6220"/>
                  <a:pt x="18899" y="6207"/>
                </a:cubicBezTo>
                <a:cubicBezTo>
                  <a:pt x="18734" y="6081"/>
                  <a:pt x="18532" y="6081"/>
                  <a:pt x="18343" y="6043"/>
                </a:cubicBezTo>
                <a:cubicBezTo>
                  <a:pt x="18330" y="5980"/>
                  <a:pt x="18305" y="5917"/>
                  <a:pt x="18292" y="5853"/>
                </a:cubicBezTo>
                <a:close/>
                <a:moveTo>
                  <a:pt x="27460" y="5853"/>
                </a:moveTo>
                <a:lnTo>
                  <a:pt x="27460" y="5853"/>
                </a:lnTo>
                <a:cubicBezTo>
                  <a:pt x="27447" y="5917"/>
                  <a:pt x="27422" y="5980"/>
                  <a:pt x="27409" y="6043"/>
                </a:cubicBezTo>
                <a:cubicBezTo>
                  <a:pt x="27220" y="6081"/>
                  <a:pt x="27018" y="6081"/>
                  <a:pt x="26854" y="6207"/>
                </a:cubicBezTo>
                <a:cubicBezTo>
                  <a:pt x="26841" y="6220"/>
                  <a:pt x="26854" y="6232"/>
                  <a:pt x="26866" y="6232"/>
                </a:cubicBezTo>
                <a:cubicBezTo>
                  <a:pt x="27043" y="6144"/>
                  <a:pt x="27220" y="6131"/>
                  <a:pt x="27397" y="6081"/>
                </a:cubicBezTo>
                <a:lnTo>
                  <a:pt x="27397" y="6081"/>
                </a:lnTo>
                <a:cubicBezTo>
                  <a:pt x="27384" y="6144"/>
                  <a:pt x="27371" y="6194"/>
                  <a:pt x="27371" y="6258"/>
                </a:cubicBezTo>
                <a:cubicBezTo>
                  <a:pt x="27144" y="6295"/>
                  <a:pt x="26891" y="6308"/>
                  <a:pt x="26727" y="6472"/>
                </a:cubicBezTo>
                <a:cubicBezTo>
                  <a:pt x="26717" y="6472"/>
                  <a:pt x="26723" y="6488"/>
                  <a:pt x="26733" y="6488"/>
                </a:cubicBezTo>
                <a:cubicBezTo>
                  <a:pt x="26735" y="6488"/>
                  <a:pt x="26737" y="6487"/>
                  <a:pt x="26740" y="6485"/>
                </a:cubicBezTo>
                <a:cubicBezTo>
                  <a:pt x="26929" y="6346"/>
                  <a:pt x="27144" y="6333"/>
                  <a:pt x="27359" y="6283"/>
                </a:cubicBezTo>
                <a:lnTo>
                  <a:pt x="27359" y="6283"/>
                </a:lnTo>
                <a:cubicBezTo>
                  <a:pt x="27346" y="6346"/>
                  <a:pt x="27346" y="6409"/>
                  <a:pt x="27333" y="6472"/>
                </a:cubicBezTo>
                <a:cubicBezTo>
                  <a:pt x="27131" y="6497"/>
                  <a:pt x="26891" y="6523"/>
                  <a:pt x="26753" y="6699"/>
                </a:cubicBezTo>
                <a:cubicBezTo>
                  <a:pt x="26744" y="6708"/>
                  <a:pt x="26754" y="6717"/>
                  <a:pt x="26765" y="6717"/>
                </a:cubicBezTo>
                <a:cubicBezTo>
                  <a:pt x="26769" y="6717"/>
                  <a:pt x="26774" y="6716"/>
                  <a:pt x="26778" y="6712"/>
                </a:cubicBezTo>
                <a:cubicBezTo>
                  <a:pt x="26929" y="6561"/>
                  <a:pt x="27131" y="6535"/>
                  <a:pt x="27333" y="6497"/>
                </a:cubicBezTo>
                <a:lnTo>
                  <a:pt x="27333" y="6497"/>
                </a:lnTo>
                <a:cubicBezTo>
                  <a:pt x="27321" y="6561"/>
                  <a:pt x="27321" y="6636"/>
                  <a:pt x="27321" y="6699"/>
                </a:cubicBezTo>
                <a:cubicBezTo>
                  <a:pt x="27321" y="6712"/>
                  <a:pt x="27321" y="6712"/>
                  <a:pt x="27321" y="6725"/>
                </a:cubicBezTo>
                <a:cubicBezTo>
                  <a:pt x="27207" y="6750"/>
                  <a:pt x="27106" y="6800"/>
                  <a:pt x="27043" y="6889"/>
                </a:cubicBezTo>
                <a:cubicBezTo>
                  <a:pt x="27043" y="6901"/>
                  <a:pt x="27056" y="6914"/>
                  <a:pt x="27068" y="6914"/>
                </a:cubicBezTo>
                <a:cubicBezTo>
                  <a:pt x="27131" y="6851"/>
                  <a:pt x="27182" y="6813"/>
                  <a:pt x="27258" y="6775"/>
                </a:cubicBezTo>
                <a:cubicBezTo>
                  <a:pt x="27283" y="6775"/>
                  <a:pt x="27296" y="6763"/>
                  <a:pt x="27321" y="6763"/>
                </a:cubicBezTo>
                <a:cubicBezTo>
                  <a:pt x="27308" y="6851"/>
                  <a:pt x="27321" y="6939"/>
                  <a:pt x="27321" y="7028"/>
                </a:cubicBezTo>
                <a:cubicBezTo>
                  <a:pt x="27270" y="7053"/>
                  <a:pt x="27207" y="7066"/>
                  <a:pt x="27157" y="7078"/>
                </a:cubicBezTo>
                <a:cubicBezTo>
                  <a:pt x="27136" y="7088"/>
                  <a:pt x="27141" y="7107"/>
                  <a:pt x="27150" y="7107"/>
                </a:cubicBezTo>
                <a:cubicBezTo>
                  <a:pt x="27152" y="7107"/>
                  <a:pt x="27154" y="7106"/>
                  <a:pt x="27157" y="7104"/>
                </a:cubicBezTo>
                <a:cubicBezTo>
                  <a:pt x="27220" y="7091"/>
                  <a:pt x="27270" y="7078"/>
                  <a:pt x="27321" y="7066"/>
                </a:cubicBezTo>
                <a:cubicBezTo>
                  <a:pt x="27346" y="7318"/>
                  <a:pt x="27397" y="7571"/>
                  <a:pt x="27485" y="7798"/>
                </a:cubicBezTo>
                <a:cubicBezTo>
                  <a:pt x="27535" y="7962"/>
                  <a:pt x="27599" y="8139"/>
                  <a:pt x="27712" y="8278"/>
                </a:cubicBezTo>
                <a:cubicBezTo>
                  <a:pt x="27636" y="8253"/>
                  <a:pt x="27573" y="8215"/>
                  <a:pt x="27510" y="8177"/>
                </a:cubicBezTo>
                <a:cubicBezTo>
                  <a:pt x="26929" y="7836"/>
                  <a:pt x="26677" y="7154"/>
                  <a:pt x="26715" y="6510"/>
                </a:cubicBezTo>
                <a:cubicBezTo>
                  <a:pt x="26727" y="6333"/>
                  <a:pt x="26765" y="6156"/>
                  <a:pt x="26816" y="5992"/>
                </a:cubicBezTo>
                <a:cubicBezTo>
                  <a:pt x="27018" y="5891"/>
                  <a:pt x="27245" y="5891"/>
                  <a:pt x="27460" y="5853"/>
                </a:cubicBezTo>
                <a:close/>
                <a:moveTo>
                  <a:pt x="16689" y="8227"/>
                </a:moveTo>
                <a:cubicBezTo>
                  <a:pt x="16714" y="8253"/>
                  <a:pt x="16727" y="8278"/>
                  <a:pt x="16752" y="8290"/>
                </a:cubicBezTo>
                <a:cubicBezTo>
                  <a:pt x="16714" y="8278"/>
                  <a:pt x="16689" y="8265"/>
                  <a:pt x="16651" y="8253"/>
                </a:cubicBezTo>
                <a:cubicBezTo>
                  <a:pt x="16664" y="8240"/>
                  <a:pt x="16676" y="8240"/>
                  <a:pt x="16689" y="8227"/>
                </a:cubicBezTo>
                <a:close/>
                <a:moveTo>
                  <a:pt x="29063" y="8227"/>
                </a:moveTo>
                <a:cubicBezTo>
                  <a:pt x="29076" y="8240"/>
                  <a:pt x="29089" y="8240"/>
                  <a:pt x="29101" y="8253"/>
                </a:cubicBezTo>
                <a:cubicBezTo>
                  <a:pt x="29063" y="8265"/>
                  <a:pt x="29025" y="8278"/>
                  <a:pt x="29000" y="8290"/>
                </a:cubicBezTo>
                <a:cubicBezTo>
                  <a:pt x="29025" y="8278"/>
                  <a:pt x="29038" y="8253"/>
                  <a:pt x="29063" y="8227"/>
                </a:cubicBezTo>
                <a:close/>
                <a:moveTo>
                  <a:pt x="17750" y="7886"/>
                </a:moveTo>
                <a:cubicBezTo>
                  <a:pt x="17813" y="8000"/>
                  <a:pt x="17863" y="8101"/>
                  <a:pt x="17901" y="8215"/>
                </a:cubicBezTo>
                <a:cubicBezTo>
                  <a:pt x="17876" y="8253"/>
                  <a:pt x="17851" y="8290"/>
                  <a:pt x="17825" y="8328"/>
                </a:cubicBezTo>
                <a:cubicBezTo>
                  <a:pt x="17787" y="8227"/>
                  <a:pt x="17750" y="8126"/>
                  <a:pt x="17712" y="8038"/>
                </a:cubicBezTo>
                <a:cubicBezTo>
                  <a:pt x="17724" y="7987"/>
                  <a:pt x="17724" y="7950"/>
                  <a:pt x="17737" y="7912"/>
                </a:cubicBezTo>
                <a:lnTo>
                  <a:pt x="17750" y="7886"/>
                </a:lnTo>
                <a:close/>
                <a:moveTo>
                  <a:pt x="28003" y="7886"/>
                </a:moveTo>
                <a:cubicBezTo>
                  <a:pt x="28003" y="7899"/>
                  <a:pt x="28015" y="7899"/>
                  <a:pt x="28015" y="7912"/>
                </a:cubicBezTo>
                <a:cubicBezTo>
                  <a:pt x="28028" y="7950"/>
                  <a:pt x="28028" y="7987"/>
                  <a:pt x="28041" y="8038"/>
                </a:cubicBezTo>
                <a:cubicBezTo>
                  <a:pt x="28003" y="8126"/>
                  <a:pt x="27965" y="8227"/>
                  <a:pt x="27927" y="8328"/>
                </a:cubicBezTo>
                <a:cubicBezTo>
                  <a:pt x="27902" y="8290"/>
                  <a:pt x="27876" y="8253"/>
                  <a:pt x="27851" y="8215"/>
                </a:cubicBezTo>
                <a:cubicBezTo>
                  <a:pt x="27889" y="8101"/>
                  <a:pt x="27940" y="8000"/>
                  <a:pt x="28003" y="7886"/>
                </a:cubicBezTo>
                <a:close/>
                <a:moveTo>
                  <a:pt x="17699" y="8088"/>
                </a:moveTo>
                <a:cubicBezTo>
                  <a:pt x="17737" y="8177"/>
                  <a:pt x="17762" y="8253"/>
                  <a:pt x="17800" y="8341"/>
                </a:cubicBezTo>
                <a:cubicBezTo>
                  <a:pt x="17800" y="8354"/>
                  <a:pt x="17800" y="8354"/>
                  <a:pt x="17787" y="8354"/>
                </a:cubicBezTo>
                <a:cubicBezTo>
                  <a:pt x="17750" y="8366"/>
                  <a:pt x="17712" y="8379"/>
                  <a:pt x="17661" y="8379"/>
                </a:cubicBezTo>
                <a:cubicBezTo>
                  <a:pt x="17648" y="8354"/>
                  <a:pt x="17636" y="8316"/>
                  <a:pt x="17623" y="8290"/>
                </a:cubicBezTo>
                <a:cubicBezTo>
                  <a:pt x="17648" y="8227"/>
                  <a:pt x="17674" y="8164"/>
                  <a:pt x="17699" y="8088"/>
                </a:cubicBezTo>
                <a:close/>
                <a:moveTo>
                  <a:pt x="28053" y="8088"/>
                </a:moveTo>
                <a:cubicBezTo>
                  <a:pt x="28078" y="8164"/>
                  <a:pt x="28091" y="8227"/>
                  <a:pt x="28129" y="8290"/>
                </a:cubicBezTo>
                <a:cubicBezTo>
                  <a:pt x="28116" y="8316"/>
                  <a:pt x="28104" y="8354"/>
                  <a:pt x="28091" y="8379"/>
                </a:cubicBezTo>
                <a:cubicBezTo>
                  <a:pt x="28041" y="8379"/>
                  <a:pt x="28003" y="8366"/>
                  <a:pt x="27965" y="8354"/>
                </a:cubicBezTo>
                <a:cubicBezTo>
                  <a:pt x="27952" y="8354"/>
                  <a:pt x="27952" y="8354"/>
                  <a:pt x="27940" y="8341"/>
                </a:cubicBezTo>
                <a:lnTo>
                  <a:pt x="27952" y="8341"/>
                </a:lnTo>
                <a:cubicBezTo>
                  <a:pt x="27990" y="8253"/>
                  <a:pt x="28015" y="8177"/>
                  <a:pt x="28053" y="8088"/>
                </a:cubicBezTo>
                <a:close/>
                <a:moveTo>
                  <a:pt x="17131" y="5108"/>
                </a:moveTo>
                <a:lnTo>
                  <a:pt x="17131" y="5108"/>
                </a:lnTo>
                <a:cubicBezTo>
                  <a:pt x="17123" y="5116"/>
                  <a:pt x="17120" y="5119"/>
                  <a:pt x="17116" y="5120"/>
                </a:cubicBezTo>
                <a:lnTo>
                  <a:pt x="17116" y="5120"/>
                </a:lnTo>
                <a:cubicBezTo>
                  <a:pt x="17130" y="5118"/>
                  <a:pt x="17140" y="5113"/>
                  <a:pt x="17152" y="5110"/>
                </a:cubicBezTo>
                <a:lnTo>
                  <a:pt x="17152" y="5110"/>
                </a:lnTo>
                <a:cubicBezTo>
                  <a:pt x="17128" y="5122"/>
                  <a:pt x="17104" y="5134"/>
                  <a:pt x="17080" y="5146"/>
                </a:cubicBezTo>
                <a:cubicBezTo>
                  <a:pt x="17055" y="5172"/>
                  <a:pt x="17042" y="5184"/>
                  <a:pt x="17030" y="5197"/>
                </a:cubicBezTo>
                <a:cubicBezTo>
                  <a:pt x="17068" y="5184"/>
                  <a:pt x="17093" y="5172"/>
                  <a:pt x="17131" y="5146"/>
                </a:cubicBezTo>
                <a:lnTo>
                  <a:pt x="17131" y="5146"/>
                </a:lnTo>
                <a:cubicBezTo>
                  <a:pt x="17118" y="5172"/>
                  <a:pt x="17118" y="5184"/>
                  <a:pt x="17106" y="5209"/>
                </a:cubicBezTo>
                <a:cubicBezTo>
                  <a:pt x="17093" y="5209"/>
                  <a:pt x="17080" y="5209"/>
                  <a:pt x="17080" y="5222"/>
                </a:cubicBezTo>
                <a:cubicBezTo>
                  <a:pt x="17080" y="5209"/>
                  <a:pt x="17080" y="5209"/>
                  <a:pt x="17080" y="5209"/>
                </a:cubicBezTo>
                <a:cubicBezTo>
                  <a:pt x="17080" y="5201"/>
                  <a:pt x="17068" y="5192"/>
                  <a:pt x="17056" y="5192"/>
                </a:cubicBezTo>
                <a:cubicBezTo>
                  <a:pt x="17051" y="5192"/>
                  <a:pt x="17046" y="5193"/>
                  <a:pt x="17042" y="5197"/>
                </a:cubicBezTo>
                <a:cubicBezTo>
                  <a:pt x="17042" y="5209"/>
                  <a:pt x="17030" y="5222"/>
                  <a:pt x="17030" y="5235"/>
                </a:cubicBezTo>
                <a:cubicBezTo>
                  <a:pt x="17017" y="5247"/>
                  <a:pt x="16992" y="5260"/>
                  <a:pt x="16979" y="5260"/>
                </a:cubicBezTo>
                <a:cubicBezTo>
                  <a:pt x="16967" y="5285"/>
                  <a:pt x="16954" y="5298"/>
                  <a:pt x="16954" y="5323"/>
                </a:cubicBezTo>
                <a:cubicBezTo>
                  <a:pt x="16967" y="5310"/>
                  <a:pt x="16992" y="5298"/>
                  <a:pt x="17005" y="5285"/>
                </a:cubicBezTo>
                <a:lnTo>
                  <a:pt x="17005" y="5285"/>
                </a:lnTo>
                <a:cubicBezTo>
                  <a:pt x="16992" y="5336"/>
                  <a:pt x="16967" y="5374"/>
                  <a:pt x="16954" y="5424"/>
                </a:cubicBezTo>
                <a:cubicBezTo>
                  <a:pt x="16929" y="5437"/>
                  <a:pt x="16916" y="5449"/>
                  <a:pt x="16891" y="5462"/>
                </a:cubicBezTo>
                <a:cubicBezTo>
                  <a:pt x="16891" y="5475"/>
                  <a:pt x="16878" y="5487"/>
                  <a:pt x="16878" y="5513"/>
                </a:cubicBezTo>
                <a:cubicBezTo>
                  <a:pt x="16891" y="5500"/>
                  <a:pt x="16916" y="5487"/>
                  <a:pt x="16941" y="5475"/>
                </a:cubicBezTo>
                <a:lnTo>
                  <a:pt x="16941" y="5475"/>
                </a:lnTo>
                <a:cubicBezTo>
                  <a:pt x="16929" y="5513"/>
                  <a:pt x="16916" y="5538"/>
                  <a:pt x="16903" y="5576"/>
                </a:cubicBezTo>
                <a:cubicBezTo>
                  <a:pt x="16891" y="5588"/>
                  <a:pt x="16866" y="5601"/>
                  <a:pt x="16853" y="5614"/>
                </a:cubicBezTo>
                <a:cubicBezTo>
                  <a:pt x="16840" y="5626"/>
                  <a:pt x="16840" y="5651"/>
                  <a:pt x="16840" y="5664"/>
                </a:cubicBezTo>
                <a:cubicBezTo>
                  <a:pt x="16853" y="5651"/>
                  <a:pt x="16878" y="5639"/>
                  <a:pt x="16891" y="5626"/>
                </a:cubicBezTo>
                <a:lnTo>
                  <a:pt x="16891" y="5626"/>
                </a:lnTo>
                <a:cubicBezTo>
                  <a:pt x="16878" y="5702"/>
                  <a:pt x="16866" y="5765"/>
                  <a:pt x="16853" y="5828"/>
                </a:cubicBezTo>
                <a:cubicBezTo>
                  <a:pt x="16840" y="5841"/>
                  <a:pt x="16828" y="5853"/>
                  <a:pt x="16815" y="5866"/>
                </a:cubicBezTo>
                <a:cubicBezTo>
                  <a:pt x="16815" y="5866"/>
                  <a:pt x="16815" y="5866"/>
                  <a:pt x="16802" y="5879"/>
                </a:cubicBezTo>
                <a:cubicBezTo>
                  <a:pt x="16802" y="5879"/>
                  <a:pt x="16802" y="5891"/>
                  <a:pt x="16802" y="5904"/>
                </a:cubicBezTo>
                <a:cubicBezTo>
                  <a:pt x="16815" y="5891"/>
                  <a:pt x="16828" y="5879"/>
                  <a:pt x="16840" y="5879"/>
                </a:cubicBezTo>
                <a:lnTo>
                  <a:pt x="16840" y="5879"/>
                </a:lnTo>
                <a:cubicBezTo>
                  <a:pt x="16828" y="5942"/>
                  <a:pt x="16828" y="6018"/>
                  <a:pt x="16828" y="6093"/>
                </a:cubicBezTo>
                <a:cubicBezTo>
                  <a:pt x="16815" y="6106"/>
                  <a:pt x="16802" y="6119"/>
                  <a:pt x="16790" y="6119"/>
                </a:cubicBezTo>
                <a:cubicBezTo>
                  <a:pt x="16790" y="6131"/>
                  <a:pt x="16790" y="6144"/>
                  <a:pt x="16790" y="6156"/>
                </a:cubicBezTo>
                <a:cubicBezTo>
                  <a:pt x="16802" y="6156"/>
                  <a:pt x="16815" y="6144"/>
                  <a:pt x="16828" y="6131"/>
                </a:cubicBezTo>
                <a:cubicBezTo>
                  <a:pt x="16828" y="6182"/>
                  <a:pt x="16828" y="6220"/>
                  <a:pt x="16828" y="6258"/>
                </a:cubicBezTo>
                <a:cubicBezTo>
                  <a:pt x="16828" y="6295"/>
                  <a:pt x="16815" y="6333"/>
                  <a:pt x="16815" y="6371"/>
                </a:cubicBezTo>
                <a:cubicBezTo>
                  <a:pt x="16802" y="6371"/>
                  <a:pt x="16802" y="6384"/>
                  <a:pt x="16790" y="6396"/>
                </a:cubicBezTo>
                <a:cubicBezTo>
                  <a:pt x="16790" y="6409"/>
                  <a:pt x="16790" y="6422"/>
                  <a:pt x="16790" y="6422"/>
                </a:cubicBezTo>
                <a:cubicBezTo>
                  <a:pt x="16802" y="6422"/>
                  <a:pt x="16802" y="6409"/>
                  <a:pt x="16815" y="6396"/>
                </a:cubicBezTo>
                <a:cubicBezTo>
                  <a:pt x="16815" y="6510"/>
                  <a:pt x="16815" y="6624"/>
                  <a:pt x="16815" y="6725"/>
                </a:cubicBezTo>
                <a:cubicBezTo>
                  <a:pt x="16802" y="6737"/>
                  <a:pt x="16790" y="6737"/>
                  <a:pt x="16790" y="6750"/>
                </a:cubicBezTo>
                <a:cubicBezTo>
                  <a:pt x="16790" y="6763"/>
                  <a:pt x="16790" y="6788"/>
                  <a:pt x="16790" y="6800"/>
                </a:cubicBezTo>
                <a:cubicBezTo>
                  <a:pt x="16790" y="6788"/>
                  <a:pt x="16802" y="6788"/>
                  <a:pt x="16815" y="6775"/>
                </a:cubicBezTo>
                <a:cubicBezTo>
                  <a:pt x="16815" y="6826"/>
                  <a:pt x="16815" y="6889"/>
                  <a:pt x="16815" y="6939"/>
                </a:cubicBezTo>
                <a:cubicBezTo>
                  <a:pt x="16815" y="6965"/>
                  <a:pt x="16815" y="6977"/>
                  <a:pt x="16815" y="7003"/>
                </a:cubicBezTo>
                <a:cubicBezTo>
                  <a:pt x="16802" y="7003"/>
                  <a:pt x="16802" y="7015"/>
                  <a:pt x="16790" y="7015"/>
                </a:cubicBezTo>
                <a:cubicBezTo>
                  <a:pt x="16790" y="7028"/>
                  <a:pt x="16790" y="7040"/>
                  <a:pt x="16790" y="7053"/>
                </a:cubicBezTo>
                <a:cubicBezTo>
                  <a:pt x="16802" y="7053"/>
                  <a:pt x="16802" y="7040"/>
                  <a:pt x="16815" y="7028"/>
                </a:cubicBezTo>
                <a:cubicBezTo>
                  <a:pt x="16815" y="7078"/>
                  <a:pt x="16815" y="7116"/>
                  <a:pt x="16828" y="7167"/>
                </a:cubicBezTo>
                <a:cubicBezTo>
                  <a:pt x="16815" y="7179"/>
                  <a:pt x="16802" y="7179"/>
                  <a:pt x="16802" y="7192"/>
                </a:cubicBezTo>
                <a:cubicBezTo>
                  <a:pt x="16802" y="7205"/>
                  <a:pt x="16802" y="7230"/>
                  <a:pt x="16802" y="7242"/>
                </a:cubicBezTo>
                <a:cubicBezTo>
                  <a:pt x="16802" y="7230"/>
                  <a:pt x="16815" y="7230"/>
                  <a:pt x="16828" y="7217"/>
                </a:cubicBezTo>
                <a:cubicBezTo>
                  <a:pt x="16828" y="7255"/>
                  <a:pt x="16828" y="7293"/>
                  <a:pt x="16840" y="7331"/>
                </a:cubicBezTo>
                <a:cubicBezTo>
                  <a:pt x="16828" y="7343"/>
                  <a:pt x="16815" y="7356"/>
                  <a:pt x="16802" y="7369"/>
                </a:cubicBezTo>
                <a:cubicBezTo>
                  <a:pt x="16802" y="7369"/>
                  <a:pt x="16802" y="7381"/>
                  <a:pt x="16802" y="7394"/>
                </a:cubicBezTo>
                <a:cubicBezTo>
                  <a:pt x="16802" y="7407"/>
                  <a:pt x="16802" y="7419"/>
                  <a:pt x="16802" y="7419"/>
                </a:cubicBezTo>
                <a:cubicBezTo>
                  <a:pt x="16815" y="7419"/>
                  <a:pt x="16828" y="7407"/>
                  <a:pt x="16840" y="7394"/>
                </a:cubicBezTo>
                <a:cubicBezTo>
                  <a:pt x="16840" y="7432"/>
                  <a:pt x="16853" y="7482"/>
                  <a:pt x="16853" y="7520"/>
                </a:cubicBezTo>
                <a:cubicBezTo>
                  <a:pt x="16853" y="7533"/>
                  <a:pt x="16840" y="7545"/>
                  <a:pt x="16828" y="7558"/>
                </a:cubicBezTo>
                <a:cubicBezTo>
                  <a:pt x="16828" y="7621"/>
                  <a:pt x="16840" y="7672"/>
                  <a:pt x="16866" y="7735"/>
                </a:cubicBezTo>
                <a:cubicBezTo>
                  <a:pt x="16866" y="7747"/>
                  <a:pt x="16878" y="7773"/>
                  <a:pt x="16878" y="7785"/>
                </a:cubicBezTo>
                <a:cubicBezTo>
                  <a:pt x="16878" y="7811"/>
                  <a:pt x="16878" y="7823"/>
                  <a:pt x="16891" y="7836"/>
                </a:cubicBezTo>
                <a:cubicBezTo>
                  <a:pt x="16891" y="7836"/>
                  <a:pt x="16891" y="7823"/>
                  <a:pt x="16903" y="7823"/>
                </a:cubicBezTo>
                <a:cubicBezTo>
                  <a:pt x="16903" y="7836"/>
                  <a:pt x="16916" y="7849"/>
                  <a:pt x="16929" y="7874"/>
                </a:cubicBezTo>
                <a:cubicBezTo>
                  <a:pt x="16929" y="7899"/>
                  <a:pt x="16941" y="7937"/>
                  <a:pt x="16954" y="7975"/>
                </a:cubicBezTo>
                <a:cubicBezTo>
                  <a:pt x="16954" y="7987"/>
                  <a:pt x="16941" y="7987"/>
                  <a:pt x="16941" y="7987"/>
                </a:cubicBezTo>
                <a:cubicBezTo>
                  <a:pt x="16941" y="8000"/>
                  <a:pt x="16941" y="8013"/>
                  <a:pt x="16954" y="8025"/>
                </a:cubicBezTo>
                <a:cubicBezTo>
                  <a:pt x="16954" y="8025"/>
                  <a:pt x="16967" y="8025"/>
                  <a:pt x="16967" y="8013"/>
                </a:cubicBezTo>
                <a:cubicBezTo>
                  <a:pt x="16979" y="8051"/>
                  <a:pt x="16992" y="8076"/>
                  <a:pt x="16992" y="8101"/>
                </a:cubicBezTo>
                <a:cubicBezTo>
                  <a:pt x="16992" y="8114"/>
                  <a:pt x="16992" y="8114"/>
                  <a:pt x="16992" y="8114"/>
                </a:cubicBezTo>
                <a:cubicBezTo>
                  <a:pt x="16992" y="8126"/>
                  <a:pt x="16992" y="8139"/>
                  <a:pt x="17005" y="8152"/>
                </a:cubicBezTo>
                <a:cubicBezTo>
                  <a:pt x="17005" y="8152"/>
                  <a:pt x="17005" y="8152"/>
                  <a:pt x="17017" y="8139"/>
                </a:cubicBezTo>
                <a:cubicBezTo>
                  <a:pt x="17030" y="8177"/>
                  <a:pt x="17042" y="8202"/>
                  <a:pt x="17055" y="8240"/>
                </a:cubicBezTo>
                <a:lnTo>
                  <a:pt x="17042" y="8240"/>
                </a:lnTo>
                <a:cubicBezTo>
                  <a:pt x="17055" y="8253"/>
                  <a:pt x="17055" y="8265"/>
                  <a:pt x="17055" y="8265"/>
                </a:cubicBezTo>
                <a:lnTo>
                  <a:pt x="17068" y="8265"/>
                </a:lnTo>
                <a:cubicBezTo>
                  <a:pt x="17093" y="8303"/>
                  <a:pt x="17118" y="8341"/>
                  <a:pt x="17156" y="8379"/>
                </a:cubicBezTo>
                <a:lnTo>
                  <a:pt x="17131" y="8391"/>
                </a:lnTo>
                <a:cubicBezTo>
                  <a:pt x="17118" y="8391"/>
                  <a:pt x="17093" y="8379"/>
                  <a:pt x="17080" y="8379"/>
                </a:cubicBezTo>
                <a:lnTo>
                  <a:pt x="17042" y="8379"/>
                </a:lnTo>
                <a:cubicBezTo>
                  <a:pt x="17042" y="8379"/>
                  <a:pt x="16247" y="7987"/>
                  <a:pt x="16260" y="6977"/>
                </a:cubicBezTo>
                <a:cubicBezTo>
                  <a:pt x="16285" y="5954"/>
                  <a:pt x="16866" y="5197"/>
                  <a:pt x="16866" y="5197"/>
                </a:cubicBezTo>
                <a:lnTo>
                  <a:pt x="17131" y="5108"/>
                </a:lnTo>
                <a:close/>
                <a:moveTo>
                  <a:pt x="17611" y="8328"/>
                </a:moveTo>
                <a:cubicBezTo>
                  <a:pt x="17623" y="8341"/>
                  <a:pt x="17623" y="8366"/>
                  <a:pt x="17636" y="8391"/>
                </a:cubicBezTo>
                <a:lnTo>
                  <a:pt x="17573" y="8391"/>
                </a:lnTo>
                <a:cubicBezTo>
                  <a:pt x="17585" y="8366"/>
                  <a:pt x="17598" y="8354"/>
                  <a:pt x="17611" y="8328"/>
                </a:cubicBezTo>
                <a:close/>
                <a:moveTo>
                  <a:pt x="28142" y="8328"/>
                </a:moveTo>
                <a:cubicBezTo>
                  <a:pt x="28154" y="8354"/>
                  <a:pt x="28167" y="8366"/>
                  <a:pt x="28179" y="8391"/>
                </a:cubicBezTo>
                <a:lnTo>
                  <a:pt x="28116" y="8391"/>
                </a:lnTo>
                <a:cubicBezTo>
                  <a:pt x="28129" y="8366"/>
                  <a:pt x="28129" y="8341"/>
                  <a:pt x="28142" y="8328"/>
                </a:cubicBezTo>
                <a:close/>
                <a:moveTo>
                  <a:pt x="28601" y="5114"/>
                </a:moveTo>
                <a:cubicBezTo>
                  <a:pt x="28684" y="5137"/>
                  <a:pt x="28766" y="5162"/>
                  <a:pt x="28849" y="5197"/>
                </a:cubicBezTo>
                <a:cubicBezTo>
                  <a:pt x="28861" y="5209"/>
                  <a:pt x="29089" y="5513"/>
                  <a:pt x="29253" y="5980"/>
                </a:cubicBezTo>
                <a:cubicBezTo>
                  <a:pt x="29265" y="5992"/>
                  <a:pt x="29265" y="6005"/>
                  <a:pt x="29278" y="6018"/>
                </a:cubicBezTo>
                <a:lnTo>
                  <a:pt x="29265" y="6018"/>
                </a:lnTo>
                <a:cubicBezTo>
                  <a:pt x="29291" y="6055"/>
                  <a:pt x="29303" y="6093"/>
                  <a:pt x="29316" y="6131"/>
                </a:cubicBezTo>
                <a:cubicBezTo>
                  <a:pt x="29316" y="6131"/>
                  <a:pt x="29316" y="6131"/>
                  <a:pt x="29316" y="6119"/>
                </a:cubicBezTo>
                <a:cubicBezTo>
                  <a:pt x="29316" y="6144"/>
                  <a:pt x="29329" y="6156"/>
                  <a:pt x="29329" y="6182"/>
                </a:cubicBezTo>
                <a:lnTo>
                  <a:pt x="29316" y="6169"/>
                </a:lnTo>
                <a:lnTo>
                  <a:pt x="29316" y="6169"/>
                </a:lnTo>
                <a:cubicBezTo>
                  <a:pt x="29329" y="6194"/>
                  <a:pt x="29329" y="6207"/>
                  <a:pt x="29341" y="6232"/>
                </a:cubicBezTo>
                <a:cubicBezTo>
                  <a:pt x="29341" y="6232"/>
                  <a:pt x="29341" y="6232"/>
                  <a:pt x="29354" y="6245"/>
                </a:cubicBezTo>
                <a:cubicBezTo>
                  <a:pt x="29366" y="6308"/>
                  <a:pt x="29392" y="6371"/>
                  <a:pt x="29404" y="6447"/>
                </a:cubicBezTo>
                <a:cubicBezTo>
                  <a:pt x="29404" y="6460"/>
                  <a:pt x="29404" y="6472"/>
                  <a:pt x="29404" y="6497"/>
                </a:cubicBezTo>
                <a:cubicBezTo>
                  <a:pt x="29404" y="6535"/>
                  <a:pt x="29417" y="6561"/>
                  <a:pt x="29417" y="6598"/>
                </a:cubicBezTo>
                <a:cubicBezTo>
                  <a:pt x="29430" y="6611"/>
                  <a:pt x="29430" y="6611"/>
                  <a:pt x="29442" y="6624"/>
                </a:cubicBezTo>
                <a:cubicBezTo>
                  <a:pt x="29455" y="6712"/>
                  <a:pt x="29455" y="6800"/>
                  <a:pt x="29455" y="6889"/>
                </a:cubicBezTo>
                <a:cubicBezTo>
                  <a:pt x="29455" y="6889"/>
                  <a:pt x="29455" y="6889"/>
                  <a:pt x="29442" y="6876"/>
                </a:cubicBezTo>
                <a:lnTo>
                  <a:pt x="29442" y="6876"/>
                </a:lnTo>
                <a:cubicBezTo>
                  <a:pt x="29442" y="6901"/>
                  <a:pt x="29455" y="6914"/>
                  <a:pt x="29455" y="6927"/>
                </a:cubicBezTo>
                <a:cubicBezTo>
                  <a:pt x="29455" y="6927"/>
                  <a:pt x="29455" y="6927"/>
                  <a:pt x="29455" y="6939"/>
                </a:cubicBezTo>
                <a:cubicBezTo>
                  <a:pt x="29455" y="6965"/>
                  <a:pt x="29455" y="7003"/>
                  <a:pt x="29455" y="7028"/>
                </a:cubicBezTo>
                <a:cubicBezTo>
                  <a:pt x="29442" y="8000"/>
                  <a:pt x="28672" y="8379"/>
                  <a:pt x="28672" y="8379"/>
                </a:cubicBezTo>
                <a:cubicBezTo>
                  <a:pt x="28659" y="8379"/>
                  <a:pt x="28634" y="8391"/>
                  <a:pt x="28621" y="8391"/>
                </a:cubicBezTo>
                <a:lnTo>
                  <a:pt x="28596" y="8379"/>
                </a:lnTo>
                <a:cubicBezTo>
                  <a:pt x="28596" y="8379"/>
                  <a:pt x="28798" y="8051"/>
                  <a:pt x="28874" y="7646"/>
                </a:cubicBezTo>
                <a:cubicBezTo>
                  <a:pt x="28874" y="7659"/>
                  <a:pt x="28874" y="7659"/>
                  <a:pt x="28874" y="7659"/>
                </a:cubicBezTo>
                <a:cubicBezTo>
                  <a:pt x="28874" y="7634"/>
                  <a:pt x="28887" y="7596"/>
                  <a:pt x="28887" y="7571"/>
                </a:cubicBezTo>
                <a:cubicBezTo>
                  <a:pt x="28887" y="7558"/>
                  <a:pt x="28899" y="7545"/>
                  <a:pt x="28899" y="7533"/>
                </a:cubicBezTo>
                <a:lnTo>
                  <a:pt x="28899" y="7520"/>
                </a:lnTo>
                <a:cubicBezTo>
                  <a:pt x="28899" y="7482"/>
                  <a:pt x="28899" y="7432"/>
                  <a:pt x="28912" y="7394"/>
                </a:cubicBezTo>
                <a:cubicBezTo>
                  <a:pt x="28937" y="6914"/>
                  <a:pt x="28937" y="6144"/>
                  <a:pt x="28912" y="5917"/>
                </a:cubicBezTo>
                <a:cubicBezTo>
                  <a:pt x="28912" y="5904"/>
                  <a:pt x="28912" y="5891"/>
                  <a:pt x="28912" y="5879"/>
                </a:cubicBezTo>
                <a:cubicBezTo>
                  <a:pt x="28912" y="5866"/>
                  <a:pt x="28899" y="5841"/>
                  <a:pt x="28899" y="5828"/>
                </a:cubicBezTo>
                <a:cubicBezTo>
                  <a:pt x="28887" y="5765"/>
                  <a:pt x="28874" y="5702"/>
                  <a:pt x="28861" y="5626"/>
                </a:cubicBezTo>
                <a:lnTo>
                  <a:pt x="28861" y="5626"/>
                </a:lnTo>
                <a:cubicBezTo>
                  <a:pt x="28861" y="5626"/>
                  <a:pt x="28874" y="5639"/>
                  <a:pt x="28874" y="5639"/>
                </a:cubicBezTo>
                <a:cubicBezTo>
                  <a:pt x="28874" y="5626"/>
                  <a:pt x="28861" y="5601"/>
                  <a:pt x="28861" y="5588"/>
                </a:cubicBezTo>
                <a:cubicBezTo>
                  <a:pt x="28861" y="5588"/>
                  <a:pt x="28849" y="5576"/>
                  <a:pt x="28849" y="5576"/>
                </a:cubicBezTo>
                <a:cubicBezTo>
                  <a:pt x="28836" y="5538"/>
                  <a:pt x="28823" y="5513"/>
                  <a:pt x="28811" y="5475"/>
                </a:cubicBezTo>
                <a:lnTo>
                  <a:pt x="28811" y="5475"/>
                </a:lnTo>
                <a:cubicBezTo>
                  <a:pt x="28823" y="5475"/>
                  <a:pt x="28823" y="5487"/>
                  <a:pt x="28836" y="5487"/>
                </a:cubicBezTo>
                <a:cubicBezTo>
                  <a:pt x="28823" y="5462"/>
                  <a:pt x="28823" y="5449"/>
                  <a:pt x="28823" y="5437"/>
                </a:cubicBezTo>
                <a:cubicBezTo>
                  <a:pt x="28811" y="5437"/>
                  <a:pt x="28811" y="5424"/>
                  <a:pt x="28798" y="5424"/>
                </a:cubicBezTo>
                <a:cubicBezTo>
                  <a:pt x="28786" y="5376"/>
                  <a:pt x="28763" y="5339"/>
                  <a:pt x="28749" y="5292"/>
                </a:cubicBezTo>
                <a:lnTo>
                  <a:pt x="28749" y="5292"/>
                </a:lnTo>
                <a:cubicBezTo>
                  <a:pt x="28751" y="5295"/>
                  <a:pt x="28754" y="5298"/>
                  <a:pt x="28760" y="5298"/>
                </a:cubicBezTo>
                <a:cubicBezTo>
                  <a:pt x="28735" y="5260"/>
                  <a:pt x="28710" y="5222"/>
                  <a:pt x="28685" y="5197"/>
                </a:cubicBezTo>
                <a:cubicBezTo>
                  <a:pt x="28672" y="5197"/>
                  <a:pt x="28672" y="5197"/>
                  <a:pt x="28672" y="5209"/>
                </a:cubicBezTo>
                <a:cubicBezTo>
                  <a:pt x="28672" y="5209"/>
                  <a:pt x="28672" y="5209"/>
                  <a:pt x="28672" y="5222"/>
                </a:cubicBezTo>
                <a:cubicBezTo>
                  <a:pt x="28672" y="5209"/>
                  <a:pt x="28659" y="5209"/>
                  <a:pt x="28647" y="5209"/>
                </a:cubicBezTo>
                <a:cubicBezTo>
                  <a:pt x="28634" y="5184"/>
                  <a:pt x="28621" y="5172"/>
                  <a:pt x="28609" y="5146"/>
                </a:cubicBezTo>
                <a:lnTo>
                  <a:pt x="28609" y="5146"/>
                </a:lnTo>
                <a:cubicBezTo>
                  <a:pt x="28634" y="5159"/>
                  <a:pt x="28647" y="5172"/>
                  <a:pt x="28659" y="5172"/>
                </a:cubicBezTo>
                <a:cubicBezTo>
                  <a:pt x="28648" y="5148"/>
                  <a:pt x="28625" y="5136"/>
                  <a:pt x="28601" y="5114"/>
                </a:cubicBezTo>
                <a:close/>
                <a:moveTo>
                  <a:pt x="17396" y="5038"/>
                </a:moveTo>
                <a:cubicBezTo>
                  <a:pt x="17428" y="5038"/>
                  <a:pt x="17446" y="5045"/>
                  <a:pt x="17446" y="5045"/>
                </a:cubicBezTo>
                <a:cubicBezTo>
                  <a:pt x="17446" y="5045"/>
                  <a:pt x="17446" y="5058"/>
                  <a:pt x="17446" y="5058"/>
                </a:cubicBezTo>
                <a:cubicBezTo>
                  <a:pt x="17459" y="5058"/>
                  <a:pt x="17472" y="5058"/>
                  <a:pt x="17484" y="5045"/>
                </a:cubicBezTo>
                <a:cubicBezTo>
                  <a:pt x="17484" y="5071"/>
                  <a:pt x="17484" y="5083"/>
                  <a:pt x="17497" y="5096"/>
                </a:cubicBezTo>
                <a:cubicBezTo>
                  <a:pt x="17484" y="5096"/>
                  <a:pt x="17472" y="5108"/>
                  <a:pt x="17459" y="5108"/>
                </a:cubicBezTo>
                <a:cubicBezTo>
                  <a:pt x="17459" y="5108"/>
                  <a:pt x="17459" y="5121"/>
                  <a:pt x="17459" y="5134"/>
                </a:cubicBezTo>
                <a:lnTo>
                  <a:pt x="17497" y="5134"/>
                </a:lnTo>
                <a:cubicBezTo>
                  <a:pt x="17598" y="5677"/>
                  <a:pt x="17623" y="6220"/>
                  <a:pt x="17623" y="6763"/>
                </a:cubicBezTo>
                <a:cubicBezTo>
                  <a:pt x="17623" y="6952"/>
                  <a:pt x="17636" y="7141"/>
                  <a:pt x="17636" y="7331"/>
                </a:cubicBezTo>
                <a:cubicBezTo>
                  <a:pt x="17623" y="7343"/>
                  <a:pt x="17611" y="7356"/>
                  <a:pt x="17598" y="7356"/>
                </a:cubicBezTo>
                <a:cubicBezTo>
                  <a:pt x="17598" y="7381"/>
                  <a:pt x="17598" y="7381"/>
                  <a:pt x="17598" y="7394"/>
                </a:cubicBezTo>
                <a:cubicBezTo>
                  <a:pt x="17611" y="7394"/>
                  <a:pt x="17623" y="7381"/>
                  <a:pt x="17636" y="7369"/>
                </a:cubicBezTo>
                <a:lnTo>
                  <a:pt x="17636" y="7369"/>
                </a:lnTo>
                <a:cubicBezTo>
                  <a:pt x="17636" y="7419"/>
                  <a:pt x="17636" y="7470"/>
                  <a:pt x="17623" y="7520"/>
                </a:cubicBezTo>
                <a:cubicBezTo>
                  <a:pt x="17623" y="7533"/>
                  <a:pt x="17623" y="7533"/>
                  <a:pt x="17623" y="7533"/>
                </a:cubicBezTo>
                <a:cubicBezTo>
                  <a:pt x="17611" y="7545"/>
                  <a:pt x="17598" y="7558"/>
                  <a:pt x="17585" y="7571"/>
                </a:cubicBezTo>
                <a:cubicBezTo>
                  <a:pt x="17585" y="7596"/>
                  <a:pt x="17585" y="7609"/>
                  <a:pt x="17585" y="7621"/>
                </a:cubicBezTo>
                <a:cubicBezTo>
                  <a:pt x="17589" y="7618"/>
                  <a:pt x="17592" y="7615"/>
                  <a:pt x="17595" y="7612"/>
                </a:cubicBezTo>
                <a:lnTo>
                  <a:pt x="17595" y="7612"/>
                </a:lnTo>
                <a:cubicBezTo>
                  <a:pt x="17594" y="7615"/>
                  <a:pt x="17595" y="7618"/>
                  <a:pt x="17598" y="7621"/>
                </a:cubicBezTo>
                <a:cubicBezTo>
                  <a:pt x="17611" y="7634"/>
                  <a:pt x="17611" y="7646"/>
                  <a:pt x="17623" y="7659"/>
                </a:cubicBezTo>
                <a:cubicBezTo>
                  <a:pt x="17611" y="7697"/>
                  <a:pt x="17611" y="7747"/>
                  <a:pt x="17598" y="7785"/>
                </a:cubicBezTo>
                <a:cubicBezTo>
                  <a:pt x="17598" y="7798"/>
                  <a:pt x="17598" y="7798"/>
                  <a:pt x="17585" y="7798"/>
                </a:cubicBezTo>
                <a:cubicBezTo>
                  <a:pt x="17585" y="7798"/>
                  <a:pt x="17585" y="7785"/>
                  <a:pt x="17573" y="7785"/>
                </a:cubicBezTo>
                <a:cubicBezTo>
                  <a:pt x="17573" y="7806"/>
                  <a:pt x="17573" y="7827"/>
                  <a:pt x="17573" y="7849"/>
                </a:cubicBezTo>
                <a:cubicBezTo>
                  <a:pt x="17585" y="7861"/>
                  <a:pt x="17585" y="7874"/>
                  <a:pt x="17585" y="7874"/>
                </a:cubicBezTo>
                <a:cubicBezTo>
                  <a:pt x="17585" y="7937"/>
                  <a:pt x="17573" y="7987"/>
                  <a:pt x="17560" y="8038"/>
                </a:cubicBezTo>
                <a:cubicBezTo>
                  <a:pt x="17560" y="8038"/>
                  <a:pt x="17547" y="8038"/>
                  <a:pt x="17547" y="8051"/>
                </a:cubicBezTo>
                <a:cubicBezTo>
                  <a:pt x="17510" y="8404"/>
                  <a:pt x="17484" y="8404"/>
                  <a:pt x="17484" y="8404"/>
                </a:cubicBezTo>
                <a:lnTo>
                  <a:pt x="17295" y="8404"/>
                </a:lnTo>
                <a:cubicBezTo>
                  <a:pt x="17295" y="8404"/>
                  <a:pt x="16979" y="8139"/>
                  <a:pt x="16929" y="7596"/>
                </a:cubicBezTo>
                <a:cubicBezTo>
                  <a:pt x="16878" y="7053"/>
                  <a:pt x="16853" y="6434"/>
                  <a:pt x="16878" y="6106"/>
                </a:cubicBezTo>
                <a:cubicBezTo>
                  <a:pt x="16891" y="5765"/>
                  <a:pt x="17068" y="5197"/>
                  <a:pt x="17207" y="5108"/>
                </a:cubicBezTo>
                <a:cubicBezTo>
                  <a:pt x="17286" y="5051"/>
                  <a:pt x="17353" y="5038"/>
                  <a:pt x="17396" y="5038"/>
                </a:cubicBezTo>
                <a:close/>
                <a:moveTo>
                  <a:pt x="28319" y="5038"/>
                </a:moveTo>
                <a:cubicBezTo>
                  <a:pt x="28361" y="5038"/>
                  <a:pt x="28428" y="5051"/>
                  <a:pt x="28508" y="5108"/>
                </a:cubicBezTo>
                <a:cubicBezTo>
                  <a:pt x="28647" y="5197"/>
                  <a:pt x="28823" y="5765"/>
                  <a:pt x="28836" y="6106"/>
                </a:cubicBezTo>
                <a:cubicBezTo>
                  <a:pt x="28849" y="6245"/>
                  <a:pt x="28849" y="6434"/>
                  <a:pt x="28836" y="6662"/>
                </a:cubicBezTo>
                <a:cubicBezTo>
                  <a:pt x="28836" y="6737"/>
                  <a:pt x="28836" y="6813"/>
                  <a:pt x="28836" y="6889"/>
                </a:cubicBezTo>
                <a:cubicBezTo>
                  <a:pt x="28836" y="6897"/>
                  <a:pt x="28836" y="6906"/>
                  <a:pt x="28836" y="6914"/>
                </a:cubicBezTo>
                <a:cubicBezTo>
                  <a:pt x="28836" y="6965"/>
                  <a:pt x="28836" y="7015"/>
                  <a:pt x="28836" y="7053"/>
                </a:cubicBezTo>
                <a:lnTo>
                  <a:pt x="28823" y="7053"/>
                </a:lnTo>
                <a:lnTo>
                  <a:pt x="28823" y="7091"/>
                </a:lnTo>
                <a:cubicBezTo>
                  <a:pt x="28823" y="7104"/>
                  <a:pt x="28823" y="7104"/>
                  <a:pt x="28836" y="7104"/>
                </a:cubicBezTo>
                <a:cubicBezTo>
                  <a:pt x="28836" y="7154"/>
                  <a:pt x="28823" y="7192"/>
                  <a:pt x="28823" y="7230"/>
                </a:cubicBezTo>
                <a:lnTo>
                  <a:pt x="28811" y="7230"/>
                </a:lnTo>
                <a:cubicBezTo>
                  <a:pt x="28811" y="7242"/>
                  <a:pt x="28811" y="7255"/>
                  <a:pt x="28811" y="7280"/>
                </a:cubicBezTo>
                <a:cubicBezTo>
                  <a:pt x="28811" y="7280"/>
                  <a:pt x="28823" y="7293"/>
                  <a:pt x="28823" y="7293"/>
                </a:cubicBezTo>
                <a:cubicBezTo>
                  <a:pt x="28823" y="7343"/>
                  <a:pt x="28811" y="7381"/>
                  <a:pt x="28811" y="7432"/>
                </a:cubicBezTo>
                <a:lnTo>
                  <a:pt x="28798" y="7432"/>
                </a:lnTo>
                <a:cubicBezTo>
                  <a:pt x="28798" y="7444"/>
                  <a:pt x="28798" y="7457"/>
                  <a:pt x="28798" y="7470"/>
                </a:cubicBezTo>
                <a:cubicBezTo>
                  <a:pt x="28798" y="7482"/>
                  <a:pt x="28798" y="7482"/>
                  <a:pt x="28798" y="7482"/>
                </a:cubicBezTo>
                <a:cubicBezTo>
                  <a:pt x="28798" y="7520"/>
                  <a:pt x="28798" y="7558"/>
                  <a:pt x="28786" y="7596"/>
                </a:cubicBezTo>
                <a:cubicBezTo>
                  <a:pt x="28748" y="7975"/>
                  <a:pt x="28584" y="8227"/>
                  <a:pt x="28495" y="8341"/>
                </a:cubicBezTo>
                <a:cubicBezTo>
                  <a:pt x="28457" y="8379"/>
                  <a:pt x="28432" y="8404"/>
                  <a:pt x="28432" y="8404"/>
                </a:cubicBezTo>
                <a:lnTo>
                  <a:pt x="28230" y="8404"/>
                </a:lnTo>
                <a:cubicBezTo>
                  <a:pt x="28230" y="8404"/>
                  <a:pt x="28192" y="8391"/>
                  <a:pt x="28129" y="7659"/>
                </a:cubicBezTo>
                <a:cubicBezTo>
                  <a:pt x="28129" y="7634"/>
                  <a:pt x="28129" y="7621"/>
                  <a:pt x="28129" y="7596"/>
                </a:cubicBezTo>
                <a:cubicBezTo>
                  <a:pt x="28129" y="7596"/>
                  <a:pt x="28129" y="7583"/>
                  <a:pt x="28129" y="7583"/>
                </a:cubicBezTo>
                <a:cubicBezTo>
                  <a:pt x="28129" y="7558"/>
                  <a:pt x="28129" y="7545"/>
                  <a:pt x="28129" y="7533"/>
                </a:cubicBezTo>
                <a:cubicBezTo>
                  <a:pt x="28129" y="7533"/>
                  <a:pt x="28116" y="7533"/>
                  <a:pt x="28116" y="7520"/>
                </a:cubicBezTo>
                <a:cubicBezTo>
                  <a:pt x="28104" y="7242"/>
                  <a:pt x="28116" y="6889"/>
                  <a:pt x="28129" y="6548"/>
                </a:cubicBezTo>
                <a:cubicBezTo>
                  <a:pt x="28142" y="6068"/>
                  <a:pt x="28167" y="5601"/>
                  <a:pt x="28255" y="5134"/>
                </a:cubicBezTo>
                <a:cubicBezTo>
                  <a:pt x="28255" y="5121"/>
                  <a:pt x="28255" y="5108"/>
                  <a:pt x="28255" y="5096"/>
                </a:cubicBezTo>
                <a:cubicBezTo>
                  <a:pt x="28255" y="5083"/>
                  <a:pt x="28268" y="5071"/>
                  <a:pt x="28268" y="5045"/>
                </a:cubicBezTo>
                <a:cubicBezTo>
                  <a:pt x="28268" y="5045"/>
                  <a:pt x="28286" y="5038"/>
                  <a:pt x="28319" y="5038"/>
                </a:cubicBezTo>
                <a:close/>
                <a:moveTo>
                  <a:pt x="21146" y="7634"/>
                </a:moveTo>
                <a:cubicBezTo>
                  <a:pt x="21146" y="7760"/>
                  <a:pt x="21146" y="7886"/>
                  <a:pt x="21134" y="8013"/>
                </a:cubicBezTo>
                <a:lnTo>
                  <a:pt x="21171" y="7962"/>
                </a:lnTo>
                <a:cubicBezTo>
                  <a:pt x="21171" y="7861"/>
                  <a:pt x="21184" y="7747"/>
                  <a:pt x="21184" y="7646"/>
                </a:cubicBezTo>
                <a:cubicBezTo>
                  <a:pt x="21222" y="7646"/>
                  <a:pt x="21260" y="7646"/>
                  <a:pt x="21298" y="7659"/>
                </a:cubicBezTo>
                <a:cubicBezTo>
                  <a:pt x="21298" y="7710"/>
                  <a:pt x="21298" y="7760"/>
                  <a:pt x="21298" y="7811"/>
                </a:cubicBezTo>
                <a:lnTo>
                  <a:pt x="21348" y="7735"/>
                </a:lnTo>
                <a:cubicBezTo>
                  <a:pt x="21348" y="7710"/>
                  <a:pt x="21348" y="7684"/>
                  <a:pt x="21348" y="7659"/>
                </a:cubicBezTo>
                <a:cubicBezTo>
                  <a:pt x="21399" y="7659"/>
                  <a:pt x="21437" y="7672"/>
                  <a:pt x="21474" y="7672"/>
                </a:cubicBezTo>
                <a:lnTo>
                  <a:pt x="21474" y="7684"/>
                </a:lnTo>
                <a:lnTo>
                  <a:pt x="21550" y="7684"/>
                </a:lnTo>
                <a:lnTo>
                  <a:pt x="21563" y="7672"/>
                </a:lnTo>
                <a:lnTo>
                  <a:pt x="21588" y="7672"/>
                </a:lnTo>
                <a:cubicBezTo>
                  <a:pt x="21588" y="7684"/>
                  <a:pt x="21588" y="7684"/>
                  <a:pt x="21588" y="7684"/>
                </a:cubicBezTo>
                <a:lnTo>
                  <a:pt x="21626" y="7684"/>
                </a:lnTo>
                <a:lnTo>
                  <a:pt x="21626" y="7672"/>
                </a:lnTo>
                <a:cubicBezTo>
                  <a:pt x="21639" y="7684"/>
                  <a:pt x="21664" y="7684"/>
                  <a:pt x="21677" y="7684"/>
                </a:cubicBezTo>
                <a:lnTo>
                  <a:pt x="21841" y="7684"/>
                </a:lnTo>
                <a:lnTo>
                  <a:pt x="21841" y="7697"/>
                </a:lnTo>
                <a:lnTo>
                  <a:pt x="21879" y="7697"/>
                </a:lnTo>
                <a:cubicBezTo>
                  <a:pt x="21879" y="7697"/>
                  <a:pt x="21879" y="7684"/>
                  <a:pt x="21879" y="7684"/>
                </a:cubicBezTo>
                <a:cubicBezTo>
                  <a:pt x="21929" y="7684"/>
                  <a:pt x="21980" y="7684"/>
                  <a:pt x="22030" y="7697"/>
                </a:cubicBezTo>
                <a:lnTo>
                  <a:pt x="23709" y="7697"/>
                </a:lnTo>
                <a:cubicBezTo>
                  <a:pt x="23810" y="7697"/>
                  <a:pt x="23914" y="7699"/>
                  <a:pt x="24017" y="7699"/>
                </a:cubicBezTo>
                <a:cubicBezTo>
                  <a:pt x="24172" y="7699"/>
                  <a:pt x="24328" y="7694"/>
                  <a:pt x="24480" y="7672"/>
                </a:cubicBezTo>
                <a:cubicBezTo>
                  <a:pt x="24505" y="7773"/>
                  <a:pt x="24581" y="7849"/>
                  <a:pt x="24682" y="7912"/>
                </a:cubicBezTo>
                <a:cubicBezTo>
                  <a:pt x="24770" y="7975"/>
                  <a:pt x="24859" y="8000"/>
                  <a:pt x="24758" y="8114"/>
                </a:cubicBezTo>
                <a:cubicBezTo>
                  <a:pt x="24694" y="8177"/>
                  <a:pt x="24619" y="8215"/>
                  <a:pt x="24543" y="8278"/>
                </a:cubicBezTo>
                <a:cubicBezTo>
                  <a:pt x="24555" y="8215"/>
                  <a:pt x="24555" y="8164"/>
                  <a:pt x="24568" y="8101"/>
                </a:cubicBezTo>
                <a:cubicBezTo>
                  <a:pt x="24568" y="8095"/>
                  <a:pt x="24562" y="8092"/>
                  <a:pt x="24555" y="8092"/>
                </a:cubicBezTo>
                <a:cubicBezTo>
                  <a:pt x="24549" y="8092"/>
                  <a:pt x="24543" y="8095"/>
                  <a:pt x="24543" y="8101"/>
                </a:cubicBezTo>
                <a:cubicBezTo>
                  <a:pt x="24530" y="8164"/>
                  <a:pt x="24530" y="8240"/>
                  <a:pt x="24518" y="8303"/>
                </a:cubicBezTo>
                <a:cubicBezTo>
                  <a:pt x="24505" y="8303"/>
                  <a:pt x="24505" y="8303"/>
                  <a:pt x="24505" y="8316"/>
                </a:cubicBezTo>
                <a:cubicBezTo>
                  <a:pt x="24480" y="8341"/>
                  <a:pt x="24467" y="8379"/>
                  <a:pt x="24467" y="8417"/>
                </a:cubicBezTo>
                <a:cubicBezTo>
                  <a:pt x="24391" y="8404"/>
                  <a:pt x="24328" y="8404"/>
                  <a:pt x="24252" y="8404"/>
                </a:cubicBezTo>
                <a:cubicBezTo>
                  <a:pt x="24303" y="8316"/>
                  <a:pt x="24341" y="8227"/>
                  <a:pt x="24379" y="8126"/>
                </a:cubicBezTo>
                <a:cubicBezTo>
                  <a:pt x="24429" y="8126"/>
                  <a:pt x="24492" y="8114"/>
                  <a:pt x="24530" y="8088"/>
                </a:cubicBezTo>
                <a:cubicBezTo>
                  <a:pt x="24581" y="8076"/>
                  <a:pt x="24593" y="8000"/>
                  <a:pt x="24530" y="7987"/>
                </a:cubicBezTo>
                <a:cubicBezTo>
                  <a:pt x="24436" y="7962"/>
                  <a:pt x="24335" y="7956"/>
                  <a:pt x="24232" y="7956"/>
                </a:cubicBezTo>
                <a:cubicBezTo>
                  <a:pt x="24129" y="7956"/>
                  <a:pt x="24025" y="7962"/>
                  <a:pt x="23924" y="7962"/>
                </a:cubicBezTo>
                <a:cubicBezTo>
                  <a:pt x="23924" y="7924"/>
                  <a:pt x="23937" y="7886"/>
                  <a:pt x="23949" y="7849"/>
                </a:cubicBezTo>
                <a:cubicBezTo>
                  <a:pt x="23949" y="7834"/>
                  <a:pt x="23941" y="7828"/>
                  <a:pt x="23934" y="7828"/>
                </a:cubicBezTo>
                <a:cubicBezTo>
                  <a:pt x="23928" y="7828"/>
                  <a:pt x="23924" y="7831"/>
                  <a:pt x="23924" y="7836"/>
                </a:cubicBezTo>
                <a:cubicBezTo>
                  <a:pt x="23912" y="7886"/>
                  <a:pt x="23899" y="7924"/>
                  <a:pt x="23886" y="7962"/>
                </a:cubicBezTo>
                <a:cubicBezTo>
                  <a:pt x="23836" y="7975"/>
                  <a:pt x="23773" y="7975"/>
                  <a:pt x="23722" y="7975"/>
                </a:cubicBezTo>
                <a:lnTo>
                  <a:pt x="23621" y="7975"/>
                </a:lnTo>
                <a:cubicBezTo>
                  <a:pt x="23621" y="7962"/>
                  <a:pt x="23621" y="7950"/>
                  <a:pt x="23621" y="7937"/>
                </a:cubicBezTo>
                <a:cubicBezTo>
                  <a:pt x="23621" y="7931"/>
                  <a:pt x="23615" y="7927"/>
                  <a:pt x="23608" y="7927"/>
                </a:cubicBezTo>
                <a:cubicBezTo>
                  <a:pt x="23602" y="7927"/>
                  <a:pt x="23596" y="7931"/>
                  <a:pt x="23596" y="7937"/>
                </a:cubicBezTo>
                <a:cubicBezTo>
                  <a:pt x="23596" y="7950"/>
                  <a:pt x="23596" y="7962"/>
                  <a:pt x="23596" y="7975"/>
                </a:cubicBezTo>
                <a:lnTo>
                  <a:pt x="23394" y="7975"/>
                </a:lnTo>
                <a:cubicBezTo>
                  <a:pt x="23394" y="7937"/>
                  <a:pt x="23394" y="7886"/>
                  <a:pt x="23394" y="7849"/>
                </a:cubicBezTo>
                <a:cubicBezTo>
                  <a:pt x="23394" y="7836"/>
                  <a:pt x="23387" y="7830"/>
                  <a:pt x="23381" y="7830"/>
                </a:cubicBezTo>
                <a:cubicBezTo>
                  <a:pt x="23375" y="7830"/>
                  <a:pt x="23369" y="7836"/>
                  <a:pt x="23369" y="7849"/>
                </a:cubicBezTo>
                <a:cubicBezTo>
                  <a:pt x="23369" y="7886"/>
                  <a:pt x="23369" y="7937"/>
                  <a:pt x="23369" y="7975"/>
                </a:cubicBezTo>
                <a:lnTo>
                  <a:pt x="23192" y="7975"/>
                </a:lnTo>
                <a:cubicBezTo>
                  <a:pt x="23204" y="7950"/>
                  <a:pt x="23204" y="7937"/>
                  <a:pt x="23204" y="7912"/>
                </a:cubicBezTo>
                <a:cubicBezTo>
                  <a:pt x="23198" y="7899"/>
                  <a:pt x="23189" y="7893"/>
                  <a:pt x="23181" y="7893"/>
                </a:cubicBezTo>
                <a:cubicBezTo>
                  <a:pt x="23173" y="7893"/>
                  <a:pt x="23167" y="7899"/>
                  <a:pt x="23167" y="7912"/>
                </a:cubicBezTo>
                <a:cubicBezTo>
                  <a:pt x="23167" y="7937"/>
                  <a:pt x="23167" y="7962"/>
                  <a:pt x="23167" y="7975"/>
                </a:cubicBezTo>
                <a:cubicBezTo>
                  <a:pt x="23078" y="7987"/>
                  <a:pt x="22977" y="7987"/>
                  <a:pt x="22889" y="7987"/>
                </a:cubicBezTo>
                <a:cubicBezTo>
                  <a:pt x="22889" y="7950"/>
                  <a:pt x="22901" y="7912"/>
                  <a:pt x="22901" y="7886"/>
                </a:cubicBezTo>
                <a:cubicBezTo>
                  <a:pt x="22914" y="7874"/>
                  <a:pt x="22901" y="7874"/>
                  <a:pt x="22901" y="7874"/>
                </a:cubicBezTo>
                <a:lnTo>
                  <a:pt x="22876" y="7899"/>
                </a:lnTo>
                <a:cubicBezTo>
                  <a:pt x="22863" y="7937"/>
                  <a:pt x="22863" y="7962"/>
                  <a:pt x="22851" y="7987"/>
                </a:cubicBezTo>
                <a:cubicBezTo>
                  <a:pt x="22838" y="7987"/>
                  <a:pt x="22838" y="7987"/>
                  <a:pt x="22826" y="8000"/>
                </a:cubicBezTo>
                <a:lnTo>
                  <a:pt x="22788" y="8000"/>
                </a:lnTo>
                <a:lnTo>
                  <a:pt x="22775" y="8013"/>
                </a:lnTo>
                <a:cubicBezTo>
                  <a:pt x="22775" y="8013"/>
                  <a:pt x="21980" y="8051"/>
                  <a:pt x="21714" y="8088"/>
                </a:cubicBezTo>
                <a:cubicBezTo>
                  <a:pt x="21630" y="8097"/>
                  <a:pt x="21532" y="8100"/>
                  <a:pt x="21438" y="8100"/>
                </a:cubicBezTo>
                <a:cubicBezTo>
                  <a:pt x="21251" y="8100"/>
                  <a:pt x="21083" y="8088"/>
                  <a:pt x="21083" y="8088"/>
                </a:cubicBezTo>
                <a:lnTo>
                  <a:pt x="21108" y="8051"/>
                </a:lnTo>
                <a:lnTo>
                  <a:pt x="21096" y="8051"/>
                </a:lnTo>
                <a:cubicBezTo>
                  <a:pt x="21083" y="8013"/>
                  <a:pt x="21070" y="7987"/>
                  <a:pt x="21045" y="7962"/>
                </a:cubicBezTo>
                <a:cubicBezTo>
                  <a:pt x="21045" y="7950"/>
                  <a:pt x="21045" y="7924"/>
                  <a:pt x="21045" y="7912"/>
                </a:cubicBezTo>
                <a:cubicBezTo>
                  <a:pt x="21045" y="7905"/>
                  <a:pt x="21039" y="7902"/>
                  <a:pt x="21033" y="7902"/>
                </a:cubicBezTo>
                <a:cubicBezTo>
                  <a:pt x="21026" y="7902"/>
                  <a:pt x="21020" y="7905"/>
                  <a:pt x="21020" y="7912"/>
                </a:cubicBezTo>
                <a:cubicBezTo>
                  <a:pt x="21020" y="7912"/>
                  <a:pt x="21020" y="7924"/>
                  <a:pt x="21020" y="7924"/>
                </a:cubicBezTo>
                <a:cubicBezTo>
                  <a:pt x="20982" y="7886"/>
                  <a:pt x="20957" y="7836"/>
                  <a:pt x="20919" y="7785"/>
                </a:cubicBezTo>
                <a:cubicBezTo>
                  <a:pt x="20995" y="7735"/>
                  <a:pt x="21083" y="7684"/>
                  <a:pt x="21146" y="7634"/>
                </a:cubicBezTo>
                <a:close/>
                <a:moveTo>
                  <a:pt x="21134" y="8101"/>
                </a:moveTo>
                <a:lnTo>
                  <a:pt x="21134" y="8139"/>
                </a:lnTo>
                <a:lnTo>
                  <a:pt x="21171" y="8139"/>
                </a:lnTo>
                <a:cubicBezTo>
                  <a:pt x="21171" y="8126"/>
                  <a:pt x="21171" y="8114"/>
                  <a:pt x="21171" y="8114"/>
                </a:cubicBezTo>
                <a:cubicBezTo>
                  <a:pt x="21209" y="8114"/>
                  <a:pt x="21247" y="8126"/>
                  <a:pt x="21298" y="8126"/>
                </a:cubicBezTo>
                <a:cubicBezTo>
                  <a:pt x="21298" y="8139"/>
                  <a:pt x="21298" y="8139"/>
                  <a:pt x="21298" y="8152"/>
                </a:cubicBezTo>
                <a:lnTo>
                  <a:pt x="21323" y="8152"/>
                </a:lnTo>
                <a:cubicBezTo>
                  <a:pt x="21323" y="8152"/>
                  <a:pt x="21323" y="8139"/>
                  <a:pt x="21323" y="8139"/>
                </a:cubicBezTo>
                <a:cubicBezTo>
                  <a:pt x="21373" y="8139"/>
                  <a:pt x="21424" y="8152"/>
                  <a:pt x="21474" y="8152"/>
                </a:cubicBezTo>
                <a:cubicBezTo>
                  <a:pt x="21474" y="8152"/>
                  <a:pt x="21474" y="8164"/>
                  <a:pt x="21474" y="8164"/>
                </a:cubicBezTo>
                <a:lnTo>
                  <a:pt x="21538" y="8164"/>
                </a:lnTo>
                <a:lnTo>
                  <a:pt x="21538" y="8152"/>
                </a:lnTo>
                <a:cubicBezTo>
                  <a:pt x="21563" y="8164"/>
                  <a:pt x="21588" y="8164"/>
                  <a:pt x="21613" y="8164"/>
                </a:cubicBezTo>
                <a:cubicBezTo>
                  <a:pt x="21613" y="8164"/>
                  <a:pt x="21613" y="8164"/>
                  <a:pt x="21613" y="8177"/>
                </a:cubicBezTo>
                <a:lnTo>
                  <a:pt x="21651" y="8177"/>
                </a:lnTo>
                <a:cubicBezTo>
                  <a:pt x="21651" y="8164"/>
                  <a:pt x="21651" y="8164"/>
                  <a:pt x="21651" y="8164"/>
                </a:cubicBezTo>
                <a:lnTo>
                  <a:pt x="21664" y="8164"/>
                </a:lnTo>
                <a:cubicBezTo>
                  <a:pt x="21664" y="8164"/>
                  <a:pt x="21664" y="8164"/>
                  <a:pt x="21664" y="8177"/>
                </a:cubicBezTo>
                <a:lnTo>
                  <a:pt x="21689" y="8177"/>
                </a:lnTo>
                <a:cubicBezTo>
                  <a:pt x="21689" y="8177"/>
                  <a:pt x="21689" y="8164"/>
                  <a:pt x="21689" y="8164"/>
                </a:cubicBezTo>
                <a:cubicBezTo>
                  <a:pt x="21740" y="8164"/>
                  <a:pt x="21778" y="8164"/>
                  <a:pt x="21815" y="8177"/>
                </a:cubicBezTo>
                <a:lnTo>
                  <a:pt x="22131" y="8177"/>
                </a:lnTo>
                <a:cubicBezTo>
                  <a:pt x="22295" y="8164"/>
                  <a:pt x="22459" y="8164"/>
                  <a:pt x="22624" y="8152"/>
                </a:cubicBezTo>
                <a:cubicBezTo>
                  <a:pt x="22624" y="8164"/>
                  <a:pt x="22624" y="8164"/>
                  <a:pt x="22624" y="8164"/>
                </a:cubicBezTo>
                <a:lnTo>
                  <a:pt x="22649" y="8164"/>
                </a:lnTo>
                <a:cubicBezTo>
                  <a:pt x="22649" y="8164"/>
                  <a:pt x="22649" y="8164"/>
                  <a:pt x="22649" y="8152"/>
                </a:cubicBezTo>
                <a:lnTo>
                  <a:pt x="22813" y="8152"/>
                </a:lnTo>
                <a:cubicBezTo>
                  <a:pt x="22813" y="8152"/>
                  <a:pt x="22813" y="8164"/>
                  <a:pt x="22813" y="8164"/>
                </a:cubicBezTo>
                <a:lnTo>
                  <a:pt x="22851" y="8164"/>
                </a:lnTo>
                <a:cubicBezTo>
                  <a:pt x="22851" y="8164"/>
                  <a:pt x="22851" y="8152"/>
                  <a:pt x="22851" y="8139"/>
                </a:cubicBezTo>
                <a:lnTo>
                  <a:pt x="23154" y="8139"/>
                </a:lnTo>
                <a:cubicBezTo>
                  <a:pt x="23154" y="8152"/>
                  <a:pt x="23154" y="8152"/>
                  <a:pt x="23154" y="8164"/>
                </a:cubicBezTo>
                <a:lnTo>
                  <a:pt x="23179" y="8164"/>
                </a:lnTo>
                <a:cubicBezTo>
                  <a:pt x="23179" y="8152"/>
                  <a:pt x="23179" y="8152"/>
                  <a:pt x="23192" y="8139"/>
                </a:cubicBezTo>
                <a:lnTo>
                  <a:pt x="23343" y="8139"/>
                </a:lnTo>
                <a:cubicBezTo>
                  <a:pt x="23343" y="8152"/>
                  <a:pt x="23343" y="8152"/>
                  <a:pt x="23343" y="8164"/>
                </a:cubicBezTo>
                <a:lnTo>
                  <a:pt x="23369" y="8164"/>
                </a:lnTo>
                <a:cubicBezTo>
                  <a:pt x="23369" y="8152"/>
                  <a:pt x="23369" y="8152"/>
                  <a:pt x="23369" y="8139"/>
                </a:cubicBezTo>
                <a:lnTo>
                  <a:pt x="23571" y="8139"/>
                </a:lnTo>
                <a:cubicBezTo>
                  <a:pt x="23571" y="8152"/>
                  <a:pt x="23571" y="8152"/>
                  <a:pt x="23571" y="8164"/>
                </a:cubicBezTo>
                <a:lnTo>
                  <a:pt x="23596" y="8164"/>
                </a:lnTo>
                <a:cubicBezTo>
                  <a:pt x="23596" y="8152"/>
                  <a:pt x="23608" y="8152"/>
                  <a:pt x="23608" y="8139"/>
                </a:cubicBezTo>
                <a:lnTo>
                  <a:pt x="23836" y="8139"/>
                </a:lnTo>
                <a:cubicBezTo>
                  <a:pt x="23836" y="8152"/>
                  <a:pt x="23836" y="8164"/>
                  <a:pt x="23823" y="8189"/>
                </a:cubicBezTo>
                <a:lnTo>
                  <a:pt x="23861" y="8202"/>
                </a:lnTo>
                <a:cubicBezTo>
                  <a:pt x="23861" y="8189"/>
                  <a:pt x="23861" y="8164"/>
                  <a:pt x="23874" y="8139"/>
                </a:cubicBezTo>
                <a:cubicBezTo>
                  <a:pt x="23962" y="8152"/>
                  <a:pt x="24050" y="8152"/>
                  <a:pt x="24139" y="8152"/>
                </a:cubicBezTo>
                <a:cubicBezTo>
                  <a:pt x="24114" y="8227"/>
                  <a:pt x="24088" y="8290"/>
                  <a:pt x="24076" y="8366"/>
                </a:cubicBezTo>
                <a:lnTo>
                  <a:pt x="24101" y="8391"/>
                </a:lnTo>
                <a:cubicBezTo>
                  <a:pt x="24126" y="8316"/>
                  <a:pt x="24151" y="8227"/>
                  <a:pt x="24164" y="8152"/>
                </a:cubicBezTo>
                <a:cubicBezTo>
                  <a:pt x="24227" y="8152"/>
                  <a:pt x="24290" y="8139"/>
                  <a:pt x="24341" y="8139"/>
                </a:cubicBezTo>
                <a:cubicBezTo>
                  <a:pt x="24303" y="8227"/>
                  <a:pt x="24252" y="8316"/>
                  <a:pt x="24215" y="8404"/>
                </a:cubicBezTo>
                <a:cubicBezTo>
                  <a:pt x="24189" y="8404"/>
                  <a:pt x="24164" y="8417"/>
                  <a:pt x="24126" y="8417"/>
                </a:cubicBezTo>
                <a:lnTo>
                  <a:pt x="24151" y="8429"/>
                </a:lnTo>
                <a:cubicBezTo>
                  <a:pt x="24151" y="8429"/>
                  <a:pt x="22548" y="8530"/>
                  <a:pt x="22358" y="8556"/>
                </a:cubicBezTo>
                <a:cubicBezTo>
                  <a:pt x="22262" y="8569"/>
                  <a:pt x="21898" y="8602"/>
                  <a:pt x="21560" y="8602"/>
                </a:cubicBezTo>
                <a:cubicBezTo>
                  <a:pt x="21280" y="8602"/>
                  <a:pt x="21019" y="8580"/>
                  <a:pt x="20944" y="8505"/>
                </a:cubicBezTo>
                <a:cubicBezTo>
                  <a:pt x="20944" y="8505"/>
                  <a:pt x="21058" y="8391"/>
                  <a:pt x="21070" y="8328"/>
                </a:cubicBezTo>
                <a:cubicBezTo>
                  <a:pt x="21070" y="8265"/>
                  <a:pt x="21070" y="8126"/>
                  <a:pt x="21070" y="8126"/>
                </a:cubicBezTo>
                <a:lnTo>
                  <a:pt x="21121" y="8126"/>
                </a:lnTo>
                <a:cubicBezTo>
                  <a:pt x="21121" y="8126"/>
                  <a:pt x="21121" y="8114"/>
                  <a:pt x="21121" y="8101"/>
                </a:cubicBezTo>
                <a:close/>
                <a:moveTo>
                  <a:pt x="32725" y="7167"/>
                </a:moveTo>
                <a:lnTo>
                  <a:pt x="32725" y="7167"/>
                </a:lnTo>
                <a:cubicBezTo>
                  <a:pt x="32925" y="7198"/>
                  <a:pt x="33128" y="7207"/>
                  <a:pt x="33331" y="7207"/>
                </a:cubicBezTo>
                <a:cubicBezTo>
                  <a:pt x="33630" y="7207"/>
                  <a:pt x="33930" y="7187"/>
                  <a:pt x="34225" y="7187"/>
                </a:cubicBezTo>
                <a:cubicBezTo>
                  <a:pt x="34302" y="7187"/>
                  <a:pt x="34379" y="7189"/>
                  <a:pt x="34455" y="7192"/>
                </a:cubicBezTo>
                <a:cubicBezTo>
                  <a:pt x="34543" y="7192"/>
                  <a:pt x="34644" y="7192"/>
                  <a:pt x="34733" y="7205"/>
                </a:cubicBezTo>
                <a:lnTo>
                  <a:pt x="34859" y="7205"/>
                </a:lnTo>
                <a:cubicBezTo>
                  <a:pt x="34859" y="7217"/>
                  <a:pt x="34859" y="7242"/>
                  <a:pt x="34859" y="7255"/>
                </a:cubicBezTo>
                <a:cubicBezTo>
                  <a:pt x="34859" y="7268"/>
                  <a:pt x="34869" y="7274"/>
                  <a:pt x="34878" y="7274"/>
                </a:cubicBezTo>
                <a:cubicBezTo>
                  <a:pt x="34888" y="7274"/>
                  <a:pt x="34897" y="7268"/>
                  <a:pt x="34897" y="7255"/>
                </a:cubicBezTo>
                <a:cubicBezTo>
                  <a:pt x="34897" y="7242"/>
                  <a:pt x="34897" y="7217"/>
                  <a:pt x="34897" y="7205"/>
                </a:cubicBezTo>
                <a:lnTo>
                  <a:pt x="35023" y="7205"/>
                </a:lnTo>
                <a:cubicBezTo>
                  <a:pt x="35023" y="7230"/>
                  <a:pt x="35023" y="7268"/>
                  <a:pt x="35023" y="7293"/>
                </a:cubicBezTo>
                <a:cubicBezTo>
                  <a:pt x="35023" y="7299"/>
                  <a:pt x="35033" y="7302"/>
                  <a:pt x="35042" y="7302"/>
                </a:cubicBezTo>
                <a:cubicBezTo>
                  <a:pt x="35052" y="7302"/>
                  <a:pt x="35061" y="7299"/>
                  <a:pt x="35061" y="7293"/>
                </a:cubicBezTo>
                <a:cubicBezTo>
                  <a:pt x="35049" y="7268"/>
                  <a:pt x="35049" y="7242"/>
                  <a:pt x="35049" y="7205"/>
                </a:cubicBezTo>
                <a:lnTo>
                  <a:pt x="35137" y="7205"/>
                </a:lnTo>
                <a:cubicBezTo>
                  <a:pt x="35137" y="7255"/>
                  <a:pt x="35124" y="7306"/>
                  <a:pt x="35124" y="7356"/>
                </a:cubicBezTo>
                <a:cubicBezTo>
                  <a:pt x="35124" y="7362"/>
                  <a:pt x="35131" y="7366"/>
                  <a:pt x="35137" y="7366"/>
                </a:cubicBezTo>
                <a:cubicBezTo>
                  <a:pt x="35143" y="7366"/>
                  <a:pt x="35150" y="7362"/>
                  <a:pt x="35150" y="7356"/>
                </a:cubicBezTo>
                <a:cubicBezTo>
                  <a:pt x="35162" y="7306"/>
                  <a:pt x="35162" y="7255"/>
                  <a:pt x="35162" y="7217"/>
                </a:cubicBezTo>
                <a:cubicBezTo>
                  <a:pt x="35225" y="7217"/>
                  <a:pt x="35276" y="7205"/>
                  <a:pt x="35339" y="7205"/>
                </a:cubicBezTo>
                <a:cubicBezTo>
                  <a:pt x="35326" y="7230"/>
                  <a:pt x="35326" y="7255"/>
                  <a:pt x="35314" y="7280"/>
                </a:cubicBezTo>
                <a:cubicBezTo>
                  <a:pt x="35314" y="7296"/>
                  <a:pt x="35323" y="7307"/>
                  <a:pt x="35334" y="7307"/>
                </a:cubicBezTo>
                <a:cubicBezTo>
                  <a:pt x="35340" y="7307"/>
                  <a:pt x="35347" y="7303"/>
                  <a:pt x="35352" y="7293"/>
                </a:cubicBezTo>
                <a:cubicBezTo>
                  <a:pt x="35352" y="7268"/>
                  <a:pt x="35364" y="7242"/>
                  <a:pt x="35377" y="7205"/>
                </a:cubicBezTo>
                <a:lnTo>
                  <a:pt x="35478" y="7205"/>
                </a:lnTo>
                <a:cubicBezTo>
                  <a:pt x="35465" y="7230"/>
                  <a:pt x="35453" y="7255"/>
                  <a:pt x="35453" y="7293"/>
                </a:cubicBezTo>
                <a:cubicBezTo>
                  <a:pt x="35445" y="7300"/>
                  <a:pt x="35455" y="7308"/>
                  <a:pt x="35464" y="7308"/>
                </a:cubicBezTo>
                <a:cubicBezTo>
                  <a:pt x="35471" y="7308"/>
                  <a:pt x="35478" y="7304"/>
                  <a:pt x="35478" y="7293"/>
                </a:cubicBezTo>
                <a:cubicBezTo>
                  <a:pt x="35491" y="7268"/>
                  <a:pt x="35491" y="7230"/>
                  <a:pt x="35503" y="7205"/>
                </a:cubicBezTo>
                <a:lnTo>
                  <a:pt x="35541" y="7205"/>
                </a:lnTo>
                <a:cubicBezTo>
                  <a:pt x="35541" y="7255"/>
                  <a:pt x="35554" y="7306"/>
                  <a:pt x="35554" y="7356"/>
                </a:cubicBezTo>
                <a:cubicBezTo>
                  <a:pt x="35440" y="7343"/>
                  <a:pt x="35314" y="7306"/>
                  <a:pt x="35200" y="7280"/>
                </a:cubicBezTo>
                <a:cubicBezTo>
                  <a:pt x="35187" y="7280"/>
                  <a:pt x="35187" y="7293"/>
                  <a:pt x="35200" y="7306"/>
                </a:cubicBezTo>
                <a:cubicBezTo>
                  <a:pt x="35314" y="7343"/>
                  <a:pt x="35427" y="7369"/>
                  <a:pt x="35554" y="7394"/>
                </a:cubicBezTo>
                <a:cubicBezTo>
                  <a:pt x="35554" y="7432"/>
                  <a:pt x="35554" y="7470"/>
                  <a:pt x="35554" y="7520"/>
                </a:cubicBezTo>
                <a:cubicBezTo>
                  <a:pt x="35491" y="7508"/>
                  <a:pt x="35440" y="7495"/>
                  <a:pt x="35389" y="7495"/>
                </a:cubicBezTo>
                <a:cubicBezTo>
                  <a:pt x="35389" y="7482"/>
                  <a:pt x="35389" y="7482"/>
                  <a:pt x="35377" y="7482"/>
                </a:cubicBezTo>
                <a:cubicBezTo>
                  <a:pt x="35377" y="7476"/>
                  <a:pt x="35371" y="7473"/>
                  <a:pt x="35364" y="7473"/>
                </a:cubicBezTo>
                <a:cubicBezTo>
                  <a:pt x="35358" y="7473"/>
                  <a:pt x="35352" y="7476"/>
                  <a:pt x="35352" y="7482"/>
                </a:cubicBezTo>
                <a:cubicBezTo>
                  <a:pt x="35276" y="7470"/>
                  <a:pt x="35213" y="7457"/>
                  <a:pt x="35137" y="7444"/>
                </a:cubicBezTo>
                <a:cubicBezTo>
                  <a:pt x="35135" y="7442"/>
                  <a:pt x="35133" y="7441"/>
                  <a:pt x="35131" y="7441"/>
                </a:cubicBezTo>
                <a:lnTo>
                  <a:pt x="35131" y="7441"/>
                </a:lnTo>
                <a:cubicBezTo>
                  <a:pt x="35125" y="7441"/>
                  <a:pt x="35127" y="7459"/>
                  <a:pt x="35137" y="7470"/>
                </a:cubicBezTo>
                <a:cubicBezTo>
                  <a:pt x="35200" y="7482"/>
                  <a:pt x="35276" y="7508"/>
                  <a:pt x="35352" y="7520"/>
                </a:cubicBezTo>
                <a:cubicBezTo>
                  <a:pt x="35352" y="7558"/>
                  <a:pt x="35352" y="7596"/>
                  <a:pt x="35364" y="7634"/>
                </a:cubicBezTo>
                <a:lnTo>
                  <a:pt x="35339" y="7634"/>
                </a:lnTo>
                <a:cubicBezTo>
                  <a:pt x="35326" y="7634"/>
                  <a:pt x="35314" y="7659"/>
                  <a:pt x="35326" y="7659"/>
                </a:cubicBezTo>
                <a:lnTo>
                  <a:pt x="35364" y="7672"/>
                </a:lnTo>
                <a:cubicBezTo>
                  <a:pt x="35364" y="7684"/>
                  <a:pt x="35364" y="7697"/>
                  <a:pt x="35364" y="7710"/>
                </a:cubicBezTo>
                <a:lnTo>
                  <a:pt x="35150" y="7710"/>
                </a:lnTo>
                <a:cubicBezTo>
                  <a:pt x="35150" y="7634"/>
                  <a:pt x="35150" y="7558"/>
                  <a:pt x="35150" y="7482"/>
                </a:cubicBezTo>
                <a:cubicBezTo>
                  <a:pt x="35150" y="7476"/>
                  <a:pt x="35143" y="7473"/>
                  <a:pt x="35137" y="7473"/>
                </a:cubicBezTo>
                <a:cubicBezTo>
                  <a:pt x="35131" y="7473"/>
                  <a:pt x="35124" y="7476"/>
                  <a:pt x="35124" y="7482"/>
                </a:cubicBezTo>
                <a:cubicBezTo>
                  <a:pt x="35124" y="7558"/>
                  <a:pt x="35124" y="7634"/>
                  <a:pt x="35124" y="7710"/>
                </a:cubicBezTo>
                <a:lnTo>
                  <a:pt x="34998" y="7710"/>
                </a:lnTo>
                <a:cubicBezTo>
                  <a:pt x="34985" y="7634"/>
                  <a:pt x="34973" y="7558"/>
                  <a:pt x="34960" y="7482"/>
                </a:cubicBezTo>
                <a:cubicBezTo>
                  <a:pt x="34955" y="7477"/>
                  <a:pt x="34948" y="7474"/>
                  <a:pt x="34942" y="7474"/>
                </a:cubicBezTo>
                <a:cubicBezTo>
                  <a:pt x="34933" y="7474"/>
                  <a:pt x="34928" y="7480"/>
                  <a:pt x="34935" y="7495"/>
                </a:cubicBezTo>
                <a:cubicBezTo>
                  <a:pt x="34935" y="7558"/>
                  <a:pt x="34948" y="7634"/>
                  <a:pt x="34960" y="7710"/>
                </a:cubicBezTo>
                <a:lnTo>
                  <a:pt x="34771" y="7710"/>
                </a:lnTo>
                <a:cubicBezTo>
                  <a:pt x="34771" y="7697"/>
                  <a:pt x="34758" y="7684"/>
                  <a:pt x="34758" y="7672"/>
                </a:cubicBezTo>
                <a:cubicBezTo>
                  <a:pt x="34758" y="7668"/>
                  <a:pt x="34756" y="7667"/>
                  <a:pt x="34753" y="7667"/>
                </a:cubicBezTo>
                <a:cubicBezTo>
                  <a:pt x="34746" y="7667"/>
                  <a:pt x="34733" y="7675"/>
                  <a:pt x="34733" y="7684"/>
                </a:cubicBezTo>
                <a:cubicBezTo>
                  <a:pt x="34733" y="7697"/>
                  <a:pt x="34733" y="7710"/>
                  <a:pt x="34746" y="7710"/>
                </a:cubicBezTo>
                <a:cubicBezTo>
                  <a:pt x="34417" y="7722"/>
                  <a:pt x="34089" y="7722"/>
                  <a:pt x="33761" y="7722"/>
                </a:cubicBezTo>
                <a:cubicBezTo>
                  <a:pt x="33761" y="7710"/>
                  <a:pt x="33761" y="7697"/>
                  <a:pt x="33748" y="7672"/>
                </a:cubicBezTo>
                <a:cubicBezTo>
                  <a:pt x="33748" y="7668"/>
                  <a:pt x="33746" y="7667"/>
                  <a:pt x="33743" y="7667"/>
                </a:cubicBezTo>
                <a:cubicBezTo>
                  <a:pt x="33735" y="7667"/>
                  <a:pt x="33723" y="7675"/>
                  <a:pt x="33723" y="7684"/>
                </a:cubicBezTo>
                <a:cubicBezTo>
                  <a:pt x="33723" y="7697"/>
                  <a:pt x="33723" y="7710"/>
                  <a:pt x="33735" y="7722"/>
                </a:cubicBezTo>
                <a:cubicBezTo>
                  <a:pt x="33407" y="7722"/>
                  <a:pt x="33079" y="7710"/>
                  <a:pt x="32763" y="7672"/>
                </a:cubicBezTo>
                <a:cubicBezTo>
                  <a:pt x="32759" y="7671"/>
                  <a:pt x="32756" y="7670"/>
                  <a:pt x="32752" y="7670"/>
                </a:cubicBezTo>
                <a:cubicBezTo>
                  <a:pt x="32711" y="7670"/>
                  <a:pt x="32703" y="7736"/>
                  <a:pt x="32738" y="7747"/>
                </a:cubicBezTo>
                <a:cubicBezTo>
                  <a:pt x="32934" y="7859"/>
                  <a:pt x="33172" y="7889"/>
                  <a:pt x="33414" y="7889"/>
                </a:cubicBezTo>
                <a:cubicBezTo>
                  <a:pt x="33530" y="7889"/>
                  <a:pt x="33646" y="7882"/>
                  <a:pt x="33761" y="7874"/>
                </a:cubicBezTo>
                <a:cubicBezTo>
                  <a:pt x="33761" y="7886"/>
                  <a:pt x="33761" y="7886"/>
                  <a:pt x="33761" y="7886"/>
                </a:cubicBezTo>
                <a:lnTo>
                  <a:pt x="33798" y="7886"/>
                </a:lnTo>
                <a:cubicBezTo>
                  <a:pt x="33798" y="7886"/>
                  <a:pt x="33798" y="7874"/>
                  <a:pt x="33798" y="7874"/>
                </a:cubicBezTo>
                <a:cubicBezTo>
                  <a:pt x="33937" y="7861"/>
                  <a:pt x="34064" y="7849"/>
                  <a:pt x="34190" y="7849"/>
                </a:cubicBezTo>
                <a:cubicBezTo>
                  <a:pt x="34379" y="7849"/>
                  <a:pt x="34569" y="7836"/>
                  <a:pt x="34771" y="7836"/>
                </a:cubicBezTo>
                <a:lnTo>
                  <a:pt x="34796" y="7836"/>
                </a:lnTo>
                <a:cubicBezTo>
                  <a:pt x="34859" y="7823"/>
                  <a:pt x="34910" y="7823"/>
                  <a:pt x="34973" y="7823"/>
                </a:cubicBezTo>
                <a:cubicBezTo>
                  <a:pt x="34973" y="7823"/>
                  <a:pt x="34973" y="7836"/>
                  <a:pt x="34973" y="7836"/>
                </a:cubicBezTo>
                <a:lnTo>
                  <a:pt x="35011" y="7836"/>
                </a:lnTo>
                <a:cubicBezTo>
                  <a:pt x="35011" y="7836"/>
                  <a:pt x="35011" y="7823"/>
                  <a:pt x="35011" y="7823"/>
                </a:cubicBezTo>
                <a:lnTo>
                  <a:pt x="35150" y="7823"/>
                </a:lnTo>
                <a:cubicBezTo>
                  <a:pt x="35225" y="7823"/>
                  <a:pt x="35301" y="7811"/>
                  <a:pt x="35377" y="7811"/>
                </a:cubicBezTo>
                <a:lnTo>
                  <a:pt x="35377" y="7823"/>
                </a:lnTo>
                <a:lnTo>
                  <a:pt x="35415" y="7823"/>
                </a:lnTo>
                <a:lnTo>
                  <a:pt x="35415" y="7811"/>
                </a:lnTo>
                <a:lnTo>
                  <a:pt x="35579" y="7811"/>
                </a:lnTo>
                <a:cubicBezTo>
                  <a:pt x="35579" y="7811"/>
                  <a:pt x="35579" y="7811"/>
                  <a:pt x="35579" y="7798"/>
                </a:cubicBezTo>
                <a:lnTo>
                  <a:pt x="35642" y="7798"/>
                </a:lnTo>
                <a:lnTo>
                  <a:pt x="35642" y="7811"/>
                </a:lnTo>
                <a:lnTo>
                  <a:pt x="35680" y="7811"/>
                </a:lnTo>
                <a:cubicBezTo>
                  <a:pt x="35680" y="7811"/>
                  <a:pt x="35680" y="7798"/>
                  <a:pt x="35680" y="7798"/>
                </a:cubicBezTo>
                <a:lnTo>
                  <a:pt x="35857" y="7798"/>
                </a:lnTo>
                <a:cubicBezTo>
                  <a:pt x="35869" y="7798"/>
                  <a:pt x="35895" y="7785"/>
                  <a:pt x="35920" y="7785"/>
                </a:cubicBezTo>
                <a:lnTo>
                  <a:pt x="35920" y="7798"/>
                </a:lnTo>
                <a:lnTo>
                  <a:pt x="35958" y="7798"/>
                </a:lnTo>
                <a:cubicBezTo>
                  <a:pt x="35958" y="7798"/>
                  <a:pt x="35958" y="7785"/>
                  <a:pt x="35958" y="7785"/>
                </a:cubicBezTo>
                <a:lnTo>
                  <a:pt x="36021" y="7785"/>
                </a:lnTo>
                <a:lnTo>
                  <a:pt x="36021" y="7798"/>
                </a:lnTo>
                <a:lnTo>
                  <a:pt x="36071" y="7798"/>
                </a:lnTo>
                <a:cubicBezTo>
                  <a:pt x="36071" y="7785"/>
                  <a:pt x="36071" y="7785"/>
                  <a:pt x="36071" y="7785"/>
                </a:cubicBezTo>
                <a:lnTo>
                  <a:pt x="36122" y="7785"/>
                </a:lnTo>
                <a:cubicBezTo>
                  <a:pt x="36097" y="7798"/>
                  <a:pt x="36084" y="7823"/>
                  <a:pt x="36059" y="7849"/>
                </a:cubicBezTo>
                <a:cubicBezTo>
                  <a:pt x="36059" y="7836"/>
                  <a:pt x="36071" y="7811"/>
                  <a:pt x="36071" y="7798"/>
                </a:cubicBezTo>
                <a:lnTo>
                  <a:pt x="36071" y="7798"/>
                </a:lnTo>
                <a:cubicBezTo>
                  <a:pt x="36059" y="7811"/>
                  <a:pt x="36046" y="7836"/>
                  <a:pt x="36021" y="7861"/>
                </a:cubicBezTo>
                <a:cubicBezTo>
                  <a:pt x="36021" y="7874"/>
                  <a:pt x="36021" y="7886"/>
                  <a:pt x="36021" y="7899"/>
                </a:cubicBezTo>
                <a:lnTo>
                  <a:pt x="36008" y="7899"/>
                </a:lnTo>
                <a:cubicBezTo>
                  <a:pt x="35996" y="7899"/>
                  <a:pt x="35996" y="7912"/>
                  <a:pt x="35996" y="7912"/>
                </a:cubicBezTo>
                <a:cubicBezTo>
                  <a:pt x="36008" y="7924"/>
                  <a:pt x="36008" y="7924"/>
                  <a:pt x="36021" y="7924"/>
                </a:cubicBezTo>
                <a:cubicBezTo>
                  <a:pt x="36021" y="7924"/>
                  <a:pt x="36021" y="7937"/>
                  <a:pt x="36008" y="7950"/>
                </a:cubicBezTo>
                <a:cubicBezTo>
                  <a:pt x="36008" y="7975"/>
                  <a:pt x="36008" y="8013"/>
                  <a:pt x="36021" y="8051"/>
                </a:cubicBezTo>
                <a:cubicBezTo>
                  <a:pt x="36008" y="8076"/>
                  <a:pt x="36008" y="8114"/>
                  <a:pt x="36008" y="8139"/>
                </a:cubicBezTo>
                <a:cubicBezTo>
                  <a:pt x="36021" y="8177"/>
                  <a:pt x="36021" y="8215"/>
                  <a:pt x="36033" y="8227"/>
                </a:cubicBezTo>
                <a:cubicBezTo>
                  <a:pt x="36046" y="8202"/>
                  <a:pt x="36046" y="8177"/>
                  <a:pt x="36046" y="8152"/>
                </a:cubicBezTo>
                <a:cubicBezTo>
                  <a:pt x="36059" y="8189"/>
                  <a:pt x="36084" y="8227"/>
                  <a:pt x="36097" y="8253"/>
                </a:cubicBezTo>
                <a:lnTo>
                  <a:pt x="36059" y="8253"/>
                </a:lnTo>
                <a:cubicBezTo>
                  <a:pt x="36059" y="8265"/>
                  <a:pt x="36059" y="8265"/>
                  <a:pt x="36071" y="8265"/>
                </a:cubicBezTo>
                <a:cubicBezTo>
                  <a:pt x="36071" y="8278"/>
                  <a:pt x="36084" y="8278"/>
                  <a:pt x="36084" y="8290"/>
                </a:cubicBezTo>
                <a:lnTo>
                  <a:pt x="36122" y="8290"/>
                </a:lnTo>
                <a:cubicBezTo>
                  <a:pt x="36185" y="8366"/>
                  <a:pt x="36223" y="8341"/>
                  <a:pt x="36198" y="8429"/>
                </a:cubicBezTo>
                <a:cubicBezTo>
                  <a:pt x="36172" y="8518"/>
                  <a:pt x="36059" y="8568"/>
                  <a:pt x="36008" y="8631"/>
                </a:cubicBezTo>
                <a:cubicBezTo>
                  <a:pt x="36008" y="8619"/>
                  <a:pt x="36008" y="8606"/>
                  <a:pt x="36008" y="8594"/>
                </a:cubicBezTo>
                <a:cubicBezTo>
                  <a:pt x="36021" y="8568"/>
                  <a:pt x="36021" y="8530"/>
                  <a:pt x="36033" y="8505"/>
                </a:cubicBezTo>
                <a:cubicBezTo>
                  <a:pt x="36033" y="8490"/>
                  <a:pt x="36029" y="8484"/>
                  <a:pt x="36023" y="8484"/>
                </a:cubicBezTo>
                <a:cubicBezTo>
                  <a:pt x="36019" y="8484"/>
                  <a:pt x="36013" y="8487"/>
                  <a:pt x="36008" y="8492"/>
                </a:cubicBezTo>
                <a:cubicBezTo>
                  <a:pt x="36008" y="8455"/>
                  <a:pt x="36021" y="8429"/>
                  <a:pt x="36021" y="8391"/>
                </a:cubicBezTo>
                <a:cubicBezTo>
                  <a:pt x="36059" y="8379"/>
                  <a:pt x="36084" y="8366"/>
                  <a:pt x="36122" y="8354"/>
                </a:cubicBezTo>
                <a:cubicBezTo>
                  <a:pt x="36160" y="8341"/>
                  <a:pt x="36134" y="8303"/>
                  <a:pt x="36109" y="8303"/>
                </a:cubicBezTo>
                <a:cubicBezTo>
                  <a:pt x="36084" y="8316"/>
                  <a:pt x="36059" y="8316"/>
                  <a:pt x="36046" y="8316"/>
                </a:cubicBezTo>
                <a:cubicBezTo>
                  <a:pt x="36021" y="8328"/>
                  <a:pt x="35996" y="8328"/>
                  <a:pt x="35958" y="8341"/>
                </a:cubicBezTo>
                <a:cubicBezTo>
                  <a:pt x="35897" y="8341"/>
                  <a:pt x="35441" y="8382"/>
                  <a:pt x="34974" y="8382"/>
                </a:cubicBezTo>
                <a:cubicBezTo>
                  <a:pt x="34663" y="8382"/>
                  <a:pt x="34346" y="8364"/>
                  <a:pt x="34139" y="8303"/>
                </a:cubicBezTo>
                <a:cubicBezTo>
                  <a:pt x="34089" y="8303"/>
                  <a:pt x="34051" y="8290"/>
                  <a:pt x="34013" y="8278"/>
                </a:cubicBezTo>
                <a:cubicBezTo>
                  <a:pt x="33805" y="8259"/>
                  <a:pt x="33584" y="8240"/>
                  <a:pt x="33366" y="8240"/>
                </a:cubicBezTo>
                <a:cubicBezTo>
                  <a:pt x="33153" y="8240"/>
                  <a:pt x="32942" y="8258"/>
                  <a:pt x="32750" y="8312"/>
                </a:cubicBezTo>
                <a:lnTo>
                  <a:pt x="32750" y="8312"/>
                </a:lnTo>
                <a:cubicBezTo>
                  <a:pt x="32759" y="8308"/>
                  <a:pt x="32767" y="8299"/>
                  <a:pt x="32776" y="8290"/>
                </a:cubicBezTo>
                <a:cubicBezTo>
                  <a:pt x="32826" y="8227"/>
                  <a:pt x="32814" y="8152"/>
                  <a:pt x="32750" y="8101"/>
                </a:cubicBezTo>
                <a:cubicBezTo>
                  <a:pt x="32675" y="8051"/>
                  <a:pt x="32599" y="7987"/>
                  <a:pt x="32523" y="7924"/>
                </a:cubicBezTo>
                <a:cubicBezTo>
                  <a:pt x="32422" y="7836"/>
                  <a:pt x="32410" y="7823"/>
                  <a:pt x="32523" y="7735"/>
                </a:cubicBezTo>
                <a:cubicBezTo>
                  <a:pt x="32624" y="7646"/>
                  <a:pt x="32763" y="7571"/>
                  <a:pt x="32801" y="7432"/>
                </a:cubicBezTo>
                <a:cubicBezTo>
                  <a:pt x="32826" y="7331"/>
                  <a:pt x="32788" y="7242"/>
                  <a:pt x="32725" y="7167"/>
                </a:cubicBezTo>
                <a:close/>
                <a:moveTo>
                  <a:pt x="17320" y="8619"/>
                </a:moveTo>
                <a:cubicBezTo>
                  <a:pt x="17333" y="8657"/>
                  <a:pt x="17333" y="8682"/>
                  <a:pt x="17333" y="8707"/>
                </a:cubicBezTo>
                <a:cubicBezTo>
                  <a:pt x="17333" y="8729"/>
                  <a:pt x="17333" y="8743"/>
                  <a:pt x="17328" y="8743"/>
                </a:cubicBezTo>
                <a:cubicBezTo>
                  <a:pt x="17324" y="8743"/>
                  <a:pt x="17318" y="8736"/>
                  <a:pt x="17308" y="8720"/>
                </a:cubicBezTo>
                <a:cubicBezTo>
                  <a:pt x="17295" y="8695"/>
                  <a:pt x="17295" y="8657"/>
                  <a:pt x="17282" y="8631"/>
                </a:cubicBezTo>
                <a:cubicBezTo>
                  <a:pt x="17282" y="8631"/>
                  <a:pt x="17282" y="8619"/>
                  <a:pt x="17270" y="8619"/>
                </a:cubicBezTo>
                <a:close/>
                <a:moveTo>
                  <a:pt x="28482" y="8619"/>
                </a:moveTo>
                <a:cubicBezTo>
                  <a:pt x="28470" y="8619"/>
                  <a:pt x="28470" y="8631"/>
                  <a:pt x="28470" y="8631"/>
                </a:cubicBezTo>
                <a:cubicBezTo>
                  <a:pt x="28457" y="8657"/>
                  <a:pt x="28457" y="8695"/>
                  <a:pt x="28445" y="8720"/>
                </a:cubicBezTo>
                <a:cubicBezTo>
                  <a:pt x="28434" y="8736"/>
                  <a:pt x="28428" y="8743"/>
                  <a:pt x="28424" y="8743"/>
                </a:cubicBezTo>
                <a:cubicBezTo>
                  <a:pt x="28419" y="8743"/>
                  <a:pt x="28419" y="8729"/>
                  <a:pt x="28419" y="8707"/>
                </a:cubicBezTo>
                <a:cubicBezTo>
                  <a:pt x="28419" y="8682"/>
                  <a:pt x="28419" y="8657"/>
                  <a:pt x="28419" y="8619"/>
                </a:cubicBezTo>
                <a:close/>
                <a:moveTo>
                  <a:pt x="35528" y="8492"/>
                </a:moveTo>
                <a:cubicBezTo>
                  <a:pt x="35528" y="8543"/>
                  <a:pt x="35528" y="8606"/>
                  <a:pt x="35528" y="8657"/>
                </a:cubicBezTo>
                <a:cubicBezTo>
                  <a:pt x="35528" y="8720"/>
                  <a:pt x="35528" y="8783"/>
                  <a:pt x="35528" y="8833"/>
                </a:cubicBezTo>
                <a:cubicBezTo>
                  <a:pt x="35503" y="8720"/>
                  <a:pt x="35491" y="8606"/>
                  <a:pt x="35478" y="8492"/>
                </a:cubicBezTo>
                <a:close/>
                <a:moveTo>
                  <a:pt x="17257" y="8619"/>
                </a:moveTo>
                <a:cubicBezTo>
                  <a:pt x="17257" y="8619"/>
                  <a:pt x="17244" y="8631"/>
                  <a:pt x="17244" y="8631"/>
                </a:cubicBezTo>
                <a:cubicBezTo>
                  <a:pt x="17244" y="8720"/>
                  <a:pt x="17244" y="8808"/>
                  <a:pt x="17244" y="8897"/>
                </a:cubicBezTo>
                <a:cubicBezTo>
                  <a:pt x="17219" y="8871"/>
                  <a:pt x="17194" y="8846"/>
                  <a:pt x="17181" y="8821"/>
                </a:cubicBezTo>
                <a:cubicBezTo>
                  <a:pt x="17169" y="8758"/>
                  <a:pt x="17181" y="8682"/>
                  <a:pt x="17194" y="8619"/>
                </a:cubicBezTo>
                <a:close/>
                <a:moveTo>
                  <a:pt x="28558" y="8619"/>
                </a:moveTo>
                <a:cubicBezTo>
                  <a:pt x="28571" y="8682"/>
                  <a:pt x="28584" y="8758"/>
                  <a:pt x="28571" y="8821"/>
                </a:cubicBezTo>
                <a:cubicBezTo>
                  <a:pt x="28558" y="8846"/>
                  <a:pt x="28533" y="8871"/>
                  <a:pt x="28508" y="8897"/>
                </a:cubicBezTo>
                <a:cubicBezTo>
                  <a:pt x="28508" y="8808"/>
                  <a:pt x="28508" y="8720"/>
                  <a:pt x="28508" y="8631"/>
                </a:cubicBezTo>
                <a:cubicBezTo>
                  <a:pt x="28508" y="8631"/>
                  <a:pt x="28495" y="8619"/>
                  <a:pt x="28495" y="8619"/>
                </a:cubicBezTo>
                <a:close/>
                <a:moveTo>
                  <a:pt x="34556" y="8480"/>
                </a:moveTo>
                <a:cubicBezTo>
                  <a:pt x="34632" y="8492"/>
                  <a:pt x="34708" y="8492"/>
                  <a:pt x="34783" y="8492"/>
                </a:cubicBezTo>
                <a:cubicBezTo>
                  <a:pt x="34783" y="8631"/>
                  <a:pt x="34771" y="8770"/>
                  <a:pt x="34771" y="8909"/>
                </a:cubicBezTo>
                <a:lnTo>
                  <a:pt x="34594" y="8909"/>
                </a:lnTo>
                <a:cubicBezTo>
                  <a:pt x="34556" y="8770"/>
                  <a:pt x="34556" y="8631"/>
                  <a:pt x="34556" y="8480"/>
                </a:cubicBezTo>
                <a:close/>
                <a:moveTo>
                  <a:pt x="34985" y="8505"/>
                </a:moveTo>
                <a:cubicBezTo>
                  <a:pt x="34985" y="8518"/>
                  <a:pt x="34985" y="8530"/>
                  <a:pt x="34985" y="8543"/>
                </a:cubicBezTo>
                <a:cubicBezTo>
                  <a:pt x="34973" y="8657"/>
                  <a:pt x="34960" y="8783"/>
                  <a:pt x="34960" y="8909"/>
                </a:cubicBezTo>
                <a:lnTo>
                  <a:pt x="34796" y="8909"/>
                </a:lnTo>
                <a:cubicBezTo>
                  <a:pt x="34809" y="8770"/>
                  <a:pt x="34821" y="8631"/>
                  <a:pt x="34821" y="8505"/>
                </a:cubicBezTo>
                <a:close/>
                <a:moveTo>
                  <a:pt x="35086" y="8505"/>
                </a:moveTo>
                <a:cubicBezTo>
                  <a:pt x="35074" y="8644"/>
                  <a:pt x="35049" y="8770"/>
                  <a:pt x="35036" y="8909"/>
                </a:cubicBezTo>
                <a:lnTo>
                  <a:pt x="35011" y="8909"/>
                </a:lnTo>
                <a:cubicBezTo>
                  <a:pt x="35023" y="8770"/>
                  <a:pt x="35023" y="8644"/>
                  <a:pt x="35036" y="8505"/>
                </a:cubicBezTo>
                <a:close/>
                <a:moveTo>
                  <a:pt x="35440" y="8492"/>
                </a:moveTo>
                <a:cubicBezTo>
                  <a:pt x="35453" y="8644"/>
                  <a:pt x="35478" y="8783"/>
                  <a:pt x="35503" y="8922"/>
                </a:cubicBezTo>
                <a:cubicBezTo>
                  <a:pt x="35440" y="8922"/>
                  <a:pt x="35377" y="8909"/>
                  <a:pt x="35314" y="8909"/>
                </a:cubicBezTo>
                <a:cubicBezTo>
                  <a:pt x="35326" y="8846"/>
                  <a:pt x="35339" y="8770"/>
                  <a:pt x="35352" y="8695"/>
                </a:cubicBezTo>
                <a:cubicBezTo>
                  <a:pt x="35352" y="8686"/>
                  <a:pt x="35339" y="8677"/>
                  <a:pt x="35327" y="8677"/>
                </a:cubicBezTo>
                <a:cubicBezTo>
                  <a:pt x="35322" y="8677"/>
                  <a:pt x="35317" y="8678"/>
                  <a:pt x="35314" y="8682"/>
                </a:cubicBezTo>
                <a:cubicBezTo>
                  <a:pt x="35301" y="8758"/>
                  <a:pt x="35288" y="8833"/>
                  <a:pt x="35288" y="8909"/>
                </a:cubicBezTo>
                <a:lnTo>
                  <a:pt x="35074" y="8909"/>
                </a:lnTo>
                <a:cubicBezTo>
                  <a:pt x="35086" y="8770"/>
                  <a:pt x="35112" y="8644"/>
                  <a:pt x="35124" y="8505"/>
                </a:cubicBezTo>
                <a:cubicBezTo>
                  <a:pt x="35225" y="8505"/>
                  <a:pt x="35339" y="8505"/>
                  <a:pt x="35440" y="8492"/>
                </a:cubicBezTo>
                <a:close/>
                <a:moveTo>
                  <a:pt x="17750" y="8594"/>
                </a:moveTo>
                <a:lnTo>
                  <a:pt x="17750" y="8594"/>
                </a:lnTo>
                <a:cubicBezTo>
                  <a:pt x="17724" y="8619"/>
                  <a:pt x="17712" y="8644"/>
                  <a:pt x="17724" y="8682"/>
                </a:cubicBezTo>
                <a:cubicBezTo>
                  <a:pt x="17750" y="8770"/>
                  <a:pt x="17813" y="8758"/>
                  <a:pt x="17712" y="8821"/>
                </a:cubicBezTo>
                <a:cubicBezTo>
                  <a:pt x="17636" y="8884"/>
                  <a:pt x="17522" y="8922"/>
                  <a:pt x="17421" y="8922"/>
                </a:cubicBezTo>
                <a:cubicBezTo>
                  <a:pt x="17406" y="8926"/>
                  <a:pt x="17392" y="8927"/>
                  <a:pt x="17377" y="8927"/>
                </a:cubicBezTo>
                <a:cubicBezTo>
                  <a:pt x="17341" y="8927"/>
                  <a:pt x="17305" y="8918"/>
                  <a:pt x="17270" y="8909"/>
                </a:cubicBezTo>
                <a:cubicBezTo>
                  <a:pt x="17282" y="8846"/>
                  <a:pt x="17282" y="8770"/>
                  <a:pt x="17282" y="8707"/>
                </a:cubicBezTo>
                <a:cubicBezTo>
                  <a:pt x="17295" y="8732"/>
                  <a:pt x="17308" y="8758"/>
                  <a:pt x="17308" y="8783"/>
                </a:cubicBezTo>
                <a:cubicBezTo>
                  <a:pt x="17316" y="8783"/>
                  <a:pt x="17324" y="8789"/>
                  <a:pt x="17329" y="8789"/>
                </a:cubicBezTo>
                <a:cubicBezTo>
                  <a:pt x="17331" y="8789"/>
                  <a:pt x="17333" y="8787"/>
                  <a:pt x="17333" y="8783"/>
                </a:cubicBezTo>
                <a:cubicBezTo>
                  <a:pt x="17358" y="8720"/>
                  <a:pt x="17358" y="8682"/>
                  <a:pt x="17345" y="8619"/>
                </a:cubicBezTo>
                <a:lnTo>
                  <a:pt x="17345" y="8619"/>
                </a:lnTo>
                <a:cubicBezTo>
                  <a:pt x="17383" y="8622"/>
                  <a:pt x="17419" y="8624"/>
                  <a:pt x="17455" y="8624"/>
                </a:cubicBezTo>
                <a:cubicBezTo>
                  <a:pt x="17553" y="8624"/>
                  <a:pt x="17648" y="8612"/>
                  <a:pt x="17750" y="8594"/>
                </a:cubicBezTo>
                <a:close/>
                <a:moveTo>
                  <a:pt x="28003" y="8594"/>
                </a:moveTo>
                <a:cubicBezTo>
                  <a:pt x="28104" y="8612"/>
                  <a:pt x="28199" y="8624"/>
                  <a:pt x="28297" y="8624"/>
                </a:cubicBezTo>
                <a:cubicBezTo>
                  <a:pt x="28333" y="8624"/>
                  <a:pt x="28370" y="8622"/>
                  <a:pt x="28407" y="8619"/>
                </a:cubicBezTo>
                <a:lnTo>
                  <a:pt x="28407" y="8619"/>
                </a:lnTo>
                <a:cubicBezTo>
                  <a:pt x="28394" y="8682"/>
                  <a:pt x="28394" y="8720"/>
                  <a:pt x="28419" y="8783"/>
                </a:cubicBezTo>
                <a:cubicBezTo>
                  <a:pt x="28419" y="8787"/>
                  <a:pt x="28421" y="8789"/>
                  <a:pt x="28423" y="8789"/>
                </a:cubicBezTo>
                <a:cubicBezTo>
                  <a:pt x="28428" y="8789"/>
                  <a:pt x="28436" y="8783"/>
                  <a:pt x="28445" y="8783"/>
                </a:cubicBezTo>
                <a:cubicBezTo>
                  <a:pt x="28445" y="8758"/>
                  <a:pt x="28457" y="8732"/>
                  <a:pt x="28470" y="8707"/>
                </a:cubicBezTo>
                <a:cubicBezTo>
                  <a:pt x="28470" y="8770"/>
                  <a:pt x="28470" y="8846"/>
                  <a:pt x="28470" y="8909"/>
                </a:cubicBezTo>
                <a:cubicBezTo>
                  <a:pt x="28443" y="8918"/>
                  <a:pt x="28404" y="8927"/>
                  <a:pt x="28369" y="8927"/>
                </a:cubicBezTo>
                <a:cubicBezTo>
                  <a:pt x="28355" y="8927"/>
                  <a:pt x="28342" y="8926"/>
                  <a:pt x="28331" y="8922"/>
                </a:cubicBezTo>
                <a:cubicBezTo>
                  <a:pt x="28230" y="8922"/>
                  <a:pt x="28116" y="8884"/>
                  <a:pt x="28041" y="8821"/>
                </a:cubicBezTo>
                <a:cubicBezTo>
                  <a:pt x="27940" y="8758"/>
                  <a:pt x="28003" y="8770"/>
                  <a:pt x="28028" y="8682"/>
                </a:cubicBezTo>
                <a:cubicBezTo>
                  <a:pt x="28041" y="8644"/>
                  <a:pt x="28028" y="8619"/>
                  <a:pt x="28003" y="8594"/>
                </a:cubicBezTo>
                <a:close/>
                <a:moveTo>
                  <a:pt x="33495" y="8417"/>
                </a:moveTo>
                <a:cubicBezTo>
                  <a:pt x="33710" y="8429"/>
                  <a:pt x="33912" y="8429"/>
                  <a:pt x="34127" y="8455"/>
                </a:cubicBezTo>
                <a:cubicBezTo>
                  <a:pt x="34127" y="8480"/>
                  <a:pt x="34139" y="8505"/>
                  <a:pt x="34152" y="8530"/>
                </a:cubicBezTo>
                <a:cubicBezTo>
                  <a:pt x="34152" y="8541"/>
                  <a:pt x="34157" y="8545"/>
                  <a:pt x="34162" y="8545"/>
                </a:cubicBezTo>
                <a:cubicBezTo>
                  <a:pt x="34169" y="8545"/>
                  <a:pt x="34177" y="8538"/>
                  <a:pt x="34177" y="8530"/>
                </a:cubicBezTo>
                <a:cubicBezTo>
                  <a:pt x="34165" y="8505"/>
                  <a:pt x="34165" y="8480"/>
                  <a:pt x="34152" y="8455"/>
                </a:cubicBezTo>
                <a:cubicBezTo>
                  <a:pt x="34203" y="8455"/>
                  <a:pt x="34240" y="8455"/>
                  <a:pt x="34291" y="8467"/>
                </a:cubicBezTo>
                <a:cubicBezTo>
                  <a:pt x="34291" y="8556"/>
                  <a:pt x="34304" y="8657"/>
                  <a:pt x="34341" y="8732"/>
                </a:cubicBezTo>
                <a:cubicBezTo>
                  <a:pt x="34345" y="8740"/>
                  <a:pt x="34350" y="8743"/>
                  <a:pt x="34355" y="8743"/>
                </a:cubicBezTo>
                <a:cubicBezTo>
                  <a:pt x="34366" y="8743"/>
                  <a:pt x="34375" y="8728"/>
                  <a:pt x="34367" y="8720"/>
                </a:cubicBezTo>
                <a:cubicBezTo>
                  <a:pt x="34329" y="8644"/>
                  <a:pt x="34329" y="8556"/>
                  <a:pt x="34329" y="8467"/>
                </a:cubicBezTo>
                <a:lnTo>
                  <a:pt x="34405" y="8467"/>
                </a:lnTo>
                <a:cubicBezTo>
                  <a:pt x="34442" y="8467"/>
                  <a:pt x="34480" y="8480"/>
                  <a:pt x="34518" y="8480"/>
                </a:cubicBezTo>
                <a:cubicBezTo>
                  <a:pt x="34518" y="8619"/>
                  <a:pt x="34518" y="8770"/>
                  <a:pt x="34569" y="8909"/>
                </a:cubicBezTo>
                <a:lnTo>
                  <a:pt x="34291" y="8909"/>
                </a:lnTo>
                <a:cubicBezTo>
                  <a:pt x="34194" y="8905"/>
                  <a:pt x="34099" y="8904"/>
                  <a:pt x="34004" y="8904"/>
                </a:cubicBezTo>
                <a:cubicBezTo>
                  <a:pt x="33814" y="8904"/>
                  <a:pt x="33626" y="8909"/>
                  <a:pt x="33432" y="8909"/>
                </a:cubicBezTo>
                <a:cubicBezTo>
                  <a:pt x="33312" y="8909"/>
                  <a:pt x="33189" y="8903"/>
                  <a:pt x="33066" y="8903"/>
                </a:cubicBezTo>
                <a:cubicBezTo>
                  <a:pt x="32943" y="8903"/>
                  <a:pt x="32820" y="8909"/>
                  <a:pt x="32700" y="8934"/>
                </a:cubicBezTo>
                <a:cubicBezTo>
                  <a:pt x="32662" y="8758"/>
                  <a:pt x="32511" y="8758"/>
                  <a:pt x="32410" y="8644"/>
                </a:cubicBezTo>
                <a:cubicBezTo>
                  <a:pt x="32308" y="8543"/>
                  <a:pt x="32435" y="8505"/>
                  <a:pt x="32523" y="8455"/>
                </a:cubicBezTo>
                <a:lnTo>
                  <a:pt x="32548" y="8455"/>
                </a:lnTo>
                <a:cubicBezTo>
                  <a:pt x="32548" y="8467"/>
                  <a:pt x="32574" y="8492"/>
                  <a:pt x="32599" y="8492"/>
                </a:cubicBezTo>
                <a:cubicBezTo>
                  <a:pt x="32902" y="8467"/>
                  <a:pt x="33192" y="8417"/>
                  <a:pt x="33495" y="8417"/>
                </a:cubicBezTo>
                <a:close/>
                <a:moveTo>
                  <a:pt x="20932" y="8556"/>
                </a:moveTo>
                <a:cubicBezTo>
                  <a:pt x="20932" y="8568"/>
                  <a:pt x="20944" y="8581"/>
                  <a:pt x="20957" y="8581"/>
                </a:cubicBezTo>
                <a:cubicBezTo>
                  <a:pt x="20982" y="8594"/>
                  <a:pt x="20995" y="8594"/>
                  <a:pt x="21020" y="8606"/>
                </a:cubicBezTo>
                <a:cubicBezTo>
                  <a:pt x="21020" y="8682"/>
                  <a:pt x="21033" y="8745"/>
                  <a:pt x="21058" y="8821"/>
                </a:cubicBezTo>
                <a:cubicBezTo>
                  <a:pt x="21058" y="8831"/>
                  <a:pt x="21062" y="8835"/>
                  <a:pt x="21068" y="8835"/>
                </a:cubicBezTo>
                <a:cubicBezTo>
                  <a:pt x="21075" y="8835"/>
                  <a:pt x="21083" y="8828"/>
                  <a:pt x="21083" y="8821"/>
                </a:cubicBezTo>
                <a:cubicBezTo>
                  <a:pt x="21058" y="8745"/>
                  <a:pt x="21045" y="8682"/>
                  <a:pt x="21045" y="8606"/>
                </a:cubicBezTo>
                <a:lnTo>
                  <a:pt x="21045" y="8606"/>
                </a:lnTo>
                <a:cubicBezTo>
                  <a:pt x="21070" y="8619"/>
                  <a:pt x="21108" y="8619"/>
                  <a:pt x="21134" y="8631"/>
                </a:cubicBezTo>
                <a:cubicBezTo>
                  <a:pt x="21146" y="8732"/>
                  <a:pt x="21159" y="8846"/>
                  <a:pt x="21171" y="8947"/>
                </a:cubicBezTo>
                <a:lnTo>
                  <a:pt x="21134" y="8947"/>
                </a:lnTo>
                <a:cubicBezTo>
                  <a:pt x="20969" y="8934"/>
                  <a:pt x="20616" y="8934"/>
                  <a:pt x="20793" y="8695"/>
                </a:cubicBezTo>
                <a:cubicBezTo>
                  <a:pt x="20843" y="8644"/>
                  <a:pt x="20881" y="8606"/>
                  <a:pt x="20932" y="8556"/>
                </a:cubicBezTo>
                <a:close/>
                <a:moveTo>
                  <a:pt x="21171" y="8644"/>
                </a:moveTo>
                <a:cubicBezTo>
                  <a:pt x="21209" y="8644"/>
                  <a:pt x="21260" y="8657"/>
                  <a:pt x="21310" y="8657"/>
                </a:cubicBezTo>
                <a:cubicBezTo>
                  <a:pt x="21310" y="8758"/>
                  <a:pt x="21310" y="8859"/>
                  <a:pt x="21310" y="8947"/>
                </a:cubicBezTo>
                <a:lnTo>
                  <a:pt x="21209" y="8947"/>
                </a:lnTo>
                <a:cubicBezTo>
                  <a:pt x="21184" y="8846"/>
                  <a:pt x="21171" y="8745"/>
                  <a:pt x="21171" y="8644"/>
                </a:cubicBezTo>
                <a:close/>
                <a:moveTo>
                  <a:pt x="21689" y="8682"/>
                </a:moveTo>
                <a:cubicBezTo>
                  <a:pt x="21689" y="8770"/>
                  <a:pt x="21702" y="8859"/>
                  <a:pt x="21702" y="8947"/>
                </a:cubicBezTo>
                <a:lnTo>
                  <a:pt x="21563" y="8947"/>
                </a:lnTo>
                <a:cubicBezTo>
                  <a:pt x="21563" y="8859"/>
                  <a:pt x="21550" y="8770"/>
                  <a:pt x="21550" y="8682"/>
                </a:cubicBezTo>
                <a:close/>
                <a:moveTo>
                  <a:pt x="21841" y="8682"/>
                </a:moveTo>
                <a:cubicBezTo>
                  <a:pt x="21841" y="8770"/>
                  <a:pt x="21853" y="8859"/>
                  <a:pt x="21853" y="8947"/>
                </a:cubicBezTo>
                <a:lnTo>
                  <a:pt x="21727" y="8947"/>
                </a:lnTo>
                <a:cubicBezTo>
                  <a:pt x="21727" y="8859"/>
                  <a:pt x="21714" y="8770"/>
                  <a:pt x="21714" y="8682"/>
                </a:cubicBezTo>
                <a:close/>
                <a:moveTo>
                  <a:pt x="21336" y="8669"/>
                </a:moveTo>
                <a:cubicBezTo>
                  <a:pt x="21399" y="8669"/>
                  <a:pt x="21462" y="8682"/>
                  <a:pt x="21525" y="8682"/>
                </a:cubicBezTo>
                <a:cubicBezTo>
                  <a:pt x="21525" y="8770"/>
                  <a:pt x="21525" y="8859"/>
                  <a:pt x="21538" y="8947"/>
                </a:cubicBezTo>
                <a:cubicBezTo>
                  <a:pt x="21496" y="8947"/>
                  <a:pt x="21453" y="8953"/>
                  <a:pt x="21411" y="8953"/>
                </a:cubicBezTo>
                <a:cubicBezTo>
                  <a:pt x="21390" y="8953"/>
                  <a:pt x="21369" y="8951"/>
                  <a:pt x="21348" y="8947"/>
                </a:cubicBezTo>
                <a:cubicBezTo>
                  <a:pt x="21336" y="8859"/>
                  <a:pt x="21336" y="8758"/>
                  <a:pt x="21336" y="8669"/>
                </a:cubicBezTo>
                <a:close/>
                <a:moveTo>
                  <a:pt x="13027" y="7167"/>
                </a:moveTo>
                <a:cubicBezTo>
                  <a:pt x="12964" y="7242"/>
                  <a:pt x="12926" y="7331"/>
                  <a:pt x="12951" y="7432"/>
                </a:cubicBezTo>
                <a:cubicBezTo>
                  <a:pt x="12989" y="7571"/>
                  <a:pt x="13128" y="7646"/>
                  <a:pt x="13229" y="7735"/>
                </a:cubicBezTo>
                <a:cubicBezTo>
                  <a:pt x="13343" y="7823"/>
                  <a:pt x="13330" y="7836"/>
                  <a:pt x="13229" y="7924"/>
                </a:cubicBezTo>
                <a:cubicBezTo>
                  <a:pt x="13153" y="7987"/>
                  <a:pt x="13078" y="8051"/>
                  <a:pt x="13002" y="8101"/>
                </a:cubicBezTo>
                <a:cubicBezTo>
                  <a:pt x="12939" y="8152"/>
                  <a:pt x="12926" y="8227"/>
                  <a:pt x="12976" y="8290"/>
                </a:cubicBezTo>
                <a:cubicBezTo>
                  <a:pt x="12985" y="8299"/>
                  <a:pt x="12993" y="8307"/>
                  <a:pt x="13002" y="8312"/>
                </a:cubicBezTo>
                <a:lnTo>
                  <a:pt x="13002" y="8312"/>
                </a:lnTo>
                <a:cubicBezTo>
                  <a:pt x="12805" y="8254"/>
                  <a:pt x="12588" y="8235"/>
                  <a:pt x="12368" y="8235"/>
                </a:cubicBezTo>
                <a:cubicBezTo>
                  <a:pt x="12126" y="8235"/>
                  <a:pt x="11880" y="8258"/>
                  <a:pt x="11651" y="8278"/>
                </a:cubicBezTo>
                <a:lnTo>
                  <a:pt x="11663" y="8278"/>
                </a:lnTo>
                <a:cubicBezTo>
                  <a:pt x="11651" y="8278"/>
                  <a:pt x="11638" y="8278"/>
                  <a:pt x="11625" y="8290"/>
                </a:cubicBezTo>
                <a:cubicBezTo>
                  <a:pt x="11600" y="8290"/>
                  <a:pt x="11600" y="8290"/>
                  <a:pt x="11575" y="8303"/>
                </a:cubicBezTo>
                <a:cubicBezTo>
                  <a:pt x="11360" y="8357"/>
                  <a:pt x="11030" y="8372"/>
                  <a:pt x="10712" y="8372"/>
                </a:cubicBezTo>
                <a:cubicBezTo>
                  <a:pt x="10582" y="8372"/>
                  <a:pt x="10455" y="8370"/>
                  <a:pt x="10337" y="8366"/>
                </a:cubicBezTo>
                <a:lnTo>
                  <a:pt x="10236" y="8366"/>
                </a:lnTo>
                <a:cubicBezTo>
                  <a:pt x="10236" y="8366"/>
                  <a:pt x="10236" y="8354"/>
                  <a:pt x="10236" y="8354"/>
                </a:cubicBezTo>
                <a:lnTo>
                  <a:pt x="10060" y="8354"/>
                </a:lnTo>
                <a:cubicBezTo>
                  <a:pt x="10060" y="8354"/>
                  <a:pt x="10047" y="8354"/>
                  <a:pt x="10034" y="8341"/>
                </a:cubicBezTo>
                <a:cubicBezTo>
                  <a:pt x="10034" y="8354"/>
                  <a:pt x="10034" y="8354"/>
                  <a:pt x="10034" y="8354"/>
                </a:cubicBezTo>
                <a:cubicBezTo>
                  <a:pt x="10009" y="8354"/>
                  <a:pt x="9971" y="8341"/>
                  <a:pt x="9946" y="8341"/>
                </a:cubicBezTo>
                <a:lnTo>
                  <a:pt x="9908" y="8341"/>
                </a:lnTo>
                <a:cubicBezTo>
                  <a:pt x="9883" y="8341"/>
                  <a:pt x="9858" y="8341"/>
                  <a:pt x="9820" y="8328"/>
                </a:cubicBezTo>
                <a:lnTo>
                  <a:pt x="9757" y="8328"/>
                </a:lnTo>
                <a:cubicBezTo>
                  <a:pt x="9744" y="8328"/>
                  <a:pt x="9731" y="8316"/>
                  <a:pt x="9719" y="8316"/>
                </a:cubicBezTo>
                <a:cubicBezTo>
                  <a:pt x="9693" y="8316"/>
                  <a:pt x="9668" y="8316"/>
                  <a:pt x="9643" y="8303"/>
                </a:cubicBezTo>
                <a:cubicBezTo>
                  <a:pt x="9605" y="8303"/>
                  <a:pt x="9592" y="8341"/>
                  <a:pt x="9630" y="8354"/>
                </a:cubicBezTo>
                <a:cubicBezTo>
                  <a:pt x="9656" y="8366"/>
                  <a:pt x="9681" y="8379"/>
                  <a:pt x="9706" y="8379"/>
                </a:cubicBezTo>
                <a:lnTo>
                  <a:pt x="9820" y="8417"/>
                </a:lnTo>
                <a:lnTo>
                  <a:pt x="9832" y="8417"/>
                </a:lnTo>
                <a:cubicBezTo>
                  <a:pt x="10088" y="8484"/>
                  <a:pt x="10337" y="8504"/>
                  <a:pt x="10585" y="8504"/>
                </a:cubicBezTo>
                <a:cubicBezTo>
                  <a:pt x="10852" y="8504"/>
                  <a:pt x="11117" y="8480"/>
                  <a:pt x="11385" y="8467"/>
                </a:cubicBezTo>
                <a:lnTo>
                  <a:pt x="11461" y="8467"/>
                </a:lnTo>
                <a:cubicBezTo>
                  <a:pt x="11512" y="8455"/>
                  <a:pt x="11550" y="8455"/>
                  <a:pt x="11600" y="8455"/>
                </a:cubicBezTo>
                <a:cubicBezTo>
                  <a:pt x="11588" y="8455"/>
                  <a:pt x="11588" y="8455"/>
                  <a:pt x="11588" y="8467"/>
                </a:cubicBezTo>
                <a:lnTo>
                  <a:pt x="11625" y="8467"/>
                </a:lnTo>
                <a:cubicBezTo>
                  <a:pt x="11625" y="8455"/>
                  <a:pt x="11625" y="8455"/>
                  <a:pt x="11625" y="8455"/>
                </a:cubicBezTo>
                <a:cubicBezTo>
                  <a:pt x="11827" y="8429"/>
                  <a:pt x="12042" y="8429"/>
                  <a:pt x="12257" y="8417"/>
                </a:cubicBezTo>
                <a:cubicBezTo>
                  <a:pt x="12560" y="8417"/>
                  <a:pt x="12850" y="8467"/>
                  <a:pt x="13153" y="8492"/>
                </a:cubicBezTo>
                <a:cubicBezTo>
                  <a:pt x="13179" y="8492"/>
                  <a:pt x="13191" y="8467"/>
                  <a:pt x="13204" y="8455"/>
                </a:cubicBezTo>
                <a:lnTo>
                  <a:pt x="13229" y="8455"/>
                </a:lnTo>
                <a:cubicBezTo>
                  <a:pt x="13317" y="8505"/>
                  <a:pt x="13444" y="8543"/>
                  <a:pt x="13343" y="8644"/>
                </a:cubicBezTo>
                <a:cubicBezTo>
                  <a:pt x="13242" y="8758"/>
                  <a:pt x="13090" y="8758"/>
                  <a:pt x="13052" y="8934"/>
                </a:cubicBezTo>
                <a:cubicBezTo>
                  <a:pt x="12932" y="8909"/>
                  <a:pt x="12809" y="8903"/>
                  <a:pt x="12686" y="8903"/>
                </a:cubicBezTo>
                <a:cubicBezTo>
                  <a:pt x="12563" y="8903"/>
                  <a:pt x="12440" y="8909"/>
                  <a:pt x="12320" y="8909"/>
                </a:cubicBezTo>
                <a:cubicBezTo>
                  <a:pt x="12126" y="8909"/>
                  <a:pt x="11933" y="8904"/>
                  <a:pt x="11743" y="8904"/>
                </a:cubicBezTo>
                <a:cubicBezTo>
                  <a:pt x="11648" y="8904"/>
                  <a:pt x="11554" y="8905"/>
                  <a:pt x="11461" y="8909"/>
                </a:cubicBezTo>
                <a:lnTo>
                  <a:pt x="11108" y="8909"/>
                </a:lnTo>
                <a:cubicBezTo>
                  <a:pt x="10893" y="8918"/>
                  <a:pt x="10666" y="8927"/>
                  <a:pt x="10445" y="8927"/>
                </a:cubicBezTo>
                <a:cubicBezTo>
                  <a:pt x="10353" y="8927"/>
                  <a:pt x="10262" y="8926"/>
                  <a:pt x="10173" y="8922"/>
                </a:cubicBezTo>
                <a:lnTo>
                  <a:pt x="10072" y="8922"/>
                </a:lnTo>
                <a:cubicBezTo>
                  <a:pt x="10072" y="8922"/>
                  <a:pt x="10072" y="8922"/>
                  <a:pt x="10072" y="8934"/>
                </a:cubicBezTo>
                <a:cubicBezTo>
                  <a:pt x="10009" y="8934"/>
                  <a:pt x="9933" y="8934"/>
                  <a:pt x="9870" y="8947"/>
                </a:cubicBezTo>
                <a:lnTo>
                  <a:pt x="9820" y="8947"/>
                </a:lnTo>
                <a:lnTo>
                  <a:pt x="9782" y="8960"/>
                </a:lnTo>
                <a:lnTo>
                  <a:pt x="9757" y="8960"/>
                </a:lnTo>
                <a:cubicBezTo>
                  <a:pt x="9757" y="8960"/>
                  <a:pt x="9769" y="8871"/>
                  <a:pt x="9794" y="8758"/>
                </a:cubicBezTo>
                <a:cubicBezTo>
                  <a:pt x="9794" y="8745"/>
                  <a:pt x="9794" y="8732"/>
                  <a:pt x="9794" y="8707"/>
                </a:cubicBezTo>
                <a:cubicBezTo>
                  <a:pt x="9782" y="8695"/>
                  <a:pt x="9769" y="8669"/>
                  <a:pt x="9769" y="8657"/>
                </a:cubicBezTo>
                <a:cubicBezTo>
                  <a:pt x="9757" y="8644"/>
                  <a:pt x="9757" y="8631"/>
                  <a:pt x="9744" y="8619"/>
                </a:cubicBezTo>
                <a:cubicBezTo>
                  <a:pt x="9744" y="8631"/>
                  <a:pt x="9744" y="8631"/>
                  <a:pt x="9744" y="8631"/>
                </a:cubicBezTo>
                <a:cubicBezTo>
                  <a:pt x="9719" y="8606"/>
                  <a:pt x="9693" y="8581"/>
                  <a:pt x="9656" y="8556"/>
                </a:cubicBezTo>
                <a:cubicBezTo>
                  <a:pt x="9618" y="8518"/>
                  <a:pt x="9567" y="8480"/>
                  <a:pt x="9555" y="8429"/>
                </a:cubicBezTo>
                <a:cubicBezTo>
                  <a:pt x="9529" y="8341"/>
                  <a:pt x="9567" y="8366"/>
                  <a:pt x="9630" y="8290"/>
                </a:cubicBezTo>
                <a:lnTo>
                  <a:pt x="9643" y="8290"/>
                </a:lnTo>
                <a:cubicBezTo>
                  <a:pt x="9630" y="8278"/>
                  <a:pt x="9630" y="8265"/>
                  <a:pt x="9656" y="8253"/>
                </a:cubicBezTo>
                <a:cubicBezTo>
                  <a:pt x="9668" y="8227"/>
                  <a:pt x="9681" y="8189"/>
                  <a:pt x="9706" y="8152"/>
                </a:cubicBezTo>
                <a:cubicBezTo>
                  <a:pt x="9731" y="8076"/>
                  <a:pt x="9744" y="7975"/>
                  <a:pt x="9744" y="7950"/>
                </a:cubicBezTo>
                <a:cubicBezTo>
                  <a:pt x="9731" y="7937"/>
                  <a:pt x="9731" y="7937"/>
                  <a:pt x="9731" y="7924"/>
                </a:cubicBezTo>
                <a:cubicBezTo>
                  <a:pt x="9719" y="7899"/>
                  <a:pt x="9706" y="7874"/>
                  <a:pt x="9681" y="7849"/>
                </a:cubicBezTo>
                <a:lnTo>
                  <a:pt x="9693" y="7849"/>
                </a:lnTo>
                <a:cubicBezTo>
                  <a:pt x="9668" y="7823"/>
                  <a:pt x="9643" y="7798"/>
                  <a:pt x="9630" y="7785"/>
                </a:cubicBezTo>
                <a:lnTo>
                  <a:pt x="9643" y="7785"/>
                </a:lnTo>
                <a:cubicBezTo>
                  <a:pt x="9643" y="7785"/>
                  <a:pt x="10956" y="7836"/>
                  <a:pt x="10981" y="7836"/>
                </a:cubicBezTo>
                <a:cubicBezTo>
                  <a:pt x="11183" y="7836"/>
                  <a:pt x="11373" y="7849"/>
                  <a:pt x="11562" y="7849"/>
                </a:cubicBezTo>
                <a:cubicBezTo>
                  <a:pt x="11689" y="7849"/>
                  <a:pt x="11815" y="7861"/>
                  <a:pt x="11954" y="7874"/>
                </a:cubicBezTo>
                <a:cubicBezTo>
                  <a:pt x="11954" y="7874"/>
                  <a:pt x="11954" y="7874"/>
                  <a:pt x="11954" y="7886"/>
                </a:cubicBezTo>
                <a:lnTo>
                  <a:pt x="11992" y="7886"/>
                </a:lnTo>
                <a:cubicBezTo>
                  <a:pt x="11992" y="7886"/>
                  <a:pt x="11992" y="7874"/>
                  <a:pt x="11992" y="7874"/>
                </a:cubicBezTo>
                <a:cubicBezTo>
                  <a:pt x="12106" y="7882"/>
                  <a:pt x="12222" y="7889"/>
                  <a:pt x="12338" y="7889"/>
                </a:cubicBezTo>
                <a:cubicBezTo>
                  <a:pt x="12580" y="7889"/>
                  <a:pt x="12818" y="7859"/>
                  <a:pt x="13014" y="7747"/>
                </a:cubicBezTo>
                <a:cubicBezTo>
                  <a:pt x="13049" y="7736"/>
                  <a:pt x="13041" y="7670"/>
                  <a:pt x="13000" y="7670"/>
                </a:cubicBezTo>
                <a:cubicBezTo>
                  <a:pt x="12997" y="7670"/>
                  <a:pt x="12993" y="7671"/>
                  <a:pt x="12989" y="7672"/>
                </a:cubicBezTo>
                <a:cubicBezTo>
                  <a:pt x="12673" y="7710"/>
                  <a:pt x="12345" y="7722"/>
                  <a:pt x="12017" y="7722"/>
                </a:cubicBezTo>
                <a:cubicBezTo>
                  <a:pt x="12029" y="7710"/>
                  <a:pt x="12029" y="7697"/>
                  <a:pt x="12029" y="7684"/>
                </a:cubicBezTo>
                <a:cubicBezTo>
                  <a:pt x="12029" y="7675"/>
                  <a:pt x="12017" y="7667"/>
                  <a:pt x="12009" y="7667"/>
                </a:cubicBezTo>
                <a:cubicBezTo>
                  <a:pt x="12006" y="7667"/>
                  <a:pt x="12004" y="7668"/>
                  <a:pt x="12004" y="7672"/>
                </a:cubicBezTo>
                <a:cubicBezTo>
                  <a:pt x="11992" y="7697"/>
                  <a:pt x="11992" y="7710"/>
                  <a:pt x="11992" y="7722"/>
                </a:cubicBezTo>
                <a:cubicBezTo>
                  <a:pt x="11663" y="7722"/>
                  <a:pt x="11335" y="7722"/>
                  <a:pt x="11007" y="7710"/>
                </a:cubicBezTo>
                <a:cubicBezTo>
                  <a:pt x="11007" y="7710"/>
                  <a:pt x="11019" y="7697"/>
                  <a:pt x="11019" y="7684"/>
                </a:cubicBezTo>
                <a:cubicBezTo>
                  <a:pt x="11019" y="7675"/>
                  <a:pt x="11007" y="7667"/>
                  <a:pt x="10999" y="7667"/>
                </a:cubicBezTo>
                <a:cubicBezTo>
                  <a:pt x="10996" y="7667"/>
                  <a:pt x="10994" y="7668"/>
                  <a:pt x="10994" y="7672"/>
                </a:cubicBezTo>
                <a:cubicBezTo>
                  <a:pt x="10981" y="7684"/>
                  <a:pt x="10981" y="7697"/>
                  <a:pt x="10981" y="7710"/>
                </a:cubicBezTo>
                <a:lnTo>
                  <a:pt x="10792" y="7710"/>
                </a:lnTo>
                <a:cubicBezTo>
                  <a:pt x="10805" y="7634"/>
                  <a:pt x="10805" y="7558"/>
                  <a:pt x="10817" y="7495"/>
                </a:cubicBezTo>
                <a:cubicBezTo>
                  <a:pt x="10825" y="7480"/>
                  <a:pt x="10819" y="7474"/>
                  <a:pt x="10811" y="7474"/>
                </a:cubicBezTo>
                <a:cubicBezTo>
                  <a:pt x="10805" y="7474"/>
                  <a:pt x="10797" y="7477"/>
                  <a:pt x="10792" y="7482"/>
                </a:cubicBezTo>
                <a:cubicBezTo>
                  <a:pt x="10779" y="7558"/>
                  <a:pt x="10767" y="7634"/>
                  <a:pt x="10754" y="7710"/>
                </a:cubicBezTo>
                <a:lnTo>
                  <a:pt x="10628" y="7710"/>
                </a:lnTo>
                <a:cubicBezTo>
                  <a:pt x="10628" y="7634"/>
                  <a:pt x="10628" y="7558"/>
                  <a:pt x="10628" y="7482"/>
                </a:cubicBezTo>
                <a:cubicBezTo>
                  <a:pt x="10628" y="7476"/>
                  <a:pt x="10622" y="7473"/>
                  <a:pt x="10615" y="7473"/>
                </a:cubicBezTo>
                <a:cubicBezTo>
                  <a:pt x="10609" y="7473"/>
                  <a:pt x="10603" y="7476"/>
                  <a:pt x="10603" y="7482"/>
                </a:cubicBezTo>
                <a:cubicBezTo>
                  <a:pt x="10603" y="7558"/>
                  <a:pt x="10603" y="7634"/>
                  <a:pt x="10603" y="7710"/>
                </a:cubicBezTo>
                <a:lnTo>
                  <a:pt x="10388" y="7710"/>
                </a:lnTo>
                <a:cubicBezTo>
                  <a:pt x="10388" y="7697"/>
                  <a:pt x="10388" y="7684"/>
                  <a:pt x="10388" y="7672"/>
                </a:cubicBezTo>
                <a:cubicBezTo>
                  <a:pt x="10401" y="7672"/>
                  <a:pt x="10413" y="7659"/>
                  <a:pt x="10426" y="7659"/>
                </a:cubicBezTo>
                <a:cubicBezTo>
                  <a:pt x="10438" y="7659"/>
                  <a:pt x="10426" y="7634"/>
                  <a:pt x="10413" y="7634"/>
                </a:cubicBezTo>
                <a:lnTo>
                  <a:pt x="10388" y="7634"/>
                </a:lnTo>
                <a:cubicBezTo>
                  <a:pt x="10401" y="7596"/>
                  <a:pt x="10401" y="7558"/>
                  <a:pt x="10401" y="7520"/>
                </a:cubicBezTo>
                <a:cubicBezTo>
                  <a:pt x="10476" y="7508"/>
                  <a:pt x="10539" y="7482"/>
                  <a:pt x="10615" y="7470"/>
                </a:cubicBezTo>
                <a:cubicBezTo>
                  <a:pt x="10625" y="7459"/>
                  <a:pt x="10627" y="7441"/>
                  <a:pt x="10621" y="7441"/>
                </a:cubicBezTo>
                <a:lnTo>
                  <a:pt x="10621" y="7441"/>
                </a:lnTo>
                <a:cubicBezTo>
                  <a:pt x="10620" y="7441"/>
                  <a:pt x="10618" y="7442"/>
                  <a:pt x="10615" y="7444"/>
                </a:cubicBezTo>
                <a:cubicBezTo>
                  <a:pt x="10539" y="7457"/>
                  <a:pt x="10476" y="7470"/>
                  <a:pt x="10401" y="7482"/>
                </a:cubicBezTo>
                <a:cubicBezTo>
                  <a:pt x="10401" y="7476"/>
                  <a:pt x="10394" y="7473"/>
                  <a:pt x="10386" y="7473"/>
                </a:cubicBezTo>
                <a:cubicBezTo>
                  <a:pt x="10378" y="7473"/>
                  <a:pt x="10369" y="7476"/>
                  <a:pt x="10363" y="7482"/>
                </a:cubicBezTo>
                <a:cubicBezTo>
                  <a:pt x="10363" y="7482"/>
                  <a:pt x="10363" y="7482"/>
                  <a:pt x="10363" y="7495"/>
                </a:cubicBezTo>
                <a:cubicBezTo>
                  <a:pt x="10312" y="7495"/>
                  <a:pt x="10262" y="7508"/>
                  <a:pt x="10199" y="7520"/>
                </a:cubicBezTo>
                <a:cubicBezTo>
                  <a:pt x="10199" y="7470"/>
                  <a:pt x="10199" y="7432"/>
                  <a:pt x="10199" y="7394"/>
                </a:cubicBezTo>
                <a:cubicBezTo>
                  <a:pt x="10325" y="7369"/>
                  <a:pt x="10438" y="7343"/>
                  <a:pt x="10552" y="7306"/>
                </a:cubicBezTo>
                <a:cubicBezTo>
                  <a:pt x="10565" y="7293"/>
                  <a:pt x="10565" y="7280"/>
                  <a:pt x="10539" y="7280"/>
                </a:cubicBezTo>
                <a:cubicBezTo>
                  <a:pt x="10438" y="7306"/>
                  <a:pt x="10312" y="7343"/>
                  <a:pt x="10199" y="7356"/>
                </a:cubicBezTo>
                <a:cubicBezTo>
                  <a:pt x="10199" y="7306"/>
                  <a:pt x="10199" y="7255"/>
                  <a:pt x="10211" y="7205"/>
                </a:cubicBezTo>
                <a:lnTo>
                  <a:pt x="10249" y="7205"/>
                </a:lnTo>
                <a:cubicBezTo>
                  <a:pt x="10262" y="7230"/>
                  <a:pt x="10262" y="7268"/>
                  <a:pt x="10274" y="7293"/>
                </a:cubicBezTo>
                <a:cubicBezTo>
                  <a:pt x="10274" y="7304"/>
                  <a:pt x="10281" y="7308"/>
                  <a:pt x="10288" y="7308"/>
                </a:cubicBezTo>
                <a:cubicBezTo>
                  <a:pt x="10297" y="7308"/>
                  <a:pt x="10307" y="7300"/>
                  <a:pt x="10300" y="7293"/>
                </a:cubicBezTo>
                <a:cubicBezTo>
                  <a:pt x="10300" y="7255"/>
                  <a:pt x="10287" y="7230"/>
                  <a:pt x="10274" y="7205"/>
                </a:cubicBezTo>
                <a:lnTo>
                  <a:pt x="10375" y="7205"/>
                </a:lnTo>
                <a:cubicBezTo>
                  <a:pt x="10388" y="7242"/>
                  <a:pt x="10388" y="7268"/>
                  <a:pt x="10401" y="7293"/>
                </a:cubicBezTo>
                <a:cubicBezTo>
                  <a:pt x="10405" y="7303"/>
                  <a:pt x="10412" y="7307"/>
                  <a:pt x="10418" y="7307"/>
                </a:cubicBezTo>
                <a:cubicBezTo>
                  <a:pt x="10429" y="7307"/>
                  <a:pt x="10438" y="7296"/>
                  <a:pt x="10438" y="7280"/>
                </a:cubicBezTo>
                <a:cubicBezTo>
                  <a:pt x="10426" y="7255"/>
                  <a:pt x="10426" y="7230"/>
                  <a:pt x="10413" y="7205"/>
                </a:cubicBezTo>
                <a:cubicBezTo>
                  <a:pt x="10476" y="7205"/>
                  <a:pt x="10527" y="7217"/>
                  <a:pt x="10590" y="7217"/>
                </a:cubicBezTo>
                <a:cubicBezTo>
                  <a:pt x="10590" y="7255"/>
                  <a:pt x="10590" y="7306"/>
                  <a:pt x="10603" y="7356"/>
                </a:cubicBezTo>
                <a:cubicBezTo>
                  <a:pt x="10603" y="7362"/>
                  <a:pt x="10609" y="7366"/>
                  <a:pt x="10615" y="7366"/>
                </a:cubicBezTo>
                <a:cubicBezTo>
                  <a:pt x="10622" y="7366"/>
                  <a:pt x="10628" y="7362"/>
                  <a:pt x="10628" y="7356"/>
                </a:cubicBezTo>
                <a:cubicBezTo>
                  <a:pt x="10628" y="7306"/>
                  <a:pt x="10615" y="7255"/>
                  <a:pt x="10615" y="7205"/>
                </a:cubicBezTo>
                <a:lnTo>
                  <a:pt x="10691" y="7205"/>
                </a:lnTo>
                <a:cubicBezTo>
                  <a:pt x="10691" y="7242"/>
                  <a:pt x="10691" y="7268"/>
                  <a:pt x="10691" y="7293"/>
                </a:cubicBezTo>
                <a:cubicBezTo>
                  <a:pt x="10691" y="7299"/>
                  <a:pt x="10700" y="7302"/>
                  <a:pt x="10710" y="7302"/>
                </a:cubicBezTo>
                <a:cubicBezTo>
                  <a:pt x="10719" y="7302"/>
                  <a:pt x="10729" y="7299"/>
                  <a:pt x="10729" y="7293"/>
                </a:cubicBezTo>
                <a:cubicBezTo>
                  <a:pt x="10729" y="7268"/>
                  <a:pt x="10729" y="7230"/>
                  <a:pt x="10729" y="7205"/>
                </a:cubicBezTo>
                <a:lnTo>
                  <a:pt x="10855" y="7205"/>
                </a:lnTo>
                <a:cubicBezTo>
                  <a:pt x="10855" y="7217"/>
                  <a:pt x="10855" y="7242"/>
                  <a:pt x="10855" y="7255"/>
                </a:cubicBezTo>
                <a:cubicBezTo>
                  <a:pt x="10855" y="7268"/>
                  <a:pt x="10865" y="7274"/>
                  <a:pt x="10874" y="7274"/>
                </a:cubicBezTo>
                <a:cubicBezTo>
                  <a:pt x="10884" y="7274"/>
                  <a:pt x="10893" y="7268"/>
                  <a:pt x="10893" y="7255"/>
                </a:cubicBezTo>
                <a:cubicBezTo>
                  <a:pt x="10893" y="7242"/>
                  <a:pt x="10880" y="7217"/>
                  <a:pt x="10880" y="7205"/>
                </a:cubicBezTo>
                <a:lnTo>
                  <a:pt x="11019" y="7205"/>
                </a:lnTo>
                <a:cubicBezTo>
                  <a:pt x="11108" y="7192"/>
                  <a:pt x="11209" y="7192"/>
                  <a:pt x="11297" y="7192"/>
                </a:cubicBezTo>
                <a:cubicBezTo>
                  <a:pt x="11373" y="7189"/>
                  <a:pt x="11450" y="7187"/>
                  <a:pt x="11527" y="7187"/>
                </a:cubicBezTo>
                <a:cubicBezTo>
                  <a:pt x="11822" y="7187"/>
                  <a:pt x="12122" y="7207"/>
                  <a:pt x="12421" y="7207"/>
                </a:cubicBezTo>
                <a:cubicBezTo>
                  <a:pt x="12624" y="7207"/>
                  <a:pt x="12827" y="7198"/>
                  <a:pt x="13027" y="7167"/>
                </a:cubicBezTo>
                <a:close/>
                <a:moveTo>
                  <a:pt x="35970" y="8922"/>
                </a:moveTo>
                <a:cubicBezTo>
                  <a:pt x="35983" y="8934"/>
                  <a:pt x="35983" y="8947"/>
                  <a:pt x="35996" y="8960"/>
                </a:cubicBezTo>
                <a:lnTo>
                  <a:pt x="35970" y="8960"/>
                </a:lnTo>
                <a:cubicBezTo>
                  <a:pt x="35970" y="8947"/>
                  <a:pt x="35970" y="8934"/>
                  <a:pt x="35970" y="8922"/>
                </a:cubicBezTo>
                <a:close/>
                <a:moveTo>
                  <a:pt x="36008" y="8391"/>
                </a:moveTo>
                <a:lnTo>
                  <a:pt x="35983" y="8442"/>
                </a:lnTo>
                <a:cubicBezTo>
                  <a:pt x="35970" y="8480"/>
                  <a:pt x="35970" y="8518"/>
                  <a:pt x="35958" y="8556"/>
                </a:cubicBezTo>
                <a:lnTo>
                  <a:pt x="35958" y="8467"/>
                </a:lnTo>
                <a:lnTo>
                  <a:pt x="35932" y="8518"/>
                </a:lnTo>
                <a:cubicBezTo>
                  <a:pt x="35932" y="8556"/>
                  <a:pt x="35932" y="8606"/>
                  <a:pt x="35932" y="8657"/>
                </a:cubicBezTo>
                <a:lnTo>
                  <a:pt x="35996" y="8606"/>
                </a:lnTo>
                <a:lnTo>
                  <a:pt x="35996" y="8606"/>
                </a:lnTo>
                <a:cubicBezTo>
                  <a:pt x="35970" y="8631"/>
                  <a:pt x="35945" y="8657"/>
                  <a:pt x="35932" y="8682"/>
                </a:cubicBezTo>
                <a:cubicBezTo>
                  <a:pt x="35932" y="8695"/>
                  <a:pt x="35932" y="8707"/>
                  <a:pt x="35932" y="8707"/>
                </a:cubicBezTo>
                <a:cubicBezTo>
                  <a:pt x="35932" y="8720"/>
                  <a:pt x="35932" y="8745"/>
                  <a:pt x="35920" y="8758"/>
                </a:cubicBezTo>
                <a:cubicBezTo>
                  <a:pt x="35920" y="8762"/>
                  <a:pt x="35920" y="8766"/>
                  <a:pt x="35920" y="8770"/>
                </a:cubicBezTo>
                <a:cubicBezTo>
                  <a:pt x="35945" y="8871"/>
                  <a:pt x="35958" y="8972"/>
                  <a:pt x="35958" y="8972"/>
                </a:cubicBezTo>
                <a:lnTo>
                  <a:pt x="35794" y="8947"/>
                </a:lnTo>
                <a:lnTo>
                  <a:pt x="35642" y="8934"/>
                </a:lnTo>
                <a:lnTo>
                  <a:pt x="35566" y="8922"/>
                </a:lnTo>
                <a:cubicBezTo>
                  <a:pt x="35579" y="8783"/>
                  <a:pt x="35579" y="8631"/>
                  <a:pt x="35566" y="8480"/>
                </a:cubicBezTo>
                <a:lnTo>
                  <a:pt x="35592" y="8480"/>
                </a:lnTo>
                <a:cubicBezTo>
                  <a:pt x="35604" y="8556"/>
                  <a:pt x="35617" y="8619"/>
                  <a:pt x="35642" y="8695"/>
                </a:cubicBezTo>
                <a:cubicBezTo>
                  <a:pt x="35647" y="8700"/>
                  <a:pt x="35655" y="8703"/>
                  <a:pt x="35661" y="8703"/>
                </a:cubicBezTo>
                <a:cubicBezTo>
                  <a:pt x="35669" y="8703"/>
                  <a:pt x="35675" y="8697"/>
                  <a:pt x="35667" y="8682"/>
                </a:cubicBezTo>
                <a:cubicBezTo>
                  <a:pt x="35642" y="8619"/>
                  <a:pt x="35629" y="8543"/>
                  <a:pt x="35617" y="8480"/>
                </a:cubicBezTo>
                <a:cubicBezTo>
                  <a:pt x="35642" y="8480"/>
                  <a:pt x="35680" y="8467"/>
                  <a:pt x="35705" y="8467"/>
                </a:cubicBezTo>
                <a:cubicBezTo>
                  <a:pt x="35718" y="8480"/>
                  <a:pt x="35718" y="8505"/>
                  <a:pt x="35718" y="8518"/>
                </a:cubicBezTo>
                <a:cubicBezTo>
                  <a:pt x="35705" y="8631"/>
                  <a:pt x="35680" y="8745"/>
                  <a:pt x="35642" y="8871"/>
                </a:cubicBezTo>
                <a:lnTo>
                  <a:pt x="35667" y="8859"/>
                </a:lnTo>
                <a:lnTo>
                  <a:pt x="35756" y="8543"/>
                </a:lnTo>
                <a:cubicBezTo>
                  <a:pt x="35756" y="8505"/>
                  <a:pt x="35768" y="8480"/>
                  <a:pt x="35768" y="8455"/>
                </a:cubicBezTo>
                <a:lnTo>
                  <a:pt x="35781" y="8455"/>
                </a:lnTo>
                <a:lnTo>
                  <a:pt x="35794" y="8442"/>
                </a:lnTo>
                <a:lnTo>
                  <a:pt x="36008" y="8391"/>
                </a:lnTo>
                <a:close/>
                <a:moveTo>
                  <a:pt x="24518" y="8505"/>
                </a:moveTo>
                <a:cubicBezTo>
                  <a:pt x="24593" y="8594"/>
                  <a:pt x="24694" y="8745"/>
                  <a:pt x="24657" y="8833"/>
                </a:cubicBezTo>
                <a:cubicBezTo>
                  <a:pt x="24606" y="8922"/>
                  <a:pt x="24417" y="8934"/>
                  <a:pt x="24341" y="8934"/>
                </a:cubicBezTo>
                <a:cubicBezTo>
                  <a:pt x="24328" y="8947"/>
                  <a:pt x="24316" y="8947"/>
                  <a:pt x="24303" y="8947"/>
                </a:cubicBezTo>
                <a:cubicBezTo>
                  <a:pt x="24303" y="8947"/>
                  <a:pt x="24303" y="8960"/>
                  <a:pt x="24303" y="8960"/>
                </a:cubicBezTo>
                <a:cubicBezTo>
                  <a:pt x="24303" y="8960"/>
                  <a:pt x="23874" y="9000"/>
                  <a:pt x="23575" y="9000"/>
                </a:cubicBezTo>
                <a:cubicBezTo>
                  <a:pt x="23537" y="9000"/>
                  <a:pt x="23502" y="8999"/>
                  <a:pt x="23470" y="8998"/>
                </a:cubicBezTo>
                <a:cubicBezTo>
                  <a:pt x="23192" y="8985"/>
                  <a:pt x="22510" y="8947"/>
                  <a:pt x="22510" y="8947"/>
                </a:cubicBezTo>
                <a:lnTo>
                  <a:pt x="22510" y="8934"/>
                </a:lnTo>
                <a:cubicBezTo>
                  <a:pt x="22308" y="8934"/>
                  <a:pt x="22093" y="8934"/>
                  <a:pt x="21891" y="8947"/>
                </a:cubicBezTo>
                <a:cubicBezTo>
                  <a:pt x="21879" y="8859"/>
                  <a:pt x="21879" y="8770"/>
                  <a:pt x="21866" y="8682"/>
                </a:cubicBezTo>
                <a:cubicBezTo>
                  <a:pt x="21916" y="8669"/>
                  <a:pt x="21967" y="8669"/>
                  <a:pt x="22017" y="8669"/>
                </a:cubicBezTo>
                <a:cubicBezTo>
                  <a:pt x="22030" y="8732"/>
                  <a:pt x="22030" y="8796"/>
                  <a:pt x="22030" y="8859"/>
                </a:cubicBezTo>
                <a:cubicBezTo>
                  <a:pt x="22030" y="8865"/>
                  <a:pt x="22036" y="8868"/>
                  <a:pt x="22043" y="8868"/>
                </a:cubicBezTo>
                <a:cubicBezTo>
                  <a:pt x="22049" y="8868"/>
                  <a:pt x="22055" y="8865"/>
                  <a:pt x="22055" y="8859"/>
                </a:cubicBezTo>
                <a:cubicBezTo>
                  <a:pt x="22055" y="8796"/>
                  <a:pt x="22055" y="8732"/>
                  <a:pt x="22043" y="8669"/>
                </a:cubicBezTo>
                <a:lnTo>
                  <a:pt x="22068" y="8669"/>
                </a:lnTo>
                <a:cubicBezTo>
                  <a:pt x="22068" y="8707"/>
                  <a:pt x="22068" y="8745"/>
                  <a:pt x="22068" y="8783"/>
                </a:cubicBezTo>
                <a:cubicBezTo>
                  <a:pt x="22068" y="8796"/>
                  <a:pt x="22074" y="8802"/>
                  <a:pt x="22081" y="8802"/>
                </a:cubicBezTo>
                <a:cubicBezTo>
                  <a:pt x="22087" y="8802"/>
                  <a:pt x="22093" y="8796"/>
                  <a:pt x="22093" y="8783"/>
                </a:cubicBezTo>
                <a:cubicBezTo>
                  <a:pt x="22093" y="8745"/>
                  <a:pt x="22093" y="8707"/>
                  <a:pt x="22093" y="8669"/>
                </a:cubicBezTo>
                <a:cubicBezTo>
                  <a:pt x="22232" y="8657"/>
                  <a:pt x="22371" y="8644"/>
                  <a:pt x="22510" y="8631"/>
                </a:cubicBezTo>
                <a:lnTo>
                  <a:pt x="22510" y="8631"/>
                </a:lnTo>
                <a:cubicBezTo>
                  <a:pt x="22497" y="8644"/>
                  <a:pt x="22497" y="8657"/>
                  <a:pt x="22497" y="8657"/>
                </a:cubicBezTo>
                <a:lnTo>
                  <a:pt x="22523" y="8657"/>
                </a:lnTo>
                <a:cubicBezTo>
                  <a:pt x="22535" y="8644"/>
                  <a:pt x="22535" y="8644"/>
                  <a:pt x="22535" y="8631"/>
                </a:cubicBezTo>
                <a:lnTo>
                  <a:pt x="22661" y="8631"/>
                </a:lnTo>
                <a:cubicBezTo>
                  <a:pt x="22661" y="8644"/>
                  <a:pt x="22649" y="8644"/>
                  <a:pt x="22649" y="8657"/>
                </a:cubicBezTo>
                <a:lnTo>
                  <a:pt x="22687" y="8657"/>
                </a:lnTo>
                <a:cubicBezTo>
                  <a:pt x="22699" y="8644"/>
                  <a:pt x="22699" y="8631"/>
                  <a:pt x="22699" y="8631"/>
                </a:cubicBezTo>
                <a:cubicBezTo>
                  <a:pt x="22813" y="8631"/>
                  <a:pt x="22927" y="8619"/>
                  <a:pt x="23028" y="8619"/>
                </a:cubicBezTo>
                <a:cubicBezTo>
                  <a:pt x="23028" y="8631"/>
                  <a:pt x="23028" y="8631"/>
                  <a:pt x="23028" y="8644"/>
                </a:cubicBezTo>
                <a:lnTo>
                  <a:pt x="23053" y="8644"/>
                </a:lnTo>
                <a:cubicBezTo>
                  <a:pt x="23065" y="8631"/>
                  <a:pt x="23065" y="8631"/>
                  <a:pt x="23065" y="8619"/>
                </a:cubicBezTo>
                <a:lnTo>
                  <a:pt x="23230" y="8619"/>
                </a:lnTo>
                <a:cubicBezTo>
                  <a:pt x="23230" y="8619"/>
                  <a:pt x="23230" y="8631"/>
                  <a:pt x="23217" y="8644"/>
                </a:cubicBezTo>
                <a:lnTo>
                  <a:pt x="23255" y="8644"/>
                </a:lnTo>
                <a:cubicBezTo>
                  <a:pt x="23255" y="8631"/>
                  <a:pt x="23255" y="8619"/>
                  <a:pt x="23255" y="8619"/>
                </a:cubicBezTo>
                <a:cubicBezTo>
                  <a:pt x="23318" y="8619"/>
                  <a:pt x="23369" y="8606"/>
                  <a:pt x="23432" y="8606"/>
                </a:cubicBezTo>
                <a:cubicBezTo>
                  <a:pt x="23419" y="8619"/>
                  <a:pt x="23419" y="8619"/>
                  <a:pt x="23419" y="8631"/>
                </a:cubicBezTo>
                <a:lnTo>
                  <a:pt x="23457" y="8631"/>
                </a:lnTo>
                <a:cubicBezTo>
                  <a:pt x="23457" y="8619"/>
                  <a:pt x="23457" y="8619"/>
                  <a:pt x="23457" y="8606"/>
                </a:cubicBezTo>
                <a:cubicBezTo>
                  <a:pt x="23533" y="8606"/>
                  <a:pt x="23608" y="8606"/>
                  <a:pt x="23684" y="8594"/>
                </a:cubicBezTo>
                <a:lnTo>
                  <a:pt x="23684" y="8594"/>
                </a:lnTo>
                <a:cubicBezTo>
                  <a:pt x="23672" y="8606"/>
                  <a:pt x="23672" y="8619"/>
                  <a:pt x="23672" y="8619"/>
                </a:cubicBezTo>
                <a:lnTo>
                  <a:pt x="23709" y="8619"/>
                </a:lnTo>
                <a:cubicBezTo>
                  <a:pt x="23709" y="8606"/>
                  <a:pt x="23709" y="8606"/>
                  <a:pt x="23722" y="8594"/>
                </a:cubicBezTo>
                <a:cubicBezTo>
                  <a:pt x="23810" y="8594"/>
                  <a:pt x="23912" y="8581"/>
                  <a:pt x="24000" y="8581"/>
                </a:cubicBezTo>
                <a:cubicBezTo>
                  <a:pt x="24000" y="8581"/>
                  <a:pt x="23987" y="8594"/>
                  <a:pt x="23987" y="8606"/>
                </a:cubicBezTo>
                <a:cubicBezTo>
                  <a:pt x="24000" y="8594"/>
                  <a:pt x="24013" y="8594"/>
                  <a:pt x="24025" y="8594"/>
                </a:cubicBezTo>
                <a:cubicBezTo>
                  <a:pt x="24025" y="8594"/>
                  <a:pt x="24025" y="8581"/>
                  <a:pt x="24038" y="8568"/>
                </a:cubicBezTo>
                <a:cubicBezTo>
                  <a:pt x="24076" y="8568"/>
                  <a:pt x="24114" y="8568"/>
                  <a:pt x="24151" y="8556"/>
                </a:cubicBezTo>
                <a:cubicBezTo>
                  <a:pt x="24151" y="8568"/>
                  <a:pt x="24151" y="8568"/>
                  <a:pt x="24151" y="8568"/>
                </a:cubicBezTo>
                <a:cubicBezTo>
                  <a:pt x="24164" y="8568"/>
                  <a:pt x="24177" y="8581"/>
                  <a:pt x="24177" y="8594"/>
                </a:cubicBezTo>
                <a:cubicBezTo>
                  <a:pt x="24189" y="8581"/>
                  <a:pt x="24189" y="8568"/>
                  <a:pt x="24202" y="8556"/>
                </a:cubicBezTo>
                <a:cubicBezTo>
                  <a:pt x="24278" y="8543"/>
                  <a:pt x="24366" y="8530"/>
                  <a:pt x="24454" y="8518"/>
                </a:cubicBezTo>
                <a:lnTo>
                  <a:pt x="24454" y="8518"/>
                </a:lnTo>
                <a:cubicBezTo>
                  <a:pt x="24417" y="8657"/>
                  <a:pt x="24366" y="8783"/>
                  <a:pt x="24290" y="8897"/>
                </a:cubicBezTo>
                <a:cubicBezTo>
                  <a:pt x="24303" y="8922"/>
                  <a:pt x="24303" y="8934"/>
                  <a:pt x="24303" y="8947"/>
                </a:cubicBezTo>
                <a:cubicBezTo>
                  <a:pt x="24379" y="8808"/>
                  <a:pt x="24442" y="8669"/>
                  <a:pt x="24492" y="8518"/>
                </a:cubicBezTo>
                <a:cubicBezTo>
                  <a:pt x="24505" y="8505"/>
                  <a:pt x="24505" y="8505"/>
                  <a:pt x="24518" y="8505"/>
                </a:cubicBezTo>
                <a:close/>
                <a:moveTo>
                  <a:pt x="36071" y="9023"/>
                </a:moveTo>
                <a:cubicBezTo>
                  <a:pt x="36122" y="9073"/>
                  <a:pt x="36198" y="9111"/>
                  <a:pt x="36261" y="9149"/>
                </a:cubicBezTo>
                <a:cubicBezTo>
                  <a:pt x="36210" y="9237"/>
                  <a:pt x="36147" y="9301"/>
                  <a:pt x="36097" y="9376"/>
                </a:cubicBezTo>
                <a:cubicBezTo>
                  <a:pt x="36097" y="9339"/>
                  <a:pt x="36097" y="9288"/>
                  <a:pt x="36097" y="9250"/>
                </a:cubicBezTo>
                <a:cubicBezTo>
                  <a:pt x="36097" y="9237"/>
                  <a:pt x="36090" y="9231"/>
                  <a:pt x="36084" y="9231"/>
                </a:cubicBezTo>
                <a:cubicBezTo>
                  <a:pt x="36078" y="9231"/>
                  <a:pt x="36071" y="9237"/>
                  <a:pt x="36071" y="9250"/>
                </a:cubicBezTo>
                <a:cubicBezTo>
                  <a:pt x="36071" y="9301"/>
                  <a:pt x="36071" y="9364"/>
                  <a:pt x="36059" y="9414"/>
                </a:cubicBezTo>
                <a:lnTo>
                  <a:pt x="36033" y="9414"/>
                </a:lnTo>
                <a:cubicBezTo>
                  <a:pt x="36046" y="9288"/>
                  <a:pt x="36059" y="9149"/>
                  <a:pt x="36071" y="9023"/>
                </a:cubicBezTo>
                <a:close/>
                <a:moveTo>
                  <a:pt x="9794" y="9010"/>
                </a:moveTo>
                <a:cubicBezTo>
                  <a:pt x="9794" y="9010"/>
                  <a:pt x="9794" y="9023"/>
                  <a:pt x="9794" y="9023"/>
                </a:cubicBezTo>
                <a:lnTo>
                  <a:pt x="9908" y="9023"/>
                </a:lnTo>
                <a:cubicBezTo>
                  <a:pt x="9946" y="9023"/>
                  <a:pt x="9984" y="9035"/>
                  <a:pt x="10022" y="9035"/>
                </a:cubicBezTo>
                <a:lnTo>
                  <a:pt x="11638" y="9061"/>
                </a:lnTo>
                <a:lnTo>
                  <a:pt x="12269" y="9061"/>
                </a:lnTo>
                <a:cubicBezTo>
                  <a:pt x="12396" y="9061"/>
                  <a:pt x="12528" y="9067"/>
                  <a:pt x="12661" y="9067"/>
                </a:cubicBezTo>
                <a:cubicBezTo>
                  <a:pt x="12793" y="9067"/>
                  <a:pt x="12926" y="9061"/>
                  <a:pt x="13052" y="9035"/>
                </a:cubicBezTo>
                <a:cubicBezTo>
                  <a:pt x="13065" y="9149"/>
                  <a:pt x="13153" y="9225"/>
                  <a:pt x="13242" y="9288"/>
                </a:cubicBezTo>
                <a:cubicBezTo>
                  <a:pt x="13343" y="9351"/>
                  <a:pt x="13418" y="9364"/>
                  <a:pt x="13317" y="9477"/>
                </a:cubicBezTo>
                <a:cubicBezTo>
                  <a:pt x="13254" y="9553"/>
                  <a:pt x="13141" y="9604"/>
                  <a:pt x="13065" y="9679"/>
                </a:cubicBezTo>
                <a:cubicBezTo>
                  <a:pt x="13040" y="9705"/>
                  <a:pt x="13027" y="9743"/>
                  <a:pt x="13040" y="9780"/>
                </a:cubicBezTo>
                <a:lnTo>
                  <a:pt x="12774" y="9780"/>
                </a:lnTo>
                <a:cubicBezTo>
                  <a:pt x="12749" y="9780"/>
                  <a:pt x="12560" y="9793"/>
                  <a:pt x="12320" y="9806"/>
                </a:cubicBezTo>
                <a:cubicBezTo>
                  <a:pt x="12269" y="9806"/>
                  <a:pt x="12219" y="9818"/>
                  <a:pt x="12168" y="9818"/>
                </a:cubicBezTo>
                <a:lnTo>
                  <a:pt x="12105" y="9818"/>
                </a:lnTo>
                <a:cubicBezTo>
                  <a:pt x="12067" y="9831"/>
                  <a:pt x="12029" y="9831"/>
                  <a:pt x="11992" y="9831"/>
                </a:cubicBezTo>
                <a:lnTo>
                  <a:pt x="11878" y="9831"/>
                </a:lnTo>
                <a:cubicBezTo>
                  <a:pt x="11474" y="9856"/>
                  <a:pt x="11082" y="9894"/>
                  <a:pt x="10994" y="9894"/>
                </a:cubicBezTo>
                <a:cubicBezTo>
                  <a:pt x="10891" y="9908"/>
                  <a:pt x="10523" y="9941"/>
                  <a:pt x="10184" y="9941"/>
                </a:cubicBezTo>
                <a:cubicBezTo>
                  <a:pt x="9903" y="9941"/>
                  <a:pt x="9642" y="9918"/>
                  <a:pt x="9567" y="9844"/>
                </a:cubicBezTo>
                <a:cubicBezTo>
                  <a:pt x="9605" y="9806"/>
                  <a:pt x="9630" y="9755"/>
                  <a:pt x="9656" y="9705"/>
                </a:cubicBezTo>
                <a:cubicBezTo>
                  <a:pt x="9656" y="9717"/>
                  <a:pt x="9656" y="9730"/>
                  <a:pt x="9656" y="9730"/>
                </a:cubicBezTo>
                <a:cubicBezTo>
                  <a:pt x="9681" y="9717"/>
                  <a:pt x="9693" y="9692"/>
                  <a:pt x="9693" y="9667"/>
                </a:cubicBezTo>
                <a:cubicBezTo>
                  <a:pt x="9693" y="9629"/>
                  <a:pt x="9693" y="9515"/>
                  <a:pt x="9693" y="9477"/>
                </a:cubicBezTo>
                <a:cubicBezTo>
                  <a:pt x="9693" y="9477"/>
                  <a:pt x="10072" y="9528"/>
                  <a:pt x="10742" y="9528"/>
                </a:cubicBezTo>
                <a:cubicBezTo>
                  <a:pt x="10918" y="9515"/>
                  <a:pt x="11108" y="9515"/>
                  <a:pt x="11310" y="9515"/>
                </a:cubicBezTo>
                <a:lnTo>
                  <a:pt x="11512" y="9515"/>
                </a:lnTo>
                <a:cubicBezTo>
                  <a:pt x="11575" y="9503"/>
                  <a:pt x="11638" y="9503"/>
                  <a:pt x="11701" y="9503"/>
                </a:cubicBezTo>
                <a:cubicBezTo>
                  <a:pt x="11701" y="9503"/>
                  <a:pt x="11701" y="9515"/>
                  <a:pt x="11701" y="9515"/>
                </a:cubicBezTo>
                <a:lnTo>
                  <a:pt x="11739" y="9515"/>
                </a:lnTo>
                <a:cubicBezTo>
                  <a:pt x="11739" y="9515"/>
                  <a:pt x="11739" y="9503"/>
                  <a:pt x="11739" y="9503"/>
                </a:cubicBezTo>
                <a:lnTo>
                  <a:pt x="11928" y="9503"/>
                </a:lnTo>
                <a:cubicBezTo>
                  <a:pt x="11928" y="9503"/>
                  <a:pt x="11928" y="9515"/>
                  <a:pt x="11928" y="9515"/>
                </a:cubicBezTo>
                <a:lnTo>
                  <a:pt x="11966" y="9515"/>
                </a:lnTo>
                <a:cubicBezTo>
                  <a:pt x="11966" y="9515"/>
                  <a:pt x="11966" y="9503"/>
                  <a:pt x="11966" y="9503"/>
                </a:cubicBezTo>
                <a:lnTo>
                  <a:pt x="12244" y="9503"/>
                </a:lnTo>
                <a:cubicBezTo>
                  <a:pt x="12295" y="9503"/>
                  <a:pt x="12358" y="9503"/>
                  <a:pt x="12421" y="9515"/>
                </a:cubicBezTo>
                <a:cubicBezTo>
                  <a:pt x="12486" y="9515"/>
                  <a:pt x="12553" y="9516"/>
                  <a:pt x="12620" y="9516"/>
                </a:cubicBezTo>
                <a:cubicBezTo>
                  <a:pt x="12788" y="9516"/>
                  <a:pt x="12958" y="9510"/>
                  <a:pt x="13103" y="9465"/>
                </a:cubicBezTo>
                <a:cubicBezTo>
                  <a:pt x="13153" y="9440"/>
                  <a:pt x="13153" y="9364"/>
                  <a:pt x="13103" y="9351"/>
                </a:cubicBezTo>
                <a:cubicBezTo>
                  <a:pt x="13006" y="9327"/>
                  <a:pt x="12901" y="9319"/>
                  <a:pt x="12795" y="9319"/>
                </a:cubicBezTo>
                <a:cubicBezTo>
                  <a:pt x="12625" y="9319"/>
                  <a:pt x="12450" y="9339"/>
                  <a:pt x="12295" y="9339"/>
                </a:cubicBezTo>
                <a:cubicBezTo>
                  <a:pt x="11992" y="9339"/>
                  <a:pt x="11689" y="9339"/>
                  <a:pt x="11398" y="9364"/>
                </a:cubicBezTo>
                <a:lnTo>
                  <a:pt x="11310" y="9364"/>
                </a:lnTo>
                <a:cubicBezTo>
                  <a:pt x="11272" y="9364"/>
                  <a:pt x="11234" y="9376"/>
                  <a:pt x="11183" y="9376"/>
                </a:cubicBezTo>
                <a:lnTo>
                  <a:pt x="11095" y="9376"/>
                </a:lnTo>
                <a:cubicBezTo>
                  <a:pt x="10880" y="9414"/>
                  <a:pt x="10653" y="9427"/>
                  <a:pt x="10426" y="9427"/>
                </a:cubicBezTo>
                <a:lnTo>
                  <a:pt x="10337" y="9427"/>
                </a:lnTo>
                <a:cubicBezTo>
                  <a:pt x="10253" y="9440"/>
                  <a:pt x="10155" y="9444"/>
                  <a:pt x="10062" y="9444"/>
                </a:cubicBezTo>
                <a:cubicBezTo>
                  <a:pt x="9874" y="9444"/>
                  <a:pt x="9706" y="9427"/>
                  <a:pt x="9706" y="9427"/>
                </a:cubicBezTo>
                <a:cubicBezTo>
                  <a:pt x="9668" y="9427"/>
                  <a:pt x="9643" y="9389"/>
                  <a:pt x="9630" y="9364"/>
                </a:cubicBezTo>
                <a:cubicBezTo>
                  <a:pt x="9592" y="9288"/>
                  <a:pt x="9529" y="9225"/>
                  <a:pt x="9491" y="9149"/>
                </a:cubicBezTo>
                <a:cubicBezTo>
                  <a:pt x="9555" y="9111"/>
                  <a:pt x="9630" y="9073"/>
                  <a:pt x="9681" y="9023"/>
                </a:cubicBezTo>
                <a:cubicBezTo>
                  <a:pt x="9681" y="9023"/>
                  <a:pt x="9681" y="9023"/>
                  <a:pt x="9681" y="9035"/>
                </a:cubicBezTo>
                <a:cubicBezTo>
                  <a:pt x="9693" y="9023"/>
                  <a:pt x="9706" y="9023"/>
                  <a:pt x="9719" y="9023"/>
                </a:cubicBezTo>
                <a:cubicBezTo>
                  <a:pt x="9719" y="9010"/>
                  <a:pt x="9719" y="9010"/>
                  <a:pt x="9719" y="9010"/>
                </a:cubicBezTo>
                <a:close/>
                <a:moveTo>
                  <a:pt x="36021" y="9010"/>
                </a:moveTo>
                <a:cubicBezTo>
                  <a:pt x="36021" y="9136"/>
                  <a:pt x="36008" y="9275"/>
                  <a:pt x="35983" y="9402"/>
                </a:cubicBezTo>
                <a:lnTo>
                  <a:pt x="36008" y="9440"/>
                </a:lnTo>
                <a:cubicBezTo>
                  <a:pt x="36008" y="9440"/>
                  <a:pt x="35840" y="9451"/>
                  <a:pt x="35653" y="9451"/>
                </a:cubicBezTo>
                <a:cubicBezTo>
                  <a:pt x="35559" y="9451"/>
                  <a:pt x="35461" y="9448"/>
                  <a:pt x="35377" y="9440"/>
                </a:cubicBezTo>
                <a:cubicBezTo>
                  <a:pt x="35112" y="9414"/>
                  <a:pt x="34316" y="9376"/>
                  <a:pt x="34316" y="9376"/>
                </a:cubicBezTo>
                <a:lnTo>
                  <a:pt x="34304" y="9364"/>
                </a:lnTo>
                <a:cubicBezTo>
                  <a:pt x="34026" y="9339"/>
                  <a:pt x="33748" y="9339"/>
                  <a:pt x="33458" y="9339"/>
                </a:cubicBezTo>
                <a:cubicBezTo>
                  <a:pt x="33302" y="9339"/>
                  <a:pt x="33128" y="9319"/>
                  <a:pt x="32957" y="9319"/>
                </a:cubicBezTo>
                <a:cubicBezTo>
                  <a:pt x="32851" y="9319"/>
                  <a:pt x="32747" y="9327"/>
                  <a:pt x="32649" y="9351"/>
                </a:cubicBezTo>
                <a:cubicBezTo>
                  <a:pt x="32586" y="9364"/>
                  <a:pt x="32599" y="9440"/>
                  <a:pt x="32649" y="9465"/>
                </a:cubicBezTo>
                <a:cubicBezTo>
                  <a:pt x="32773" y="9506"/>
                  <a:pt x="32908" y="9517"/>
                  <a:pt x="33045" y="9517"/>
                </a:cubicBezTo>
                <a:cubicBezTo>
                  <a:pt x="33201" y="9517"/>
                  <a:pt x="33360" y="9503"/>
                  <a:pt x="33508" y="9503"/>
                </a:cubicBezTo>
                <a:lnTo>
                  <a:pt x="33786" y="9503"/>
                </a:lnTo>
                <a:cubicBezTo>
                  <a:pt x="33786" y="9515"/>
                  <a:pt x="33786" y="9515"/>
                  <a:pt x="33786" y="9528"/>
                </a:cubicBezTo>
                <a:lnTo>
                  <a:pt x="33824" y="9528"/>
                </a:lnTo>
                <a:cubicBezTo>
                  <a:pt x="33824" y="9515"/>
                  <a:pt x="33824" y="9515"/>
                  <a:pt x="33824" y="9503"/>
                </a:cubicBezTo>
                <a:lnTo>
                  <a:pt x="34013" y="9503"/>
                </a:lnTo>
                <a:lnTo>
                  <a:pt x="34013" y="9528"/>
                </a:lnTo>
                <a:lnTo>
                  <a:pt x="34051" y="9528"/>
                </a:lnTo>
                <a:cubicBezTo>
                  <a:pt x="34051" y="9515"/>
                  <a:pt x="34051" y="9515"/>
                  <a:pt x="34051" y="9503"/>
                </a:cubicBezTo>
                <a:cubicBezTo>
                  <a:pt x="34114" y="9503"/>
                  <a:pt x="34177" y="9503"/>
                  <a:pt x="34240" y="9515"/>
                </a:cubicBezTo>
                <a:cubicBezTo>
                  <a:pt x="34240" y="9515"/>
                  <a:pt x="34240" y="9515"/>
                  <a:pt x="34240" y="9528"/>
                </a:cubicBezTo>
                <a:lnTo>
                  <a:pt x="34278" y="9528"/>
                </a:lnTo>
                <a:cubicBezTo>
                  <a:pt x="34278" y="9515"/>
                  <a:pt x="34278" y="9515"/>
                  <a:pt x="34278" y="9515"/>
                </a:cubicBezTo>
                <a:lnTo>
                  <a:pt x="34392" y="9515"/>
                </a:lnTo>
                <a:lnTo>
                  <a:pt x="34379" y="9528"/>
                </a:lnTo>
                <a:lnTo>
                  <a:pt x="34417" y="9528"/>
                </a:lnTo>
                <a:cubicBezTo>
                  <a:pt x="34417" y="9528"/>
                  <a:pt x="34417" y="9515"/>
                  <a:pt x="34417" y="9515"/>
                </a:cubicBezTo>
                <a:lnTo>
                  <a:pt x="34556" y="9515"/>
                </a:lnTo>
                <a:cubicBezTo>
                  <a:pt x="34556" y="9528"/>
                  <a:pt x="34556" y="9528"/>
                  <a:pt x="34556" y="9528"/>
                </a:cubicBezTo>
                <a:lnTo>
                  <a:pt x="34973" y="9528"/>
                </a:lnTo>
                <a:cubicBezTo>
                  <a:pt x="35057" y="9530"/>
                  <a:pt x="35137" y="9531"/>
                  <a:pt x="35212" y="9531"/>
                </a:cubicBezTo>
                <a:cubicBezTo>
                  <a:pt x="35530" y="9531"/>
                  <a:pt x="35762" y="9513"/>
                  <a:pt x="35895" y="9503"/>
                </a:cubicBezTo>
                <a:cubicBezTo>
                  <a:pt x="35920" y="9490"/>
                  <a:pt x="35945" y="9490"/>
                  <a:pt x="35970" y="9490"/>
                </a:cubicBezTo>
                <a:cubicBezTo>
                  <a:pt x="35996" y="9490"/>
                  <a:pt x="36021" y="9477"/>
                  <a:pt x="36021" y="9477"/>
                </a:cubicBezTo>
                <a:lnTo>
                  <a:pt x="36059" y="9477"/>
                </a:lnTo>
                <a:cubicBezTo>
                  <a:pt x="36059" y="9515"/>
                  <a:pt x="36059" y="9541"/>
                  <a:pt x="36059" y="9578"/>
                </a:cubicBezTo>
                <a:cubicBezTo>
                  <a:pt x="36059" y="9629"/>
                  <a:pt x="36046" y="9679"/>
                  <a:pt x="36046" y="9730"/>
                </a:cubicBezTo>
                <a:cubicBezTo>
                  <a:pt x="36059" y="9743"/>
                  <a:pt x="36071" y="9768"/>
                  <a:pt x="36084" y="9793"/>
                </a:cubicBezTo>
                <a:cubicBezTo>
                  <a:pt x="36084" y="9755"/>
                  <a:pt x="36097" y="9730"/>
                  <a:pt x="36097" y="9705"/>
                </a:cubicBezTo>
                <a:cubicBezTo>
                  <a:pt x="36122" y="9755"/>
                  <a:pt x="36147" y="9806"/>
                  <a:pt x="36185" y="9844"/>
                </a:cubicBezTo>
                <a:cubicBezTo>
                  <a:pt x="36172" y="9856"/>
                  <a:pt x="36160" y="9856"/>
                  <a:pt x="36147" y="9856"/>
                </a:cubicBezTo>
                <a:cubicBezTo>
                  <a:pt x="36073" y="9931"/>
                  <a:pt x="35811" y="9953"/>
                  <a:pt x="35530" y="9953"/>
                </a:cubicBezTo>
                <a:cubicBezTo>
                  <a:pt x="35191" y="9953"/>
                  <a:pt x="34824" y="9921"/>
                  <a:pt x="34720" y="9907"/>
                </a:cubicBezTo>
                <a:cubicBezTo>
                  <a:pt x="34543" y="9881"/>
                  <a:pt x="32940" y="9793"/>
                  <a:pt x="32940" y="9793"/>
                </a:cubicBezTo>
                <a:lnTo>
                  <a:pt x="32952" y="9780"/>
                </a:lnTo>
                <a:lnTo>
                  <a:pt x="32713" y="9780"/>
                </a:lnTo>
                <a:cubicBezTo>
                  <a:pt x="32725" y="9743"/>
                  <a:pt x="32713" y="9705"/>
                  <a:pt x="32687" y="9679"/>
                </a:cubicBezTo>
                <a:cubicBezTo>
                  <a:pt x="32612" y="9604"/>
                  <a:pt x="32498" y="9553"/>
                  <a:pt x="32435" y="9477"/>
                </a:cubicBezTo>
                <a:cubicBezTo>
                  <a:pt x="32334" y="9364"/>
                  <a:pt x="32410" y="9351"/>
                  <a:pt x="32511" y="9288"/>
                </a:cubicBezTo>
                <a:cubicBezTo>
                  <a:pt x="32599" y="9225"/>
                  <a:pt x="32687" y="9149"/>
                  <a:pt x="32700" y="9035"/>
                </a:cubicBezTo>
                <a:cubicBezTo>
                  <a:pt x="32826" y="9061"/>
                  <a:pt x="32956" y="9067"/>
                  <a:pt x="33087" y="9067"/>
                </a:cubicBezTo>
                <a:cubicBezTo>
                  <a:pt x="33218" y="9067"/>
                  <a:pt x="33350" y="9061"/>
                  <a:pt x="33483" y="9061"/>
                </a:cubicBezTo>
                <a:lnTo>
                  <a:pt x="34708" y="9061"/>
                </a:lnTo>
                <a:lnTo>
                  <a:pt x="35642" y="9048"/>
                </a:lnTo>
                <a:cubicBezTo>
                  <a:pt x="35642" y="9035"/>
                  <a:pt x="35642" y="9035"/>
                  <a:pt x="35642" y="9035"/>
                </a:cubicBezTo>
                <a:cubicBezTo>
                  <a:pt x="35718" y="9035"/>
                  <a:pt x="35794" y="9035"/>
                  <a:pt x="35869" y="9023"/>
                </a:cubicBezTo>
                <a:lnTo>
                  <a:pt x="35869" y="9023"/>
                </a:lnTo>
                <a:cubicBezTo>
                  <a:pt x="35869" y="9086"/>
                  <a:pt x="35857" y="9162"/>
                  <a:pt x="35844" y="9225"/>
                </a:cubicBezTo>
                <a:lnTo>
                  <a:pt x="35869" y="9250"/>
                </a:lnTo>
                <a:cubicBezTo>
                  <a:pt x="35882" y="9174"/>
                  <a:pt x="35895" y="9099"/>
                  <a:pt x="35907" y="9023"/>
                </a:cubicBezTo>
                <a:lnTo>
                  <a:pt x="35920" y="9023"/>
                </a:lnTo>
                <a:cubicBezTo>
                  <a:pt x="35907" y="9111"/>
                  <a:pt x="35907" y="9200"/>
                  <a:pt x="35895" y="9288"/>
                </a:cubicBezTo>
                <a:lnTo>
                  <a:pt x="35920" y="9326"/>
                </a:lnTo>
                <a:cubicBezTo>
                  <a:pt x="35932" y="9225"/>
                  <a:pt x="35945" y="9124"/>
                  <a:pt x="35958" y="9010"/>
                </a:cubicBezTo>
                <a:close/>
                <a:moveTo>
                  <a:pt x="9466" y="9957"/>
                </a:moveTo>
                <a:cubicBezTo>
                  <a:pt x="9466" y="10071"/>
                  <a:pt x="9479" y="10185"/>
                  <a:pt x="9491" y="10298"/>
                </a:cubicBezTo>
                <a:cubicBezTo>
                  <a:pt x="9353" y="10273"/>
                  <a:pt x="9252" y="10222"/>
                  <a:pt x="9365" y="10071"/>
                </a:cubicBezTo>
                <a:cubicBezTo>
                  <a:pt x="9390" y="10033"/>
                  <a:pt x="9428" y="9995"/>
                  <a:pt x="9466" y="9957"/>
                </a:cubicBezTo>
                <a:close/>
                <a:moveTo>
                  <a:pt x="36286" y="9957"/>
                </a:moveTo>
                <a:cubicBezTo>
                  <a:pt x="36324" y="9995"/>
                  <a:pt x="36349" y="10033"/>
                  <a:pt x="36387" y="10071"/>
                </a:cubicBezTo>
                <a:cubicBezTo>
                  <a:pt x="36501" y="10222"/>
                  <a:pt x="36400" y="10273"/>
                  <a:pt x="36261" y="10298"/>
                </a:cubicBezTo>
                <a:cubicBezTo>
                  <a:pt x="36273" y="10185"/>
                  <a:pt x="36286" y="10071"/>
                  <a:pt x="36286" y="9957"/>
                </a:cubicBezTo>
                <a:close/>
                <a:moveTo>
                  <a:pt x="9491" y="9932"/>
                </a:moveTo>
                <a:lnTo>
                  <a:pt x="9491" y="9932"/>
                </a:lnTo>
                <a:cubicBezTo>
                  <a:pt x="9504" y="9932"/>
                  <a:pt x="9517" y="9945"/>
                  <a:pt x="9529" y="9945"/>
                </a:cubicBezTo>
                <a:cubicBezTo>
                  <a:pt x="9529" y="9957"/>
                  <a:pt x="9529" y="9957"/>
                  <a:pt x="9542" y="9957"/>
                </a:cubicBezTo>
                <a:cubicBezTo>
                  <a:pt x="9555" y="10071"/>
                  <a:pt x="9567" y="10185"/>
                  <a:pt x="9580" y="10311"/>
                </a:cubicBezTo>
                <a:cubicBezTo>
                  <a:pt x="9555" y="10298"/>
                  <a:pt x="9542" y="10298"/>
                  <a:pt x="9517" y="10298"/>
                </a:cubicBezTo>
                <a:cubicBezTo>
                  <a:pt x="9504" y="10172"/>
                  <a:pt x="9504" y="10058"/>
                  <a:pt x="9491" y="9932"/>
                </a:cubicBezTo>
                <a:close/>
                <a:moveTo>
                  <a:pt x="9580" y="9970"/>
                </a:moveTo>
                <a:lnTo>
                  <a:pt x="9580" y="9970"/>
                </a:lnTo>
                <a:cubicBezTo>
                  <a:pt x="9618" y="9982"/>
                  <a:pt x="9656" y="9982"/>
                  <a:pt x="9693" y="9995"/>
                </a:cubicBezTo>
                <a:cubicBezTo>
                  <a:pt x="9706" y="10109"/>
                  <a:pt x="9719" y="10210"/>
                  <a:pt x="9744" y="10311"/>
                </a:cubicBezTo>
                <a:lnTo>
                  <a:pt x="9618" y="10311"/>
                </a:lnTo>
                <a:cubicBezTo>
                  <a:pt x="9605" y="10197"/>
                  <a:pt x="9592" y="10083"/>
                  <a:pt x="9580" y="9970"/>
                </a:cubicBezTo>
                <a:close/>
                <a:moveTo>
                  <a:pt x="36172" y="9970"/>
                </a:moveTo>
                <a:cubicBezTo>
                  <a:pt x="36160" y="10083"/>
                  <a:pt x="36147" y="10197"/>
                  <a:pt x="36134" y="10311"/>
                </a:cubicBezTo>
                <a:lnTo>
                  <a:pt x="36008" y="10311"/>
                </a:lnTo>
                <a:cubicBezTo>
                  <a:pt x="36021" y="10210"/>
                  <a:pt x="36046" y="10109"/>
                  <a:pt x="36059" y="9995"/>
                </a:cubicBezTo>
                <a:cubicBezTo>
                  <a:pt x="36097" y="9982"/>
                  <a:pt x="36134" y="9982"/>
                  <a:pt x="36172" y="9970"/>
                </a:cubicBezTo>
                <a:close/>
                <a:moveTo>
                  <a:pt x="36261" y="9932"/>
                </a:moveTo>
                <a:cubicBezTo>
                  <a:pt x="36248" y="10058"/>
                  <a:pt x="36248" y="10172"/>
                  <a:pt x="36236" y="10298"/>
                </a:cubicBezTo>
                <a:cubicBezTo>
                  <a:pt x="36210" y="10298"/>
                  <a:pt x="36185" y="10298"/>
                  <a:pt x="36172" y="10311"/>
                </a:cubicBezTo>
                <a:cubicBezTo>
                  <a:pt x="36185" y="10185"/>
                  <a:pt x="36198" y="10071"/>
                  <a:pt x="36210" y="9957"/>
                </a:cubicBezTo>
                <a:cubicBezTo>
                  <a:pt x="36223" y="9957"/>
                  <a:pt x="36223" y="9957"/>
                  <a:pt x="36223" y="9945"/>
                </a:cubicBezTo>
                <a:cubicBezTo>
                  <a:pt x="36236" y="9945"/>
                  <a:pt x="36248" y="9932"/>
                  <a:pt x="36261" y="9932"/>
                </a:cubicBezTo>
                <a:close/>
                <a:moveTo>
                  <a:pt x="9731" y="10008"/>
                </a:moveTo>
                <a:cubicBezTo>
                  <a:pt x="9769" y="10008"/>
                  <a:pt x="9807" y="10020"/>
                  <a:pt x="9832" y="10020"/>
                </a:cubicBezTo>
                <a:cubicBezTo>
                  <a:pt x="9858" y="10121"/>
                  <a:pt x="9883" y="10222"/>
                  <a:pt x="9908" y="10323"/>
                </a:cubicBezTo>
                <a:cubicBezTo>
                  <a:pt x="9870" y="10323"/>
                  <a:pt x="9820" y="10323"/>
                  <a:pt x="9782" y="10311"/>
                </a:cubicBezTo>
                <a:cubicBezTo>
                  <a:pt x="9757" y="10210"/>
                  <a:pt x="9744" y="10109"/>
                  <a:pt x="9731" y="10008"/>
                </a:cubicBezTo>
                <a:close/>
                <a:moveTo>
                  <a:pt x="9870" y="10033"/>
                </a:moveTo>
                <a:cubicBezTo>
                  <a:pt x="9921" y="10033"/>
                  <a:pt x="9959" y="10033"/>
                  <a:pt x="9997" y="10046"/>
                </a:cubicBezTo>
                <a:cubicBezTo>
                  <a:pt x="10022" y="10134"/>
                  <a:pt x="10047" y="10222"/>
                  <a:pt x="10047" y="10323"/>
                </a:cubicBezTo>
                <a:lnTo>
                  <a:pt x="9933" y="10323"/>
                </a:lnTo>
                <a:cubicBezTo>
                  <a:pt x="9921" y="10222"/>
                  <a:pt x="9895" y="10121"/>
                  <a:pt x="9870" y="10033"/>
                </a:cubicBezTo>
                <a:close/>
                <a:moveTo>
                  <a:pt x="11007" y="10008"/>
                </a:moveTo>
                <a:cubicBezTo>
                  <a:pt x="11019" y="10109"/>
                  <a:pt x="11019" y="10210"/>
                  <a:pt x="11032" y="10311"/>
                </a:cubicBezTo>
                <a:cubicBezTo>
                  <a:pt x="10918" y="10304"/>
                  <a:pt x="10805" y="10301"/>
                  <a:pt x="10691" y="10301"/>
                </a:cubicBezTo>
                <a:cubicBezTo>
                  <a:pt x="10577" y="10301"/>
                  <a:pt x="10464" y="10304"/>
                  <a:pt x="10350" y="10311"/>
                </a:cubicBezTo>
                <a:cubicBezTo>
                  <a:pt x="10262" y="10311"/>
                  <a:pt x="10173" y="10323"/>
                  <a:pt x="10072" y="10323"/>
                </a:cubicBezTo>
                <a:cubicBezTo>
                  <a:pt x="10072" y="10222"/>
                  <a:pt x="10060" y="10134"/>
                  <a:pt x="10034" y="10046"/>
                </a:cubicBezTo>
                <a:lnTo>
                  <a:pt x="10135" y="10046"/>
                </a:lnTo>
                <a:cubicBezTo>
                  <a:pt x="10148" y="10083"/>
                  <a:pt x="10161" y="10121"/>
                  <a:pt x="10173" y="10159"/>
                </a:cubicBezTo>
                <a:cubicBezTo>
                  <a:pt x="10178" y="10169"/>
                  <a:pt x="10185" y="10173"/>
                  <a:pt x="10191" y="10173"/>
                </a:cubicBezTo>
                <a:cubicBezTo>
                  <a:pt x="10202" y="10173"/>
                  <a:pt x="10211" y="10162"/>
                  <a:pt x="10211" y="10147"/>
                </a:cubicBezTo>
                <a:cubicBezTo>
                  <a:pt x="10199" y="10121"/>
                  <a:pt x="10173" y="10083"/>
                  <a:pt x="10161" y="10046"/>
                </a:cubicBezTo>
                <a:lnTo>
                  <a:pt x="10350" y="10046"/>
                </a:lnTo>
                <a:cubicBezTo>
                  <a:pt x="10363" y="10134"/>
                  <a:pt x="10363" y="10210"/>
                  <a:pt x="10375" y="10286"/>
                </a:cubicBezTo>
                <a:cubicBezTo>
                  <a:pt x="10375" y="10298"/>
                  <a:pt x="10382" y="10304"/>
                  <a:pt x="10388" y="10304"/>
                </a:cubicBezTo>
                <a:cubicBezTo>
                  <a:pt x="10394" y="10304"/>
                  <a:pt x="10401" y="10298"/>
                  <a:pt x="10401" y="10286"/>
                </a:cubicBezTo>
                <a:cubicBezTo>
                  <a:pt x="10401" y="10210"/>
                  <a:pt x="10388" y="10121"/>
                  <a:pt x="10375" y="10046"/>
                </a:cubicBezTo>
                <a:lnTo>
                  <a:pt x="10451" y="10046"/>
                </a:lnTo>
                <a:cubicBezTo>
                  <a:pt x="10464" y="10096"/>
                  <a:pt x="10476" y="10147"/>
                  <a:pt x="10502" y="10197"/>
                </a:cubicBezTo>
                <a:cubicBezTo>
                  <a:pt x="10502" y="10202"/>
                  <a:pt x="10508" y="10205"/>
                  <a:pt x="10515" y="10205"/>
                </a:cubicBezTo>
                <a:cubicBezTo>
                  <a:pt x="10524" y="10205"/>
                  <a:pt x="10534" y="10199"/>
                  <a:pt x="10527" y="10185"/>
                </a:cubicBezTo>
                <a:cubicBezTo>
                  <a:pt x="10514" y="10134"/>
                  <a:pt x="10502" y="10096"/>
                  <a:pt x="10489" y="10046"/>
                </a:cubicBezTo>
                <a:cubicBezTo>
                  <a:pt x="10539" y="10046"/>
                  <a:pt x="10590" y="10033"/>
                  <a:pt x="10640" y="10033"/>
                </a:cubicBezTo>
                <a:cubicBezTo>
                  <a:pt x="10640" y="10071"/>
                  <a:pt x="10653" y="10096"/>
                  <a:pt x="10666" y="10134"/>
                </a:cubicBezTo>
                <a:cubicBezTo>
                  <a:pt x="10666" y="10138"/>
                  <a:pt x="10669" y="10139"/>
                  <a:pt x="10673" y="10139"/>
                </a:cubicBezTo>
                <a:cubicBezTo>
                  <a:pt x="10684" y="10139"/>
                  <a:pt x="10700" y="10130"/>
                  <a:pt x="10691" y="10121"/>
                </a:cubicBezTo>
                <a:cubicBezTo>
                  <a:pt x="10691" y="10096"/>
                  <a:pt x="10678" y="10058"/>
                  <a:pt x="10666" y="10033"/>
                </a:cubicBezTo>
                <a:cubicBezTo>
                  <a:pt x="10729" y="10033"/>
                  <a:pt x="10792" y="10020"/>
                  <a:pt x="10855" y="10020"/>
                </a:cubicBezTo>
                <a:cubicBezTo>
                  <a:pt x="10855" y="10083"/>
                  <a:pt x="10868" y="10159"/>
                  <a:pt x="10893" y="10222"/>
                </a:cubicBezTo>
                <a:cubicBezTo>
                  <a:pt x="10893" y="10233"/>
                  <a:pt x="10900" y="10237"/>
                  <a:pt x="10907" y="10237"/>
                </a:cubicBezTo>
                <a:cubicBezTo>
                  <a:pt x="10916" y="10237"/>
                  <a:pt x="10926" y="10230"/>
                  <a:pt x="10918" y="10222"/>
                </a:cubicBezTo>
                <a:cubicBezTo>
                  <a:pt x="10906" y="10147"/>
                  <a:pt x="10893" y="10083"/>
                  <a:pt x="10893" y="10020"/>
                </a:cubicBezTo>
                <a:cubicBezTo>
                  <a:pt x="10931" y="10008"/>
                  <a:pt x="10969" y="10008"/>
                  <a:pt x="11007" y="10008"/>
                </a:cubicBezTo>
                <a:close/>
                <a:moveTo>
                  <a:pt x="34746" y="10008"/>
                </a:moveTo>
                <a:cubicBezTo>
                  <a:pt x="34783" y="10008"/>
                  <a:pt x="34821" y="10008"/>
                  <a:pt x="34859" y="10020"/>
                </a:cubicBezTo>
                <a:cubicBezTo>
                  <a:pt x="34859" y="10083"/>
                  <a:pt x="34847" y="10147"/>
                  <a:pt x="34834" y="10222"/>
                </a:cubicBezTo>
                <a:cubicBezTo>
                  <a:pt x="34827" y="10230"/>
                  <a:pt x="34836" y="10237"/>
                  <a:pt x="34846" y="10237"/>
                </a:cubicBezTo>
                <a:cubicBezTo>
                  <a:pt x="34852" y="10237"/>
                  <a:pt x="34859" y="10233"/>
                  <a:pt x="34859" y="10222"/>
                </a:cubicBezTo>
                <a:cubicBezTo>
                  <a:pt x="34884" y="10159"/>
                  <a:pt x="34884" y="10083"/>
                  <a:pt x="34897" y="10020"/>
                </a:cubicBezTo>
                <a:cubicBezTo>
                  <a:pt x="34960" y="10020"/>
                  <a:pt x="35023" y="10033"/>
                  <a:pt x="35086" y="10033"/>
                </a:cubicBezTo>
                <a:cubicBezTo>
                  <a:pt x="35074" y="10058"/>
                  <a:pt x="35061" y="10096"/>
                  <a:pt x="35061" y="10121"/>
                </a:cubicBezTo>
                <a:cubicBezTo>
                  <a:pt x="35052" y="10130"/>
                  <a:pt x="35069" y="10139"/>
                  <a:pt x="35079" y="10139"/>
                </a:cubicBezTo>
                <a:cubicBezTo>
                  <a:pt x="35083" y="10139"/>
                  <a:pt x="35086" y="10138"/>
                  <a:pt x="35086" y="10134"/>
                </a:cubicBezTo>
                <a:cubicBezTo>
                  <a:pt x="35099" y="10096"/>
                  <a:pt x="35112" y="10071"/>
                  <a:pt x="35112" y="10033"/>
                </a:cubicBezTo>
                <a:cubicBezTo>
                  <a:pt x="35162" y="10033"/>
                  <a:pt x="35213" y="10046"/>
                  <a:pt x="35263" y="10046"/>
                </a:cubicBezTo>
                <a:cubicBezTo>
                  <a:pt x="35251" y="10096"/>
                  <a:pt x="35238" y="10134"/>
                  <a:pt x="35225" y="10185"/>
                </a:cubicBezTo>
                <a:cubicBezTo>
                  <a:pt x="35218" y="10199"/>
                  <a:pt x="35228" y="10205"/>
                  <a:pt x="35237" y="10205"/>
                </a:cubicBezTo>
                <a:cubicBezTo>
                  <a:pt x="35244" y="10205"/>
                  <a:pt x="35251" y="10202"/>
                  <a:pt x="35251" y="10197"/>
                </a:cubicBezTo>
                <a:cubicBezTo>
                  <a:pt x="35276" y="10147"/>
                  <a:pt x="35288" y="10096"/>
                  <a:pt x="35301" y="10046"/>
                </a:cubicBezTo>
                <a:lnTo>
                  <a:pt x="35377" y="10046"/>
                </a:lnTo>
                <a:cubicBezTo>
                  <a:pt x="35364" y="10121"/>
                  <a:pt x="35352" y="10210"/>
                  <a:pt x="35352" y="10286"/>
                </a:cubicBezTo>
                <a:cubicBezTo>
                  <a:pt x="35352" y="10298"/>
                  <a:pt x="35358" y="10304"/>
                  <a:pt x="35364" y="10304"/>
                </a:cubicBezTo>
                <a:cubicBezTo>
                  <a:pt x="35371" y="10304"/>
                  <a:pt x="35377" y="10298"/>
                  <a:pt x="35377" y="10286"/>
                </a:cubicBezTo>
                <a:cubicBezTo>
                  <a:pt x="35389" y="10210"/>
                  <a:pt x="35389" y="10134"/>
                  <a:pt x="35402" y="10046"/>
                </a:cubicBezTo>
                <a:lnTo>
                  <a:pt x="35579" y="10046"/>
                </a:lnTo>
                <a:cubicBezTo>
                  <a:pt x="35566" y="10083"/>
                  <a:pt x="35554" y="10121"/>
                  <a:pt x="35541" y="10147"/>
                </a:cubicBezTo>
                <a:cubicBezTo>
                  <a:pt x="35541" y="10162"/>
                  <a:pt x="35551" y="10173"/>
                  <a:pt x="35561" y="10173"/>
                </a:cubicBezTo>
                <a:cubicBezTo>
                  <a:pt x="35567" y="10173"/>
                  <a:pt x="35574" y="10169"/>
                  <a:pt x="35579" y="10159"/>
                </a:cubicBezTo>
                <a:cubicBezTo>
                  <a:pt x="35592" y="10121"/>
                  <a:pt x="35604" y="10083"/>
                  <a:pt x="35617" y="10046"/>
                </a:cubicBezTo>
                <a:lnTo>
                  <a:pt x="35718" y="10046"/>
                </a:lnTo>
                <a:cubicBezTo>
                  <a:pt x="35693" y="10134"/>
                  <a:pt x="35680" y="10222"/>
                  <a:pt x="35680" y="10323"/>
                </a:cubicBezTo>
                <a:cubicBezTo>
                  <a:pt x="35579" y="10323"/>
                  <a:pt x="35491" y="10311"/>
                  <a:pt x="35389" y="10311"/>
                </a:cubicBezTo>
                <a:cubicBezTo>
                  <a:pt x="35276" y="10304"/>
                  <a:pt x="35165" y="10301"/>
                  <a:pt x="35055" y="10301"/>
                </a:cubicBezTo>
                <a:cubicBezTo>
                  <a:pt x="34944" y="10301"/>
                  <a:pt x="34834" y="10304"/>
                  <a:pt x="34720" y="10311"/>
                </a:cubicBezTo>
                <a:cubicBezTo>
                  <a:pt x="34733" y="10210"/>
                  <a:pt x="34733" y="10109"/>
                  <a:pt x="34746" y="10008"/>
                </a:cubicBezTo>
                <a:close/>
                <a:moveTo>
                  <a:pt x="35869" y="10033"/>
                </a:moveTo>
                <a:cubicBezTo>
                  <a:pt x="35857" y="10121"/>
                  <a:pt x="35831" y="10222"/>
                  <a:pt x="35806" y="10323"/>
                </a:cubicBezTo>
                <a:lnTo>
                  <a:pt x="35705" y="10323"/>
                </a:lnTo>
                <a:cubicBezTo>
                  <a:pt x="35705" y="10222"/>
                  <a:pt x="35730" y="10134"/>
                  <a:pt x="35743" y="10046"/>
                </a:cubicBezTo>
                <a:cubicBezTo>
                  <a:pt x="35794" y="10033"/>
                  <a:pt x="35831" y="10033"/>
                  <a:pt x="35869" y="10033"/>
                </a:cubicBezTo>
                <a:close/>
                <a:moveTo>
                  <a:pt x="36021" y="10008"/>
                </a:moveTo>
                <a:cubicBezTo>
                  <a:pt x="36008" y="10109"/>
                  <a:pt x="35983" y="10210"/>
                  <a:pt x="35970" y="10311"/>
                </a:cubicBezTo>
                <a:cubicBezTo>
                  <a:pt x="35932" y="10323"/>
                  <a:pt x="35882" y="10323"/>
                  <a:pt x="35844" y="10323"/>
                </a:cubicBezTo>
                <a:cubicBezTo>
                  <a:pt x="35869" y="10222"/>
                  <a:pt x="35895" y="10121"/>
                  <a:pt x="35920" y="10020"/>
                </a:cubicBezTo>
                <a:cubicBezTo>
                  <a:pt x="35945" y="10020"/>
                  <a:pt x="35983" y="10008"/>
                  <a:pt x="36021" y="10008"/>
                </a:cubicBezTo>
                <a:close/>
                <a:moveTo>
                  <a:pt x="32662" y="9881"/>
                </a:moveTo>
                <a:cubicBezTo>
                  <a:pt x="32851" y="9907"/>
                  <a:pt x="33028" y="9932"/>
                  <a:pt x="33218" y="9945"/>
                </a:cubicBezTo>
                <a:cubicBezTo>
                  <a:pt x="33218" y="9957"/>
                  <a:pt x="33218" y="9957"/>
                  <a:pt x="33218" y="9970"/>
                </a:cubicBezTo>
                <a:lnTo>
                  <a:pt x="33243" y="9970"/>
                </a:lnTo>
                <a:cubicBezTo>
                  <a:pt x="33243" y="9957"/>
                  <a:pt x="33243" y="9957"/>
                  <a:pt x="33243" y="9945"/>
                </a:cubicBezTo>
                <a:cubicBezTo>
                  <a:pt x="33344" y="9957"/>
                  <a:pt x="33458" y="9970"/>
                  <a:pt x="33559" y="9970"/>
                </a:cubicBezTo>
                <a:cubicBezTo>
                  <a:pt x="33559" y="9970"/>
                  <a:pt x="33559" y="9982"/>
                  <a:pt x="33559" y="9982"/>
                </a:cubicBezTo>
                <a:lnTo>
                  <a:pt x="33596" y="9982"/>
                </a:lnTo>
                <a:cubicBezTo>
                  <a:pt x="33596" y="9982"/>
                  <a:pt x="33596" y="9982"/>
                  <a:pt x="33596" y="9970"/>
                </a:cubicBezTo>
                <a:cubicBezTo>
                  <a:pt x="33647" y="9970"/>
                  <a:pt x="33697" y="9970"/>
                  <a:pt x="33748" y="9982"/>
                </a:cubicBezTo>
                <a:cubicBezTo>
                  <a:pt x="33748" y="9982"/>
                  <a:pt x="33748" y="9982"/>
                  <a:pt x="33748" y="9995"/>
                </a:cubicBezTo>
                <a:lnTo>
                  <a:pt x="33786" y="9995"/>
                </a:lnTo>
                <a:lnTo>
                  <a:pt x="33786" y="9982"/>
                </a:lnTo>
                <a:lnTo>
                  <a:pt x="33988" y="9982"/>
                </a:lnTo>
                <a:cubicBezTo>
                  <a:pt x="33988" y="9995"/>
                  <a:pt x="33988" y="9995"/>
                  <a:pt x="33988" y="9995"/>
                </a:cubicBezTo>
                <a:lnTo>
                  <a:pt x="34026" y="9995"/>
                </a:lnTo>
                <a:cubicBezTo>
                  <a:pt x="34026" y="9995"/>
                  <a:pt x="34026" y="9995"/>
                  <a:pt x="34026" y="9982"/>
                </a:cubicBezTo>
                <a:cubicBezTo>
                  <a:pt x="34076" y="9982"/>
                  <a:pt x="34139" y="9982"/>
                  <a:pt x="34190" y="9995"/>
                </a:cubicBezTo>
                <a:cubicBezTo>
                  <a:pt x="34190" y="9995"/>
                  <a:pt x="34190" y="9995"/>
                  <a:pt x="34190" y="10008"/>
                </a:cubicBezTo>
                <a:lnTo>
                  <a:pt x="34228" y="10008"/>
                </a:lnTo>
                <a:cubicBezTo>
                  <a:pt x="34228" y="9995"/>
                  <a:pt x="34228" y="9995"/>
                  <a:pt x="34228" y="9995"/>
                </a:cubicBezTo>
                <a:lnTo>
                  <a:pt x="34304" y="9995"/>
                </a:lnTo>
                <a:cubicBezTo>
                  <a:pt x="34304" y="9995"/>
                  <a:pt x="34304" y="10008"/>
                  <a:pt x="34304" y="10008"/>
                </a:cubicBezTo>
                <a:lnTo>
                  <a:pt x="34341" y="10008"/>
                </a:lnTo>
                <a:cubicBezTo>
                  <a:pt x="34341" y="10008"/>
                  <a:pt x="34341" y="9995"/>
                  <a:pt x="34341" y="9995"/>
                </a:cubicBezTo>
                <a:lnTo>
                  <a:pt x="34531" y="9995"/>
                </a:lnTo>
                <a:cubicBezTo>
                  <a:pt x="34531" y="10008"/>
                  <a:pt x="34531" y="10008"/>
                  <a:pt x="34531" y="10008"/>
                </a:cubicBezTo>
                <a:cubicBezTo>
                  <a:pt x="34543" y="10008"/>
                  <a:pt x="34556" y="10008"/>
                  <a:pt x="34569" y="10020"/>
                </a:cubicBezTo>
                <a:lnTo>
                  <a:pt x="34569" y="9995"/>
                </a:lnTo>
                <a:cubicBezTo>
                  <a:pt x="34581" y="9995"/>
                  <a:pt x="34607" y="10008"/>
                  <a:pt x="34619" y="10008"/>
                </a:cubicBezTo>
                <a:lnTo>
                  <a:pt x="34708" y="10008"/>
                </a:lnTo>
                <a:cubicBezTo>
                  <a:pt x="34708" y="10109"/>
                  <a:pt x="34695" y="10210"/>
                  <a:pt x="34682" y="10311"/>
                </a:cubicBezTo>
                <a:lnTo>
                  <a:pt x="34430" y="10311"/>
                </a:lnTo>
                <a:cubicBezTo>
                  <a:pt x="34215" y="10323"/>
                  <a:pt x="33824" y="10349"/>
                  <a:pt x="33622" y="10349"/>
                </a:cubicBezTo>
                <a:cubicBezTo>
                  <a:pt x="33589" y="10350"/>
                  <a:pt x="33554" y="10351"/>
                  <a:pt x="33517" y="10351"/>
                </a:cubicBezTo>
                <a:cubicBezTo>
                  <a:pt x="33217" y="10351"/>
                  <a:pt x="32788" y="10311"/>
                  <a:pt x="32788" y="10311"/>
                </a:cubicBezTo>
                <a:cubicBezTo>
                  <a:pt x="32788" y="10311"/>
                  <a:pt x="32788" y="10311"/>
                  <a:pt x="32788" y="10298"/>
                </a:cubicBezTo>
                <a:cubicBezTo>
                  <a:pt x="32700" y="10286"/>
                  <a:pt x="32561" y="10273"/>
                  <a:pt x="32536" y="10197"/>
                </a:cubicBezTo>
                <a:cubicBezTo>
                  <a:pt x="32485" y="10109"/>
                  <a:pt x="32599" y="9970"/>
                  <a:pt x="32662" y="9881"/>
                </a:cubicBezTo>
                <a:close/>
                <a:moveTo>
                  <a:pt x="13090" y="9881"/>
                </a:moveTo>
                <a:cubicBezTo>
                  <a:pt x="13153" y="9970"/>
                  <a:pt x="13267" y="10109"/>
                  <a:pt x="13216" y="10197"/>
                </a:cubicBezTo>
                <a:cubicBezTo>
                  <a:pt x="13179" y="10286"/>
                  <a:pt x="12976" y="10298"/>
                  <a:pt x="12901" y="10311"/>
                </a:cubicBezTo>
                <a:cubicBezTo>
                  <a:pt x="12774" y="10323"/>
                  <a:pt x="12636" y="10336"/>
                  <a:pt x="12509" y="10336"/>
                </a:cubicBezTo>
                <a:lnTo>
                  <a:pt x="12408" y="10336"/>
                </a:lnTo>
                <a:cubicBezTo>
                  <a:pt x="12358" y="10349"/>
                  <a:pt x="12301" y="10352"/>
                  <a:pt x="12246" y="10352"/>
                </a:cubicBezTo>
                <a:cubicBezTo>
                  <a:pt x="12190" y="10352"/>
                  <a:pt x="12137" y="10349"/>
                  <a:pt x="12093" y="10349"/>
                </a:cubicBezTo>
                <a:cubicBezTo>
                  <a:pt x="12029" y="10336"/>
                  <a:pt x="11941" y="10336"/>
                  <a:pt x="11853" y="10336"/>
                </a:cubicBezTo>
                <a:cubicBezTo>
                  <a:pt x="11651" y="10336"/>
                  <a:pt x="11449" y="10336"/>
                  <a:pt x="11247" y="10311"/>
                </a:cubicBezTo>
                <a:lnTo>
                  <a:pt x="11057" y="10311"/>
                </a:lnTo>
                <a:cubicBezTo>
                  <a:pt x="11057" y="10210"/>
                  <a:pt x="11045" y="10109"/>
                  <a:pt x="11045" y="10008"/>
                </a:cubicBezTo>
                <a:lnTo>
                  <a:pt x="11133" y="10008"/>
                </a:lnTo>
                <a:cubicBezTo>
                  <a:pt x="11146" y="10008"/>
                  <a:pt x="11171" y="9995"/>
                  <a:pt x="11183" y="9995"/>
                </a:cubicBezTo>
                <a:lnTo>
                  <a:pt x="11183" y="10008"/>
                </a:lnTo>
                <a:lnTo>
                  <a:pt x="11209" y="10008"/>
                </a:lnTo>
                <a:lnTo>
                  <a:pt x="11209" y="9995"/>
                </a:lnTo>
                <a:lnTo>
                  <a:pt x="11562" y="9995"/>
                </a:lnTo>
                <a:cubicBezTo>
                  <a:pt x="11613" y="9982"/>
                  <a:pt x="11676" y="9982"/>
                  <a:pt x="11726" y="9982"/>
                </a:cubicBezTo>
                <a:lnTo>
                  <a:pt x="12004" y="9982"/>
                </a:lnTo>
                <a:cubicBezTo>
                  <a:pt x="12055" y="9970"/>
                  <a:pt x="12105" y="9970"/>
                  <a:pt x="12156" y="9970"/>
                </a:cubicBezTo>
                <a:lnTo>
                  <a:pt x="12194" y="9970"/>
                </a:lnTo>
                <a:cubicBezTo>
                  <a:pt x="12295" y="9970"/>
                  <a:pt x="12408" y="9957"/>
                  <a:pt x="12509" y="9945"/>
                </a:cubicBezTo>
                <a:cubicBezTo>
                  <a:pt x="12509" y="9957"/>
                  <a:pt x="12509" y="9957"/>
                  <a:pt x="12509" y="9957"/>
                </a:cubicBezTo>
                <a:lnTo>
                  <a:pt x="12535" y="9957"/>
                </a:lnTo>
                <a:lnTo>
                  <a:pt x="12535" y="9945"/>
                </a:lnTo>
                <a:cubicBezTo>
                  <a:pt x="12610" y="9945"/>
                  <a:pt x="12686" y="9932"/>
                  <a:pt x="12762" y="9919"/>
                </a:cubicBezTo>
                <a:lnTo>
                  <a:pt x="12787" y="9919"/>
                </a:lnTo>
                <a:cubicBezTo>
                  <a:pt x="12888" y="9907"/>
                  <a:pt x="12989" y="9894"/>
                  <a:pt x="13090" y="9881"/>
                </a:cubicBezTo>
                <a:close/>
                <a:moveTo>
                  <a:pt x="3973" y="10740"/>
                </a:moveTo>
                <a:cubicBezTo>
                  <a:pt x="3999" y="10740"/>
                  <a:pt x="4037" y="10753"/>
                  <a:pt x="4074" y="10753"/>
                </a:cubicBezTo>
                <a:cubicBezTo>
                  <a:pt x="4390" y="10854"/>
                  <a:pt x="4403" y="11245"/>
                  <a:pt x="4352" y="11548"/>
                </a:cubicBezTo>
                <a:lnTo>
                  <a:pt x="4327" y="11548"/>
                </a:lnTo>
                <a:cubicBezTo>
                  <a:pt x="4327" y="11422"/>
                  <a:pt x="4302" y="11270"/>
                  <a:pt x="4264" y="11169"/>
                </a:cubicBezTo>
                <a:cubicBezTo>
                  <a:pt x="4213" y="11031"/>
                  <a:pt x="4112" y="10917"/>
                  <a:pt x="3973" y="10892"/>
                </a:cubicBezTo>
                <a:cubicBezTo>
                  <a:pt x="3973" y="10841"/>
                  <a:pt x="3973" y="10791"/>
                  <a:pt x="3973" y="10740"/>
                </a:cubicBezTo>
                <a:close/>
                <a:moveTo>
                  <a:pt x="41779" y="10740"/>
                </a:moveTo>
                <a:cubicBezTo>
                  <a:pt x="41779" y="10791"/>
                  <a:pt x="41779" y="10841"/>
                  <a:pt x="41779" y="10892"/>
                </a:cubicBezTo>
                <a:cubicBezTo>
                  <a:pt x="41640" y="10917"/>
                  <a:pt x="41539" y="11031"/>
                  <a:pt x="41488" y="11169"/>
                </a:cubicBezTo>
                <a:cubicBezTo>
                  <a:pt x="41450" y="11270"/>
                  <a:pt x="41413" y="11422"/>
                  <a:pt x="41425" y="11548"/>
                </a:cubicBezTo>
                <a:lnTo>
                  <a:pt x="41400" y="11548"/>
                </a:lnTo>
                <a:cubicBezTo>
                  <a:pt x="41337" y="11245"/>
                  <a:pt x="41362" y="10854"/>
                  <a:pt x="41678" y="10753"/>
                </a:cubicBezTo>
                <a:cubicBezTo>
                  <a:pt x="41716" y="10753"/>
                  <a:pt x="41754" y="10740"/>
                  <a:pt x="41779" y="10740"/>
                </a:cubicBezTo>
                <a:close/>
                <a:moveTo>
                  <a:pt x="3898" y="10740"/>
                </a:moveTo>
                <a:cubicBezTo>
                  <a:pt x="3898" y="10791"/>
                  <a:pt x="3898" y="10828"/>
                  <a:pt x="3898" y="10879"/>
                </a:cubicBezTo>
                <a:cubicBezTo>
                  <a:pt x="3544" y="10879"/>
                  <a:pt x="3443" y="11296"/>
                  <a:pt x="3557" y="11573"/>
                </a:cubicBezTo>
                <a:lnTo>
                  <a:pt x="3544" y="11573"/>
                </a:lnTo>
                <a:cubicBezTo>
                  <a:pt x="3494" y="11447"/>
                  <a:pt x="3443" y="11321"/>
                  <a:pt x="3456" y="11169"/>
                </a:cubicBezTo>
                <a:cubicBezTo>
                  <a:pt x="3468" y="11132"/>
                  <a:pt x="3468" y="11081"/>
                  <a:pt x="3481" y="11043"/>
                </a:cubicBezTo>
                <a:cubicBezTo>
                  <a:pt x="3557" y="10879"/>
                  <a:pt x="3708" y="10753"/>
                  <a:pt x="3898" y="10740"/>
                </a:cubicBezTo>
                <a:close/>
                <a:moveTo>
                  <a:pt x="3884" y="10954"/>
                </a:moveTo>
                <a:cubicBezTo>
                  <a:pt x="3892" y="10954"/>
                  <a:pt x="3901" y="10954"/>
                  <a:pt x="3910" y="10955"/>
                </a:cubicBezTo>
                <a:lnTo>
                  <a:pt x="3910" y="10967"/>
                </a:lnTo>
                <a:cubicBezTo>
                  <a:pt x="3910" y="10986"/>
                  <a:pt x="3923" y="10996"/>
                  <a:pt x="3936" y="10996"/>
                </a:cubicBezTo>
                <a:cubicBezTo>
                  <a:pt x="3948" y="10996"/>
                  <a:pt x="3961" y="10986"/>
                  <a:pt x="3961" y="10967"/>
                </a:cubicBezTo>
                <a:cubicBezTo>
                  <a:pt x="3961" y="10967"/>
                  <a:pt x="3961" y="10967"/>
                  <a:pt x="3961" y="10955"/>
                </a:cubicBezTo>
                <a:cubicBezTo>
                  <a:pt x="3973" y="10967"/>
                  <a:pt x="3973" y="10967"/>
                  <a:pt x="3973" y="10967"/>
                </a:cubicBezTo>
                <a:cubicBezTo>
                  <a:pt x="4251" y="11043"/>
                  <a:pt x="4201" y="11321"/>
                  <a:pt x="4213" y="11561"/>
                </a:cubicBezTo>
                <a:lnTo>
                  <a:pt x="4150" y="11561"/>
                </a:lnTo>
                <a:cubicBezTo>
                  <a:pt x="3999" y="11573"/>
                  <a:pt x="3847" y="11573"/>
                  <a:pt x="3696" y="11573"/>
                </a:cubicBezTo>
                <a:lnTo>
                  <a:pt x="3620" y="11573"/>
                </a:lnTo>
                <a:cubicBezTo>
                  <a:pt x="3522" y="11341"/>
                  <a:pt x="3602" y="10954"/>
                  <a:pt x="3884" y="10954"/>
                </a:cubicBezTo>
                <a:close/>
                <a:moveTo>
                  <a:pt x="41869" y="10954"/>
                </a:moveTo>
                <a:cubicBezTo>
                  <a:pt x="42150" y="10954"/>
                  <a:pt x="42230" y="11341"/>
                  <a:pt x="42132" y="11573"/>
                </a:cubicBezTo>
                <a:lnTo>
                  <a:pt x="42057" y="11573"/>
                </a:lnTo>
                <a:cubicBezTo>
                  <a:pt x="41905" y="11573"/>
                  <a:pt x="41754" y="11573"/>
                  <a:pt x="41602" y="11561"/>
                </a:cubicBezTo>
                <a:lnTo>
                  <a:pt x="41539" y="11561"/>
                </a:lnTo>
                <a:cubicBezTo>
                  <a:pt x="41539" y="11321"/>
                  <a:pt x="41501" y="11043"/>
                  <a:pt x="41766" y="10967"/>
                </a:cubicBezTo>
                <a:cubicBezTo>
                  <a:pt x="41779" y="10967"/>
                  <a:pt x="41779" y="10967"/>
                  <a:pt x="41779" y="10955"/>
                </a:cubicBezTo>
                <a:cubicBezTo>
                  <a:pt x="41791" y="10967"/>
                  <a:pt x="41791" y="10967"/>
                  <a:pt x="41791" y="10967"/>
                </a:cubicBezTo>
                <a:cubicBezTo>
                  <a:pt x="41791" y="10986"/>
                  <a:pt x="41804" y="10996"/>
                  <a:pt x="41817" y="10996"/>
                </a:cubicBezTo>
                <a:cubicBezTo>
                  <a:pt x="41829" y="10996"/>
                  <a:pt x="41842" y="10986"/>
                  <a:pt x="41842" y="10967"/>
                </a:cubicBezTo>
                <a:cubicBezTo>
                  <a:pt x="41842" y="10967"/>
                  <a:pt x="41842" y="10955"/>
                  <a:pt x="41842" y="10955"/>
                </a:cubicBezTo>
                <a:cubicBezTo>
                  <a:pt x="41851" y="10954"/>
                  <a:pt x="41860" y="10954"/>
                  <a:pt x="41869" y="10954"/>
                </a:cubicBezTo>
                <a:close/>
                <a:moveTo>
                  <a:pt x="41855" y="10740"/>
                </a:moveTo>
                <a:cubicBezTo>
                  <a:pt x="42044" y="10753"/>
                  <a:pt x="42195" y="10879"/>
                  <a:pt x="42271" y="11043"/>
                </a:cubicBezTo>
                <a:cubicBezTo>
                  <a:pt x="42284" y="11081"/>
                  <a:pt x="42284" y="11132"/>
                  <a:pt x="42296" y="11169"/>
                </a:cubicBezTo>
                <a:cubicBezTo>
                  <a:pt x="42296" y="11321"/>
                  <a:pt x="42259" y="11447"/>
                  <a:pt x="42208" y="11573"/>
                </a:cubicBezTo>
                <a:lnTo>
                  <a:pt x="42195" y="11573"/>
                </a:lnTo>
                <a:cubicBezTo>
                  <a:pt x="42309" y="11296"/>
                  <a:pt x="42208" y="10879"/>
                  <a:pt x="41855" y="10879"/>
                </a:cubicBezTo>
                <a:cubicBezTo>
                  <a:pt x="41855" y="10828"/>
                  <a:pt x="41855" y="10791"/>
                  <a:pt x="41855" y="10740"/>
                </a:cubicBezTo>
                <a:close/>
                <a:moveTo>
                  <a:pt x="3620" y="11776"/>
                </a:moveTo>
                <a:cubicBezTo>
                  <a:pt x="3582" y="11902"/>
                  <a:pt x="3557" y="12041"/>
                  <a:pt x="3481" y="12167"/>
                </a:cubicBezTo>
                <a:lnTo>
                  <a:pt x="3418" y="12167"/>
                </a:lnTo>
                <a:cubicBezTo>
                  <a:pt x="3443" y="12053"/>
                  <a:pt x="3468" y="11940"/>
                  <a:pt x="3494" y="11826"/>
                </a:cubicBezTo>
                <a:cubicBezTo>
                  <a:pt x="3494" y="11811"/>
                  <a:pt x="3485" y="11805"/>
                  <a:pt x="3478" y="11805"/>
                </a:cubicBezTo>
                <a:cubicBezTo>
                  <a:pt x="3473" y="11805"/>
                  <a:pt x="3468" y="11808"/>
                  <a:pt x="3468" y="11813"/>
                </a:cubicBezTo>
                <a:cubicBezTo>
                  <a:pt x="3418" y="11927"/>
                  <a:pt x="3393" y="12053"/>
                  <a:pt x="3367" y="12180"/>
                </a:cubicBezTo>
                <a:lnTo>
                  <a:pt x="3329" y="12180"/>
                </a:lnTo>
                <a:cubicBezTo>
                  <a:pt x="3329" y="12180"/>
                  <a:pt x="3324" y="12174"/>
                  <a:pt x="3316" y="12174"/>
                </a:cubicBezTo>
                <a:cubicBezTo>
                  <a:pt x="3313" y="12174"/>
                  <a:pt x="3308" y="12175"/>
                  <a:pt x="3304" y="12180"/>
                </a:cubicBezTo>
                <a:cubicBezTo>
                  <a:pt x="3304" y="12053"/>
                  <a:pt x="3317" y="11940"/>
                  <a:pt x="3367" y="11826"/>
                </a:cubicBezTo>
                <a:cubicBezTo>
                  <a:pt x="3367" y="11826"/>
                  <a:pt x="3367" y="11813"/>
                  <a:pt x="3367" y="11813"/>
                </a:cubicBezTo>
                <a:cubicBezTo>
                  <a:pt x="3443" y="11788"/>
                  <a:pt x="3531" y="11776"/>
                  <a:pt x="3620" y="11776"/>
                </a:cubicBezTo>
                <a:close/>
                <a:moveTo>
                  <a:pt x="42132" y="11776"/>
                </a:moveTo>
                <a:cubicBezTo>
                  <a:pt x="42221" y="11776"/>
                  <a:pt x="42309" y="11788"/>
                  <a:pt x="42385" y="11813"/>
                </a:cubicBezTo>
                <a:cubicBezTo>
                  <a:pt x="42385" y="11813"/>
                  <a:pt x="42385" y="11826"/>
                  <a:pt x="42385" y="11826"/>
                </a:cubicBezTo>
                <a:cubicBezTo>
                  <a:pt x="42435" y="11940"/>
                  <a:pt x="42448" y="12053"/>
                  <a:pt x="42448" y="12180"/>
                </a:cubicBezTo>
                <a:cubicBezTo>
                  <a:pt x="42444" y="12175"/>
                  <a:pt x="42440" y="12174"/>
                  <a:pt x="42436" y="12174"/>
                </a:cubicBezTo>
                <a:cubicBezTo>
                  <a:pt x="42428" y="12174"/>
                  <a:pt x="42423" y="12180"/>
                  <a:pt x="42423" y="12180"/>
                </a:cubicBezTo>
                <a:lnTo>
                  <a:pt x="42372" y="12180"/>
                </a:lnTo>
                <a:cubicBezTo>
                  <a:pt x="42360" y="12053"/>
                  <a:pt x="42334" y="11927"/>
                  <a:pt x="42284" y="11813"/>
                </a:cubicBezTo>
                <a:cubicBezTo>
                  <a:pt x="42284" y="11808"/>
                  <a:pt x="42280" y="11805"/>
                  <a:pt x="42274" y="11805"/>
                </a:cubicBezTo>
                <a:cubicBezTo>
                  <a:pt x="42267" y="11805"/>
                  <a:pt x="42259" y="11811"/>
                  <a:pt x="42259" y="11826"/>
                </a:cubicBezTo>
                <a:cubicBezTo>
                  <a:pt x="42284" y="11940"/>
                  <a:pt x="42309" y="12053"/>
                  <a:pt x="42334" y="12167"/>
                </a:cubicBezTo>
                <a:lnTo>
                  <a:pt x="42271" y="12167"/>
                </a:lnTo>
                <a:cubicBezTo>
                  <a:pt x="42195" y="12041"/>
                  <a:pt x="42170" y="11902"/>
                  <a:pt x="42132" y="11776"/>
                </a:cubicBezTo>
                <a:close/>
                <a:moveTo>
                  <a:pt x="3329" y="11826"/>
                </a:moveTo>
                <a:cubicBezTo>
                  <a:pt x="3254" y="11927"/>
                  <a:pt x="3254" y="12066"/>
                  <a:pt x="3254" y="12192"/>
                </a:cubicBezTo>
                <a:lnTo>
                  <a:pt x="3203" y="12192"/>
                </a:lnTo>
                <a:cubicBezTo>
                  <a:pt x="3203" y="12091"/>
                  <a:pt x="3216" y="11990"/>
                  <a:pt x="3228" y="11877"/>
                </a:cubicBezTo>
                <a:cubicBezTo>
                  <a:pt x="3254" y="11864"/>
                  <a:pt x="3279" y="11839"/>
                  <a:pt x="3329" y="11826"/>
                </a:cubicBezTo>
                <a:close/>
                <a:moveTo>
                  <a:pt x="42423" y="11826"/>
                </a:moveTo>
                <a:lnTo>
                  <a:pt x="42423" y="11826"/>
                </a:lnTo>
                <a:cubicBezTo>
                  <a:pt x="42473" y="11839"/>
                  <a:pt x="42499" y="11864"/>
                  <a:pt x="42524" y="11877"/>
                </a:cubicBezTo>
                <a:cubicBezTo>
                  <a:pt x="42536" y="11990"/>
                  <a:pt x="42549" y="12091"/>
                  <a:pt x="42549" y="12192"/>
                </a:cubicBezTo>
                <a:lnTo>
                  <a:pt x="42499" y="12192"/>
                </a:lnTo>
                <a:cubicBezTo>
                  <a:pt x="42499" y="12066"/>
                  <a:pt x="42486" y="11927"/>
                  <a:pt x="42423" y="11826"/>
                </a:cubicBezTo>
                <a:close/>
                <a:moveTo>
                  <a:pt x="4314" y="11750"/>
                </a:moveTo>
                <a:cubicBezTo>
                  <a:pt x="4322" y="11780"/>
                  <a:pt x="4350" y="11800"/>
                  <a:pt x="4380" y="11800"/>
                </a:cubicBezTo>
                <a:cubicBezTo>
                  <a:pt x="4402" y="11800"/>
                  <a:pt x="4425" y="11789"/>
                  <a:pt x="4441" y="11763"/>
                </a:cubicBezTo>
                <a:cubicBezTo>
                  <a:pt x="4542" y="11826"/>
                  <a:pt x="4554" y="11952"/>
                  <a:pt x="4542" y="12053"/>
                </a:cubicBezTo>
                <a:cubicBezTo>
                  <a:pt x="4529" y="12116"/>
                  <a:pt x="4516" y="12192"/>
                  <a:pt x="4504" y="12255"/>
                </a:cubicBezTo>
                <a:cubicBezTo>
                  <a:pt x="4390" y="12230"/>
                  <a:pt x="4276" y="12205"/>
                  <a:pt x="4150" y="12180"/>
                </a:cubicBezTo>
                <a:cubicBezTo>
                  <a:pt x="4188" y="12116"/>
                  <a:pt x="4226" y="12053"/>
                  <a:pt x="4276" y="11990"/>
                </a:cubicBezTo>
                <a:cubicBezTo>
                  <a:pt x="4276" y="11981"/>
                  <a:pt x="4270" y="11972"/>
                  <a:pt x="4262" y="11972"/>
                </a:cubicBezTo>
                <a:cubicBezTo>
                  <a:pt x="4259" y="11972"/>
                  <a:pt x="4255" y="11974"/>
                  <a:pt x="4251" y="11978"/>
                </a:cubicBezTo>
                <a:cubicBezTo>
                  <a:pt x="4201" y="12041"/>
                  <a:pt x="4163" y="12116"/>
                  <a:pt x="4125" y="12180"/>
                </a:cubicBezTo>
                <a:cubicBezTo>
                  <a:pt x="4062" y="12180"/>
                  <a:pt x="3999" y="12167"/>
                  <a:pt x="3936" y="12167"/>
                </a:cubicBezTo>
                <a:cubicBezTo>
                  <a:pt x="3910" y="12154"/>
                  <a:pt x="3885" y="12129"/>
                  <a:pt x="3847" y="12116"/>
                </a:cubicBezTo>
                <a:cubicBezTo>
                  <a:pt x="3844" y="12115"/>
                  <a:pt x="3840" y="12114"/>
                  <a:pt x="3837" y="12114"/>
                </a:cubicBezTo>
                <a:cubicBezTo>
                  <a:pt x="3816" y="12114"/>
                  <a:pt x="3800" y="12143"/>
                  <a:pt x="3822" y="12154"/>
                </a:cubicBezTo>
                <a:lnTo>
                  <a:pt x="3569" y="12154"/>
                </a:lnTo>
                <a:cubicBezTo>
                  <a:pt x="3557" y="12154"/>
                  <a:pt x="3544" y="12167"/>
                  <a:pt x="3531" y="12167"/>
                </a:cubicBezTo>
                <a:cubicBezTo>
                  <a:pt x="3607" y="12041"/>
                  <a:pt x="3632" y="11902"/>
                  <a:pt x="3658" y="11776"/>
                </a:cubicBezTo>
                <a:cubicBezTo>
                  <a:pt x="3683" y="11771"/>
                  <a:pt x="3710" y="11770"/>
                  <a:pt x="3737" y="11770"/>
                </a:cubicBezTo>
                <a:cubicBezTo>
                  <a:pt x="3791" y="11770"/>
                  <a:pt x="3847" y="11776"/>
                  <a:pt x="3898" y="11776"/>
                </a:cubicBezTo>
                <a:cubicBezTo>
                  <a:pt x="3999" y="11776"/>
                  <a:pt x="4112" y="11763"/>
                  <a:pt x="4213" y="11750"/>
                </a:cubicBezTo>
                <a:close/>
                <a:moveTo>
                  <a:pt x="41539" y="11750"/>
                </a:moveTo>
                <a:cubicBezTo>
                  <a:pt x="41640" y="11763"/>
                  <a:pt x="41754" y="11776"/>
                  <a:pt x="41855" y="11776"/>
                </a:cubicBezTo>
                <a:cubicBezTo>
                  <a:pt x="41905" y="11776"/>
                  <a:pt x="41961" y="11770"/>
                  <a:pt x="42015" y="11770"/>
                </a:cubicBezTo>
                <a:cubicBezTo>
                  <a:pt x="42043" y="11770"/>
                  <a:pt x="42069" y="11771"/>
                  <a:pt x="42094" y="11776"/>
                </a:cubicBezTo>
                <a:cubicBezTo>
                  <a:pt x="42120" y="11902"/>
                  <a:pt x="42145" y="12041"/>
                  <a:pt x="42221" y="12167"/>
                </a:cubicBezTo>
                <a:cubicBezTo>
                  <a:pt x="42208" y="12167"/>
                  <a:pt x="42195" y="12154"/>
                  <a:pt x="42183" y="12154"/>
                </a:cubicBezTo>
                <a:lnTo>
                  <a:pt x="41930" y="12154"/>
                </a:lnTo>
                <a:cubicBezTo>
                  <a:pt x="41941" y="12143"/>
                  <a:pt x="41933" y="12114"/>
                  <a:pt x="41915" y="12114"/>
                </a:cubicBezTo>
                <a:cubicBezTo>
                  <a:pt x="41912" y="12114"/>
                  <a:pt x="41909" y="12115"/>
                  <a:pt x="41905" y="12116"/>
                </a:cubicBezTo>
                <a:cubicBezTo>
                  <a:pt x="41867" y="12129"/>
                  <a:pt x="41842" y="12154"/>
                  <a:pt x="41817" y="12167"/>
                </a:cubicBezTo>
                <a:cubicBezTo>
                  <a:pt x="41754" y="12167"/>
                  <a:pt x="41690" y="12180"/>
                  <a:pt x="41627" y="12180"/>
                </a:cubicBezTo>
                <a:cubicBezTo>
                  <a:pt x="41589" y="12116"/>
                  <a:pt x="41539" y="12041"/>
                  <a:pt x="41501" y="11978"/>
                </a:cubicBezTo>
                <a:cubicBezTo>
                  <a:pt x="41497" y="11974"/>
                  <a:pt x="41494" y="11972"/>
                  <a:pt x="41490" y="11972"/>
                </a:cubicBezTo>
                <a:cubicBezTo>
                  <a:pt x="41482" y="11972"/>
                  <a:pt x="41476" y="11981"/>
                  <a:pt x="41476" y="11990"/>
                </a:cubicBezTo>
                <a:cubicBezTo>
                  <a:pt x="41514" y="12053"/>
                  <a:pt x="41564" y="12116"/>
                  <a:pt x="41602" y="12180"/>
                </a:cubicBezTo>
                <a:cubicBezTo>
                  <a:pt x="41476" y="12205"/>
                  <a:pt x="41362" y="12230"/>
                  <a:pt x="41236" y="12255"/>
                </a:cubicBezTo>
                <a:cubicBezTo>
                  <a:pt x="41236" y="12192"/>
                  <a:pt x="41223" y="12116"/>
                  <a:pt x="41211" y="12053"/>
                </a:cubicBezTo>
                <a:cubicBezTo>
                  <a:pt x="41198" y="11952"/>
                  <a:pt x="41211" y="11826"/>
                  <a:pt x="41312" y="11763"/>
                </a:cubicBezTo>
                <a:cubicBezTo>
                  <a:pt x="41322" y="11789"/>
                  <a:pt x="41344" y="11800"/>
                  <a:pt x="41367" y="11800"/>
                </a:cubicBezTo>
                <a:cubicBezTo>
                  <a:pt x="41398" y="11800"/>
                  <a:pt x="41431" y="11780"/>
                  <a:pt x="41438" y="11750"/>
                </a:cubicBezTo>
                <a:close/>
                <a:moveTo>
                  <a:pt x="3822" y="12394"/>
                </a:moveTo>
                <a:cubicBezTo>
                  <a:pt x="3872" y="12394"/>
                  <a:pt x="3936" y="12407"/>
                  <a:pt x="3999" y="12407"/>
                </a:cubicBezTo>
                <a:cubicBezTo>
                  <a:pt x="3961" y="12470"/>
                  <a:pt x="3923" y="12546"/>
                  <a:pt x="3885" y="12609"/>
                </a:cubicBezTo>
                <a:cubicBezTo>
                  <a:pt x="3860" y="12533"/>
                  <a:pt x="3835" y="12470"/>
                  <a:pt x="3822" y="12394"/>
                </a:cubicBezTo>
                <a:close/>
                <a:moveTo>
                  <a:pt x="41930" y="12394"/>
                </a:moveTo>
                <a:cubicBezTo>
                  <a:pt x="41905" y="12470"/>
                  <a:pt x="41892" y="12533"/>
                  <a:pt x="41867" y="12609"/>
                </a:cubicBezTo>
                <a:cubicBezTo>
                  <a:pt x="41829" y="12546"/>
                  <a:pt x="41791" y="12470"/>
                  <a:pt x="41754" y="12407"/>
                </a:cubicBezTo>
                <a:cubicBezTo>
                  <a:pt x="41817" y="12407"/>
                  <a:pt x="41880" y="12394"/>
                  <a:pt x="41930" y="12394"/>
                </a:cubicBezTo>
                <a:close/>
                <a:moveTo>
                  <a:pt x="1410" y="15109"/>
                </a:moveTo>
                <a:cubicBezTo>
                  <a:pt x="1435" y="15185"/>
                  <a:pt x="1448" y="15261"/>
                  <a:pt x="1473" y="15336"/>
                </a:cubicBezTo>
                <a:cubicBezTo>
                  <a:pt x="1473" y="15349"/>
                  <a:pt x="1461" y="15349"/>
                  <a:pt x="1448" y="15362"/>
                </a:cubicBezTo>
                <a:cubicBezTo>
                  <a:pt x="1448" y="15371"/>
                  <a:pt x="1454" y="15379"/>
                  <a:pt x="1462" y="15379"/>
                </a:cubicBezTo>
                <a:cubicBezTo>
                  <a:pt x="1466" y="15379"/>
                  <a:pt x="1470" y="15378"/>
                  <a:pt x="1473" y="15374"/>
                </a:cubicBezTo>
                <a:cubicBezTo>
                  <a:pt x="1473" y="15374"/>
                  <a:pt x="1473" y="15362"/>
                  <a:pt x="1486" y="15362"/>
                </a:cubicBezTo>
                <a:cubicBezTo>
                  <a:pt x="1499" y="15412"/>
                  <a:pt x="1511" y="15450"/>
                  <a:pt x="1524" y="15500"/>
                </a:cubicBezTo>
                <a:cubicBezTo>
                  <a:pt x="1499" y="15538"/>
                  <a:pt x="1461" y="15564"/>
                  <a:pt x="1423" y="15601"/>
                </a:cubicBezTo>
                <a:cubicBezTo>
                  <a:pt x="1397" y="15538"/>
                  <a:pt x="1372" y="15475"/>
                  <a:pt x="1347" y="15399"/>
                </a:cubicBezTo>
                <a:cubicBezTo>
                  <a:pt x="1347" y="15324"/>
                  <a:pt x="1334" y="15261"/>
                  <a:pt x="1334" y="15185"/>
                </a:cubicBezTo>
                <a:cubicBezTo>
                  <a:pt x="1356" y="15163"/>
                  <a:pt x="1386" y="15133"/>
                  <a:pt x="1410" y="15109"/>
                </a:cubicBezTo>
                <a:close/>
                <a:moveTo>
                  <a:pt x="1360" y="15500"/>
                </a:moveTo>
                <a:lnTo>
                  <a:pt x="1360" y="15500"/>
                </a:lnTo>
                <a:cubicBezTo>
                  <a:pt x="1385" y="15551"/>
                  <a:pt x="1397" y="15589"/>
                  <a:pt x="1410" y="15627"/>
                </a:cubicBezTo>
                <a:cubicBezTo>
                  <a:pt x="1397" y="15639"/>
                  <a:pt x="1397" y="15639"/>
                  <a:pt x="1385" y="15652"/>
                </a:cubicBezTo>
                <a:cubicBezTo>
                  <a:pt x="1372" y="15601"/>
                  <a:pt x="1372" y="15551"/>
                  <a:pt x="1360" y="15500"/>
                </a:cubicBezTo>
                <a:close/>
                <a:moveTo>
                  <a:pt x="44380" y="15500"/>
                </a:moveTo>
                <a:cubicBezTo>
                  <a:pt x="44380" y="15551"/>
                  <a:pt x="44367" y="15601"/>
                  <a:pt x="44367" y="15652"/>
                </a:cubicBezTo>
                <a:cubicBezTo>
                  <a:pt x="44355" y="15639"/>
                  <a:pt x="44355" y="15639"/>
                  <a:pt x="44342" y="15627"/>
                </a:cubicBezTo>
                <a:cubicBezTo>
                  <a:pt x="44355" y="15589"/>
                  <a:pt x="44367" y="15551"/>
                  <a:pt x="44380" y="15500"/>
                </a:cubicBezTo>
                <a:close/>
                <a:moveTo>
                  <a:pt x="1536" y="15538"/>
                </a:moveTo>
                <a:cubicBezTo>
                  <a:pt x="1562" y="15601"/>
                  <a:pt x="1587" y="15665"/>
                  <a:pt x="1612" y="15728"/>
                </a:cubicBezTo>
                <a:cubicBezTo>
                  <a:pt x="1587" y="15753"/>
                  <a:pt x="1549" y="15791"/>
                  <a:pt x="1524" y="15816"/>
                </a:cubicBezTo>
                <a:cubicBezTo>
                  <a:pt x="1499" y="15753"/>
                  <a:pt x="1473" y="15703"/>
                  <a:pt x="1435" y="15639"/>
                </a:cubicBezTo>
                <a:cubicBezTo>
                  <a:pt x="1473" y="15601"/>
                  <a:pt x="1511" y="15564"/>
                  <a:pt x="1536" y="15538"/>
                </a:cubicBezTo>
                <a:close/>
                <a:moveTo>
                  <a:pt x="44216" y="15538"/>
                </a:moveTo>
                <a:cubicBezTo>
                  <a:pt x="44241" y="15564"/>
                  <a:pt x="44279" y="15601"/>
                  <a:pt x="44304" y="15639"/>
                </a:cubicBezTo>
                <a:cubicBezTo>
                  <a:pt x="44279" y="15703"/>
                  <a:pt x="44254" y="15753"/>
                  <a:pt x="44228" y="15816"/>
                </a:cubicBezTo>
                <a:cubicBezTo>
                  <a:pt x="44203" y="15791"/>
                  <a:pt x="44165" y="15753"/>
                  <a:pt x="44140" y="15728"/>
                </a:cubicBezTo>
                <a:cubicBezTo>
                  <a:pt x="44165" y="15665"/>
                  <a:pt x="44191" y="15601"/>
                  <a:pt x="44216" y="15538"/>
                </a:cubicBezTo>
                <a:close/>
                <a:moveTo>
                  <a:pt x="1423" y="15652"/>
                </a:moveTo>
                <a:cubicBezTo>
                  <a:pt x="1448" y="15715"/>
                  <a:pt x="1473" y="15778"/>
                  <a:pt x="1499" y="15841"/>
                </a:cubicBezTo>
                <a:cubicBezTo>
                  <a:pt x="1486" y="15867"/>
                  <a:pt x="1461" y="15879"/>
                  <a:pt x="1435" y="15905"/>
                </a:cubicBezTo>
                <a:cubicBezTo>
                  <a:pt x="1423" y="15829"/>
                  <a:pt x="1410" y="15753"/>
                  <a:pt x="1397" y="15677"/>
                </a:cubicBezTo>
                <a:lnTo>
                  <a:pt x="1423" y="15652"/>
                </a:lnTo>
                <a:close/>
                <a:moveTo>
                  <a:pt x="44329" y="15652"/>
                </a:moveTo>
                <a:cubicBezTo>
                  <a:pt x="44342" y="15665"/>
                  <a:pt x="44355" y="15677"/>
                  <a:pt x="44355" y="15677"/>
                </a:cubicBezTo>
                <a:cubicBezTo>
                  <a:pt x="44342" y="15753"/>
                  <a:pt x="44329" y="15829"/>
                  <a:pt x="44304" y="15905"/>
                </a:cubicBezTo>
                <a:cubicBezTo>
                  <a:pt x="44292" y="15879"/>
                  <a:pt x="44266" y="15867"/>
                  <a:pt x="44254" y="15841"/>
                </a:cubicBezTo>
                <a:cubicBezTo>
                  <a:pt x="44279" y="15778"/>
                  <a:pt x="44304" y="15715"/>
                  <a:pt x="44329" y="15652"/>
                </a:cubicBezTo>
                <a:close/>
                <a:moveTo>
                  <a:pt x="1625" y="15766"/>
                </a:moveTo>
                <a:cubicBezTo>
                  <a:pt x="1663" y="15841"/>
                  <a:pt x="1688" y="15905"/>
                  <a:pt x="1726" y="15968"/>
                </a:cubicBezTo>
                <a:cubicBezTo>
                  <a:pt x="1701" y="16018"/>
                  <a:pt x="1688" y="16056"/>
                  <a:pt x="1675" y="16094"/>
                </a:cubicBezTo>
                <a:cubicBezTo>
                  <a:pt x="1625" y="16018"/>
                  <a:pt x="1587" y="15942"/>
                  <a:pt x="1549" y="15854"/>
                </a:cubicBezTo>
                <a:cubicBezTo>
                  <a:pt x="1574" y="15829"/>
                  <a:pt x="1600" y="15804"/>
                  <a:pt x="1625" y="15766"/>
                </a:cubicBezTo>
                <a:close/>
                <a:moveTo>
                  <a:pt x="44127" y="15766"/>
                </a:moveTo>
                <a:cubicBezTo>
                  <a:pt x="44153" y="15804"/>
                  <a:pt x="44178" y="15829"/>
                  <a:pt x="44203" y="15854"/>
                </a:cubicBezTo>
                <a:cubicBezTo>
                  <a:pt x="44165" y="15942"/>
                  <a:pt x="44127" y="16018"/>
                  <a:pt x="44077" y="16094"/>
                </a:cubicBezTo>
                <a:cubicBezTo>
                  <a:pt x="44064" y="16056"/>
                  <a:pt x="44052" y="16018"/>
                  <a:pt x="44026" y="15968"/>
                </a:cubicBezTo>
                <a:cubicBezTo>
                  <a:pt x="44064" y="15905"/>
                  <a:pt x="44090" y="15841"/>
                  <a:pt x="44127" y="15766"/>
                </a:cubicBezTo>
                <a:close/>
                <a:moveTo>
                  <a:pt x="1814" y="15829"/>
                </a:moveTo>
                <a:cubicBezTo>
                  <a:pt x="1839" y="15892"/>
                  <a:pt x="1877" y="15942"/>
                  <a:pt x="1903" y="15993"/>
                </a:cubicBezTo>
                <a:cubicBezTo>
                  <a:pt x="1877" y="16043"/>
                  <a:pt x="1852" y="16081"/>
                  <a:pt x="1839" y="16132"/>
                </a:cubicBezTo>
                <a:cubicBezTo>
                  <a:pt x="1802" y="16081"/>
                  <a:pt x="1776" y="16031"/>
                  <a:pt x="1751" y="15968"/>
                </a:cubicBezTo>
                <a:cubicBezTo>
                  <a:pt x="1776" y="15930"/>
                  <a:pt x="1789" y="15879"/>
                  <a:pt x="1814" y="15829"/>
                </a:cubicBezTo>
                <a:close/>
                <a:moveTo>
                  <a:pt x="43938" y="15829"/>
                </a:moveTo>
                <a:cubicBezTo>
                  <a:pt x="43963" y="15879"/>
                  <a:pt x="43976" y="15930"/>
                  <a:pt x="43989" y="15968"/>
                </a:cubicBezTo>
                <a:cubicBezTo>
                  <a:pt x="43963" y="16031"/>
                  <a:pt x="43938" y="16081"/>
                  <a:pt x="43913" y="16132"/>
                </a:cubicBezTo>
                <a:cubicBezTo>
                  <a:pt x="43900" y="16081"/>
                  <a:pt x="43875" y="16043"/>
                  <a:pt x="43850" y="15993"/>
                </a:cubicBezTo>
                <a:cubicBezTo>
                  <a:pt x="43875" y="15942"/>
                  <a:pt x="43913" y="15892"/>
                  <a:pt x="43938" y="15829"/>
                </a:cubicBezTo>
                <a:close/>
                <a:moveTo>
                  <a:pt x="3076" y="12432"/>
                </a:moveTo>
                <a:cubicBezTo>
                  <a:pt x="3077" y="12432"/>
                  <a:pt x="3077" y="12432"/>
                  <a:pt x="3077" y="12432"/>
                </a:cubicBezTo>
                <a:lnTo>
                  <a:pt x="3090" y="12432"/>
                </a:lnTo>
                <a:cubicBezTo>
                  <a:pt x="3064" y="12457"/>
                  <a:pt x="3052" y="12470"/>
                  <a:pt x="3039" y="12495"/>
                </a:cubicBezTo>
                <a:cubicBezTo>
                  <a:pt x="2786" y="12849"/>
                  <a:pt x="2597" y="13215"/>
                  <a:pt x="2458" y="13569"/>
                </a:cubicBezTo>
                <a:cubicBezTo>
                  <a:pt x="2458" y="13569"/>
                  <a:pt x="2458" y="13569"/>
                  <a:pt x="2458" y="13581"/>
                </a:cubicBezTo>
                <a:cubicBezTo>
                  <a:pt x="2458" y="13594"/>
                  <a:pt x="2446" y="13606"/>
                  <a:pt x="2446" y="13632"/>
                </a:cubicBezTo>
                <a:lnTo>
                  <a:pt x="2433" y="13632"/>
                </a:lnTo>
                <a:cubicBezTo>
                  <a:pt x="2433" y="13644"/>
                  <a:pt x="2420" y="13670"/>
                  <a:pt x="2420" y="13682"/>
                </a:cubicBezTo>
                <a:cubicBezTo>
                  <a:pt x="2408" y="13733"/>
                  <a:pt x="2395" y="13771"/>
                  <a:pt x="2370" y="13821"/>
                </a:cubicBezTo>
                <a:lnTo>
                  <a:pt x="2370" y="13834"/>
                </a:lnTo>
                <a:cubicBezTo>
                  <a:pt x="2357" y="13859"/>
                  <a:pt x="2345" y="13884"/>
                  <a:pt x="2345" y="13922"/>
                </a:cubicBezTo>
                <a:cubicBezTo>
                  <a:pt x="2345" y="13922"/>
                  <a:pt x="2345" y="13922"/>
                  <a:pt x="2345" y="13935"/>
                </a:cubicBezTo>
                <a:cubicBezTo>
                  <a:pt x="2319" y="14010"/>
                  <a:pt x="2294" y="14086"/>
                  <a:pt x="2269" y="14175"/>
                </a:cubicBezTo>
                <a:cubicBezTo>
                  <a:pt x="2269" y="14175"/>
                  <a:pt x="2269" y="14175"/>
                  <a:pt x="2269" y="14162"/>
                </a:cubicBezTo>
                <a:cubicBezTo>
                  <a:pt x="2256" y="14187"/>
                  <a:pt x="2256" y="14200"/>
                  <a:pt x="2256" y="14213"/>
                </a:cubicBezTo>
                <a:cubicBezTo>
                  <a:pt x="2256" y="14225"/>
                  <a:pt x="2256" y="14225"/>
                  <a:pt x="2256" y="14225"/>
                </a:cubicBezTo>
                <a:cubicBezTo>
                  <a:pt x="2244" y="14238"/>
                  <a:pt x="2244" y="14250"/>
                  <a:pt x="2244" y="14250"/>
                </a:cubicBezTo>
                <a:cubicBezTo>
                  <a:pt x="2244" y="14250"/>
                  <a:pt x="2244" y="14250"/>
                  <a:pt x="2244" y="14263"/>
                </a:cubicBezTo>
                <a:cubicBezTo>
                  <a:pt x="2231" y="14276"/>
                  <a:pt x="2231" y="14301"/>
                  <a:pt x="2218" y="14326"/>
                </a:cubicBezTo>
                <a:cubicBezTo>
                  <a:pt x="2218" y="14326"/>
                  <a:pt x="2223" y="14326"/>
                  <a:pt x="2227" y="14323"/>
                </a:cubicBezTo>
                <a:lnTo>
                  <a:pt x="2227" y="14323"/>
                </a:lnTo>
                <a:cubicBezTo>
                  <a:pt x="2218" y="14345"/>
                  <a:pt x="2217" y="14366"/>
                  <a:pt x="2206" y="14377"/>
                </a:cubicBezTo>
                <a:cubicBezTo>
                  <a:pt x="2092" y="14882"/>
                  <a:pt x="2054" y="15324"/>
                  <a:pt x="2054" y="15627"/>
                </a:cubicBezTo>
                <a:cubicBezTo>
                  <a:pt x="2054" y="15639"/>
                  <a:pt x="2054" y="15665"/>
                  <a:pt x="2054" y="15677"/>
                </a:cubicBezTo>
                <a:cubicBezTo>
                  <a:pt x="2054" y="15690"/>
                  <a:pt x="2054" y="15690"/>
                  <a:pt x="2054" y="15690"/>
                </a:cubicBezTo>
                <a:lnTo>
                  <a:pt x="2041" y="15690"/>
                </a:lnTo>
                <a:cubicBezTo>
                  <a:pt x="2041" y="15703"/>
                  <a:pt x="2041" y="15728"/>
                  <a:pt x="2041" y="15740"/>
                </a:cubicBezTo>
                <a:lnTo>
                  <a:pt x="2054" y="15740"/>
                </a:lnTo>
                <a:cubicBezTo>
                  <a:pt x="2054" y="15740"/>
                  <a:pt x="2054" y="15740"/>
                  <a:pt x="2054" y="15753"/>
                </a:cubicBezTo>
                <a:lnTo>
                  <a:pt x="2041" y="15753"/>
                </a:lnTo>
                <a:cubicBezTo>
                  <a:pt x="2041" y="15791"/>
                  <a:pt x="2041" y="15829"/>
                  <a:pt x="2054" y="15867"/>
                </a:cubicBezTo>
                <a:cubicBezTo>
                  <a:pt x="2054" y="15867"/>
                  <a:pt x="2054" y="15879"/>
                  <a:pt x="2054" y="15879"/>
                </a:cubicBezTo>
                <a:cubicBezTo>
                  <a:pt x="2067" y="15942"/>
                  <a:pt x="2067" y="15993"/>
                  <a:pt x="2079" y="16056"/>
                </a:cubicBezTo>
                <a:cubicBezTo>
                  <a:pt x="2067" y="16043"/>
                  <a:pt x="2067" y="16031"/>
                  <a:pt x="2054" y="16018"/>
                </a:cubicBezTo>
                <a:cubicBezTo>
                  <a:pt x="2054" y="16031"/>
                  <a:pt x="2054" y="16043"/>
                  <a:pt x="2054" y="16043"/>
                </a:cubicBezTo>
                <a:cubicBezTo>
                  <a:pt x="2054" y="16043"/>
                  <a:pt x="2054" y="16043"/>
                  <a:pt x="2041" y="16031"/>
                </a:cubicBezTo>
                <a:lnTo>
                  <a:pt x="2041" y="16031"/>
                </a:lnTo>
                <a:cubicBezTo>
                  <a:pt x="2054" y="16081"/>
                  <a:pt x="2067" y="16119"/>
                  <a:pt x="2079" y="16157"/>
                </a:cubicBezTo>
                <a:cubicBezTo>
                  <a:pt x="2079" y="16170"/>
                  <a:pt x="2067" y="16195"/>
                  <a:pt x="2067" y="16208"/>
                </a:cubicBezTo>
                <a:cubicBezTo>
                  <a:pt x="2029" y="16144"/>
                  <a:pt x="1991" y="16081"/>
                  <a:pt x="1953" y="16018"/>
                </a:cubicBezTo>
                <a:lnTo>
                  <a:pt x="1940" y="16006"/>
                </a:lnTo>
                <a:cubicBezTo>
                  <a:pt x="1953" y="15993"/>
                  <a:pt x="1953" y="15980"/>
                  <a:pt x="1966" y="15968"/>
                </a:cubicBezTo>
                <a:cubicBezTo>
                  <a:pt x="1953" y="15968"/>
                  <a:pt x="1940" y="15955"/>
                  <a:pt x="1940" y="15942"/>
                </a:cubicBezTo>
                <a:cubicBezTo>
                  <a:pt x="1928" y="15955"/>
                  <a:pt x="1928" y="15955"/>
                  <a:pt x="1915" y="15968"/>
                </a:cubicBezTo>
                <a:cubicBezTo>
                  <a:pt x="1903" y="15942"/>
                  <a:pt x="1890" y="15905"/>
                  <a:pt x="1877" y="15879"/>
                </a:cubicBezTo>
                <a:cubicBezTo>
                  <a:pt x="1839" y="15854"/>
                  <a:pt x="1814" y="15816"/>
                  <a:pt x="1789" y="15791"/>
                </a:cubicBezTo>
                <a:cubicBezTo>
                  <a:pt x="1776" y="15841"/>
                  <a:pt x="1751" y="15892"/>
                  <a:pt x="1738" y="15930"/>
                </a:cubicBezTo>
                <a:cubicBezTo>
                  <a:pt x="1713" y="15867"/>
                  <a:pt x="1675" y="15804"/>
                  <a:pt x="1650" y="15740"/>
                </a:cubicBezTo>
                <a:cubicBezTo>
                  <a:pt x="1675" y="15728"/>
                  <a:pt x="1688" y="15703"/>
                  <a:pt x="1701" y="15677"/>
                </a:cubicBezTo>
                <a:cubicBezTo>
                  <a:pt x="1701" y="15665"/>
                  <a:pt x="1688" y="15652"/>
                  <a:pt x="1675" y="15652"/>
                </a:cubicBezTo>
                <a:cubicBezTo>
                  <a:pt x="1663" y="15665"/>
                  <a:pt x="1650" y="15677"/>
                  <a:pt x="1637" y="15703"/>
                </a:cubicBezTo>
                <a:cubicBezTo>
                  <a:pt x="1612" y="15639"/>
                  <a:pt x="1587" y="15576"/>
                  <a:pt x="1562" y="15513"/>
                </a:cubicBezTo>
                <a:cubicBezTo>
                  <a:pt x="1574" y="15500"/>
                  <a:pt x="1574" y="15500"/>
                  <a:pt x="1587" y="15488"/>
                </a:cubicBezTo>
                <a:cubicBezTo>
                  <a:pt x="1574" y="15475"/>
                  <a:pt x="1574" y="15475"/>
                  <a:pt x="1562" y="15463"/>
                </a:cubicBezTo>
                <a:cubicBezTo>
                  <a:pt x="1562" y="15463"/>
                  <a:pt x="1549" y="15463"/>
                  <a:pt x="1549" y="15475"/>
                </a:cubicBezTo>
                <a:cubicBezTo>
                  <a:pt x="1536" y="15425"/>
                  <a:pt x="1524" y="15387"/>
                  <a:pt x="1499" y="15336"/>
                </a:cubicBezTo>
                <a:lnTo>
                  <a:pt x="1511" y="15336"/>
                </a:lnTo>
                <a:cubicBezTo>
                  <a:pt x="1473" y="15261"/>
                  <a:pt x="1448" y="15185"/>
                  <a:pt x="1423" y="15096"/>
                </a:cubicBezTo>
                <a:cubicBezTo>
                  <a:pt x="1423" y="15084"/>
                  <a:pt x="1410" y="15071"/>
                  <a:pt x="1410" y="15071"/>
                </a:cubicBezTo>
                <a:cubicBezTo>
                  <a:pt x="1385" y="15096"/>
                  <a:pt x="1360" y="15122"/>
                  <a:pt x="1334" y="15147"/>
                </a:cubicBezTo>
                <a:cubicBezTo>
                  <a:pt x="1334" y="15147"/>
                  <a:pt x="1334" y="15134"/>
                  <a:pt x="1334" y="15134"/>
                </a:cubicBezTo>
                <a:cubicBezTo>
                  <a:pt x="1322" y="14958"/>
                  <a:pt x="1334" y="14781"/>
                  <a:pt x="1360" y="14617"/>
                </a:cubicBezTo>
                <a:lnTo>
                  <a:pt x="1360" y="14604"/>
                </a:lnTo>
                <a:cubicBezTo>
                  <a:pt x="1360" y="14591"/>
                  <a:pt x="1360" y="14579"/>
                  <a:pt x="1360" y="14579"/>
                </a:cubicBezTo>
                <a:cubicBezTo>
                  <a:pt x="1360" y="14566"/>
                  <a:pt x="1360" y="14553"/>
                  <a:pt x="1360" y="14553"/>
                </a:cubicBezTo>
                <a:cubicBezTo>
                  <a:pt x="1372" y="14440"/>
                  <a:pt x="1385" y="14339"/>
                  <a:pt x="1410" y="14225"/>
                </a:cubicBezTo>
                <a:cubicBezTo>
                  <a:pt x="1821" y="12444"/>
                  <a:pt x="3043" y="12432"/>
                  <a:pt x="3076" y="12432"/>
                </a:cubicBezTo>
                <a:close/>
                <a:moveTo>
                  <a:pt x="42663" y="12432"/>
                </a:moveTo>
                <a:cubicBezTo>
                  <a:pt x="42663" y="12432"/>
                  <a:pt x="42865" y="12432"/>
                  <a:pt x="43130" y="12546"/>
                </a:cubicBezTo>
                <a:cubicBezTo>
                  <a:pt x="43143" y="12546"/>
                  <a:pt x="43155" y="12558"/>
                  <a:pt x="43168" y="12558"/>
                </a:cubicBezTo>
                <a:cubicBezTo>
                  <a:pt x="43180" y="12571"/>
                  <a:pt x="43180" y="12571"/>
                  <a:pt x="43193" y="12571"/>
                </a:cubicBezTo>
                <a:cubicBezTo>
                  <a:pt x="43584" y="12760"/>
                  <a:pt x="44077" y="13190"/>
                  <a:pt x="44317" y="14175"/>
                </a:cubicBezTo>
                <a:cubicBezTo>
                  <a:pt x="44317" y="14175"/>
                  <a:pt x="44317" y="14175"/>
                  <a:pt x="44317" y="14187"/>
                </a:cubicBezTo>
                <a:cubicBezTo>
                  <a:pt x="44317" y="14200"/>
                  <a:pt x="44317" y="14213"/>
                  <a:pt x="44329" y="14225"/>
                </a:cubicBezTo>
                <a:cubicBezTo>
                  <a:pt x="44355" y="14339"/>
                  <a:pt x="44380" y="14452"/>
                  <a:pt x="44393" y="14579"/>
                </a:cubicBezTo>
                <a:cubicBezTo>
                  <a:pt x="44380" y="14566"/>
                  <a:pt x="44380" y="14566"/>
                  <a:pt x="44367" y="14566"/>
                </a:cubicBezTo>
                <a:cubicBezTo>
                  <a:pt x="44367" y="14566"/>
                  <a:pt x="44380" y="14579"/>
                  <a:pt x="44380" y="14591"/>
                </a:cubicBezTo>
                <a:cubicBezTo>
                  <a:pt x="44380" y="14604"/>
                  <a:pt x="44393" y="14604"/>
                  <a:pt x="44393" y="14617"/>
                </a:cubicBezTo>
                <a:cubicBezTo>
                  <a:pt x="44418" y="14781"/>
                  <a:pt x="44418" y="14958"/>
                  <a:pt x="44418" y="15134"/>
                </a:cubicBezTo>
                <a:cubicBezTo>
                  <a:pt x="44418" y="15134"/>
                  <a:pt x="44418" y="15147"/>
                  <a:pt x="44418" y="15147"/>
                </a:cubicBezTo>
                <a:cubicBezTo>
                  <a:pt x="44393" y="15122"/>
                  <a:pt x="44355" y="15084"/>
                  <a:pt x="44329" y="15059"/>
                </a:cubicBezTo>
                <a:cubicBezTo>
                  <a:pt x="44329" y="15071"/>
                  <a:pt x="44317" y="15071"/>
                  <a:pt x="44317" y="15084"/>
                </a:cubicBezTo>
                <a:cubicBezTo>
                  <a:pt x="44355" y="15122"/>
                  <a:pt x="44380" y="15147"/>
                  <a:pt x="44418" y="15185"/>
                </a:cubicBezTo>
                <a:cubicBezTo>
                  <a:pt x="44418" y="15261"/>
                  <a:pt x="44405" y="15324"/>
                  <a:pt x="44393" y="15399"/>
                </a:cubicBezTo>
                <a:cubicBezTo>
                  <a:pt x="44380" y="15475"/>
                  <a:pt x="44355" y="15538"/>
                  <a:pt x="44317" y="15601"/>
                </a:cubicBezTo>
                <a:cubicBezTo>
                  <a:pt x="44292" y="15564"/>
                  <a:pt x="44254" y="15538"/>
                  <a:pt x="44228" y="15500"/>
                </a:cubicBezTo>
                <a:cubicBezTo>
                  <a:pt x="44241" y="15450"/>
                  <a:pt x="44254" y="15412"/>
                  <a:pt x="44266" y="15362"/>
                </a:cubicBezTo>
                <a:cubicBezTo>
                  <a:pt x="44279" y="15362"/>
                  <a:pt x="44279" y="15374"/>
                  <a:pt x="44279" y="15374"/>
                </a:cubicBezTo>
                <a:cubicBezTo>
                  <a:pt x="44283" y="15378"/>
                  <a:pt x="44286" y="15379"/>
                  <a:pt x="44289" y="15379"/>
                </a:cubicBezTo>
                <a:cubicBezTo>
                  <a:pt x="44297" y="15379"/>
                  <a:pt x="44300" y="15371"/>
                  <a:pt x="44292" y="15362"/>
                </a:cubicBezTo>
                <a:cubicBezTo>
                  <a:pt x="44292" y="15349"/>
                  <a:pt x="44279" y="15349"/>
                  <a:pt x="44279" y="15336"/>
                </a:cubicBezTo>
                <a:cubicBezTo>
                  <a:pt x="44292" y="15261"/>
                  <a:pt x="44317" y="15185"/>
                  <a:pt x="44329" y="15109"/>
                </a:cubicBezTo>
                <a:cubicBezTo>
                  <a:pt x="44342" y="15096"/>
                  <a:pt x="44317" y="15096"/>
                  <a:pt x="44317" y="15096"/>
                </a:cubicBezTo>
                <a:cubicBezTo>
                  <a:pt x="44304" y="15134"/>
                  <a:pt x="44292" y="15160"/>
                  <a:pt x="44292" y="15185"/>
                </a:cubicBezTo>
                <a:cubicBezTo>
                  <a:pt x="44279" y="15235"/>
                  <a:pt x="44266" y="15273"/>
                  <a:pt x="44254" y="15311"/>
                </a:cubicBezTo>
                <a:cubicBezTo>
                  <a:pt x="44254" y="15311"/>
                  <a:pt x="44254" y="15298"/>
                  <a:pt x="44241" y="15298"/>
                </a:cubicBezTo>
                <a:cubicBezTo>
                  <a:pt x="44241" y="15311"/>
                  <a:pt x="44241" y="15311"/>
                  <a:pt x="44241" y="15324"/>
                </a:cubicBezTo>
                <a:cubicBezTo>
                  <a:pt x="44241" y="15324"/>
                  <a:pt x="44241" y="15336"/>
                  <a:pt x="44241" y="15336"/>
                </a:cubicBezTo>
                <a:cubicBezTo>
                  <a:pt x="44228" y="15387"/>
                  <a:pt x="44216" y="15425"/>
                  <a:pt x="44203" y="15475"/>
                </a:cubicBezTo>
                <a:lnTo>
                  <a:pt x="44178" y="15450"/>
                </a:lnTo>
                <a:cubicBezTo>
                  <a:pt x="44165" y="15463"/>
                  <a:pt x="44165" y="15475"/>
                  <a:pt x="44153" y="15488"/>
                </a:cubicBezTo>
                <a:cubicBezTo>
                  <a:pt x="44165" y="15488"/>
                  <a:pt x="44178" y="15500"/>
                  <a:pt x="44191" y="15513"/>
                </a:cubicBezTo>
                <a:cubicBezTo>
                  <a:pt x="44165" y="15576"/>
                  <a:pt x="44140" y="15639"/>
                  <a:pt x="44115" y="15703"/>
                </a:cubicBezTo>
                <a:cubicBezTo>
                  <a:pt x="44102" y="15677"/>
                  <a:pt x="44077" y="15652"/>
                  <a:pt x="44064" y="15639"/>
                </a:cubicBezTo>
                <a:cubicBezTo>
                  <a:pt x="44052" y="15652"/>
                  <a:pt x="44052" y="15665"/>
                  <a:pt x="44039" y="15677"/>
                </a:cubicBezTo>
                <a:cubicBezTo>
                  <a:pt x="44064" y="15703"/>
                  <a:pt x="44077" y="15715"/>
                  <a:pt x="44102" y="15740"/>
                </a:cubicBezTo>
                <a:cubicBezTo>
                  <a:pt x="44077" y="15804"/>
                  <a:pt x="44039" y="15867"/>
                  <a:pt x="44014" y="15930"/>
                </a:cubicBezTo>
                <a:cubicBezTo>
                  <a:pt x="44001" y="15892"/>
                  <a:pt x="43976" y="15841"/>
                  <a:pt x="43963" y="15791"/>
                </a:cubicBezTo>
                <a:cubicBezTo>
                  <a:pt x="43963" y="15778"/>
                  <a:pt x="43976" y="15766"/>
                  <a:pt x="43989" y="15740"/>
                </a:cubicBezTo>
                <a:lnTo>
                  <a:pt x="43989" y="15740"/>
                </a:lnTo>
                <a:cubicBezTo>
                  <a:pt x="43951" y="15778"/>
                  <a:pt x="43925" y="15816"/>
                  <a:pt x="43900" y="15841"/>
                </a:cubicBezTo>
                <a:cubicBezTo>
                  <a:pt x="43875" y="15892"/>
                  <a:pt x="43850" y="15930"/>
                  <a:pt x="43837" y="15968"/>
                </a:cubicBezTo>
                <a:cubicBezTo>
                  <a:pt x="43824" y="15955"/>
                  <a:pt x="43812" y="15942"/>
                  <a:pt x="43812" y="15930"/>
                </a:cubicBezTo>
                <a:cubicBezTo>
                  <a:pt x="43799" y="15942"/>
                  <a:pt x="43786" y="15955"/>
                  <a:pt x="43786" y="15968"/>
                </a:cubicBezTo>
                <a:cubicBezTo>
                  <a:pt x="43786" y="15980"/>
                  <a:pt x="43799" y="15993"/>
                  <a:pt x="43812" y="16006"/>
                </a:cubicBezTo>
                <a:cubicBezTo>
                  <a:pt x="43812" y="16018"/>
                  <a:pt x="43799" y="16018"/>
                  <a:pt x="43799" y="16018"/>
                </a:cubicBezTo>
                <a:cubicBezTo>
                  <a:pt x="43761" y="16081"/>
                  <a:pt x="43723" y="16144"/>
                  <a:pt x="43685" y="16208"/>
                </a:cubicBezTo>
                <a:cubicBezTo>
                  <a:pt x="43685" y="16195"/>
                  <a:pt x="43673" y="16170"/>
                  <a:pt x="43660" y="16157"/>
                </a:cubicBezTo>
                <a:cubicBezTo>
                  <a:pt x="43685" y="16119"/>
                  <a:pt x="43698" y="16069"/>
                  <a:pt x="43711" y="16018"/>
                </a:cubicBezTo>
                <a:lnTo>
                  <a:pt x="43711" y="16018"/>
                </a:lnTo>
                <a:cubicBezTo>
                  <a:pt x="43685" y="16043"/>
                  <a:pt x="43673" y="16056"/>
                  <a:pt x="43673" y="16056"/>
                </a:cubicBezTo>
                <a:cubicBezTo>
                  <a:pt x="43673" y="16043"/>
                  <a:pt x="43685" y="16031"/>
                  <a:pt x="43685" y="16018"/>
                </a:cubicBezTo>
                <a:cubicBezTo>
                  <a:pt x="43698" y="15778"/>
                  <a:pt x="43786" y="14023"/>
                  <a:pt x="42663" y="12432"/>
                </a:cubicBezTo>
                <a:close/>
                <a:moveTo>
                  <a:pt x="1738" y="16018"/>
                </a:moveTo>
                <a:cubicBezTo>
                  <a:pt x="1764" y="16069"/>
                  <a:pt x="1789" y="16119"/>
                  <a:pt x="1814" y="16170"/>
                </a:cubicBezTo>
                <a:cubicBezTo>
                  <a:pt x="1802" y="16195"/>
                  <a:pt x="1789" y="16233"/>
                  <a:pt x="1776" y="16258"/>
                </a:cubicBezTo>
                <a:cubicBezTo>
                  <a:pt x="1751" y="16220"/>
                  <a:pt x="1726" y="16170"/>
                  <a:pt x="1688" y="16132"/>
                </a:cubicBezTo>
                <a:cubicBezTo>
                  <a:pt x="1713" y="16094"/>
                  <a:pt x="1726" y="16056"/>
                  <a:pt x="1738" y="16018"/>
                </a:cubicBezTo>
                <a:close/>
                <a:moveTo>
                  <a:pt x="44014" y="16018"/>
                </a:moveTo>
                <a:cubicBezTo>
                  <a:pt x="44026" y="16056"/>
                  <a:pt x="44039" y="16094"/>
                  <a:pt x="44052" y="16132"/>
                </a:cubicBezTo>
                <a:cubicBezTo>
                  <a:pt x="44026" y="16170"/>
                  <a:pt x="44001" y="16220"/>
                  <a:pt x="43976" y="16258"/>
                </a:cubicBezTo>
                <a:cubicBezTo>
                  <a:pt x="43963" y="16233"/>
                  <a:pt x="43951" y="16195"/>
                  <a:pt x="43938" y="16170"/>
                </a:cubicBezTo>
                <a:cubicBezTo>
                  <a:pt x="43963" y="16119"/>
                  <a:pt x="43989" y="16069"/>
                  <a:pt x="44014" y="16018"/>
                </a:cubicBezTo>
                <a:close/>
                <a:moveTo>
                  <a:pt x="1524" y="15879"/>
                </a:moveTo>
                <a:cubicBezTo>
                  <a:pt x="1562" y="15968"/>
                  <a:pt x="1612" y="16043"/>
                  <a:pt x="1663" y="16132"/>
                </a:cubicBezTo>
                <a:cubicBezTo>
                  <a:pt x="1637" y="16195"/>
                  <a:pt x="1612" y="16271"/>
                  <a:pt x="1587" y="16334"/>
                </a:cubicBezTo>
                <a:cubicBezTo>
                  <a:pt x="1524" y="16208"/>
                  <a:pt x="1486" y="16081"/>
                  <a:pt x="1448" y="15942"/>
                </a:cubicBezTo>
                <a:cubicBezTo>
                  <a:pt x="1473" y="15930"/>
                  <a:pt x="1499" y="15905"/>
                  <a:pt x="1524" y="15879"/>
                </a:cubicBezTo>
                <a:close/>
                <a:moveTo>
                  <a:pt x="44228" y="15879"/>
                </a:moveTo>
                <a:cubicBezTo>
                  <a:pt x="44254" y="15905"/>
                  <a:pt x="44279" y="15930"/>
                  <a:pt x="44304" y="15942"/>
                </a:cubicBezTo>
                <a:cubicBezTo>
                  <a:pt x="44266" y="16081"/>
                  <a:pt x="44216" y="16208"/>
                  <a:pt x="44165" y="16334"/>
                </a:cubicBezTo>
                <a:cubicBezTo>
                  <a:pt x="44140" y="16271"/>
                  <a:pt x="44115" y="16195"/>
                  <a:pt x="44090" y="16132"/>
                </a:cubicBezTo>
                <a:cubicBezTo>
                  <a:pt x="44140" y="16043"/>
                  <a:pt x="44191" y="15968"/>
                  <a:pt x="44228" y="15879"/>
                </a:cubicBezTo>
                <a:close/>
                <a:moveTo>
                  <a:pt x="1928" y="16031"/>
                </a:moveTo>
                <a:cubicBezTo>
                  <a:pt x="1966" y="16107"/>
                  <a:pt x="2004" y="16170"/>
                  <a:pt x="2041" y="16233"/>
                </a:cubicBezTo>
                <a:cubicBezTo>
                  <a:pt x="2029" y="16283"/>
                  <a:pt x="2004" y="16334"/>
                  <a:pt x="1978" y="16384"/>
                </a:cubicBezTo>
                <a:cubicBezTo>
                  <a:pt x="1978" y="16384"/>
                  <a:pt x="1978" y="16372"/>
                  <a:pt x="1966" y="16372"/>
                </a:cubicBezTo>
                <a:cubicBezTo>
                  <a:pt x="1928" y="16309"/>
                  <a:pt x="1890" y="16233"/>
                  <a:pt x="1852" y="16170"/>
                </a:cubicBezTo>
                <a:lnTo>
                  <a:pt x="1865" y="16170"/>
                </a:lnTo>
                <a:cubicBezTo>
                  <a:pt x="1877" y="16119"/>
                  <a:pt x="1903" y="16081"/>
                  <a:pt x="1928" y="16031"/>
                </a:cubicBezTo>
                <a:close/>
                <a:moveTo>
                  <a:pt x="43824" y="16031"/>
                </a:moveTo>
                <a:cubicBezTo>
                  <a:pt x="43850" y="16081"/>
                  <a:pt x="43875" y="16119"/>
                  <a:pt x="43887" y="16170"/>
                </a:cubicBezTo>
                <a:cubicBezTo>
                  <a:pt x="43862" y="16233"/>
                  <a:pt x="43824" y="16309"/>
                  <a:pt x="43786" y="16372"/>
                </a:cubicBezTo>
                <a:lnTo>
                  <a:pt x="43774" y="16384"/>
                </a:lnTo>
                <a:cubicBezTo>
                  <a:pt x="43749" y="16334"/>
                  <a:pt x="43723" y="16283"/>
                  <a:pt x="43698" y="16233"/>
                </a:cubicBezTo>
                <a:cubicBezTo>
                  <a:pt x="43749" y="16170"/>
                  <a:pt x="43786" y="16107"/>
                  <a:pt x="43824" y="16031"/>
                </a:cubicBezTo>
                <a:close/>
                <a:moveTo>
                  <a:pt x="1814" y="16296"/>
                </a:moveTo>
                <a:cubicBezTo>
                  <a:pt x="1839" y="16346"/>
                  <a:pt x="1877" y="16410"/>
                  <a:pt x="1915" y="16460"/>
                </a:cubicBezTo>
                <a:cubicBezTo>
                  <a:pt x="1877" y="16410"/>
                  <a:pt x="1839" y="16359"/>
                  <a:pt x="1802" y="16309"/>
                </a:cubicBezTo>
                <a:cubicBezTo>
                  <a:pt x="1814" y="16309"/>
                  <a:pt x="1814" y="16296"/>
                  <a:pt x="1814" y="16296"/>
                </a:cubicBezTo>
                <a:close/>
                <a:moveTo>
                  <a:pt x="43938" y="16296"/>
                </a:moveTo>
                <a:cubicBezTo>
                  <a:pt x="43938" y="16296"/>
                  <a:pt x="43938" y="16309"/>
                  <a:pt x="43951" y="16309"/>
                </a:cubicBezTo>
                <a:cubicBezTo>
                  <a:pt x="43913" y="16359"/>
                  <a:pt x="43875" y="16410"/>
                  <a:pt x="43837" y="16460"/>
                </a:cubicBezTo>
                <a:cubicBezTo>
                  <a:pt x="43875" y="16410"/>
                  <a:pt x="43900" y="16346"/>
                  <a:pt x="43938" y="16296"/>
                </a:cubicBezTo>
                <a:close/>
                <a:moveTo>
                  <a:pt x="1839" y="16208"/>
                </a:moveTo>
                <a:cubicBezTo>
                  <a:pt x="1877" y="16283"/>
                  <a:pt x="1915" y="16346"/>
                  <a:pt x="1966" y="16422"/>
                </a:cubicBezTo>
                <a:cubicBezTo>
                  <a:pt x="1966" y="16435"/>
                  <a:pt x="1953" y="16460"/>
                  <a:pt x="1953" y="16473"/>
                </a:cubicBezTo>
                <a:cubicBezTo>
                  <a:pt x="1915" y="16397"/>
                  <a:pt x="1865" y="16334"/>
                  <a:pt x="1827" y="16271"/>
                </a:cubicBezTo>
                <a:cubicBezTo>
                  <a:pt x="1827" y="16245"/>
                  <a:pt x="1839" y="16233"/>
                  <a:pt x="1839" y="16208"/>
                </a:cubicBezTo>
                <a:close/>
                <a:moveTo>
                  <a:pt x="43913" y="16208"/>
                </a:moveTo>
                <a:cubicBezTo>
                  <a:pt x="43913" y="16233"/>
                  <a:pt x="43925" y="16245"/>
                  <a:pt x="43925" y="16271"/>
                </a:cubicBezTo>
                <a:cubicBezTo>
                  <a:pt x="43875" y="16334"/>
                  <a:pt x="43837" y="16397"/>
                  <a:pt x="43799" y="16473"/>
                </a:cubicBezTo>
                <a:cubicBezTo>
                  <a:pt x="43799" y="16460"/>
                  <a:pt x="43786" y="16435"/>
                  <a:pt x="43786" y="16422"/>
                </a:cubicBezTo>
                <a:cubicBezTo>
                  <a:pt x="43837" y="16346"/>
                  <a:pt x="43875" y="16283"/>
                  <a:pt x="43913" y="16208"/>
                </a:cubicBezTo>
                <a:close/>
                <a:moveTo>
                  <a:pt x="1789" y="16346"/>
                </a:moveTo>
                <a:cubicBezTo>
                  <a:pt x="1839" y="16410"/>
                  <a:pt x="1877" y="16473"/>
                  <a:pt x="1928" y="16536"/>
                </a:cubicBezTo>
                <a:cubicBezTo>
                  <a:pt x="1928" y="16536"/>
                  <a:pt x="1928" y="16536"/>
                  <a:pt x="1928" y="16549"/>
                </a:cubicBezTo>
                <a:cubicBezTo>
                  <a:pt x="1915" y="16536"/>
                  <a:pt x="1903" y="16511"/>
                  <a:pt x="1890" y="16498"/>
                </a:cubicBezTo>
                <a:cubicBezTo>
                  <a:pt x="1877" y="16498"/>
                  <a:pt x="1877" y="16511"/>
                  <a:pt x="1877" y="16511"/>
                </a:cubicBezTo>
                <a:cubicBezTo>
                  <a:pt x="1890" y="16536"/>
                  <a:pt x="1903" y="16549"/>
                  <a:pt x="1928" y="16561"/>
                </a:cubicBezTo>
                <a:cubicBezTo>
                  <a:pt x="1915" y="16574"/>
                  <a:pt x="1915" y="16586"/>
                  <a:pt x="1915" y="16599"/>
                </a:cubicBezTo>
                <a:cubicBezTo>
                  <a:pt x="1877" y="16536"/>
                  <a:pt x="1839" y="16473"/>
                  <a:pt x="1802" y="16410"/>
                </a:cubicBezTo>
                <a:cubicBezTo>
                  <a:pt x="1789" y="16397"/>
                  <a:pt x="1789" y="16397"/>
                  <a:pt x="1789" y="16397"/>
                </a:cubicBezTo>
                <a:cubicBezTo>
                  <a:pt x="1789" y="16397"/>
                  <a:pt x="1789" y="16384"/>
                  <a:pt x="1789" y="16384"/>
                </a:cubicBezTo>
                <a:cubicBezTo>
                  <a:pt x="1798" y="16375"/>
                  <a:pt x="1794" y="16367"/>
                  <a:pt x="1787" y="16367"/>
                </a:cubicBezTo>
                <a:cubicBezTo>
                  <a:pt x="1784" y="16367"/>
                  <a:pt x="1780" y="16368"/>
                  <a:pt x="1776" y="16372"/>
                </a:cubicBezTo>
                <a:cubicBezTo>
                  <a:pt x="1789" y="16359"/>
                  <a:pt x="1789" y="16346"/>
                  <a:pt x="1789" y="16346"/>
                </a:cubicBezTo>
                <a:close/>
                <a:moveTo>
                  <a:pt x="43963" y="16346"/>
                </a:moveTo>
                <a:cubicBezTo>
                  <a:pt x="43963" y="16346"/>
                  <a:pt x="43963" y="16359"/>
                  <a:pt x="43963" y="16372"/>
                </a:cubicBezTo>
                <a:cubicBezTo>
                  <a:pt x="43963" y="16368"/>
                  <a:pt x="43962" y="16367"/>
                  <a:pt x="43961" y="16367"/>
                </a:cubicBezTo>
                <a:cubicBezTo>
                  <a:pt x="43957" y="16367"/>
                  <a:pt x="43951" y="16375"/>
                  <a:pt x="43951" y="16384"/>
                </a:cubicBezTo>
                <a:cubicBezTo>
                  <a:pt x="43963" y="16384"/>
                  <a:pt x="43963" y="16397"/>
                  <a:pt x="43963" y="16397"/>
                </a:cubicBezTo>
                <a:cubicBezTo>
                  <a:pt x="43963" y="16397"/>
                  <a:pt x="43963" y="16397"/>
                  <a:pt x="43951" y="16410"/>
                </a:cubicBezTo>
                <a:cubicBezTo>
                  <a:pt x="43913" y="16473"/>
                  <a:pt x="43875" y="16536"/>
                  <a:pt x="43837" y="16599"/>
                </a:cubicBezTo>
                <a:cubicBezTo>
                  <a:pt x="43837" y="16586"/>
                  <a:pt x="43837" y="16574"/>
                  <a:pt x="43824" y="16561"/>
                </a:cubicBezTo>
                <a:cubicBezTo>
                  <a:pt x="43837" y="16549"/>
                  <a:pt x="43862" y="16536"/>
                  <a:pt x="43875" y="16511"/>
                </a:cubicBezTo>
                <a:cubicBezTo>
                  <a:pt x="43875" y="16511"/>
                  <a:pt x="43862" y="16498"/>
                  <a:pt x="43862" y="16498"/>
                </a:cubicBezTo>
                <a:cubicBezTo>
                  <a:pt x="43850" y="16511"/>
                  <a:pt x="43837" y="16536"/>
                  <a:pt x="43824" y="16549"/>
                </a:cubicBezTo>
                <a:cubicBezTo>
                  <a:pt x="43824" y="16536"/>
                  <a:pt x="43824" y="16536"/>
                  <a:pt x="43824" y="16536"/>
                </a:cubicBezTo>
                <a:cubicBezTo>
                  <a:pt x="43862" y="16473"/>
                  <a:pt x="43913" y="16410"/>
                  <a:pt x="43963" y="16346"/>
                </a:cubicBezTo>
                <a:close/>
                <a:moveTo>
                  <a:pt x="2067" y="16271"/>
                </a:moveTo>
                <a:cubicBezTo>
                  <a:pt x="2079" y="16283"/>
                  <a:pt x="2092" y="16309"/>
                  <a:pt x="2105" y="16321"/>
                </a:cubicBezTo>
                <a:cubicBezTo>
                  <a:pt x="2130" y="16448"/>
                  <a:pt x="2155" y="16574"/>
                  <a:pt x="2180" y="16700"/>
                </a:cubicBezTo>
                <a:cubicBezTo>
                  <a:pt x="2117" y="16612"/>
                  <a:pt x="2054" y="16511"/>
                  <a:pt x="2004" y="16422"/>
                </a:cubicBezTo>
                <a:cubicBezTo>
                  <a:pt x="2029" y="16372"/>
                  <a:pt x="2041" y="16321"/>
                  <a:pt x="2067" y="16271"/>
                </a:cubicBezTo>
                <a:close/>
                <a:moveTo>
                  <a:pt x="43685" y="16271"/>
                </a:moveTo>
                <a:cubicBezTo>
                  <a:pt x="43711" y="16321"/>
                  <a:pt x="43723" y="16372"/>
                  <a:pt x="43749" y="16422"/>
                </a:cubicBezTo>
                <a:cubicBezTo>
                  <a:pt x="43685" y="16511"/>
                  <a:pt x="43635" y="16612"/>
                  <a:pt x="43572" y="16700"/>
                </a:cubicBezTo>
                <a:cubicBezTo>
                  <a:pt x="43597" y="16574"/>
                  <a:pt x="43622" y="16448"/>
                  <a:pt x="43648" y="16321"/>
                </a:cubicBezTo>
                <a:cubicBezTo>
                  <a:pt x="43660" y="16309"/>
                  <a:pt x="43673" y="16283"/>
                  <a:pt x="43685" y="16271"/>
                </a:cubicBezTo>
                <a:close/>
                <a:moveTo>
                  <a:pt x="1991" y="16460"/>
                </a:moveTo>
                <a:cubicBezTo>
                  <a:pt x="2054" y="16561"/>
                  <a:pt x="2117" y="16650"/>
                  <a:pt x="2180" y="16738"/>
                </a:cubicBezTo>
                <a:cubicBezTo>
                  <a:pt x="2180" y="16751"/>
                  <a:pt x="2168" y="16763"/>
                  <a:pt x="2168" y="16776"/>
                </a:cubicBezTo>
                <a:cubicBezTo>
                  <a:pt x="2105" y="16687"/>
                  <a:pt x="2041" y="16599"/>
                  <a:pt x="1978" y="16498"/>
                </a:cubicBezTo>
                <a:cubicBezTo>
                  <a:pt x="1978" y="16485"/>
                  <a:pt x="1991" y="16473"/>
                  <a:pt x="1991" y="16460"/>
                </a:cubicBezTo>
                <a:close/>
                <a:moveTo>
                  <a:pt x="43761" y="16460"/>
                </a:moveTo>
                <a:cubicBezTo>
                  <a:pt x="43761" y="16473"/>
                  <a:pt x="43774" y="16485"/>
                  <a:pt x="43774" y="16498"/>
                </a:cubicBezTo>
                <a:cubicBezTo>
                  <a:pt x="43711" y="16599"/>
                  <a:pt x="43648" y="16687"/>
                  <a:pt x="43584" y="16776"/>
                </a:cubicBezTo>
                <a:cubicBezTo>
                  <a:pt x="43572" y="16763"/>
                  <a:pt x="43572" y="16751"/>
                  <a:pt x="43572" y="16738"/>
                </a:cubicBezTo>
                <a:cubicBezTo>
                  <a:pt x="43635" y="16650"/>
                  <a:pt x="43698" y="16561"/>
                  <a:pt x="43761" y="16460"/>
                </a:cubicBezTo>
                <a:close/>
                <a:moveTo>
                  <a:pt x="1675" y="16170"/>
                </a:moveTo>
                <a:cubicBezTo>
                  <a:pt x="1701" y="16208"/>
                  <a:pt x="1738" y="16258"/>
                  <a:pt x="1764" y="16296"/>
                </a:cubicBezTo>
                <a:cubicBezTo>
                  <a:pt x="1751" y="16334"/>
                  <a:pt x="1738" y="16372"/>
                  <a:pt x="1726" y="16410"/>
                </a:cubicBezTo>
                <a:cubicBezTo>
                  <a:pt x="1726" y="16410"/>
                  <a:pt x="1738" y="16422"/>
                  <a:pt x="1738" y="16422"/>
                </a:cubicBezTo>
                <a:cubicBezTo>
                  <a:pt x="1751" y="16422"/>
                  <a:pt x="1764" y="16422"/>
                  <a:pt x="1776" y="16410"/>
                </a:cubicBezTo>
                <a:cubicBezTo>
                  <a:pt x="1776" y="16410"/>
                  <a:pt x="1776" y="16410"/>
                  <a:pt x="1776" y="16422"/>
                </a:cubicBezTo>
                <a:cubicBezTo>
                  <a:pt x="1814" y="16485"/>
                  <a:pt x="1865" y="16561"/>
                  <a:pt x="1903" y="16637"/>
                </a:cubicBezTo>
                <a:cubicBezTo>
                  <a:pt x="1890" y="16700"/>
                  <a:pt x="1877" y="16751"/>
                  <a:pt x="1877" y="16801"/>
                </a:cubicBezTo>
                <a:cubicBezTo>
                  <a:pt x="1789" y="16675"/>
                  <a:pt x="1701" y="16549"/>
                  <a:pt x="1637" y="16410"/>
                </a:cubicBezTo>
                <a:cubicBezTo>
                  <a:pt x="1631" y="16403"/>
                  <a:pt x="1625" y="16400"/>
                  <a:pt x="1620" y="16400"/>
                </a:cubicBezTo>
                <a:cubicBezTo>
                  <a:pt x="1615" y="16400"/>
                  <a:pt x="1612" y="16403"/>
                  <a:pt x="1612" y="16410"/>
                </a:cubicBezTo>
                <a:cubicBezTo>
                  <a:pt x="1612" y="16397"/>
                  <a:pt x="1600" y="16384"/>
                  <a:pt x="1600" y="16372"/>
                </a:cubicBezTo>
                <a:cubicBezTo>
                  <a:pt x="1625" y="16296"/>
                  <a:pt x="1650" y="16233"/>
                  <a:pt x="1675" y="16170"/>
                </a:cubicBezTo>
                <a:close/>
                <a:moveTo>
                  <a:pt x="44077" y="16170"/>
                </a:moveTo>
                <a:cubicBezTo>
                  <a:pt x="44102" y="16233"/>
                  <a:pt x="44127" y="16296"/>
                  <a:pt x="44153" y="16372"/>
                </a:cubicBezTo>
                <a:cubicBezTo>
                  <a:pt x="44153" y="16384"/>
                  <a:pt x="44140" y="16397"/>
                  <a:pt x="44140" y="16410"/>
                </a:cubicBezTo>
                <a:cubicBezTo>
                  <a:pt x="44140" y="16403"/>
                  <a:pt x="44137" y="16400"/>
                  <a:pt x="44132" y="16400"/>
                </a:cubicBezTo>
                <a:cubicBezTo>
                  <a:pt x="44127" y="16400"/>
                  <a:pt x="44121" y="16403"/>
                  <a:pt x="44115" y="16410"/>
                </a:cubicBezTo>
                <a:cubicBezTo>
                  <a:pt x="44052" y="16549"/>
                  <a:pt x="43963" y="16675"/>
                  <a:pt x="43875" y="16801"/>
                </a:cubicBezTo>
                <a:cubicBezTo>
                  <a:pt x="43862" y="16751"/>
                  <a:pt x="43862" y="16700"/>
                  <a:pt x="43850" y="16637"/>
                </a:cubicBezTo>
                <a:cubicBezTo>
                  <a:pt x="43887" y="16561"/>
                  <a:pt x="43938" y="16485"/>
                  <a:pt x="43976" y="16422"/>
                </a:cubicBezTo>
                <a:cubicBezTo>
                  <a:pt x="43976" y="16410"/>
                  <a:pt x="43976" y="16410"/>
                  <a:pt x="43976" y="16410"/>
                </a:cubicBezTo>
                <a:cubicBezTo>
                  <a:pt x="43989" y="16422"/>
                  <a:pt x="44001" y="16422"/>
                  <a:pt x="44001" y="16422"/>
                </a:cubicBezTo>
                <a:cubicBezTo>
                  <a:pt x="44014" y="16422"/>
                  <a:pt x="44026" y="16410"/>
                  <a:pt x="44026" y="16410"/>
                </a:cubicBezTo>
                <a:cubicBezTo>
                  <a:pt x="44014" y="16372"/>
                  <a:pt x="44001" y="16334"/>
                  <a:pt x="43989" y="16296"/>
                </a:cubicBezTo>
                <a:cubicBezTo>
                  <a:pt x="44014" y="16258"/>
                  <a:pt x="44039" y="16208"/>
                  <a:pt x="44077" y="16170"/>
                </a:cubicBezTo>
                <a:close/>
                <a:moveTo>
                  <a:pt x="2206" y="16776"/>
                </a:moveTo>
                <a:cubicBezTo>
                  <a:pt x="2218" y="16801"/>
                  <a:pt x="2218" y="16826"/>
                  <a:pt x="2231" y="16852"/>
                </a:cubicBezTo>
                <a:cubicBezTo>
                  <a:pt x="2218" y="16839"/>
                  <a:pt x="2206" y="16826"/>
                  <a:pt x="2193" y="16801"/>
                </a:cubicBezTo>
                <a:cubicBezTo>
                  <a:pt x="2193" y="16801"/>
                  <a:pt x="2193" y="16788"/>
                  <a:pt x="2206" y="16776"/>
                </a:cubicBezTo>
                <a:close/>
                <a:moveTo>
                  <a:pt x="43547" y="16776"/>
                </a:moveTo>
                <a:lnTo>
                  <a:pt x="43559" y="16801"/>
                </a:lnTo>
                <a:cubicBezTo>
                  <a:pt x="43547" y="16826"/>
                  <a:pt x="43534" y="16839"/>
                  <a:pt x="43521" y="16852"/>
                </a:cubicBezTo>
                <a:cubicBezTo>
                  <a:pt x="43534" y="16826"/>
                  <a:pt x="43534" y="16801"/>
                  <a:pt x="43547" y="16776"/>
                </a:cubicBezTo>
                <a:close/>
                <a:moveTo>
                  <a:pt x="1625" y="16448"/>
                </a:moveTo>
                <a:lnTo>
                  <a:pt x="1625" y="16448"/>
                </a:lnTo>
                <a:cubicBezTo>
                  <a:pt x="1701" y="16586"/>
                  <a:pt x="1776" y="16725"/>
                  <a:pt x="1877" y="16864"/>
                </a:cubicBezTo>
                <a:cubicBezTo>
                  <a:pt x="1877" y="16864"/>
                  <a:pt x="1877" y="16877"/>
                  <a:pt x="1877" y="16877"/>
                </a:cubicBezTo>
                <a:cubicBezTo>
                  <a:pt x="1776" y="16738"/>
                  <a:pt x="1701" y="16599"/>
                  <a:pt x="1625" y="16448"/>
                </a:cubicBezTo>
                <a:close/>
                <a:moveTo>
                  <a:pt x="44127" y="16448"/>
                </a:moveTo>
                <a:lnTo>
                  <a:pt x="44127" y="16448"/>
                </a:lnTo>
                <a:cubicBezTo>
                  <a:pt x="44052" y="16599"/>
                  <a:pt x="43976" y="16738"/>
                  <a:pt x="43875" y="16877"/>
                </a:cubicBezTo>
                <a:cubicBezTo>
                  <a:pt x="43875" y="16877"/>
                  <a:pt x="43875" y="16864"/>
                  <a:pt x="43875" y="16864"/>
                </a:cubicBezTo>
                <a:cubicBezTo>
                  <a:pt x="43976" y="16725"/>
                  <a:pt x="44052" y="16586"/>
                  <a:pt x="44127" y="16448"/>
                </a:cubicBezTo>
                <a:close/>
                <a:moveTo>
                  <a:pt x="43298" y="17069"/>
                </a:moveTo>
                <a:lnTo>
                  <a:pt x="43298" y="17069"/>
                </a:lnTo>
                <a:cubicBezTo>
                  <a:pt x="43296" y="17071"/>
                  <a:pt x="43294" y="17074"/>
                  <a:pt x="43294" y="17079"/>
                </a:cubicBezTo>
                <a:cubicBezTo>
                  <a:pt x="43296" y="17076"/>
                  <a:pt x="43297" y="17072"/>
                  <a:pt x="43298" y="17069"/>
                </a:cubicBezTo>
                <a:close/>
                <a:moveTo>
                  <a:pt x="1903" y="16889"/>
                </a:moveTo>
                <a:cubicBezTo>
                  <a:pt x="1991" y="17016"/>
                  <a:pt x="2079" y="17129"/>
                  <a:pt x="2193" y="17243"/>
                </a:cubicBezTo>
                <a:cubicBezTo>
                  <a:pt x="2079" y="17142"/>
                  <a:pt x="1978" y="17028"/>
                  <a:pt x="1890" y="16902"/>
                </a:cubicBezTo>
                <a:cubicBezTo>
                  <a:pt x="1890" y="16902"/>
                  <a:pt x="1903" y="16889"/>
                  <a:pt x="1903" y="16889"/>
                </a:cubicBezTo>
                <a:close/>
                <a:moveTo>
                  <a:pt x="1953" y="16586"/>
                </a:moveTo>
                <a:cubicBezTo>
                  <a:pt x="2016" y="16675"/>
                  <a:pt x="2092" y="16763"/>
                  <a:pt x="2168" y="16839"/>
                </a:cubicBezTo>
                <a:cubicBezTo>
                  <a:pt x="2180" y="16852"/>
                  <a:pt x="2180" y="16852"/>
                  <a:pt x="2193" y="16864"/>
                </a:cubicBezTo>
                <a:cubicBezTo>
                  <a:pt x="2218" y="16889"/>
                  <a:pt x="2231" y="16927"/>
                  <a:pt x="2256" y="16953"/>
                </a:cubicBezTo>
                <a:cubicBezTo>
                  <a:pt x="2269" y="16990"/>
                  <a:pt x="2294" y="17041"/>
                  <a:pt x="2307" y="17079"/>
                </a:cubicBezTo>
                <a:cubicBezTo>
                  <a:pt x="2319" y="17129"/>
                  <a:pt x="2345" y="17193"/>
                  <a:pt x="2370" y="17243"/>
                </a:cubicBezTo>
                <a:cubicBezTo>
                  <a:pt x="2206" y="17066"/>
                  <a:pt x="2067" y="16852"/>
                  <a:pt x="1940" y="16637"/>
                </a:cubicBezTo>
                <a:cubicBezTo>
                  <a:pt x="1940" y="16624"/>
                  <a:pt x="1940" y="16612"/>
                  <a:pt x="1953" y="16586"/>
                </a:cubicBezTo>
                <a:close/>
                <a:moveTo>
                  <a:pt x="43799" y="16586"/>
                </a:moveTo>
                <a:cubicBezTo>
                  <a:pt x="43812" y="16612"/>
                  <a:pt x="43812" y="16624"/>
                  <a:pt x="43812" y="16637"/>
                </a:cubicBezTo>
                <a:cubicBezTo>
                  <a:pt x="43685" y="16852"/>
                  <a:pt x="43547" y="17066"/>
                  <a:pt x="43382" y="17243"/>
                </a:cubicBezTo>
                <a:cubicBezTo>
                  <a:pt x="43408" y="17193"/>
                  <a:pt x="43433" y="17129"/>
                  <a:pt x="43446" y="17079"/>
                </a:cubicBezTo>
                <a:cubicBezTo>
                  <a:pt x="43458" y="17041"/>
                  <a:pt x="43483" y="16990"/>
                  <a:pt x="43496" y="16953"/>
                </a:cubicBezTo>
                <a:cubicBezTo>
                  <a:pt x="43509" y="16927"/>
                  <a:pt x="43534" y="16889"/>
                  <a:pt x="43559" y="16864"/>
                </a:cubicBezTo>
                <a:cubicBezTo>
                  <a:pt x="43572" y="16852"/>
                  <a:pt x="43572" y="16852"/>
                  <a:pt x="43572" y="16839"/>
                </a:cubicBezTo>
                <a:cubicBezTo>
                  <a:pt x="43660" y="16763"/>
                  <a:pt x="43723" y="16675"/>
                  <a:pt x="43799" y="16586"/>
                </a:cubicBezTo>
                <a:close/>
                <a:moveTo>
                  <a:pt x="43850" y="16889"/>
                </a:moveTo>
                <a:cubicBezTo>
                  <a:pt x="43850" y="16889"/>
                  <a:pt x="43850" y="16902"/>
                  <a:pt x="43850" y="16902"/>
                </a:cubicBezTo>
                <a:cubicBezTo>
                  <a:pt x="43774" y="17028"/>
                  <a:pt x="43673" y="17142"/>
                  <a:pt x="43559" y="17243"/>
                </a:cubicBezTo>
                <a:cubicBezTo>
                  <a:pt x="43660" y="17129"/>
                  <a:pt x="43761" y="17016"/>
                  <a:pt x="43850" y="16889"/>
                </a:cubicBezTo>
                <a:close/>
                <a:moveTo>
                  <a:pt x="1928" y="16675"/>
                </a:moveTo>
                <a:cubicBezTo>
                  <a:pt x="2067" y="16915"/>
                  <a:pt x="2231" y="17155"/>
                  <a:pt x="2420" y="17344"/>
                </a:cubicBezTo>
                <a:cubicBezTo>
                  <a:pt x="2446" y="17382"/>
                  <a:pt x="2471" y="17432"/>
                  <a:pt x="2496" y="17483"/>
                </a:cubicBezTo>
                <a:cubicBezTo>
                  <a:pt x="2483" y="17470"/>
                  <a:pt x="2458" y="17458"/>
                  <a:pt x="2446" y="17445"/>
                </a:cubicBezTo>
                <a:cubicBezTo>
                  <a:pt x="2244" y="17256"/>
                  <a:pt x="2054" y="17054"/>
                  <a:pt x="1903" y="16839"/>
                </a:cubicBezTo>
                <a:cubicBezTo>
                  <a:pt x="1903" y="16788"/>
                  <a:pt x="1915" y="16738"/>
                  <a:pt x="1928" y="16675"/>
                </a:cubicBezTo>
                <a:close/>
                <a:moveTo>
                  <a:pt x="43824" y="16675"/>
                </a:moveTo>
                <a:cubicBezTo>
                  <a:pt x="43837" y="16738"/>
                  <a:pt x="43850" y="16788"/>
                  <a:pt x="43850" y="16839"/>
                </a:cubicBezTo>
                <a:cubicBezTo>
                  <a:pt x="43698" y="17054"/>
                  <a:pt x="43509" y="17256"/>
                  <a:pt x="43307" y="17445"/>
                </a:cubicBezTo>
                <a:cubicBezTo>
                  <a:pt x="43294" y="17458"/>
                  <a:pt x="43269" y="17470"/>
                  <a:pt x="43256" y="17483"/>
                </a:cubicBezTo>
                <a:cubicBezTo>
                  <a:pt x="43281" y="17432"/>
                  <a:pt x="43307" y="17382"/>
                  <a:pt x="43332" y="17344"/>
                </a:cubicBezTo>
                <a:cubicBezTo>
                  <a:pt x="43521" y="17155"/>
                  <a:pt x="43685" y="16915"/>
                  <a:pt x="43824" y="16675"/>
                </a:cubicBezTo>
                <a:close/>
                <a:moveTo>
                  <a:pt x="3216" y="17546"/>
                </a:moveTo>
                <a:lnTo>
                  <a:pt x="3216" y="17546"/>
                </a:lnTo>
                <a:cubicBezTo>
                  <a:pt x="3216" y="17550"/>
                  <a:pt x="3217" y="17554"/>
                  <a:pt x="3219" y="17559"/>
                </a:cubicBezTo>
                <a:lnTo>
                  <a:pt x="3219" y="17559"/>
                </a:lnTo>
                <a:cubicBezTo>
                  <a:pt x="3218" y="17555"/>
                  <a:pt x="3217" y="17551"/>
                  <a:pt x="3216" y="17546"/>
                </a:cubicBezTo>
                <a:close/>
                <a:moveTo>
                  <a:pt x="4554" y="17584"/>
                </a:moveTo>
                <a:cubicBezTo>
                  <a:pt x="4546" y="17584"/>
                  <a:pt x="4549" y="17590"/>
                  <a:pt x="4551" y="17590"/>
                </a:cubicBezTo>
                <a:cubicBezTo>
                  <a:pt x="4553" y="17590"/>
                  <a:pt x="4554" y="17588"/>
                  <a:pt x="4554" y="17584"/>
                </a:cubicBezTo>
                <a:close/>
                <a:moveTo>
                  <a:pt x="41198" y="17584"/>
                </a:moveTo>
                <a:cubicBezTo>
                  <a:pt x="41198" y="17588"/>
                  <a:pt x="41199" y="17590"/>
                  <a:pt x="41201" y="17590"/>
                </a:cubicBezTo>
                <a:cubicBezTo>
                  <a:pt x="41204" y="17590"/>
                  <a:pt x="41206" y="17584"/>
                  <a:pt x="41198" y="17584"/>
                </a:cubicBezTo>
                <a:close/>
                <a:moveTo>
                  <a:pt x="3219" y="17559"/>
                </a:moveTo>
                <a:cubicBezTo>
                  <a:pt x="3222" y="17572"/>
                  <a:pt x="3225" y="17585"/>
                  <a:pt x="3228" y="17597"/>
                </a:cubicBezTo>
                <a:cubicBezTo>
                  <a:pt x="3228" y="17580"/>
                  <a:pt x="3223" y="17568"/>
                  <a:pt x="3219" y="17559"/>
                </a:cubicBezTo>
                <a:close/>
                <a:moveTo>
                  <a:pt x="4377" y="12470"/>
                </a:moveTo>
                <a:lnTo>
                  <a:pt x="4377" y="12470"/>
                </a:lnTo>
                <a:cubicBezTo>
                  <a:pt x="4630" y="12533"/>
                  <a:pt x="4870" y="12634"/>
                  <a:pt x="5085" y="12786"/>
                </a:cubicBezTo>
                <a:cubicBezTo>
                  <a:pt x="5527" y="13101"/>
                  <a:pt x="5779" y="13606"/>
                  <a:pt x="5893" y="14124"/>
                </a:cubicBezTo>
                <a:cubicBezTo>
                  <a:pt x="6057" y="14857"/>
                  <a:pt x="6044" y="15652"/>
                  <a:pt x="5918" y="16397"/>
                </a:cubicBezTo>
                <a:cubicBezTo>
                  <a:pt x="5855" y="16700"/>
                  <a:pt x="5779" y="17003"/>
                  <a:pt x="5552" y="17230"/>
                </a:cubicBezTo>
                <a:cubicBezTo>
                  <a:pt x="5375" y="17420"/>
                  <a:pt x="5122" y="17546"/>
                  <a:pt x="4883" y="17634"/>
                </a:cubicBezTo>
                <a:cubicBezTo>
                  <a:pt x="5047" y="17331"/>
                  <a:pt x="5148" y="16990"/>
                  <a:pt x="5236" y="16662"/>
                </a:cubicBezTo>
                <a:cubicBezTo>
                  <a:pt x="5400" y="16069"/>
                  <a:pt x="5476" y="15475"/>
                  <a:pt x="5426" y="14869"/>
                </a:cubicBezTo>
                <a:cubicBezTo>
                  <a:pt x="5337" y="13998"/>
                  <a:pt x="5034" y="13063"/>
                  <a:pt x="4377" y="12470"/>
                </a:cubicBezTo>
                <a:close/>
                <a:moveTo>
                  <a:pt x="41375" y="12470"/>
                </a:moveTo>
                <a:lnTo>
                  <a:pt x="41375" y="12470"/>
                </a:lnTo>
                <a:cubicBezTo>
                  <a:pt x="40718" y="13063"/>
                  <a:pt x="40415" y="13998"/>
                  <a:pt x="40327" y="14869"/>
                </a:cubicBezTo>
                <a:cubicBezTo>
                  <a:pt x="40276" y="15475"/>
                  <a:pt x="40352" y="16069"/>
                  <a:pt x="40516" y="16662"/>
                </a:cubicBezTo>
                <a:cubicBezTo>
                  <a:pt x="40592" y="16990"/>
                  <a:pt x="40705" y="17331"/>
                  <a:pt x="40870" y="17634"/>
                </a:cubicBezTo>
                <a:cubicBezTo>
                  <a:pt x="40617" y="17546"/>
                  <a:pt x="40377" y="17420"/>
                  <a:pt x="40200" y="17230"/>
                </a:cubicBezTo>
                <a:cubicBezTo>
                  <a:pt x="39973" y="17003"/>
                  <a:pt x="39897" y="16700"/>
                  <a:pt x="39834" y="16397"/>
                </a:cubicBezTo>
                <a:cubicBezTo>
                  <a:pt x="39708" y="15652"/>
                  <a:pt x="39683" y="14857"/>
                  <a:pt x="39859" y="14124"/>
                </a:cubicBezTo>
                <a:cubicBezTo>
                  <a:pt x="39973" y="13606"/>
                  <a:pt x="40226" y="13101"/>
                  <a:pt x="40668" y="12786"/>
                </a:cubicBezTo>
                <a:cubicBezTo>
                  <a:pt x="40882" y="12634"/>
                  <a:pt x="41122" y="12533"/>
                  <a:pt x="41375" y="12470"/>
                </a:cubicBezTo>
                <a:close/>
                <a:moveTo>
                  <a:pt x="3607" y="12394"/>
                </a:moveTo>
                <a:cubicBezTo>
                  <a:pt x="3494" y="12521"/>
                  <a:pt x="3418" y="12672"/>
                  <a:pt x="3342" y="12824"/>
                </a:cubicBezTo>
                <a:cubicBezTo>
                  <a:pt x="3266" y="13038"/>
                  <a:pt x="3165" y="13329"/>
                  <a:pt x="3102" y="13569"/>
                </a:cubicBezTo>
                <a:cubicBezTo>
                  <a:pt x="3052" y="13771"/>
                  <a:pt x="3014" y="13973"/>
                  <a:pt x="2976" y="14187"/>
                </a:cubicBezTo>
                <a:cubicBezTo>
                  <a:pt x="2951" y="14705"/>
                  <a:pt x="2887" y="16144"/>
                  <a:pt x="3001" y="16675"/>
                </a:cubicBezTo>
                <a:cubicBezTo>
                  <a:pt x="3083" y="17024"/>
                  <a:pt x="3164" y="17341"/>
                  <a:pt x="3216" y="17546"/>
                </a:cubicBezTo>
                <a:lnTo>
                  <a:pt x="3216" y="17546"/>
                </a:lnTo>
                <a:cubicBezTo>
                  <a:pt x="3216" y="17546"/>
                  <a:pt x="3216" y="17546"/>
                  <a:pt x="3216" y="17546"/>
                </a:cubicBezTo>
                <a:lnTo>
                  <a:pt x="3216" y="17546"/>
                </a:lnTo>
                <a:cubicBezTo>
                  <a:pt x="3254" y="17634"/>
                  <a:pt x="3292" y="17710"/>
                  <a:pt x="3342" y="17786"/>
                </a:cubicBezTo>
                <a:cubicBezTo>
                  <a:pt x="3317" y="17786"/>
                  <a:pt x="3292" y="17773"/>
                  <a:pt x="3266" y="17773"/>
                </a:cubicBezTo>
                <a:cubicBezTo>
                  <a:pt x="3216" y="17773"/>
                  <a:pt x="3001" y="17761"/>
                  <a:pt x="2837" y="17647"/>
                </a:cubicBezTo>
                <a:cubicBezTo>
                  <a:pt x="2824" y="17647"/>
                  <a:pt x="2812" y="17634"/>
                  <a:pt x="2799" y="17622"/>
                </a:cubicBezTo>
                <a:cubicBezTo>
                  <a:pt x="2774" y="17597"/>
                  <a:pt x="2749" y="17571"/>
                  <a:pt x="2723" y="17533"/>
                </a:cubicBezTo>
                <a:cubicBezTo>
                  <a:pt x="2723" y="17533"/>
                  <a:pt x="2711" y="17533"/>
                  <a:pt x="2711" y="17521"/>
                </a:cubicBezTo>
                <a:cubicBezTo>
                  <a:pt x="2685" y="17496"/>
                  <a:pt x="2660" y="17470"/>
                  <a:pt x="2635" y="17445"/>
                </a:cubicBezTo>
                <a:cubicBezTo>
                  <a:pt x="2597" y="17382"/>
                  <a:pt x="2572" y="17331"/>
                  <a:pt x="2534" y="17268"/>
                </a:cubicBezTo>
                <a:lnTo>
                  <a:pt x="2534" y="17268"/>
                </a:lnTo>
                <a:cubicBezTo>
                  <a:pt x="2559" y="17294"/>
                  <a:pt x="2572" y="17306"/>
                  <a:pt x="2584" y="17319"/>
                </a:cubicBezTo>
                <a:cubicBezTo>
                  <a:pt x="2584" y="17331"/>
                  <a:pt x="2597" y="17331"/>
                  <a:pt x="2597" y="17331"/>
                </a:cubicBezTo>
                <a:cubicBezTo>
                  <a:pt x="2572" y="17294"/>
                  <a:pt x="2547" y="17230"/>
                  <a:pt x="2509" y="17167"/>
                </a:cubicBezTo>
                <a:cubicBezTo>
                  <a:pt x="2496" y="17155"/>
                  <a:pt x="2483" y="17129"/>
                  <a:pt x="2458" y="17117"/>
                </a:cubicBezTo>
                <a:cubicBezTo>
                  <a:pt x="2458" y="17091"/>
                  <a:pt x="2446" y="17079"/>
                  <a:pt x="2433" y="17054"/>
                </a:cubicBezTo>
                <a:lnTo>
                  <a:pt x="2433" y="17054"/>
                </a:lnTo>
                <a:cubicBezTo>
                  <a:pt x="2446" y="17066"/>
                  <a:pt x="2471" y="17079"/>
                  <a:pt x="2483" y="17091"/>
                </a:cubicBezTo>
                <a:cubicBezTo>
                  <a:pt x="2471" y="17066"/>
                  <a:pt x="2458" y="17041"/>
                  <a:pt x="2446" y="17016"/>
                </a:cubicBezTo>
                <a:cubicBezTo>
                  <a:pt x="2433" y="17003"/>
                  <a:pt x="2420" y="16990"/>
                  <a:pt x="2408" y="16978"/>
                </a:cubicBezTo>
                <a:cubicBezTo>
                  <a:pt x="2395" y="16940"/>
                  <a:pt x="2382" y="16889"/>
                  <a:pt x="2370" y="16852"/>
                </a:cubicBezTo>
                <a:cubicBezTo>
                  <a:pt x="2370" y="16839"/>
                  <a:pt x="2370" y="16839"/>
                  <a:pt x="2370" y="16826"/>
                </a:cubicBezTo>
                <a:cubicBezTo>
                  <a:pt x="2357" y="16801"/>
                  <a:pt x="2357" y="16776"/>
                  <a:pt x="2345" y="16751"/>
                </a:cubicBezTo>
                <a:cubicBezTo>
                  <a:pt x="2345" y="16763"/>
                  <a:pt x="2345" y="16763"/>
                  <a:pt x="2345" y="16763"/>
                </a:cubicBezTo>
                <a:cubicBezTo>
                  <a:pt x="2332" y="16713"/>
                  <a:pt x="2307" y="16650"/>
                  <a:pt x="2294" y="16599"/>
                </a:cubicBezTo>
                <a:cubicBezTo>
                  <a:pt x="2180" y="16195"/>
                  <a:pt x="2105" y="15677"/>
                  <a:pt x="2180" y="15059"/>
                </a:cubicBezTo>
                <a:cubicBezTo>
                  <a:pt x="2345" y="13720"/>
                  <a:pt x="2976" y="12647"/>
                  <a:pt x="2976" y="12647"/>
                </a:cubicBezTo>
                <a:lnTo>
                  <a:pt x="3165" y="12495"/>
                </a:lnTo>
                <a:cubicBezTo>
                  <a:pt x="3191" y="12470"/>
                  <a:pt x="3216" y="12432"/>
                  <a:pt x="3241" y="12407"/>
                </a:cubicBezTo>
                <a:lnTo>
                  <a:pt x="3367" y="12407"/>
                </a:lnTo>
                <a:cubicBezTo>
                  <a:pt x="3367" y="12419"/>
                  <a:pt x="3377" y="12426"/>
                  <a:pt x="3386" y="12426"/>
                </a:cubicBezTo>
                <a:cubicBezTo>
                  <a:pt x="3396" y="12426"/>
                  <a:pt x="3405" y="12419"/>
                  <a:pt x="3405" y="12407"/>
                </a:cubicBezTo>
                <a:lnTo>
                  <a:pt x="3405" y="12394"/>
                </a:lnTo>
                <a:close/>
                <a:moveTo>
                  <a:pt x="42347" y="12394"/>
                </a:moveTo>
                <a:cubicBezTo>
                  <a:pt x="42347" y="12407"/>
                  <a:pt x="42347" y="12407"/>
                  <a:pt x="42347" y="12407"/>
                </a:cubicBezTo>
                <a:cubicBezTo>
                  <a:pt x="42347" y="12419"/>
                  <a:pt x="42356" y="12426"/>
                  <a:pt x="42366" y="12426"/>
                </a:cubicBezTo>
                <a:cubicBezTo>
                  <a:pt x="42375" y="12426"/>
                  <a:pt x="42385" y="12419"/>
                  <a:pt x="42385" y="12407"/>
                </a:cubicBezTo>
                <a:lnTo>
                  <a:pt x="42511" y="12407"/>
                </a:lnTo>
                <a:cubicBezTo>
                  <a:pt x="42536" y="12432"/>
                  <a:pt x="42562" y="12470"/>
                  <a:pt x="42587" y="12495"/>
                </a:cubicBezTo>
                <a:lnTo>
                  <a:pt x="42776" y="12647"/>
                </a:lnTo>
                <a:cubicBezTo>
                  <a:pt x="42776" y="12647"/>
                  <a:pt x="43408" y="13720"/>
                  <a:pt x="43572" y="15059"/>
                </a:cubicBezTo>
                <a:cubicBezTo>
                  <a:pt x="43660" y="15804"/>
                  <a:pt x="43534" y="16410"/>
                  <a:pt x="43382" y="16839"/>
                </a:cubicBezTo>
                <a:cubicBezTo>
                  <a:pt x="43382" y="16839"/>
                  <a:pt x="43382" y="16852"/>
                  <a:pt x="43382" y="16852"/>
                </a:cubicBezTo>
                <a:cubicBezTo>
                  <a:pt x="43370" y="16889"/>
                  <a:pt x="43357" y="16940"/>
                  <a:pt x="43345" y="16978"/>
                </a:cubicBezTo>
                <a:cubicBezTo>
                  <a:pt x="43332" y="16978"/>
                  <a:pt x="43332" y="16990"/>
                  <a:pt x="43319" y="16990"/>
                </a:cubicBezTo>
                <a:cubicBezTo>
                  <a:pt x="43308" y="17023"/>
                  <a:pt x="43307" y="17047"/>
                  <a:pt x="43298" y="17069"/>
                </a:cubicBezTo>
                <a:lnTo>
                  <a:pt x="43298" y="17069"/>
                </a:lnTo>
                <a:cubicBezTo>
                  <a:pt x="43303" y="17065"/>
                  <a:pt x="43311" y="17062"/>
                  <a:pt x="43319" y="17054"/>
                </a:cubicBezTo>
                <a:lnTo>
                  <a:pt x="43319" y="17054"/>
                </a:lnTo>
                <a:cubicBezTo>
                  <a:pt x="43307" y="17079"/>
                  <a:pt x="43294" y="17091"/>
                  <a:pt x="43281" y="17117"/>
                </a:cubicBezTo>
                <a:cubicBezTo>
                  <a:pt x="43281" y="17129"/>
                  <a:pt x="43269" y="17142"/>
                  <a:pt x="43256" y="17155"/>
                </a:cubicBezTo>
                <a:cubicBezTo>
                  <a:pt x="43231" y="17205"/>
                  <a:pt x="43193" y="17268"/>
                  <a:pt x="43168" y="17319"/>
                </a:cubicBezTo>
                <a:cubicBezTo>
                  <a:pt x="43180" y="17306"/>
                  <a:pt x="43193" y="17294"/>
                  <a:pt x="43218" y="17268"/>
                </a:cubicBezTo>
                <a:lnTo>
                  <a:pt x="43218" y="17268"/>
                </a:lnTo>
                <a:cubicBezTo>
                  <a:pt x="43180" y="17331"/>
                  <a:pt x="43143" y="17382"/>
                  <a:pt x="43117" y="17445"/>
                </a:cubicBezTo>
                <a:cubicBezTo>
                  <a:pt x="43092" y="17470"/>
                  <a:pt x="43067" y="17496"/>
                  <a:pt x="43041" y="17521"/>
                </a:cubicBezTo>
                <a:cubicBezTo>
                  <a:pt x="42892" y="17763"/>
                  <a:pt x="42552" y="17773"/>
                  <a:pt x="42494" y="17773"/>
                </a:cubicBezTo>
                <a:cubicBezTo>
                  <a:pt x="42489" y="17773"/>
                  <a:pt x="42486" y="17773"/>
                  <a:pt x="42486" y="17773"/>
                </a:cubicBezTo>
                <a:cubicBezTo>
                  <a:pt x="42461" y="17773"/>
                  <a:pt x="42435" y="17786"/>
                  <a:pt x="42410" y="17786"/>
                </a:cubicBezTo>
                <a:cubicBezTo>
                  <a:pt x="42448" y="17710"/>
                  <a:pt x="42499" y="17634"/>
                  <a:pt x="42524" y="17546"/>
                </a:cubicBezTo>
                <a:cubicBezTo>
                  <a:pt x="42524" y="17571"/>
                  <a:pt x="42524" y="17609"/>
                  <a:pt x="42524" y="17647"/>
                </a:cubicBezTo>
                <a:cubicBezTo>
                  <a:pt x="42536" y="17597"/>
                  <a:pt x="42549" y="17533"/>
                  <a:pt x="42562" y="17470"/>
                </a:cubicBezTo>
                <a:cubicBezTo>
                  <a:pt x="42562" y="17458"/>
                  <a:pt x="42562" y="17458"/>
                  <a:pt x="42562" y="17445"/>
                </a:cubicBezTo>
                <a:cubicBezTo>
                  <a:pt x="42574" y="17432"/>
                  <a:pt x="42587" y="17407"/>
                  <a:pt x="42587" y="17382"/>
                </a:cubicBezTo>
                <a:cubicBezTo>
                  <a:pt x="42637" y="17193"/>
                  <a:pt x="42701" y="16940"/>
                  <a:pt x="42751" y="16675"/>
                </a:cubicBezTo>
                <a:cubicBezTo>
                  <a:pt x="42764" y="16637"/>
                  <a:pt x="42764" y="16599"/>
                  <a:pt x="42776" y="16561"/>
                </a:cubicBezTo>
                <a:cubicBezTo>
                  <a:pt x="42776" y="16549"/>
                  <a:pt x="42776" y="16549"/>
                  <a:pt x="42776" y="16549"/>
                </a:cubicBezTo>
                <a:cubicBezTo>
                  <a:pt x="42776" y="16498"/>
                  <a:pt x="42789" y="16448"/>
                  <a:pt x="42789" y="16397"/>
                </a:cubicBezTo>
                <a:cubicBezTo>
                  <a:pt x="42852" y="15816"/>
                  <a:pt x="42814" y="14844"/>
                  <a:pt x="42789" y="14339"/>
                </a:cubicBezTo>
                <a:cubicBezTo>
                  <a:pt x="42789" y="14301"/>
                  <a:pt x="42776" y="14276"/>
                  <a:pt x="42776" y="14238"/>
                </a:cubicBezTo>
                <a:lnTo>
                  <a:pt x="42776" y="14238"/>
                </a:lnTo>
                <a:cubicBezTo>
                  <a:pt x="42776" y="14238"/>
                  <a:pt x="42776" y="14250"/>
                  <a:pt x="42789" y="14250"/>
                </a:cubicBezTo>
                <a:cubicBezTo>
                  <a:pt x="42789" y="14238"/>
                  <a:pt x="42789" y="14213"/>
                  <a:pt x="42776" y="14200"/>
                </a:cubicBezTo>
                <a:cubicBezTo>
                  <a:pt x="42776" y="14200"/>
                  <a:pt x="42776" y="14187"/>
                  <a:pt x="42776" y="14187"/>
                </a:cubicBezTo>
                <a:cubicBezTo>
                  <a:pt x="42738" y="13960"/>
                  <a:pt x="42701" y="13720"/>
                  <a:pt x="42637" y="13505"/>
                </a:cubicBezTo>
                <a:lnTo>
                  <a:pt x="42650" y="13505"/>
                </a:lnTo>
                <a:cubicBezTo>
                  <a:pt x="42637" y="13493"/>
                  <a:pt x="42637" y="13468"/>
                  <a:pt x="42625" y="13455"/>
                </a:cubicBezTo>
                <a:cubicBezTo>
                  <a:pt x="42625" y="13455"/>
                  <a:pt x="42625" y="13442"/>
                  <a:pt x="42625" y="13442"/>
                </a:cubicBezTo>
                <a:cubicBezTo>
                  <a:pt x="42625" y="13442"/>
                  <a:pt x="42625" y="13430"/>
                  <a:pt x="42612" y="13417"/>
                </a:cubicBezTo>
                <a:cubicBezTo>
                  <a:pt x="42562" y="13253"/>
                  <a:pt x="42511" y="13076"/>
                  <a:pt x="42461" y="12937"/>
                </a:cubicBezTo>
                <a:cubicBezTo>
                  <a:pt x="42372" y="12735"/>
                  <a:pt x="42271" y="12546"/>
                  <a:pt x="42145" y="12394"/>
                </a:cubicBezTo>
                <a:close/>
                <a:moveTo>
                  <a:pt x="4024" y="12419"/>
                </a:moveTo>
                <a:cubicBezTo>
                  <a:pt x="4062" y="12419"/>
                  <a:pt x="4112" y="12419"/>
                  <a:pt x="4150" y="12432"/>
                </a:cubicBezTo>
                <a:cubicBezTo>
                  <a:pt x="4870" y="13089"/>
                  <a:pt x="5211" y="13960"/>
                  <a:pt x="5287" y="14958"/>
                </a:cubicBezTo>
                <a:cubicBezTo>
                  <a:pt x="5324" y="15500"/>
                  <a:pt x="5261" y="16031"/>
                  <a:pt x="5110" y="16549"/>
                </a:cubicBezTo>
                <a:cubicBezTo>
                  <a:pt x="5047" y="16801"/>
                  <a:pt x="4971" y="17054"/>
                  <a:pt x="4883" y="17294"/>
                </a:cubicBezTo>
                <a:cubicBezTo>
                  <a:pt x="4769" y="17395"/>
                  <a:pt x="4668" y="17483"/>
                  <a:pt x="4554" y="17584"/>
                </a:cubicBezTo>
                <a:cubicBezTo>
                  <a:pt x="4655" y="17508"/>
                  <a:pt x="4769" y="17420"/>
                  <a:pt x="4857" y="17331"/>
                </a:cubicBezTo>
                <a:lnTo>
                  <a:pt x="4857" y="17331"/>
                </a:lnTo>
                <a:cubicBezTo>
                  <a:pt x="4807" y="17458"/>
                  <a:pt x="4744" y="17584"/>
                  <a:pt x="4681" y="17698"/>
                </a:cubicBezTo>
                <a:cubicBezTo>
                  <a:pt x="4516" y="17735"/>
                  <a:pt x="4352" y="17773"/>
                  <a:pt x="4188" y="17799"/>
                </a:cubicBezTo>
                <a:cubicBezTo>
                  <a:pt x="4415" y="17496"/>
                  <a:pt x="4478" y="17079"/>
                  <a:pt x="4529" y="16725"/>
                </a:cubicBezTo>
                <a:cubicBezTo>
                  <a:pt x="4554" y="16574"/>
                  <a:pt x="4567" y="16410"/>
                  <a:pt x="4580" y="16258"/>
                </a:cubicBezTo>
                <a:cubicBezTo>
                  <a:pt x="4630" y="16144"/>
                  <a:pt x="4681" y="16043"/>
                  <a:pt x="4731" y="15930"/>
                </a:cubicBezTo>
                <a:cubicBezTo>
                  <a:pt x="4731" y="15921"/>
                  <a:pt x="4725" y="15912"/>
                  <a:pt x="4717" y="15912"/>
                </a:cubicBezTo>
                <a:cubicBezTo>
                  <a:pt x="4713" y="15912"/>
                  <a:pt x="4709" y="15913"/>
                  <a:pt x="4706" y="15917"/>
                </a:cubicBezTo>
                <a:cubicBezTo>
                  <a:pt x="4668" y="16018"/>
                  <a:pt x="4630" y="16107"/>
                  <a:pt x="4580" y="16195"/>
                </a:cubicBezTo>
                <a:cubicBezTo>
                  <a:pt x="4580" y="16069"/>
                  <a:pt x="4592" y="15930"/>
                  <a:pt x="4592" y="15804"/>
                </a:cubicBezTo>
                <a:cubicBezTo>
                  <a:pt x="4643" y="15703"/>
                  <a:pt x="4718" y="15601"/>
                  <a:pt x="4794" y="15513"/>
                </a:cubicBezTo>
                <a:cubicBezTo>
                  <a:pt x="4804" y="15503"/>
                  <a:pt x="4790" y="15484"/>
                  <a:pt x="4777" y="15484"/>
                </a:cubicBezTo>
                <a:cubicBezTo>
                  <a:pt x="4774" y="15484"/>
                  <a:pt x="4771" y="15485"/>
                  <a:pt x="4769" y="15488"/>
                </a:cubicBezTo>
                <a:cubicBezTo>
                  <a:pt x="4706" y="15576"/>
                  <a:pt x="4643" y="15665"/>
                  <a:pt x="4592" y="15753"/>
                </a:cubicBezTo>
                <a:cubicBezTo>
                  <a:pt x="4580" y="15665"/>
                  <a:pt x="4580" y="15589"/>
                  <a:pt x="4580" y="15500"/>
                </a:cubicBezTo>
                <a:cubicBezTo>
                  <a:pt x="4681" y="15336"/>
                  <a:pt x="4769" y="15160"/>
                  <a:pt x="4832" y="14983"/>
                </a:cubicBezTo>
                <a:cubicBezTo>
                  <a:pt x="4832" y="14974"/>
                  <a:pt x="4819" y="14965"/>
                  <a:pt x="4812" y="14965"/>
                </a:cubicBezTo>
                <a:cubicBezTo>
                  <a:pt x="4809" y="14965"/>
                  <a:pt x="4807" y="14966"/>
                  <a:pt x="4807" y="14970"/>
                </a:cubicBezTo>
                <a:cubicBezTo>
                  <a:pt x="4744" y="15147"/>
                  <a:pt x="4668" y="15298"/>
                  <a:pt x="4580" y="15450"/>
                </a:cubicBezTo>
                <a:cubicBezTo>
                  <a:pt x="4580" y="15425"/>
                  <a:pt x="4580" y="15387"/>
                  <a:pt x="4580" y="15362"/>
                </a:cubicBezTo>
                <a:cubicBezTo>
                  <a:pt x="4567" y="15273"/>
                  <a:pt x="4567" y="15185"/>
                  <a:pt x="4554" y="15096"/>
                </a:cubicBezTo>
                <a:cubicBezTo>
                  <a:pt x="4655" y="14932"/>
                  <a:pt x="4744" y="14768"/>
                  <a:pt x="4857" y="14629"/>
                </a:cubicBezTo>
                <a:cubicBezTo>
                  <a:pt x="4866" y="14620"/>
                  <a:pt x="4856" y="14611"/>
                  <a:pt x="4845" y="14611"/>
                </a:cubicBezTo>
                <a:cubicBezTo>
                  <a:pt x="4841" y="14611"/>
                  <a:pt x="4836" y="14613"/>
                  <a:pt x="4832" y="14617"/>
                </a:cubicBezTo>
                <a:cubicBezTo>
                  <a:pt x="4731" y="14743"/>
                  <a:pt x="4643" y="14894"/>
                  <a:pt x="4554" y="15046"/>
                </a:cubicBezTo>
                <a:cubicBezTo>
                  <a:pt x="4542" y="14932"/>
                  <a:pt x="4529" y="14819"/>
                  <a:pt x="4516" y="14705"/>
                </a:cubicBezTo>
                <a:cubicBezTo>
                  <a:pt x="4617" y="14528"/>
                  <a:pt x="4718" y="14326"/>
                  <a:pt x="4794" y="14137"/>
                </a:cubicBezTo>
                <a:cubicBezTo>
                  <a:pt x="4794" y="14128"/>
                  <a:pt x="4788" y="14119"/>
                  <a:pt x="4780" y="14119"/>
                </a:cubicBezTo>
                <a:cubicBezTo>
                  <a:pt x="4776" y="14119"/>
                  <a:pt x="4773" y="14120"/>
                  <a:pt x="4769" y="14124"/>
                </a:cubicBezTo>
                <a:cubicBezTo>
                  <a:pt x="4693" y="14314"/>
                  <a:pt x="4617" y="14503"/>
                  <a:pt x="4516" y="14680"/>
                </a:cubicBezTo>
                <a:cubicBezTo>
                  <a:pt x="4504" y="14604"/>
                  <a:pt x="4491" y="14528"/>
                  <a:pt x="4478" y="14452"/>
                </a:cubicBezTo>
                <a:cubicBezTo>
                  <a:pt x="4605" y="14250"/>
                  <a:pt x="4744" y="14023"/>
                  <a:pt x="4756" y="13771"/>
                </a:cubicBezTo>
                <a:cubicBezTo>
                  <a:pt x="4756" y="13764"/>
                  <a:pt x="4753" y="13761"/>
                  <a:pt x="4750" y="13761"/>
                </a:cubicBezTo>
                <a:cubicBezTo>
                  <a:pt x="4747" y="13761"/>
                  <a:pt x="4744" y="13764"/>
                  <a:pt x="4744" y="13771"/>
                </a:cubicBezTo>
                <a:cubicBezTo>
                  <a:pt x="4731" y="14010"/>
                  <a:pt x="4592" y="14225"/>
                  <a:pt x="4466" y="14415"/>
                </a:cubicBezTo>
                <a:cubicBezTo>
                  <a:pt x="4441" y="14314"/>
                  <a:pt x="4415" y="14200"/>
                  <a:pt x="4390" y="14099"/>
                </a:cubicBezTo>
                <a:cubicBezTo>
                  <a:pt x="4453" y="13985"/>
                  <a:pt x="4504" y="13872"/>
                  <a:pt x="4529" y="13745"/>
                </a:cubicBezTo>
                <a:cubicBezTo>
                  <a:pt x="4529" y="13736"/>
                  <a:pt x="4523" y="13727"/>
                  <a:pt x="4519" y="13727"/>
                </a:cubicBezTo>
                <a:cubicBezTo>
                  <a:pt x="4517" y="13727"/>
                  <a:pt x="4516" y="13729"/>
                  <a:pt x="4516" y="13733"/>
                </a:cubicBezTo>
                <a:cubicBezTo>
                  <a:pt x="4491" y="13859"/>
                  <a:pt x="4441" y="13960"/>
                  <a:pt x="4377" y="14061"/>
                </a:cubicBezTo>
                <a:cubicBezTo>
                  <a:pt x="4365" y="14010"/>
                  <a:pt x="4352" y="13960"/>
                  <a:pt x="4340" y="13922"/>
                </a:cubicBezTo>
                <a:cubicBezTo>
                  <a:pt x="4327" y="13884"/>
                  <a:pt x="4314" y="13846"/>
                  <a:pt x="4302" y="13808"/>
                </a:cubicBezTo>
                <a:cubicBezTo>
                  <a:pt x="4390" y="13657"/>
                  <a:pt x="4453" y="13505"/>
                  <a:pt x="4529" y="13354"/>
                </a:cubicBezTo>
                <a:cubicBezTo>
                  <a:pt x="4538" y="13345"/>
                  <a:pt x="4528" y="13336"/>
                  <a:pt x="4521" y="13336"/>
                </a:cubicBezTo>
                <a:cubicBezTo>
                  <a:pt x="4519" y="13336"/>
                  <a:pt x="4516" y="13338"/>
                  <a:pt x="4516" y="13341"/>
                </a:cubicBezTo>
                <a:cubicBezTo>
                  <a:pt x="4441" y="13480"/>
                  <a:pt x="4365" y="13632"/>
                  <a:pt x="4289" y="13771"/>
                </a:cubicBezTo>
                <a:cubicBezTo>
                  <a:pt x="4276" y="13707"/>
                  <a:pt x="4251" y="13632"/>
                  <a:pt x="4226" y="13569"/>
                </a:cubicBezTo>
                <a:cubicBezTo>
                  <a:pt x="4314" y="13392"/>
                  <a:pt x="4403" y="13202"/>
                  <a:pt x="4504" y="13026"/>
                </a:cubicBezTo>
                <a:cubicBezTo>
                  <a:pt x="4504" y="13017"/>
                  <a:pt x="4497" y="13008"/>
                  <a:pt x="4489" y="13008"/>
                </a:cubicBezTo>
                <a:cubicBezTo>
                  <a:pt x="4486" y="13008"/>
                  <a:pt x="4482" y="13009"/>
                  <a:pt x="4478" y="13013"/>
                </a:cubicBezTo>
                <a:cubicBezTo>
                  <a:pt x="4390" y="13190"/>
                  <a:pt x="4302" y="13354"/>
                  <a:pt x="4213" y="13518"/>
                </a:cubicBezTo>
                <a:cubicBezTo>
                  <a:pt x="4188" y="13442"/>
                  <a:pt x="4163" y="13367"/>
                  <a:pt x="4125" y="13291"/>
                </a:cubicBezTo>
                <a:cubicBezTo>
                  <a:pt x="4226" y="13101"/>
                  <a:pt x="4302" y="12912"/>
                  <a:pt x="4340" y="12697"/>
                </a:cubicBezTo>
                <a:cubicBezTo>
                  <a:pt x="4340" y="12690"/>
                  <a:pt x="4331" y="12683"/>
                  <a:pt x="4324" y="12683"/>
                </a:cubicBezTo>
                <a:cubicBezTo>
                  <a:pt x="4319" y="12683"/>
                  <a:pt x="4314" y="12687"/>
                  <a:pt x="4314" y="12697"/>
                </a:cubicBezTo>
                <a:cubicBezTo>
                  <a:pt x="4276" y="12887"/>
                  <a:pt x="4201" y="13076"/>
                  <a:pt x="4112" y="13240"/>
                </a:cubicBezTo>
                <a:lnTo>
                  <a:pt x="4024" y="12975"/>
                </a:lnTo>
                <a:cubicBezTo>
                  <a:pt x="4087" y="12849"/>
                  <a:pt x="4138" y="12710"/>
                  <a:pt x="4175" y="12571"/>
                </a:cubicBezTo>
                <a:cubicBezTo>
                  <a:pt x="4175" y="12565"/>
                  <a:pt x="4172" y="12562"/>
                  <a:pt x="4169" y="12562"/>
                </a:cubicBezTo>
                <a:cubicBezTo>
                  <a:pt x="4166" y="12562"/>
                  <a:pt x="4163" y="12565"/>
                  <a:pt x="4163" y="12571"/>
                </a:cubicBezTo>
                <a:cubicBezTo>
                  <a:pt x="4125" y="12697"/>
                  <a:pt x="4074" y="12824"/>
                  <a:pt x="4011" y="12950"/>
                </a:cubicBezTo>
                <a:cubicBezTo>
                  <a:pt x="3973" y="12849"/>
                  <a:pt x="3936" y="12748"/>
                  <a:pt x="3898" y="12647"/>
                </a:cubicBezTo>
                <a:cubicBezTo>
                  <a:pt x="3936" y="12571"/>
                  <a:pt x="3986" y="12495"/>
                  <a:pt x="4024" y="12419"/>
                </a:cubicBezTo>
                <a:close/>
                <a:moveTo>
                  <a:pt x="41728" y="12419"/>
                </a:moveTo>
                <a:cubicBezTo>
                  <a:pt x="41766" y="12495"/>
                  <a:pt x="41804" y="12571"/>
                  <a:pt x="41855" y="12647"/>
                </a:cubicBezTo>
                <a:cubicBezTo>
                  <a:pt x="41817" y="12748"/>
                  <a:pt x="41779" y="12849"/>
                  <a:pt x="41741" y="12950"/>
                </a:cubicBezTo>
                <a:cubicBezTo>
                  <a:pt x="41678" y="12824"/>
                  <a:pt x="41627" y="12697"/>
                  <a:pt x="41589" y="12571"/>
                </a:cubicBezTo>
                <a:cubicBezTo>
                  <a:pt x="41589" y="12565"/>
                  <a:pt x="41586" y="12562"/>
                  <a:pt x="41583" y="12562"/>
                </a:cubicBezTo>
                <a:cubicBezTo>
                  <a:pt x="41580" y="12562"/>
                  <a:pt x="41577" y="12565"/>
                  <a:pt x="41577" y="12571"/>
                </a:cubicBezTo>
                <a:cubicBezTo>
                  <a:pt x="41615" y="12710"/>
                  <a:pt x="41665" y="12849"/>
                  <a:pt x="41728" y="12975"/>
                </a:cubicBezTo>
                <a:cubicBezTo>
                  <a:pt x="41703" y="13063"/>
                  <a:pt x="41665" y="13152"/>
                  <a:pt x="41640" y="13240"/>
                </a:cubicBezTo>
                <a:cubicBezTo>
                  <a:pt x="41551" y="13076"/>
                  <a:pt x="41476" y="12887"/>
                  <a:pt x="41438" y="12697"/>
                </a:cubicBezTo>
                <a:cubicBezTo>
                  <a:pt x="41438" y="12687"/>
                  <a:pt x="41433" y="12683"/>
                  <a:pt x="41428" y="12683"/>
                </a:cubicBezTo>
                <a:cubicBezTo>
                  <a:pt x="41421" y="12683"/>
                  <a:pt x="41413" y="12690"/>
                  <a:pt x="41413" y="12697"/>
                </a:cubicBezTo>
                <a:cubicBezTo>
                  <a:pt x="41450" y="12912"/>
                  <a:pt x="41526" y="13101"/>
                  <a:pt x="41615" y="13291"/>
                </a:cubicBezTo>
                <a:cubicBezTo>
                  <a:pt x="41589" y="13367"/>
                  <a:pt x="41564" y="13442"/>
                  <a:pt x="41539" y="13518"/>
                </a:cubicBezTo>
                <a:cubicBezTo>
                  <a:pt x="41450" y="13354"/>
                  <a:pt x="41362" y="13190"/>
                  <a:pt x="41274" y="13013"/>
                </a:cubicBezTo>
                <a:cubicBezTo>
                  <a:pt x="41270" y="13009"/>
                  <a:pt x="41266" y="13008"/>
                  <a:pt x="41263" y="13008"/>
                </a:cubicBezTo>
                <a:cubicBezTo>
                  <a:pt x="41255" y="13008"/>
                  <a:pt x="41248" y="13017"/>
                  <a:pt x="41248" y="13026"/>
                </a:cubicBezTo>
                <a:cubicBezTo>
                  <a:pt x="41349" y="13202"/>
                  <a:pt x="41438" y="13392"/>
                  <a:pt x="41526" y="13569"/>
                </a:cubicBezTo>
                <a:cubicBezTo>
                  <a:pt x="41501" y="13632"/>
                  <a:pt x="41476" y="13707"/>
                  <a:pt x="41450" y="13771"/>
                </a:cubicBezTo>
                <a:cubicBezTo>
                  <a:pt x="41387" y="13632"/>
                  <a:pt x="41312" y="13480"/>
                  <a:pt x="41236" y="13341"/>
                </a:cubicBezTo>
                <a:cubicBezTo>
                  <a:pt x="41236" y="13338"/>
                  <a:pt x="41234" y="13336"/>
                  <a:pt x="41231" y="13336"/>
                </a:cubicBezTo>
                <a:cubicBezTo>
                  <a:pt x="41224" y="13336"/>
                  <a:pt x="41214" y="13345"/>
                  <a:pt x="41223" y="13354"/>
                </a:cubicBezTo>
                <a:cubicBezTo>
                  <a:pt x="41299" y="13505"/>
                  <a:pt x="41362" y="13657"/>
                  <a:pt x="41438" y="13808"/>
                </a:cubicBezTo>
                <a:cubicBezTo>
                  <a:pt x="41438" y="13846"/>
                  <a:pt x="41425" y="13884"/>
                  <a:pt x="41413" y="13922"/>
                </a:cubicBezTo>
                <a:cubicBezTo>
                  <a:pt x="41400" y="13960"/>
                  <a:pt x="41387" y="14010"/>
                  <a:pt x="41362" y="14061"/>
                </a:cubicBezTo>
                <a:cubicBezTo>
                  <a:pt x="41312" y="13960"/>
                  <a:pt x="41261" y="13859"/>
                  <a:pt x="41236" y="13733"/>
                </a:cubicBezTo>
                <a:cubicBezTo>
                  <a:pt x="41236" y="13729"/>
                  <a:pt x="41234" y="13727"/>
                  <a:pt x="41231" y="13727"/>
                </a:cubicBezTo>
                <a:cubicBezTo>
                  <a:pt x="41224" y="13727"/>
                  <a:pt x="41214" y="13736"/>
                  <a:pt x="41223" y="13745"/>
                </a:cubicBezTo>
                <a:cubicBezTo>
                  <a:pt x="41248" y="13872"/>
                  <a:pt x="41299" y="13985"/>
                  <a:pt x="41362" y="14099"/>
                </a:cubicBezTo>
                <a:cubicBezTo>
                  <a:pt x="41337" y="14200"/>
                  <a:pt x="41312" y="14314"/>
                  <a:pt x="41286" y="14415"/>
                </a:cubicBezTo>
                <a:cubicBezTo>
                  <a:pt x="41160" y="14225"/>
                  <a:pt x="41021" y="14010"/>
                  <a:pt x="41009" y="13771"/>
                </a:cubicBezTo>
                <a:cubicBezTo>
                  <a:pt x="41009" y="13764"/>
                  <a:pt x="41005" y="13761"/>
                  <a:pt x="41002" y="13761"/>
                </a:cubicBezTo>
                <a:cubicBezTo>
                  <a:pt x="40999" y="13761"/>
                  <a:pt x="40996" y="13764"/>
                  <a:pt x="40996" y="13771"/>
                </a:cubicBezTo>
                <a:cubicBezTo>
                  <a:pt x="41009" y="14023"/>
                  <a:pt x="41147" y="14250"/>
                  <a:pt x="41274" y="14452"/>
                </a:cubicBezTo>
                <a:cubicBezTo>
                  <a:pt x="41261" y="14528"/>
                  <a:pt x="41248" y="14604"/>
                  <a:pt x="41236" y="14680"/>
                </a:cubicBezTo>
                <a:cubicBezTo>
                  <a:pt x="41135" y="14503"/>
                  <a:pt x="41059" y="14314"/>
                  <a:pt x="40983" y="14124"/>
                </a:cubicBezTo>
                <a:cubicBezTo>
                  <a:pt x="40980" y="14120"/>
                  <a:pt x="40976" y="14119"/>
                  <a:pt x="40973" y="14119"/>
                </a:cubicBezTo>
                <a:cubicBezTo>
                  <a:pt x="40964" y="14119"/>
                  <a:pt x="40958" y="14128"/>
                  <a:pt x="40958" y="14137"/>
                </a:cubicBezTo>
                <a:cubicBezTo>
                  <a:pt x="41034" y="14326"/>
                  <a:pt x="41135" y="14528"/>
                  <a:pt x="41236" y="14705"/>
                </a:cubicBezTo>
                <a:cubicBezTo>
                  <a:pt x="41223" y="14819"/>
                  <a:pt x="41211" y="14932"/>
                  <a:pt x="41198" y="15046"/>
                </a:cubicBezTo>
                <a:cubicBezTo>
                  <a:pt x="41110" y="14894"/>
                  <a:pt x="41021" y="14743"/>
                  <a:pt x="40920" y="14617"/>
                </a:cubicBezTo>
                <a:cubicBezTo>
                  <a:pt x="40916" y="14613"/>
                  <a:pt x="40912" y="14611"/>
                  <a:pt x="40907" y="14611"/>
                </a:cubicBezTo>
                <a:cubicBezTo>
                  <a:pt x="40896" y="14611"/>
                  <a:pt x="40886" y="14620"/>
                  <a:pt x="40895" y="14629"/>
                </a:cubicBezTo>
                <a:cubicBezTo>
                  <a:pt x="40996" y="14768"/>
                  <a:pt x="41097" y="14932"/>
                  <a:pt x="41198" y="15096"/>
                </a:cubicBezTo>
                <a:cubicBezTo>
                  <a:pt x="41185" y="15185"/>
                  <a:pt x="41185" y="15273"/>
                  <a:pt x="41173" y="15362"/>
                </a:cubicBezTo>
                <a:cubicBezTo>
                  <a:pt x="41173" y="15387"/>
                  <a:pt x="41173" y="15425"/>
                  <a:pt x="41173" y="15450"/>
                </a:cubicBezTo>
                <a:cubicBezTo>
                  <a:pt x="41084" y="15298"/>
                  <a:pt x="40996" y="15147"/>
                  <a:pt x="40945" y="14970"/>
                </a:cubicBezTo>
                <a:cubicBezTo>
                  <a:pt x="40945" y="14966"/>
                  <a:pt x="40943" y="14965"/>
                  <a:pt x="40940" y="14965"/>
                </a:cubicBezTo>
                <a:cubicBezTo>
                  <a:pt x="40933" y="14965"/>
                  <a:pt x="40920" y="14974"/>
                  <a:pt x="40920" y="14983"/>
                </a:cubicBezTo>
                <a:cubicBezTo>
                  <a:pt x="40983" y="15160"/>
                  <a:pt x="41072" y="15336"/>
                  <a:pt x="41173" y="15500"/>
                </a:cubicBezTo>
                <a:cubicBezTo>
                  <a:pt x="41173" y="15589"/>
                  <a:pt x="41160" y="15665"/>
                  <a:pt x="41160" y="15753"/>
                </a:cubicBezTo>
                <a:cubicBezTo>
                  <a:pt x="41110" y="15665"/>
                  <a:pt x="41046" y="15576"/>
                  <a:pt x="40983" y="15488"/>
                </a:cubicBezTo>
                <a:cubicBezTo>
                  <a:pt x="40981" y="15485"/>
                  <a:pt x="40978" y="15484"/>
                  <a:pt x="40975" y="15484"/>
                </a:cubicBezTo>
                <a:cubicBezTo>
                  <a:pt x="40962" y="15484"/>
                  <a:pt x="40948" y="15503"/>
                  <a:pt x="40958" y="15513"/>
                </a:cubicBezTo>
                <a:cubicBezTo>
                  <a:pt x="41034" y="15601"/>
                  <a:pt x="41097" y="15703"/>
                  <a:pt x="41160" y="15804"/>
                </a:cubicBezTo>
                <a:cubicBezTo>
                  <a:pt x="41160" y="15930"/>
                  <a:pt x="41173" y="16069"/>
                  <a:pt x="41173" y="16195"/>
                </a:cubicBezTo>
                <a:cubicBezTo>
                  <a:pt x="41122" y="16107"/>
                  <a:pt x="41084" y="16018"/>
                  <a:pt x="41046" y="15917"/>
                </a:cubicBezTo>
                <a:cubicBezTo>
                  <a:pt x="41043" y="15913"/>
                  <a:pt x="41039" y="15912"/>
                  <a:pt x="41036" y="15912"/>
                </a:cubicBezTo>
                <a:cubicBezTo>
                  <a:pt x="41027" y="15912"/>
                  <a:pt x="41021" y="15921"/>
                  <a:pt x="41021" y="15930"/>
                </a:cubicBezTo>
                <a:cubicBezTo>
                  <a:pt x="41072" y="16043"/>
                  <a:pt x="41122" y="16144"/>
                  <a:pt x="41173" y="16258"/>
                </a:cubicBezTo>
                <a:cubicBezTo>
                  <a:pt x="41185" y="16410"/>
                  <a:pt x="41198" y="16574"/>
                  <a:pt x="41223" y="16725"/>
                </a:cubicBezTo>
                <a:cubicBezTo>
                  <a:pt x="41261" y="17079"/>
                  <a:pt x="41337" y="17496"/>
                  <a:pt x="41564" y="17799"/>
                </a:cubicBezTo>
                <a:cubicBezTo>
                  <a:pt x="41400" y="17773"/>
                  <a:pt x="41236" y="17735"/>
                  <a:pt x="41072" y="17698"/>
                </a:cubicBezTo>
                <a:cubicBezTo>
                  <a:pt x="40996" y="17584"/>
                  <a:pt x="40945" y="17458"/>
                  <a:pt x="40895" y="17331"/>
                </a:cubicBezTo>
                <a:lnTo>
                  <a:pt x="40895" y="17331"/>
                </a:lnTo>
                <a:cubicBezTo>
                  <a:pt x="40983" y="17420"/>
                  <a:pt x="41084" y="17508"/>
                  <a:pt x="41198" y="17584"/>
                </a:cubicBezTo>
                <a:cubicBezTo>
                  <a:pt x="41084" y="17483"/>
                  <a:pt x="40983" y="17395"/>
                  <a:pt x="40870" y="17294"/>
                </a:cubicBezTo>
                <a:cubicBezTo>
                  <a:pt x="40769" y="17054"/>
                  <a:pt x="40705" y="16801"/>
                  <a:pt x="40630" y="16549"/>
                </a:cubicBezTo>
                <a:cubicBezTo>
                  <a:pt x="40491" y="16031"/>
                  <a:pt x="40428" y="15500"/>
                  <a:pt x="40466" y="14958"/>
                </a:cubicBezTo>
                <a:cubicBezTo>
                  <a:pt x="40541" y="13960"/>
                  <a:pt x="40882" y="13089"/>
                  <a:pt x="41602" y="12432"/>
                </a:cubicBezTo>
                <a:cubicBezTo>
                  <a:pt x="41640" y="12419"/>
                  <a:pt x="41678" y="12419"/>
                  <a:pt x="41728" y="12419"/>
                </a:cubicBezTo>
                <a:close/>
                <a:moveTo>
                  <a:pt x="3746" y="12394"/>
                </a:moveTo>
                <a:cubicBezTo>
                  <a:pt x="3759" y="12457"/>
                  <a:pt x="3771" y="12521"/>
                  <a:pt x="3784" y="12584"/>
                </a:cubicBezTo>
                <a:cubicBezTo>
                  <a:pt x="3822" y="12659"/>
                  <a:pt x="3948" y="12937"/>
                  <a:pt x="4163" y="13745"/>
                </a:cubicBezTo>
                <a:cubicBezTo>
                  <a:pt x="4175" y="13808"/>
                  <a:pt x="4201" y="13872"/>
                  <a:pt x="4213" y="13922"/>
                </a:cubicBezTo>
                <a:cubicBezTo>
                  <a:pt x="4213" y="13935"/>
                  <a:pt x="4213" y="13935"/>
                  <a:pt x="4213" y="13935"/>
                </a:cubicBezTo>
                <a:cubicBezTo>
                  <a:pt x="4213" y="13947"/>
                  <a:pt x="4213" y="13960"/>
                  <a:pt x="4213" y="13985"/>
                </a:cubicBezTo>
                <a:cubicBezTo>
                  <a:pt x="4226" y="13973"/>
                  <a:pt x="4226" y="13973"/>
                  <a:pt x="4226" y="13973"/>
                </a:cubicBezTo>
                <a:cubicBezTo>
                  <a:pt x="4251" y="14048"/>
                  <a:pt x="4276" y="14137"/>
                  <a:pt x="4289" y="14213"/>
                </a:cubicBezTo>
                <a:cubicBezTo>
                  <a:pt x="4289" y="14225"/>
                  <a:pt x="4289" y="14225"/>
                  <a:pt x="4276" y="14238"/>
                </a:cubicBezTo>
                <a:cubicBezTo>
                  <a:pt x="4289" y="14238"/>
                  <a:pt x="4289" y="14250"/>
                  <a:pt x="4289" y="14263"/>
                </a:cubicBezTo>
                <a:cubicBezTo>
                  <a:pt x="4289" y="14250"/>
                  <a:pt x="4302" y="14250"/>
                  <a:pt x="4302" y="14250"/>
                </a:cubicBezTo>
                <a:cubicBezTo>
                  <a:pt x="4327" y="14351"/>
                  <a:pt x="4352" y="14452"/>
                  <a:pt x="4365" y="14566"/>
                </a:cubicBezTo>
                <a:cubicBezTo>
                  <a:pt x="4365" y="14579"/>
                  <a:pt x="4365" y="14591"/>
                  <a:pt x="4365" y="14604"/>
                </a:cubicBezTo>
                <a:lnTo>
                  <a:pt x="4377" y="14604"/>
                </a:lnTo>
                <a:cubicBezTo>
                  <a:pt x="4377" y="14629"/>
                  <a:pt x="4377" y="14667"/>
                  <a:pt x="4390" y="14705"/>
                </a:cubicBezTo>
                <a:cubicBezTo>
                  <a:pt x="4516" y="15336"/>
                  <a:pt x="4504" y="15930"/>
                  <a:pt x="4428" y="16422"/>
                </a:cubicBezTo>
                <a:cubicBezTo>
                  <a:pt x="4428" y="16448"/>
                  <a:pt x="4428" y="16473"/>
                  <a:pt x="4428" y="16498"/>
                </a:cubicBezTo>
                <a:lnTo>
                  <a:pt x="4415" y="16498"/>
                </a:lnTo>
                <a:cubicBezTo>
                  <a:pt x="4415" y="16523"/>
                  <a:pt x="4415" y="16549"/>
                  <a:pt x="4403" y="16574"/>
                </a:cubicBezTo>
                <a:cubicBezTo>
                  <a:pt x="4410" y="16566"/>
                  <a:pt x="4413" y="16563"/>
                  <a:pt x="4414" y="16560"/>
                </a:cubicBezTo>
                <a:lnTo>
                  <a:pt x="4414" y="16560"/>
                </a:lnTo>
                <a:cubicBezTo>
                  <a:pt x="4401" y="16707"/>
                  <a:pt x="4377" y="16855"/>
                  <a:pt x="4340" y="17003"/>
                </a:cubicBezTo>
                <a:cubicBezTo>
                  <a:pt x="4327" y="17028"/>
                  <a:pt x="4314" y="17054"/>
                  <a:pt x="4302" y="17079"/>
                </a:cubicBezTo>
                <a:cubicBezTo>
                  <a:pt x="4289" y="17117"/>
                  <a:pt x="4276" y="17155"/>
                  <a:pt x="4264" y="17180"/>
                </a:cubicBezTo>
                <a:cubicBezTo>
                  <a:pt x="4289" y="17155"/>
                  <a:pt x="4302" y="17129"/>
                  <a:pt x="4314" y="17104"/>
                </a:cubicBezTo>
                <a:lnTo>
                  <a:pt x="4314" y="17104"/>
                </a:lnTo>
                <a:cubicBezTo>
                  <a:pt x="4251" y="17331"/>
                  <a:pt x="4163" y="17559"/>
                  <a:pt x="4049" y="17786"/>
                </a:cubicBezTo>
                <a:cubicBezTo>
                  <a:pt x="4049" y="17786"/>
                  <a:pt x="4049" y="17799"/>
                  <a:pt x="4049" y="17811"/>
                </a:cubicBezTo>
                <a:cubicBezTo>
                  <a:pt x="3936" y="17824"/>
                  <a:pt x="3835" y="17824"/>
                  <a:pt x="3733" y="17824"/>
                </a:cubicBezTo>
                <a:cubicBezTo>
                  <a:pt x="3733" y="17811"/>
                  <a:pt x="3733" y="17811"/>
                  <a:pt x="3733" y="17811"/>
                </a:cubicBezTo>
                <a:lnTo>
                  <a:pt x="3696" y="17811"/>
                </a:lnTo>
                <a:cubicBezTo>
                  <a:pt x="3696" y="17811"/>
                  <a:pt x="3696" y="17811"/>
                  <a:pt x="3696" y="17824"/>
                </a:cubicBezTo>
                <a:cubicBezTo>
                  <a:pt x="3620" y="17811"/>
                  <a:pt x="3544" y="17811"/>
                  <a:pt x="3468" y="17811"/>
                </a:cubicBezTo>
                <a:lnTo>
                  <a:pt x="3468" y="17799"/>
                </a:lnTo>
                <a:lnTo>
                  <a:pt x="3456" y="17799"/>
                </a:lnTo>
                <a:cubicBezTo>
                  <a:pt x="3266" y="17571"/>
                  <a:pt x="3153" y="17016"/>
                  <a:pt x="3090" y="16523"/>
                </a:cubicBezTo>
                <a:cubicBezTo>
                  <a:pt x="3039" y="16170"/>
                  <a:pt x="3001" y="15854"/>
                  <a:pt x="3001" y="15576"/>
                </a:cubicBezTo>
                <a:cubicBezTo>
                  <a:pt x="3001" y="15576"/>
                  <a:pt x="3014" y="15362"/>
                  <a:pt x="3026" y="15096"/>
                </a:cubicBezTo>
                <a:cubicBezTo>
                  <a:pt x="3026" y="15033"/>
                  <a:pt x="3026" y="14958"/>
                  <a:pt x="3039" y="14894"/>
                </a:cubicBezTo>
                <a:cubicBezTo>
                  <a:pt x="3090" y="13998"/>
                  <a:pt x="3254" y="13164"/>
                  <a:pt x="3683" y="12394"/>
                </a:cubicBezTo>
                <a:close/>
                <a:moveTo>
                  <a:pt x="42069" y="12394"/>
                </a:moveTo>
                <a:cubicBezTo>
                  <a:pt x="42499" y="13164"/>
                  <a:pt x="42663" y="13998"/>
                  <a:pt x="42713" y="14894"/>
                </a:cubicBezTo>
                <a:cubicBezTo>
                  <a:pt x="42726" y="15008"/>
                  <a:pt x="42726" y="15134"/>
                  <a:pt x="42726" y="15248"/>
                </a:cubicBezTo>
                <a:cubicBezTo>
                  <a:pt x="42738" y="15437"/>
                  <a:pt x="42751" y="15576"/>
                  <a:pt x="42751" y="15576"/>
                </a:cubicBezTo>
                <a:cubicBezTo>
                  <a:pt x="42738" y="15854"/>
                  <a:pt x="42701" y="16170"/>
                  <a:pt x="42663" y="16523"/>
                </a:cubicBezTo>
                <a:cubicBezTo>
                  <a:pt x="42587" y="17016"/>
                  <a:pt x="42473" y="17571"/>
                  <a:pt x="42284" y="17811"/>
                </a:cubicBezTo>
                <a:cubicBezTo>
                  <a:pt x="42208" y="17811"/>
                  <a:pt x="42132" y="17811"/>
                  <a:pt x="42057" y="17824"/>
                </a:cubicBezTo>
                <a:cubicBezTo>
                  <a:pt x="42057" y="17811"/>
                  <a:pt x="42057" y="17811"/>
                  <a:pt x="42057" y="17811"/>
                </a:cubicBezTo>
                <a:lnTo>
                  <a:pt x="42019" y="17811"/>
                </a:lnTo>
                <a:cubicBezTo>
                  <a:pt x="42019" y="17811"/>
                  <a:pt x="42019" y="17811"/>
                  <a:pt x="42019" y="17824"/>
                </a:cubicBezTo>
                <a:cubicBezTo>
                  <a:pt x="41918" y="17824"/>
                  <a:pt x="41804" y="17824"/>
                  <a:pt x="41703" y="17811"/>
                </a:cubicBezTo>
                <a:cubicBezTo>
                  <a:pt x="41703" y="17811"/>
                  <a:pt x="41678" y="17761"/>
                  <a:pt x="41640" y="17660"/>
                </a:cubicBezTo>
                <a:cubicBezTo>
                  <a:pt x="41551" y="17483"/>
                  <a:pt x="41488" y="17294"/>
                  <a:pt x="41438" y="17104"/>
                </a:cubicBezTo>
                <a:lnTo>
                  <a:pt x="41438" y="17104"/>
                </a:lnTo>
                <a:cubicBezTo>
                  <a:pt x="41450" y="17117"/>
                  <a:pt x="41463" y="17142"/>
                  <a:pt x="41463" y="17155"/>
                </a:cubicBezTo>
                <a:cubicBezTo>
                  <a:pt x="41463" y="17129"/>
                  <a:pt x="41450" y="17091"/>
                  <a:pt x="41438" y="17054"/>
                </a:cubicBezTo>
                <a:cubicBezTo>
                  <a:pt x="41438" y="17041"/>
                  <a:pt x="41425" y="17028"/>
                  <a:pt x="41413" y="17003"/>
                </a:cubicBezTo>
                <a:cubicBezTo>
                  <a:pt x="41375" y="16852"/>
                  <a:pt x="41349" y="16700"/>
                  <a:pt x="41337" y="16549"/>
                </a:cubicBezTo>
                <a:cubicBezTo>
                  <a:pt x="41337" y="16561"/>
                  <a:pt x="41337" y="16561"/>
                  <a:pt x="41337" y="16561"/>
                </a:cubicBezTo>
                <a:cubicBezTo>
                  <a:pt x="41248" y="16006"/>
                  <a:pt x="41211" y="15324"/>
                  <a:pt x="41375" y="14604"/>
                </a:cubicBezTo>
                <a:cubicBezTo>
                  <a:pt x="41375" y="14591"/>
                  <a:pt x="41387" y="14579"/>
                  <a:pt x="41387" y="14566"/>
                </a:cubicBezTo>
                <a:cubicBezTo>
                  <a:pt x="41400" y="14452"/>
                  <a:pt x="41425" y="14351"/>
                  <a:pt x="41450" y="14250"/>
                </a:cubicBezTo>
                <a:lnTo>
                  <a:pt x="41463" y="14250"/>
                </a:lnTo>
                <a:cubicBezTo>
                  <a:pt x="41463" y="14250"/>
                  <a:pt x="41463" y="14238"/>
                  <a:pt x="41463" y="14225"/>
                </a:cubicBezTo>
                <a:cubicBezTo>
                  <a:pt x="41463" y="14225"/>
                  <a:pt x="41463" y="14225"/>
                  <a:pt x="41463" y="14213"/>
                </a:cubicBezTo>
                <a:cubicBezTo>
                  <a:pt x="41476" y="14137"/>
                  <a:pt x="41501" y="14048"/>
                  <a:pt x="41526" y="13973"/>
                </a:cubicBezTo>
                <a:cubicBezTo>
                  <a:pt x="41526" y="13960"/>
                  <a:pt x="41539" y="13947"/>
                  <a:pt x="41539" y="13935"/>
                </a:cubicBezTo>
                <a:cubicBezTo>
                  <a:pt x="41539" y="13922"/>
                  <a:pt x="41539" y="13922"/>
                  <a:pt x="41539" y="13922"/>
                </a:cubicBezTo>
                <a:cubicBezTo>
                  <a:pt x="41539" y="13897"/>
                  <a:pt x="41551" y="13884"/>
                  <a:pt x="41551" y="13859"/>
                </a:cubicBezTo>
                <a:cubicBezTo>
                  <a:pt x="41829" y="12786"/>
                  <a:pt x="41968" y="12571"/>
                  <a:pt x="41968" y="12571"/>
                </a:cubicBezTo>
                <a:cubicBezTo>
                  <a:pt x="41981" y="12508"/>
                  <a:pt x="41993" y="12457"/>
                  <a:pt x="42006" y="12394"/>
                </a:cubicBezTo>
                <a:close/>
                <a:moveTo>
                  <a:pt x="3102" y="17988"/>
                </a:moveTo>
                <a:lnTo>
                  <a:pt x="3102" y="17988"/>
                </a:lnTo>
                <a:cubicBezTo>
                  <a:pt x="3140" y="18001"/>
                  <a:pt x="3191" y="18001"/>
                  <a:pt x="3228" y="18013"/>
                </a:cubicBezTo>
                <a:cubicBezTo>
                  <a:pt x="3228" y="18140"/>
                  <a:pt x="3241" y="18253"/>
                  <a:pt x="3254" y="18379"/>
                </a:cubicBezTo>
                <a:cubicBezTo>
                  <a:pt x="3241" y="18367"/>
                  <a:pt x="3241" y="18367"/>
                  <a:pt x="3228" y="18354"/>
                </a:cubicBezTo>
                <a:cubicBezTo>
                  <a:pt x="3102" y="18266"/>
                  <a:pt x="3140" y="18114"/>
                  <a:pt x="3102" y="17988"/>
                </a:cubicBezTo>
                <a:close/>
                <a:moveTo>
                  <a:pt x="4504" y="17988"/>
                </a:moveTo>
                <a:cubicBezTo>
                  <a:pt x="4504" y="18001"/>
                  <a:pt x="4516" y="18001"/>
                  <a:pt x="4516" y="18013"/>
                </a:cubicBezTo>
                <a:cubicBezTo>
                  <a:pt x="4491" y="18127"/>
                  <a:pt x="4516" y="18228"/>
                  <a:pt x="4377" y="18304"/>
                </a:cubicBezTo>
                <a:cubicBezTo>
                  <a:pt x="4251" y="18354"/>
                  <a:pt x="4100" y="18379"/>
                  <a:pt x="3961" y="18379"/>
                </a:cubicBezTo>
                <a:cubicBezTo>
                  <a:pt x="3948" y="18379"/>
                  <a:pt x="3948" y="18367"/>
                  <a:pt x="3948" y="18367"/>
                </a:cubicBezTo>
                <a:cubicBezTo>
                  <a:pt x="3948" y="18356"/>
                  <a:pt x="3941" y="18352"/>
                  <a:pt x="3935" y="18352"/>
                </a:cubicBezTo>
                <a:cubicBezTo>
                  <a:pt x="3925" y="18352"/>
                  <a:pt x="3916" y="18360"/>
                  <a:pt x="3923" y="18367"/>
                </a:cubicBezTo>
                <a:cubicBezTo>
                  <a:pt x="3923" y="18367"/>
                  <a:pt x="3923" y="18379"/>
                  <a:pt x="3923" y="18379"/>
                </a:cubicBezTo>
                <a:lnTo>
                  <a:pt x="3885" y="18379"/>
                </a:lnTo>
                <a:cubicBezTo>
                  <a:pt x="3872" y="18278"/>
                  <a:pt x="3872" y="18165"/>
                  <a:pt x="3847" y="18064"/>
                </a:cubicBezTo>
                <a:cubicBezTo>
                  <a:pt x="4062" y="18064"/>
                  <a:pt x="4289" y="18039"/>
                  <a:pt x="4504" y="17988"/>
                </a:cubicBezTo>
                <a:close/>
                <a:moveTo>
                  <a:pt x="41248" y="17988"/>
                </a:moveTo>
                <a:cubicBezTo>
                  <a:pt x="41463" y="18039"/>
                  <a:pt x="41690" y="18064"/>
                  <a:pt x="41905" y="18064"/>
                </a:cubicBezTo>
                <a:cubicBezTo>
                  <a:pt x="41867" y="18165"/>
                  <a:pt x="41867" y="18278"/>
                  <a:pt x="41867" y="18379"/>
                </a:cubicBezTo>
                <a:lnTo>
                  <a:pt x="41829" y="18379"/>
                </a:lnTo>
                <a:cubicBezTo>
                  <a:pt x="41829" y="18379"/>
                  <a:pt x="41829" y="18367"/>
                  <a:pt x="41829" y="18367"/>
                </a:cubicBezTo>
                <a:cubicBezTo>
                  <a:pt x="41829" y="18360"/>
                  <a:pt x="41821" y="18352"/>
                  <a:pt x="41814" y="18352"/>
                </a:cubicBezTo>
                <a:cubicBezTo>
                  <a:pt x="41809" y="18352"/>
                  <a:pt x="41804" y="18356"/>
                  <a:pt x="41804" y="18367"/>
                </a:cubicBezTo>
                <a:cubicBezTo>
                  <a:pt x="41804" y="18367"/>
                  <a:pt x="41791" y="18379"/>
                  <a:pt x="41791" y="18379"/>
                </a:cubicBezTo>
                <a:cubicBezTo>
                  <a:pt x="41653" y="18379"/>
                  <a:pt x="41501" y="18354"/>
                  <a:pt x="41375" y="18304"/>
                </a:cubicBezTo>
                <a:cubicBezTo>
                  <a:pt x="41236" y="18228"/>
                  <a:pt x="41261" y="18127"/>
                  <a:pt x="41236" y="18013"/>
                </a:cubicBezTo>
                <a:cubicBezTo>
                  <a:pt x="41236" y="18001"/>
                  <a:pt x="41248" y="18001"/>
                  <a:pt x="41248" y="17988"/>
                </a:cubicBezTo>
                <a:close/>
                <a:moveTo>
                  <a:pt x="42650" y="17988"/>
                </a:moveTo>
                <a:lnTo>
                  <a:pt x="42650" y="17988"/>
                </a:lnTo>
                <a:cubicBezTo>
                  <a:pt x="42612" y="18114"/>
                  <a:pt x="42650" y="18266"/>
                  <a:pt x="42524" y="18354"/>
                </a:cubicBezTo>
                <a:cubicBezTo>
                  <a:pt x="42511" y="18367"/>
                  <a:pt x="42511" y="18367"/>
                  <a:pt x="42499" y="18379"/>
                </a:cubicBezTo>
                <a:cubicBezTo>
                  <a:pt x="42511" y="18253"/>
                  <a:pt x="42524" y="18140"/>
                  <a:pt x="42511" y="18013"/>
                </a:cubicBezTo>
                <a:cubicBezTo>
                  <a:pt x="42562" y="18001"/>
                  <a:pt x="42612" y="18001"/>
                  <a:pt x="42650" y="17988"/>
                </a:cubicBezTo>
                <a:close/>
                <a:moveTo>
                  <a:pt x="3822" y="18064"/>
                </a:moveTo>
                <a:cubicBezTo>
                  <a:pt x="3847" y="18165"/>
                  <a:pt x="3847" y="18291"/>
                  <a:pt x="3847" y="18379"/>
                </a:cubicBezTo>
                <a:cubicBezTo>
                  <a:pt x="3809" y="18392"/>
                  <a:pt x="3759" y="18392"/>
                  <a:pt x="3708" y="18392"/>
                </a:cubicBezTo>
                <a:cubicBezTo>
                  <a:pt x="3708" y="18379"/>
                  <a:pt x="3708" y="18379"/>
                  <a:pt x="3696" y="18367"/>
                </a:cubicBezTo>
                <a:cubicBezTo>
                  <a:pt x="3683" y="18266"/>
                  <a:pt x="3683" y="18165"/>
                  <a:pt x="3670" y="18064"/>
                </a:cubicBezTo>
                <a:close/>
                <a:moveTo>
                  <a:pt x="42082" y="18064"/>
                </a:moveTo>
                <a:cubicBezTo>
                  <a:pt x="42057" y="18165"/>
                  <a:pt x="42057" y="18266"/>
                  <a:pt x="42044" y="18367"/>
                </a:cubicBezTo>
                <a:cubicBezTo>
                  <a:pt x="42044" y="18379"/>
                  <a:pt x="42044" y="18379"/>
                  <a:pt x="42044" y="18392"/>
                </a:cubicBezTo>
                <a:lnTo>
                  <a:pt x="42031" y="18392"/>
                </a:lnTo>
                <a:cubicBezTo>
                  <a:pt x="41993" y="18392"/>
                  <a:pt x="41943" y="18392"/>
                  <a:pt x="41905" y="18379"/>
                </a:cubicBezTo>
                <a:cubicBezTo>
                  <a:pt x="41905" y="18291"/>
                  <a:pt x="41905" y="18165"/>
                  <a:pt x="41930" y="18064"/>
                </a:cubicBezTo>
                <a:close/>
                <a:moveTo>
                  <a:pt x="3582" y="18051"/>
                </a:moveTo>
                <a:cubicBezTo>
                  <a:pt x="3582" y="18127"/>
                  <a:pt x="3595" y="18190"/>
                  <a:pt x="3595" y="18241"/>
                </a:cubicBezTo>
                <a:cubicBezTo>
                  <a:pt x="3607" y="18291"/>
                  <a:pt x="3607" y="18354"/>
                  <a:pt x="3607" y="18405"/>
                </a:cubicBezTo>
                <a:lnTo>
                  <a:pt x="3557" y="18405"/>
                </a:lnTo>
                <a:cubicBezTo>
                  <a:pt x="3544" y="18316"/>
                  <a:pt x="3531" y="18215"/>
                  <a:pt x="3519" y="18127"/>
                </a:cubicBezTo>
                <a:cubicBezTo>
                  <a:pt x="3506" y="18102"/>
                  <a:pt x="3506" y="18076"/>
                  <a:pt x="3506" y="18051"/>
                </a:cubicBezTo>
                <a:close/>
                <a:moveTo>
                  <a:pt x="3645" y="18064"/>
                </a:moveTo>
                <a:cubicBezTo>
                  <a:pt x="3658" y="18165"/>
                  <a:pt x="3670" y="18278"/>
                  <a:pt x="3670" y="18392"/>
                </a:cubicBezTo>
                <a:cubicBezTo>
                  <a:pt x="3670" y="18392"/>
                  <a:pt x="3658" y="18405"/>
                  <a:pt x="3645" y="18405"/>
                </a:cubicBezTo>
                <a:cubicBezTo>
                  <a:pt x="3645" y="18342"/>
                  <a:pt x="3632" y="18278"/>
                  <a:pt x="3632" y="18215"/>
                </a:cubicBezTo>
                <a:cubicBezTo>
                  <a:pt x="3620" y="18165"/>
                  <a:pt x="3620" y="18114"/>
                  <a:pt x="3620" y="18064"/>
                </a:cubicBezTo>
                <a:close/>
                <a:moveTo>
                  <a:pt x="42132" y="18064"/>
                </a:moveTo>
                <a:cubicBezTo>
                  <a:pt x="42132" y="18114"/>
                  <a:pt x="42132" y="18165"/>
                  <a:pt x="42120" y="18215"/>
                </a:cubicBezTo>
                <a:cubicBezTo>
                  <a:pt x="42120" y="18278"/>
                  <a:pt x="42107" y="18342"/>
                  <a:pt x="42107" y="18405"/>
                </a:cubicBezTo>
                <a:cubicBezTo>
                  <a:pt x="42094" y="18405"/>
                  <a:pt x="42082" y="18392"/>
                  <a:pt x="42082" y="18392"/>
                </a:cubicBezTo>
                <a:cubicBezTo>
                  <a:pt x="42082" y="18278"/>
                  <a:pt x="42094" y="18165"/>
                  <a:pt x="42107" y="18064"/>
                </a:cubicBezTo>
                <a:close/>
                <a:moveTo>
                  <a:pt x="42246" y="18051"/>
                </a:moveTo>
                <a:cubicBezTo>
                  <a:pt x="42246" y="18076"/>
                  <a:pt x="42233" y="18102"/>
                  <a:pt x="42233" y="18127"/>
                </a:cubicBezTo>
                <a:cubicBezTo>
                  <a:pt x="42221" y="18215"/>
                  <a:pt x="42208" y="18316"/>
                  <a:pt x="42195" y="18405"/>
                </a:cubicBezTo>
                <a:lnTo>
                  <a:pt x="42132" y="18405"/>
                </a:lnTo>
                <a:cubicBezTo>
                  <a:pt x="42145" y="18354"/>
                  <a:pt x="42145" y="18291"/>
                  <a:pt x="42158" y="18241"/>
                </a:cubicBezTo>
                <a:cubicBezTo>
                  <a:pt x="42158" y="18190"/>
                  <a:pt x="42170" y="18127"/>
                  <a:pt x="42170" y="18051"/>
                </a:cubicBezTo>
                <a:close/>
                <a:moveTo>
                  <a:pt x="3266" y="18026"/>
                </a:moveTo>
                <a:cubicBezTo>
                  <a:pt x="3304" y="18026"/>
                  <a:pt x="3355" y="18039"/>
                  <a:pt x="3393" y="18039"/>
                </a:cubicBezTo>
                <a:cubicBezTo>
                  <a:pt x="3393" y="18165"/>
                  <a:pt x="3393" y="18291"/>
                  <a:pt x="3393" y="18417"/>
                </a:cubicBezTo>
                <a:cubicBezTo>
                  <a:pt x="3367" y="18405"/>
                  <a:pt x="3329" y="18405"/>
                  <a:pt x="3304" y="18392"/>
                </a:cubicBezTo>
                <a:cubicBezTo>
                  <a:pt x="3279" y="18266"/>
                  <a:pt x="3279" y="18152"/>
                  <a:pt x="3266" y="18026"/>
                </a:cubicBezTo>
                <a:close/>
                <a:moveTo>
                  <a:pt x="3418" y="18039"/>
                </a:moveTo>
                <a:lnTo>
                  <a:pt x="3418" y="18039"/>
                </a:lnTo>
                <a:cubicBezTo>
                  <a:pt x="3443" y="18051"/>
                  <a:pt x="3456" y="18051"/>
                  <a:pt x="3481" y="18051"/>
                </a:cubicBezTo>
                <a:cubicBezTo>
                  <a:pt x="3468" y="18165"/>
                  <a:pt x="3494" y="18291"/>
                  <a:pt x="3519" y="18417"/>
                </a:cubicBezTo>
                <a:lnTo>
                  <a:pt x="3430" y="18417"/>
                </a:lnTo>
                <a:cubicBezTo>
                  <a:pt x="3430" y="18291"/>
                  <a:pt x="3430" y="18165"/>
                  <a:pt x="3418" y="18039"/>
                </a:cubicBezTo>
                <a:close/>
                <a:moveTo>
                  <a:pt x="42334" y="18039"/>
                </a:moveTo>
                <a:cubicBezTo>
                  <a:pt x="42322" y="18165"/>
                  <a:pt x="42322" y="18291"/>
                  <a:pt x="42322" y="18417"/>
                </a:cubicBezTo>
                <a:lnTo>
                  <a:pt x="42233" y="18417"/>
                </a:lnTo>
                <a:cubicBezTo>
                  <a:pt x="42259" y="18291"/>
                  <a:pt x="42271" y="18165"/>
                  <a:pt x="42271" y="18051"/>
                </a:cubicBezTo>
                <a:cubicBezTo>
                  <a:pt x="42296" y="18051"/>
                  <a:pt x="42309" y="18051"/>
                  <a:pt x="42334" y="18039"/>
                </a:cubicBezTo>
                <a:close/>
                <a:moveTo>
                  <a:pt x="42486" y="18026"/>
                </a:moveTo>
                <a:cubicBezTo>
                  <a:pt x="42473" y="18152"/>
                  <a:pt x="42473" y="18266"/>
                  <a:pt x="42448" y="18392"/>
                </a:cubicBezTo>
                <a:cubicBezTo>
                  <a:pt x="42423" y="18405"/>
                  <a:pt x="42385" y="18405"/>
                  <a:pt x="42360" y="18417"/>
                </a:cubicBezTo>
                <a:cubicBezTo>
                  <a:pt x="42360" y="18291"/>
                  <a:pt x="42360" y="18165"/>
                  <a:pt x="42360" y="18039"/>
                </a:cubicBezTo>
                <a:cubicBezTo>
                  <a:pt x="42398" y="18039"/>
                  <a:pt x="42435" y="18026"/>
                  <a:pt x="42486" y="18026"/>
                </a:cubicBezTo>
                <a:close/>
                <a:moveTo>
                  <a:pt x="3860" y="18581"/>
                </a:moveTo>
                <a:cubicBezTo>
                  <a:pt x="3872" y="18897"/>
                  <a:pt x="3961" y="19213"/>
                  <a:pt x="4024" y="19528"/>
                </a:cubicBezTo>
                <a:cubicBezTo>
                  <a:pt x="3898" y="19238"/>
                  <a:pt x="3847" y="18885"/>
                  <a:pt x="3822" y="18581"/>
                </a:cubicBezTo>
                <a:close/>
                <a:moveTo>
                  <a:pt x="41930" y="18581"/>
                </a:moveTo>
                <a:cubicBezTo>
                  <a:pt x="41905" y="18885"/>
                  <a:pt x="41855" y="19238"/>
                  <a:pt x="41728" y="19528"/>
                </a:cubicBezTo>
                <a:cubicBezTo>
                  <a:pt x="41791" y="19213"/>
                  <a:pt x="41880" y="18897"/>
                  <a:pt x="41892" y="18581"/>
                </a:cubicBezTo>
                <a:close/>
                <a:moveTo>
                  <a:pt x="4100" y="18556"/>
                </a:moveTo>
                <a:cubicBezTo>
                  <a:pt x="4100" y="18556"/>
                  <a:pt x="4100" y="18569"/>
                  <a:pt x="4100" y="18569"/>
                </a:cubicBezTo>
                <a:cubicBezTo>
                  <a:pt x="4175" y="18922"/>
                  <a:pt x="4201" y="19263"/>
                  <a:pt x="4188" y="19617"/>
                </a:cubicBezTo>
                <a:cubicBezTo>
                  <a:pt x="4175" y="19667"/>
                  <a:pt x="4175" y="19718"/>
                  <a:pt x="4175" y="19768"/>
                </a:cubicBezTo>
                <a:cubicBezTo>
                  <a:pt x="4138" y="19377"/>
                  <a:pt x="4100" y="18935"/>
                  <a:pt x="3961" y="18569"/>
                </a:cubicBezTo>
                <a:lnTo>
                  <a:pt x="3986" y="18569"/>
                </a:lnTo>
                <a:cubicBezTo>
                  <a:pt x="3999" y="18607"/>
                  <a:pt x="4011" y="18657"/>
                  <a:pt x="4024" y="18695"/>
                </a:cubicBezTo>
                <a:cubicBezTo>
                  <a:pt x="4024" y="18700"/>
                  <a:pt x="4028" y="18703"/>
                  <a:pt x="4033" y="18703"/>
                </a:cubicBezTo>
                <a:cubicBezTo>
                  <a:pt x="4041" y="18703"/>
                  <a:pt x="4049" y="18697"/>
                  <a:pt x="4049" y="18682"/>
                </a:cubicBezTo>
                <a:cubicBezTo>
                  <a:pt x="4037" y="18645"/>
                  <a:pt x="4024" y="18607"/>
                  <a:pt x="4024" y="18569"/>
                </a:cubicBezTo>
                <a:cubicBezTo>
                  <a:pt x="4049" y="18569"/>
                  <a:pt x="4074" y="18569"/>
                  <a:pt x="4100" y="18556"/>
                </a:cubicBezTo>
                <a:close/>
                <a:moveTo>
                  <a:pt x="41653" y="18556"/>
                </a:moveTo>
                <a:cubicBezTo>
                  <a:pt x="41678" y="18569"/>
                  <a:pt x="41703" y="18569"/>
                  <a:pt x="41728" y="18569"/>
                </a:cubicBezTo>
                <a:cubicBezTo>
                  <a:pt x="41728" y="18607"/>
                  <a:pt x="41716" y="18645"/>
                  <a:pt x="41703" y="18682"/>
                </a:cubicBezTo>
                <a:cubicBezTo>
                  <a:pt x="41703" y="18697"/>
                  <a:pt x="41712" y="18703"/>
                  <a:pt x="41719" y="18703"/>
                </a:cubicBezTo>
                <a:cubicBezTo>
                  <a:pt x="41724" y="18703"/>
                  <a:pt x="41728" y="18700"/>
                  <a:pt x="41728" y="18695"/>
                </a:cubicBezTo>
                <a:cubicBezTo>
                  <a:pt x="41741" y="18657"/>
                  <a:pt x="41754" y="18607"/>
                  <a:pt x="41766" y="18569"/>
                </a:cubicBezTo>
                <a:lnTo>
                  <a:pt x="41791" y="18569"/>
                </a:lnTo>
                <a:cubicBezTo>
                  <a:pt x="41653" y="18935"/>
                  <a:pt x="41615" y="19377"/>
                  <a:pt x="41577" y="19768"/>
                </a:cubicBezTo>
                <a:cubicBezTo>
                  <a:pt x="41577" y="19718"/>
                  <a:pt x="41577" y="19667"/>
                  <a:pt x="41564" y="19617"/>
                </a:cubicBezTo>
                <a:cubicBezTo>
                  <a:pt x="41551" y="19263"/>
                  <a:pt x="41577" y="18922"/>
                  <a:pt x="41653" y="18569"/>
                </a:cubicBezTo>
                <a:cubicBezTo>
                  <a:pt x="41653" y="18569"/>
                  <a:pt x="41653" y="18556"/>
                  <a:pt x="41653" y="18556"/>
                </a:cubicBezTo>
                <a:close/>
                <a:moveTo>
                  <a:pt x="4251" y="18531"/>
                </a:moveTo>
                <a:cubicBezTo>
                  <a:pt x="4276" y="18771"/>
                  <a:pt x="4377" y="19023"/>
                  <a:pt x="4403" y="19263"/>
                </a:cubicBezTo>
                <a:cubicBezTo>
                  <a:pt x="4428" y="19516"/>
                  <a:pt x="4453" y="19819"/>
                  <a:pt x="4352" y="20059"/>
                </a:cubicBezTo>
                <a:cubicBezTo>
                  <a:pt x="4239" y="19869"/>
                  <a:pt x="4314" y="19579"/>
                  <a:pt x="4314" y="19390"/>
                </a:cubicBezTo>
                <a:cubicBezTo>
                  <a:pt x="4327" y="19099"/>
                  <a:pt x="4251" y="18821"/>
                  <a:pt x="4163" y="18556"/>
                </a:cubicBezTo>
                <a:cubicBezTo>
                  <a:pt x="4188" y="18544"/>
                  <a:pt x="4226" y="18544"/>
                  <a:pt x="4251" y="18531"/>
                </a:cubicBezTo>
                <a:close/>
                <a:moveTo>
                  <a:pt x="41501" y="18531"/>
                </a:moveTo>
                <a:cubicBezTo>
                  <a:pt x="41526" y="18544"/>
                  <a:pt x="41564" y="18544"/>
                  <a:pt x="41589" y="18556"/>
                </a:cubicBezTo>
                <a:cubicBezTo>
                  <a:pt x="41488" y="18821"/>
                  <a:pt x="41425" y="19099"/>
                  <a:pt x="41438" y="19390"/>
                </a:cubicBezTo>
                <a:cubicBezTo>
                  <a:pt x="41438" y="19579"/>
                  <a:pt x="41514" y="19869"/>
                  <a:pt x="41400" y="20059"/>
                </a:cubicBezTo>
                <a:cubicBezTo>
                  <a:pt x="41299" y="19819"/>
                  <a:pt x="41324" y="19516"/>
                  <a:pt x="41349" y="19263"/>
                </a:cubicBezTo>
                <a:cubicBezTo>
                  <a:pt x="41375" y="19023"/>
                  <a:pt x="41476" y="18771"/>
                  <a:pt x="41501" y="18531"/>
                </a:cubicBezTo>
                <a:close/>
                <a:moveTo>
                  <a:pt x="3494" y="18594"/>
                </a:moveTo>
                <a:cubicBezTo>
                  <a:pt x="3481" y="19074"/>
                  <a:pt x="3632" y="19579"/>
                  <a:pt x="3494" y="20059"/>
                </a:cubicBezTo>
                <a:cubicBezTo>
                  <a:pt x="3461" y="20150"/>
                  <a:pt x="3428" y="20204"/>
                  <a:pt x="3405" y="20204"/>
                </a:cubicBezTo>
                <a:cubicBezTo>
                  <a:pt x="3382" y="20204"/>
                  <a:pt x="3367" y="20156"/>
                  <a:pt x="3367" y="20046"/>
                </a:cubicBezTo>
                <a:cubicBezTo>
                  <a:pt x="3355" y="19882"/>
                  <a:pt x="3405" y="19718"/>
                  <a:pt x="3443" y="19566"/>
                </a:cubicBezTo>
                <a:cubicBezTo>
                  <a:pt x="3506" y="19225"/>
                  <a:pt x="3481" y="18935"/>
                  <a:pt x="3468" y="18594"/>
                </a:cubicBezTo>
                <a:close/>
                <a:moveTo>
                  <a:pt x="42284" y="18594"/>
                </a:moveTo>
                <a:cubicBezTo>
                  <a:pt x="42271" y="18935"/>
                  <a:pt x="42233" y="19225"/>
                  <a:pt x="42309" y="19566"/>
                </a:cubicBezTo>
                <a:cubicBezTo>
                  <a:pt x="42347" y="19718"/>
                  <a:pt x="42385" y="19882"/>
                  <a:pt x="42385" y="20046"/>
                </a:cubicBezTo>
                <a:cubicBezTo>
                  <a:pt x="42385" y="20156"/>
                  <a:pt x="42370" y="20204"/>
                  <a:pt x="42348" y="20204"/>
                </a:cubicBezTo>
                <a:cubicBezTo>
                  <a:pt x="42324" y="20204"/>
                  <a:pt x="42291" y="20150"/>
                  <a:pt x="42259" y="20059"/>
                </a:cubicBezTo>
                <a:cubicBezTo>
                  <a:pt x="42120" y="19579"/>
                  <a:pt x="42271" y="19074"/>
                  <a:pt x="42259" y="18594"/>
                </a:cubicBezTo>
                <a:close/>
                <a:moveTo>
                  <a:pt x="3645" y="19124"/>
                </a:moveTo>
                <a:cubicBezTo>
                  <a:pt x="3658" y="19225"/>
                  <a:pt x="3696" y="19326"/>
                  <a:pt x="3721" y="19402"/>
                </a:cubicBezTo>
                <a:cubicBezTo>
                  <a:pt x="3822" y="19743"/>
                  <a:pt x="3986" y="20109"/>
                  <a:pt x="3948" y="20476"/>
                </a:cubicBezTo>
                <a:cubicBezTo>
                  <a:pt x="3721" y="20071"/>
                  <a:pt x="3658" y="19592"/>
                  <a:pt x="3645" y="19124"/>
                </a:cubicBezTo>
                <a:close/>
                <a:moveTo>
                  <a:pt x="42107" y="19124"/>
                </a:moveTo>
                <a:cubicBezTo>
                  <a:pt x="42094" y="19592"/>
                  <a:pt x="42031" y="20071"/>
                  <a:pt x="41804" y="20476"/>
                </a:cubicBezTo>
                <a:cubicBezTo>
                  <a:pt x="41766" y="20109"/>
                  <a:pt x="41930" y="19743"/>
                  <a:pt x="42031" y="19402"/>
                </a:cubicBezTo>
                <a:cubicBezTo>
                  <a:pt x="42057" y="19326"/>
                  <a:pt x="42082" y="19225"/>
                  <a:pt x="42107" y="19124"/>
                </a:cubicBezTo>
                <a:close/>
                <a:moveTo>
                  <a:pt x="13316" y="0"/>
                </a:moveTo>
                <a:cubicBezTo>
                  <a:pt x="13297" y="0"/>
                  <a:pt x="13284" y="35"/>
                  <a:pt x="13305" y="45"/>
                </a:cubicBezTo>
                <a:cubicBezTo>
                  <a:pt x="13949" y="537"/>
                  <a:pt x="14744" y="765"/>
                  <a:pt x="15502" y="979"/>
                </a:cubicBezTo>
                <a:cubicBezTo>
                  <a:pt x="16171" y="1156"/>
                  <a:pt x="16828" y="1346"/>
                  <a:pt x="17497" y="1497"/>
                </a:cubicBezTo>
                <a:cubicBezTo>
                  <a:pt x="17497" y="1649"/>
                  <a:pt x="17522" y="1800"/>
                  <a:pt x="17522" y="1939"/>
                </a:cubicBezTo>
                <a:cubicBezTo>
                  <a:pt x="17522" y="1952"/>
                  <a:pt x="17522" y="1977"/>
                  <a:pt x="17522" y="1990"/>
                </a:cubicBezTo>
                <a:cubicBezTo>
                  <a:pt x="16600" y="2280"/>
                  <a:pt x="15628" y="2457"/>
                  <a:pt x="14681" y="2583"/>
                </a:cubicBezTo>
                <a:cubicBezTo>
                  <a:pt x="14353" y="2621"/>
                  <a:pt x="14037" y="2646"/>
                  <a:pt x="13709" y="2659"/>
                </a:cubicBezTo>
                <a:cubicBezTo>
                  <a:pt x="14593" y="2343"/>
                  <a:pt x="15464" y="1952"/>
                  <a:pt x="16196" y="1383"/>
                </a:cubicBezTo>
                <a:cubicBezTo>
                  <a:pt x="16229" y="1362"/>
                  <a:pt x="16205" y="1330"/>
                  <a:pt x="16182" y="1330"/>
                </a:cubicBezTo>
                <a:cubicBezTo>
                  <a:pt x="16178" y="1330"/>
                  <a:pt x="16175" y="1331"/>
                  <a:pt x="16171" y="1333"/>
                </a:cubicBezTo>
                <a:cubicBezTo>
                  <a:pt x="15262" y="1914"/>
                  <a:pt x="14277" y="2331"/>
                  <a:pt x="13254" y="2659"/>
                </a:cubicBezTo>
                <a:cubicBezTo>
                  <a:pt x="12648" y="2659"/>
                  <a:pt x="12042" y="2596"/>
                  <a:pt x="11449" y="2469"/>
                </a:cubicBezTo>
                <a:cubicBezTo>
                  <a:pt x="11385" y="2457"/>
                  <a:pt x="11335" y="2457"/>
                  <a:pt x="11284" y="2444"/>
                </a:cubicBezTo>
                <a:cubicBezTo>
                  <a:pt x="11272" y="2432"/>
                  <a:pt x="11259" y="2432"/>
                  <a:pt x="11259" y="2432"/>
                </a:cubicBezTo>
                <a:cubicBezTo>
                  <a:pt x="10337" y="2229"/>
                  <a:pt x="9454" y="1914"/>
                  <a:pt x="8570" y="1598"/>
                </a:cubicBezTo>
                <a:cubicBezTo>
                  <a:pt x="7547" y="1232"/>
                  <a:pt x="6511" y="853"/>
                  <a:pt x="5602" y="234"/>
                </a:cubicBezTo>
                <a:cubicBezTo>
                  <a:pt x="5601" y="233"/>
                  <a:pt x="5599" y="232"/>
                  <a:pt x="5596" y="232"/>
                </a:cubicBezTo>
                <a:cubicBezTo>
                  <a:pt x="5584" y="232"/>
                  <a:pt x="5568" y="261"/>
                  <a:pt x="5590" y="272"/>
                </a:cubicBezTo>
                <a:cubicBezTo>
                  <a:pt x="6360" y="853"/>
                  <a:pt x="7256" y="1245"/>
                  <a:pt x="8153" y="1598"/>
                </a:cubicBezTo>
                <a:cubicBezTo>
                  <a:pt x="9125" y="2002"/>
                  <a:pt x="10085" y="2406"/>
                  <a:pt x="11108" y="2646"/>
                </a:cubicBezTo>
                <a:cubicBezTo>
                  <a:pt x="11158" y="2659"/>
                  <a:pt x="11196" y="2671"/>
                  <a:pt x="11247" y="2671"/>
                </a:cubicBezTo>
                <a:cubicBezTo>
                  <a:pt x="11259" y="2848"/>
                  <a:pt x="11259" y="3012"/>
                  <a:pt x="11259" y="3177"/>
                </a:cubicBezTo>
                <a:cubicBezTo>
                  <a:pt x="10779" y="3265"/>
                  <a:pt x="10312" y="3341"/>
                  <a:pt x="9820" y="3379"/>
                </a:cubicBezTo>
                <a:cubicBezTo>
                  <a:pt x="9415" y="3411"/>
                  <a:pt x="9010" y="3426"/>
                  <a:pt x="8607" y="3426"/>
                </a:cubicBezTo>
                <a:cubicBezTo>
                  <a:pt x="6951" y="3426"/>
                  <a:pt x="5318" y="3161"/>
                  <a:pt x="3733" y="2684"/>
                </a:cubicBezTo>
                <a:lnTo>
                  <a:pt x="3721" y="2634"/>
                </a:lnTo>
                <a:cubicBezTo>
                  <a:pt x="3721" y="2602"/>
                  <a:pt x="3699" y="2586"/>
                  <a:pt x="3675" y="2586"/>
                </a:cubicBezTo>
                <a:cubicBezTo>
                  <a:pt x="3651" y="2586"/>
                  <a:pt x="3626" y="2602"/>
                  <a:pt x="3620" y="2634"/>
                </a:cubicBezTo>
                <a:cubicBezTo>
                  <a:pt x="3620" y="2634"/>
                  <a:pt x="3620" y="2646"/>
                  <a:pt x="3620" y="2646"/>
                </a:cubicBezTo>
                <a:cubicBezTo>
                  <a:pt x="3494" y="2608"/>
                  <a:pt x="3367" y="2570"/>
                  <a:pt x="3241" y="2520"/>
                </a:cubicBezTo>
                <a:cubicBezTo>
                  <a:pt x="2092" y="2141"/>
                  <a:pt x="956" y="1623"/>
                  <a:pt x="34" y="828"/>
                </a:cubicBezTo>
                <a:cubicBezTo>
                  <a:pt x="31" y="825"/>
                  <a:pt x="28" y="824"/>
                  <a:pt x="26" y="824"/>
                </a:cubicBezTo>
                <a:cubicBezTo>
                  <a:pt x="13" y="824"/>
                  <a:pt x="1" y="843"/>
                  <a:pt x="21" y="853"/>
                </a:cubicBezTo>
                <a:cubicBezTo>
                  <a:pt x="1044" y="1788"/>
                  <a:pt x="2294" y="2394"/>
                  <a:pt x="3607" y="2823"/>
                </a:cubicBezTo>
                <a:cubicBezTo>
                  <a:pt x="3582" y="3429"/>
                  <a:pt x="3632" y="4023"/>
                  <a:pt x="3670" y="4641"/>
                </a:cubicBezTo>
                <a:cubicBezTo>
                  <a:pt x="3708" y="5348"/>
                  <a:pt x="3746" y="6055"/>
                  <a:pt x="3771" y="6763"/>
                </a:cubicBezTo>
                <a:cubicBezTo>
                  <a:pt x="3797" y="7457"/>
                  <a:pt x="3771" y="8152"/>
                  <a:pt x="3797" y="8846"/>
                </a:cubicBezTo>
                <a:cubicBezTo>
                  <a:pt x="3809" y="9427"/>
                  <a:pt x="3847" y="10008"/>
                  <a:pt x="3885" y="10601"/>
                </a:cubicBezTo>
                <a:lnTo>
                  <a:pt x="3822" y="10601"/>
                </a:lnTo>
                <a:cubicBezTo>
                  <a:pt x="3557" y="10626"/>
                  <a:pt x="3393" y="10841"/>
                  <a:pt x="3342" y="11081"/>
                </a:cubicBezTo>
                <a:cubicBezTo>
                  <a:pt x="3304" y="11195"/>
                  <a:pt x="3292" y="11321"/>
                  <a:pt x="3342" y="11435"/>
                </a:cubicBezTo>
                <a:cubicBezTo>
                  <a:pt x="3355" y="11498"/>
                  <a:pt x="3367" y="11548"/>
                  <a:pt x="3393" y="11599"/>
                </a:cubicBezTo>
                <a:cubicBezTo>
                  <a:pt x="3266" y="11611"/>
                  <a:pt x="3153" y="11662"/>
                  <a:pt x="3064" y="11750"/>
                </a:cubicBezTo>
                <a:cubicBezTo>
                  <a:pt x="2938" y="11864"/>
                  <a:pt x="2925" y="12079"/>
                  <a:pt x="3001" y="12230"/>
                </a:cubicBezTo>
                <a:cubicBezTo>
                  <a:pt x="1852" y="12483"/>
                  <a:pt x="1246" y="13644"/>
                  <a:pt x="1158" y="14755"/>
                </a:cubicBezTo>
                <a:cubicBezTo>
                  <a:pt x="1057" y="15993"/>
                  <a:pt x="1524" y="17369"/>
                  <a:pt x="2736" y="17874"/>
                </a:cubicBezTo>
                <a:cubicBezTo>
                  <a:pt x="2837" y="17912"/>
                  <a:pt x="2925" y="17937"/>
                  <a:pt x="3014" y="17963"/>
                </a:cubicBezTo>
                <a:cubicBezTo>
                  <a:pt x="2938" y="18102"/>
                  <a:pt x="2963" y="18329"/>
                  <a:pt x="3064" y="18455"/>
                </a:cubicBezTo>
                <a:cubicBezTo>
                  <a:pt x="3153" y="18556"/>
                  <a:pt x="3292" y="18594"/>
                  <a:pt x="3430" y="18594"/>
                </a:cubicBezTo>
                <a:cubicBezTo>
                  <a:pt x="3405" y="18784"/>
                  <a:pt x="3418" y="18973"/>
                  <a:pt x="3405" y="19162"/>
                </a:cubicBezTo>
                <a:cubicBezTo>
                  <a:pt x="3393" y="19326"/>
                  <a:pt x="3342" y="19491"/>
                  <a:pt x="3304" y="19655"/>
                </a:cubicBezTo>
                <a:cubicBezTo>
                  <a:pt x="3266" y="19869"/>
                  <a:pt x="3191" y="20147"/>
                  <a:pt x="3342" y="20337"/>
                </a:cubicBezTo>
                <a:cubicBezTo>
                  <a:pt x="3350" y="20352"/>
                  <a:pt x="3367" y="20363"/>
                  <a:pt x="3385" y="20363"/>
                </a:cubicBezTo>
                <a:cubicBezTo>
                  <a:pt x="3397" y="20363"/>
                  <a:pt x="3408" y="20359"/>
                  <a:pt x="3418" y="20349"/>
                </a:cubicBezTo>
                <a:cubicBezTo>
                  <a:pt x="3544" y="20236"/>
                  <a:pt x="3595" y="20071"/>
                  <a:pt x="3620" y="19907"/>
                </a:cubicBezTo>
                <a:cubicBezTo>
                  <a:pt x="3683" y="20185"/>
                  <a:pt x="3784" y="20450"/>
                  <a:pt x="3923" y="20652"/>
                </a:cubicBezTo>
                <a:cubicBezTo>
                  <a:pt x="3940" y="20674"/>
                  <a:pt x="3961" y="20684"/>
                  <a:pt x="3981" y="20684"/>
                </a:cubicBezTo>
                <a:cubicBezTo>
                  <a:pt x="4006" y="20684"/>
                  <a:pt x="4029" y="20668"/>
                  <a:pt x="4037" y="20640"/>
                </a:cubicBezTo>
                <a:cubicBezTo>
                  <a:pt x="4125" y="20311"/>
                  <a:pt x="4037" y="19983"/>
                  <a:pt x="3936" y="19667"/>
                </a:cubicBezTo>
                <a:cubicBezTo>
                  <a:pt x="3872" y="19491"/>
                  <a:pt x="3809" y="19326"/>
                  <a:pt x="3771" y="19150"/>
                </a:cubicBezTo>
                <a:cubicBezTo>
                  <a:pt x="3733" y="18948"/>
                  <a:pt x="3746" y="18771"/>
                  <a:pt x="3771" y="18581"/>
                </a:cubicBezTo>
                <a:lnTo>
                  <a:pt x="3784" y="18581"/>
                </a:lnTo>
                <a:cubicBezTo>
                  <a:pt x="3759" y="18998"/>
                  <a:pt x="3835" y="19503"/>
                  <a:pt x="4074" y="19844"/>
                </a:cubicBezTo>
                <a:cubicBezTo>
                  <a:pt x="4087" y="19863"/>
                  <a:pt x="4109" y="19873"/>
                  <a:pt x="4130" y="19873"/>
                </a:cubicBezTo>
                <a:cubicBezTo>
                  <a:pt x="4150" y="19873"/>
                  <a:pt x="4169" y="19863"/>
                  <a:pt x="4175" y="19844"/>
                </a:cubicBezTo>
                <a:cubicBezTo>
                  <a:pt x="4188" y="19983"/>
                  <a:pt x="4213" y="20109"/>
                  <a:pt x="4314" y="20210"/>
                </a:cubicBezTo>
                <a:cubicBezTo>
                  <a:pt x="4325" y="20226"/>
                  <a:pt x="4340" y="20233"/>
                  <a:pt x="4356" y="20233"/>
                </a:cubicBezTo>
                <a:cubicBezTo>
                  <a:pt x="4377" y="20233"/>
                  <a:pt x="4401" y="20220"/>
                  <a:pt x="4415" y="20198"/>
                </a:cubicBezTo>
                <a:cubicBezTo>
                  <a:pt x="4580" y="19945"/>
                  <a:pt x="4554" y="19592"/>
                  <a:pt x="4529" y="19289"/>
                </a:cubicBezTo>
                <a:cubicBezTo>
                  <a:pt x="4529" y="19251"/>
                  <a:pt x="4529" y="19213"/>
                  <a:pt x="4516" y="19162"/>
                </a:cubicBezTo>
                <a:lnTo>
                  <a:pt x="4529" y="19162"/>
                </a:lnTo>
                <a:cubicBezTo>
                  <a:pt x="4655" y="19087"/>
                  <a:pt x="4718" y="18973"/>
                  <a:pt x="4756" y="18834"/>
                </a:cubicBezTo>
                <a:cubicBezTo>
                  <a:pt x="4765" y="18800"/>
                  <a:pt x="4739" y="18778"/>
                  <a:pt x="4714" y="18778"/>
                </a:cubicBezTo>
                <a:cubicBezTo>
                  <a:pt x="4702" y="18778"/>
                  <a:pt x="4689" y="18784"/>
                  <a:pt x="4681" y="18796"/>
                </a:cubicBezTo>
                <a:cubicBezTo>
                  <a:pt x="4643" y="18885"/>
                  <a:pt x="4592" y="18960"/>
                  <a:pt x="4529" y="19011"/>
                </a:cubicBezTo>
                <a:cubicBezTo>
                  <a:pt x="4478" y="18847"/>
                  <a:pt x="4478" y="18670"/>
                  <a:pt x="4403" y="18506"/>
                </a:cubicBezTo>
                <a:cubicBezTo>
                  <a:pt x="4655" y="18430"/>
                  <a:pt x="4832" y="18266"/>
                  <a:pt x="4706" y="17937"/>
                </a:cubicBezTo>
                <a:cubicBezTo>
                  <a:pt x="5274" y="17799"/>
                  <a:pt x="5804" y="17508"/>
                  <a:pt x="6032" y="16940"/>
                </a:cubicBezTo>
                <a:cubicBezTo>
                  <a:pt x="6183" y="16586"/>
                  <a:pt x="6221" y="16170"/>
                  <a:pt x="6246" y="15778"/>
                </a:cubicBezTo>
                <a:cubicBezTo>
                  <a:pt x="6284" y="15336"/>
                  <a:pt x="6272" y="14882"/>
                  <a:pt x="6221" y="14427"/>
                </a:cubicBezTo>
                <a:cubicBezTo>
                  <a:pt x="6133" y="13821"/>
                  <a:pt x="5931" y="13215"/>
                  <a:pt x="5476" y="12786"/>
                </a:cubicBezTo>
                <a:cubicBezTo>
                  <a:pt x="5274" y="12584"/>
                  <a:pt x="5021" y="12432"/>
                  <a:pt x="4769" y="12331"/>
                </a:cubicBezTo>
                <a:cubicBezTo>
                  <a:pt x="4744" y="12091"/>
                  <a:pt x="4857" y="11776"/>
                  <a:pt x="4605" y="11611"/>
                </a:cubicBezTo>
                <a:cubicBezTo>
                  <a:pt x="4580" y="11599"/>
                  <a:pt x="4542" y="11586"/>
                  <a:pt x="4516" y="11573"/>
                </a:cubicBezTo>
                <a:cubicBezTo>
                  <a:pt x="4580" y="11384"/>
                  <a:pt x="4592" y="11169"/>
                  <a:pt x="4516" y="10980"/>
                </a:cubicBezTo>
                <a:cubicBezTo>
                  <a:pt x="4415" y="10753"/>
                  <a:pt x="4201" y="10626"/>
                  <a:pt x="3973" y="10601"/>
                </a:cubicBezTo>
                <a:cubicBezTo>
                  <a:pt x="3961" y="10033"/>
                  <a:pt x="3898" y="9465"/>
                  <a:pt x="3872" y="8884"/>
                </a:cubicBezTo>
                <a:cubicBezTo>
                  <a:pt x="3860" y="8177"/>
                  <a:pt x="3936" y="7470"/>
                  <a:pt x="3936" y="6763"/>
                </a:cubicBezTo>
                <a:cubicBezTo>
                  <a:pt x="3923" y="5462"/>
                  <a:pt x="3835" y="4161"/>
                  <a:pt x="3746" y="2861"/>
                </a:cubicBezTo>
                <a:lnTo>
                  <a:pt x="3746" y="2861"/>
                </a:lnTo>
                <a:cubicBezTo>
                  <a:pt x="4441" y="3088"/>
                  <a:pt x="5148" y="3265"/>
                  <a:pt x="5842" y="3404"/>
                </a:cubicBezTo>
                <a:cubicBezTo>
                  <a:pt x="6693" y="3588"/>
                  <a:pt x="7550" y="3675"/>
                  <a:pt x="8405" y="3675"/>
                </a:cubicBezTo>
                <a:cubicBezTo>
                  <a:pt x="9363" y="3675"/>
                  <a:pt x="10318" y="3566"/>
                  <a:pt x="11259" y="3366"/>
                </a:cubicBezTo>
                <a:lnTo>
                  <a:pt x="11259" y="3366"/>
                </a:lnTo>
                <a:cubicBezTo>
                  <a:pt x="11259" y="3581"/>
                  <a:pt x="11247" y="3808"/>
                  <a:pt x="11247" y="4023"/>
                </a:cubicBezTo>
                <a:cubicBezTo>
                  <a:pt x="11259" y="4288"/>
                  <a:pt x="11234" y="4679"/>
                  <a:pt x="11360" y="4957"/>
                </a:cubicBezTo>
                <a:cubicBezTo>
                  <a:pt x="11335" y="4957"/>
                  <a:pt x="11310" y="4957"/>
                  <a:pt x="11284" y="4970"/>
                </a:cubicBezTo>
                <a:cubicBezTo>
                  <a:pt x="10603" y="5020"/>
                  <a:pt x="9908" y="5235"/>
                  <a:pt x="9340" y="5639"/>
                </a:cubicBezTo>
                <a:lnTo>
                  <a:pt x="9214" y="5639"/>
                </a:lnTo>
                <a:cubicBezTo>
                  <a:pt x="9113" y="5639"/>
                  <a:pt x="9075" y="5740"/>
                  <a:pt x="9113" y="5828"/>
                </a:cubicBezTo>
                <a:cubicBezTo>
                  <a:pt x="9201" y="6043"/>
                  <a:pt x="9340" y="6245"/>
                  <a:pt x="9466" y="6447"/>
                </a:cubicBezTo>
                <a:cubicBezTo>
                  <a:pt x="9264" y="6573"/>
                  <a:pt x="8986" y="6725"/>
                  <a:pt x="9201" y="7003"/>
                </a:cubicBezTo>
                <a:cubicBezTo>
                  <a:pt x="9226" y="7028"/>
                  <a:pt x="9252" y="7053"/>
                  <a:pt x="9289" y="7078"/>
                </a:cubicBezTo>
                <a:lnTo>
                  <a:pt x="9277" y="7078"/>
                </a:lnTo>
                <a:cubicBezTo>
                  <a:pt x="9252" y="7078"/>
                  <a:pt x="9252" y="7116"/>
                  <a:pt x="9277" y="7116"/>
                </a:cubicBezTo>
                <a:lnTo>
                  <a:pt x="9327" y="7116"/>
                </a:lnTo>
                <a:cubicBezTo>
                  <a:pt x="9353" y="7141"/>
                  <a:pt x="9378" y="7167"/>
                  <a:pt x="9390" y="7205"/>
                </a:cubicBezTo>
                <a:cubicBezTo>
                  <a:pt x="9390" y="7230"/>
                  <a:pt x="9403" y="7242"/>
                  <a:pt x="9403" y="7255"/>
                </a:cubicBezTo>
                <a:cubicBezTo>
                  <a:pt x="9390" y="7255"/>
                  <a:pt x="9390" y="7255"/>
                  <a:pt x="9390" y="7268"/>
                </a:cubicBezTo>
                <a:cubicBezTo>
                  <a:pt x="9390" y="7280"/>
                  <a:pt x="9365" y="7280"/>
                  <a:pt x="9327" y="7331"/>
                </a:cubicBezTo>
                <a:cubicBezTo>
                  <a:pt x="9264" y="7419"/>
                  <a:pt x="9201" y="7583"/>
                  <a:pt x="9252" y="7697"/>
                </a:cubicBezTo>
                <a:cubicBezTo>
                  <a:pt x="9302" y="7798"/>
                  <a:pt x="9491" y="7924"/>
                  <a:pt x="9504" y="7987"/>
                </a:cubicBezTo>
                <a:cubicBezTo>
                  <a:pt x="9529" y="8063"/>
                  <a:pt x="9340" y="8202"/>
                  <a:pt x="9315" y="8316"/>
                </a:cubicBezTo>
                <a:cubicBezTo>
                  <a:pt x="9277" y="8429"/>
                  <a:pt x="9340" y="8556"/>
                  <a:pt x="9428" y="8644"/>
                </a:cubicBezTo>
                <a:cubicBezTo>
                  <a:pt x="9454" y="8669"/>
                  <a:pt x="9491" y="8695"/>
                  <a:pt x="9529" y="8732"/>
                </a:cubicBezTo>
                <a:cubicBezTo>
                  <a:pt x="9580" y="8808"/>
                  <a:pt x="9580" y="8796"/>
                  <a:pt x="9517" y="8871"/>
                </a:cubicBezTo>
                <a:cubicBezTo>
                  <a:pt x="9454" y="8934"/>
                  <a:pt x="9353" y="8960"/>
                  <a:pt x="9289" y="9010"/>
                </a:cubicBezTo>
                <a:cubicBezTo>
                  <a:pt x="9252" y="9035"/>
                  <a:pt x="9214" y="9086"/>
                  <a:pt x="9226" y="9136"/>
                </a:cubicBezTo>
                <a:cubicBezTo>
                  <a:pt x="9277" y="9275"/>
                  <a:pt x="9378" y="9351"/>
                  <a:pt x="9441" y="9465"/>
                </a:cubicBezTo>
                <a:cubicBezTo>
                  <a:pt x="9517" y="9629"/>
                  <a:pt x="9340" y="9743"/>
                  <a:pt x="9239" y="9869"/>
                </a:cubicBezTo>
                <a:cubicBezTo>
                  <a:pt x="9125" y="9995"/>
                  <a:pt x="8986" y="10197"/>
                  <a:pt x="9150" y="10361"/>
                </a:cubicBezTo>
                <a:cubicBezTo>
                  <a:pt x="9289" y="10488"/>
                  <a:pt x="9529" y="10488"/>
                  <a:pt x="9693" y="10500"/>
                </a:cubicBezTo>
                <a:cubicBezTo>
                  <a:pt x="9839" y="10513"/>
                  <a:pt x="9981" y="10516"/>
                  <a:pt x="10121" y="10516"/>
                </a:cubicBezTo>
                <a:cubicBezTo>
                  <a:pt x="10262" y="10516"/>
                  <a:pt x="10401" y="10513"/>
                  <a:pt x="10539" y="10513"/>
                </a:cubicBezTo>
                <a:cubicBezTo>
                  <a:pt x="10628" y="10507"/>
                  <a:pt x="10713" y="10503"/>
                  <a:pt x="10798" y="10503"/>
                </a:cubicBezTo>
                <a:cubicBezTo>
                  <a:pt x="10884" y="10503"/>
                  <a:pt x="10969" y="10507"/>
                  <a:pt x="11057" y="10513"/>
                </a:cubicBezTo>
                <a:cubicBezTo>
                  <a:pt x="11057" y="10520"/>
                  <a:pt x="11066" y="10527"/>
                  <a:pt x="11073" y="10527"/>
                </a:cubicBezTo>
                <a:cubicBezTo>
                  <a:pt x="11078" y="10527"/>
                  <a:pt x="11082" y="10523"/>
                  <a:pt x="11082" y="10513"/>
                </a:cubicBezTo>
                <a:cubicBezTo>
                  <a:pt x="11513" y="10523"/>
                  <a:pt x="11943" y="10563"/>
                  <a:pt x="12373" y="10563"/>
                </a:cubicBezTo>
                <a:cubicBezTo>
                  <a:pt x="12498" y="10563"/>
                  <a:pt x="12624" y="10559"/>
                  <a:pt x="12749" y="10551"/>
                </a:cubicBezTo>
                <a:cubicBezTo>
                  <a:pt x="12964" y="10538"/>
                  <a:pt x="13254" y="10538"/>
                  <a:pt x="13406" y="10361"/>
                </a:cubicBezTo>
                <a:cubicBezTo>
                  <a:pt x="13557" y="10185"/>
                  <a:pt x="13444" y="9957"/>
                  <a:pt x="13317" y="9780"/>
                </a:cubicBezTo>
                <a:cubicBezTo>
                  <a:pt x="13456" y="9679"/>
                  <a:pt x="13646" y="9566"/>
                  <a:pt x="13620" y="9364"/>
                </a:cubicBezTo>
                <a:cubicBezTo>
                  <a:pt x="13608" y="9275"/>
                  <a:pt x="13557" y="9212"/>
                  <a:pt x="13494" y="9162"/>
                </a:cubicBezTo>
                <a:cubicBezTo>
                  <a:pt x="13418" y="9099"/>
                  <a:pt x="13242" y="9048"/>
                  <a:pt x="13330" y="8934"/>
                </a:cubicBezTo>
                <a:cubicBezTo>
                  <a:pt x="13381" y="8871"/>
                  <a:pt x="13494" y="8859"/>
                  <a:pt x="13557" y="8783"/>
                </a:cubicBezTo>
                <a:cubicBezTo>
                  <a:pt x="13620" y="8720"/>
                  <a:pt x="13646" y="8631"/>
                  <a:pt x="13633" y="8543"/>
                </a:cubicBezTo>
                <a:cubicBezTo>
                  <a:pt x="13595" y="8354"/>
                  <a:pt x="13406" y="8303"/>
                  <a:pt x="13267" y="8202"/>
                </a:cubicBezTo>
                <a:cubicBezTo>
                  <a:pt x="13381" y="8126"/>
                  <a:pt x="13494" y="8025"/>
                  <a:pt x="13545" y="7912"/>
                </a:cubicBezTo>
                <a:cubicBezTo>
                  <a:pt x="13608" y="7760"/>
                  <a:pt x="13482" y="7634"/>
                  <a:pt x="13368" y="7545"/>
                </a:cubicBezTo>
                <a:cubicBezTo>
                  <a:pt x="13267" y="7457"/>
                  <a:pt x="13103" y="7381"/>
                  <a:pt x="13254" y="7268"/>
                </a:cubicBezTo>
                <a:cubicBezTo>
                  <a:pt x="13317" y="7230"/>
                  <a:pt x="13381" y="7205"/>
                  <a:pt x="13418" y="7141"/>
                </a:cubicBezTo>
                <a:cubicBezTo>
                  <a:pt x="13532" y="6990"/>
                  <a:pt x="13456" y="6800"/>
                  <a:pt x="13330" y="6699"/>
                </a:cubicBezTo>
                <a:cubicBezTo>
                  <a:pt x="13254" y="6636"/>
                  <a:pt x="13128" y="6611"/>
                  <a:pt x="13141" y="6497"/>
                </a:cubicBezTo>
                <a:cubicBezTo>
                  <a:pt x="13153" y="6396"/>
                  <a:pt x="13280" y="6295"/>
                  <a:pt x="13330" y="6232"/>
                </a:cubicBezTo>
                <a:cubicBezTo>
                  <a:pt x="13418" y="6131"/>
                  <a:pt x="13532" y="6005"/>
                  <a:pt x="13482" y="5841"/>
                </a:cubicBezTo>
                <a:cubicBezTo>
                  <a:pt x="13444" y="5715"/>
                  <a:pt x="13292" y="5626"/>
                  <a:pt x="13153" y="5588"/>
                </a:cubicBezTo>
                <a:cubicBezTo>
                  <a:pt x="13141" y="5576"/>
                  <a:pt x="13141" y="5563"/>
                  <a:pt x="13128" y="5563"/>
                </a:cubicBezTo>
                <a:cubicBezTo>
                  <a:pt x="12863" y="5386"/>
                  <a:pt x="12610" y="5172"/>
                  <a:pt x="12320" y="5058"/>
                </a:cubicBezTo>
                <a:cubicBezTo>
                  <a:pt x="12118" y="4995"/>
                  <a:pt x="11903" y="4957"/>
                  <a:pt x="11701" y="4957"/>
                </a:cubicBezTo>
                <a:cubicBezTo>
                  <a:pt x="11689" y="4932"/>
                  <a:pt x="11676" y="4894"/>
                  <a:pt x="11663" y="4869"/>
                </a:cubicBezTo>
                <a:cubicBezTo>
                  <a:pt x="11663" y="4865"/>
                  <a:pt x="11661" y="4864"/>
                  <a:pt x="11659" y="4864"/>
                </a:cubicBezTo>
                <a:cubicBezTo>
                  <a:pt x="11652" y="4864"/>
                  <a:pt x="11638" y="4875"/>
                  <a:pt x="11638" y="4894"/>
                </a:cubicBezTo>
                <a:cubicBezTo>
                  <a:pt x="11651" y="4906"/>
                  <a:pt x="11663" y="4932"/>
                  <a:pt x="11676" y="4957"/>
                </a:cubicBezTo>
                <a:lnTo>
                  <a:pt x="11461" y="4957"/>
                </a:lnTo>
                <a:cubicBezTo>
                  <a:pt x="11461" y="4818"/>
                  <a:pt x="11436" y="4679"/>
                  <a:pt x="11436" y="4540"/>
                </a:cubicBezTo>
                <a:cubicBezTo>
                  <a:pt x="11423" y="4326"/>
                  <a:pt x="11423" y="4111"/>
                  <a:pt x="11423" y="3884"/>
                </a:cubicBezTo>
                <a:cubicBezTo>
                  <a:pt x="11423" y="3707"/>
                  <a:pt x="11423" y="3517"/>
                  <a:pt x="11423" y="3328"/>
                </a:cubicBezTo>
                <a:cubicBezTo>
                  <a:pt x="11903" y="3227"/>
                  <a:pt x="12383" y="3088"/>
                  <a:pt x="12863" y="2937"/>
                </a:cubicBezTo>
                <a:cubicBezTo>
                  <a:pt x="12888" y="2937"/>
                  <a:pt x="12926" y="2924"/>
                  <a:pt x="12951" y="2911"/>
                </a:cubicBezTo>
                <a:cubicBezTo>
                  <a:pt x="13076" y="2918"/>
                  <a:pt x="13202" y="2921"/>
                  <a:pt x="13327" y="2921"/>
                </a:cubicBezTo>
                <a:cubicBezTo>
                  <a:pt x="13669" y="2921"/>
                  <a:pt x="14011" y="2898"/>
                  <a:pt x="14353" y="2861"/>
                </a:cubicBezTo>
                <a:cubicBezTo>
                  <a:pt x="15414" y="2747"/>
                  <a:pt x="16499" y="2495"/>
                  <a:pt x="17522" y="2179"/>
                </a:cubicBezTo>
                <a:lnTo>
                  <a:pt x="17522" y="2179"/>
                </a:lnTo>
                <a:cubicBezTo>
                  <a:pt x="17510" y="2331"/>
                  <a:pt x="17497" y="2495"/>
                  <a:pt x="17484" y="2659"/>
                </a:cubicBezTo>
                <a:cubicBezTo>
                  <a:pt x="17459" y="2987"/>
                  <a:pt x="17421" y="3353"/>
                  <a:pt x="17497" y="3682"/>
                </a:cubicBezTo>
                <a:cubicBezTo>
                  <a:pt x="17232" y="3745"/>
                  <a:pt x="17017" y="3972"/>
                  <a:pt x="17106" y="4250"/>
                </a:cubicBezTo>
                <a:cubicBezTo>
                  <a:pt x="17005" y="4300"/>
                  <a:pt x="16929" y="4414"/>
                  <a:pt x="16916" y="4565"/>
                </a:cubicBezTo>
                <a:cubicBezTo>
                  <a:pt x="16903" y="4679"/>
                  <a:pt x="16903" y="4831"/>
                  <a:pt x="16954" y="4932"/>
                </a:cubicBezTo>
                <a:cubicBezTo>
                  <a:pt x="16916" y="4957"/>
                  <a:pt x="16866" y="4970"/>
                  <a:pt x="16815" y="4995"/>
                </a:cubicBezTo>
                <a:cubicBezTo>
                  <a:pt x="16323" y="5197"/>
                  <a:pt x="15717" y="5626"/>
                  <a:pt x="15754" y="6220"/>
                </a:cubicBezTo>
                <a:cubicBezTo>
                  <a:pt x="15742" y="6245"/>
                  <a:pt x="15729" y="6258"/>
                  <a:pt x="15717" y="6270"/>
                </a:cubicBezTo>
                <a:cubicBezTo>
                  <a:pt x="15706" y="6280"/>
                  <a:pt x="15721" y="6299"/>
                  <a:pt x="15734" y="6299"/>
                </a:cubicBezTo>
                <a:cubicBezTo>
                  <a:pt x="15737" y="6299"/>
                  <a:pt x="15739" y="6298"/>
                  <a:pt x="15742" y="6295"/>
                </a:cubicBezTo>
                <a:lnTo>
                  <a:pt x="15742" y="6295"/>
                </a:lnTo>
                <a:cubicBezTo>
                  <a:pt x="15653" y="6573"/>
                  <a:pt x="15628" y="6876"/>
                  <a:pt x="15666" y="7179"/>
                </a:cubicBezTo>
                <a:cubicBezTo>
                  <a:pt x="15767" y="7962"/>
                  <a:pt x="16361" y="8480"/>
                  <a:pt x="17068" y="8594"/>
                </a:cubicBezTo>
                <a:cubicBezTo>
                  <a:pt x="17017" y="8707"/>
                  <a:pt x="17005" y="8833"/>
                  <a:pt x="17042" y="8934"/>
                </a:cubicBezTo>
                <a:cubicBezTo>
                  <a:pt x="17109" y="9080"/>
                  <a:pt x="17275" y="9126"/>
                  <a:pt x="17418" y="9126"/>
                </a:cubicBezTo>
                <a:cubicBezTo>
                  <a:pt x="17436" y="9126"/>
                  <a:pt x="17454" y="9125"/>
                  <a:pt x="17472" y="9124"/>
                </a:cubicBezTo>
                <a:cubicBezTo>
                  <a:pt x="17636" y="9099"/>
                  <a:pt x="17813" y="9035"/>
                  <a:pt x="17926" y="8909"/>
                </a:cubicBezTo>
                <a:cubicBezTo>
                  <a:pt x="18015" y="8808"/>
                  <a:pt x="18002" y="8606"/>
                  <a:pt x="17838" y="8568"/>
                </a:cubicBezTo>
                <a:cubicBezTo>
                  <a:pt x="17901" y="8556"/>
                  <a:pt x="17952" y="8543"/>
                  <a:pt x="18015" y="8518"/>
                </a:cubicBezTo>
                <a:cubicBezTo>
                  <a:pt x="19467" y="8038"/>
                  <a:pt x="19795" y="5538"/>
                  <a:pt x="18280" y="4906"/>
                </a:cubicBezTo>
                <a:cubicBezTo>
                  <a:pt x="18255" y="4906"/>
                  <a:pt x="18242" y="4894"/>
                  <a:pt x="18229" y="4894"/>
                </a:cubicBezTo>
                <a:cubicBezTo>
                  <a:pt x="18242" y="4818"/>
                  <a:pt x="18242" y="4742"/>
                  <a:pt x="18255" y="4667"/>
                </a:cubicBezTo>
                <a:cubicBezTo>
                  <a:pt x="18267" y="4553"/>
                  <a:pt x="18280" y="4401"/>
                  <a:pt x="18191" y="4300"/>
                </a:cubicBezTo>
                <a:cubicBezTo>
                  <a:pt x="18141" y="4250"/>
                  <a:pt x="18090" y="4212"/>
                  <a:pt x="18015" y="4187"/>
                </a:cubicBezTo>
                <a:cubicBezTo>
                  <a:pt x="18015" y="4174"/>
                  <a:pt x="18015" y="4149"/>
                  <a:pt x="18002" y="4124"/>
                </a:cubicBezTo>
                <a:cubicBezTo>
                  <a:pt x="18015" y="4035"/>
                  <a:pt x="18002" y="3934"/>
                  <a:pt x="17977" y="3871"/>
                </a:cubicBezTo>
                <a:cubicBezTo>
                  <a:pt x="17939" y="3745"/>
                  <a:pt x="17825" y="3694"/>
                  <a:pt x="17699" y="3669"/>
                </a:cubicBezTo>
                <a:lnTo>
                  <a:pt x="17648" y="3669"/>
                </a:lnTo>
                <a:cubicBezTo>
                  <a:pt x="17611" y="3290"/>
                  <a:pt x="17623" y="2924"/>
                  <a:pt x="17648" y="2545"/>
                </a:cubicBezTo>
                <a:cubicBezTo>
                  <a:pt x="17648" y="2406"/>
                  <a:pt x="17661" y="2267"/>
                  <a:pt x="17661" y="2128"/>
                </a:cubicBezTo>
                <a:cubicBezTo>
                  <a:pt x="18002" y="2015"/>
                  <a:pt x="18330" y="1889"/>
                  <a:pt x="18671" y="1737"/>
                </a:cubicBezTo>
                <a:cubicBezTo>
                  <a:pt x="19505" y="1863"/>
                  <a:pt x="20338" y="1889"/>
                  <a:pt x="21197" y="1914"/>
                </a:cubicBezTo>
                <a:cubicBezTo>
                  <a:pt x="21545" y="1925"/>
                  <a:pt x="21904" y="1966"/>
                  <a:pt x="22263" y="1966"/>
                </a:cubicBezTo>
                <a:cubicBezTo>
                  <a:pt x="22308" y="1966"/>
                  <a:pt x="22352" y="1966"/>
                  <a:pt x="22396" y="1964"/>
                </a:cubicBezTo>
                <a:cubicBezTo>
                  <a:pt x="22447" y="1977"/>
                  <a:pt x="22497" y="1977"/>
                  <a:pt x="22548" y="1990"/>
                </a:cubicBezTo>
                <a:cubicBezTo>
                  <a:pt x="22548" y="2293"/>
                  <a:pt x="22560" y="2596"/>
                  <a:pt x="22598" y="2873"/>
                </a:cubicBezTo>
                <a:cubicBezTo>
                  <a:pt x="22649" y="3214"/>
                  <a:pt x="22712" y="3543"/>
                  <a:pt x="22699" y="3896"/>
                </a:cubicBezTo>
                <a:cubicBezTo>
                  <a:pt x="22422" y="3922"/>
                  <a:pt x="22131" y="3985"/>
                  <a:pt x="21853" y="4048"/>
                </a:cubicBezTo>
                <a:cubicBezTo>
                  <a:pt x="21576" y="4111"/>
                  <a:pt x="21285" y="4174"/>
                  <a:pt x="21020" y="4262"/>
                </a:cubicBezTo>
                <a:cubicBezTo>
                  <a:pt x="20894" y="4262"/>
                  <a:pt x="20767" y="4262"/>
                  <a:pt x="20641" y="4275"/>
                </a:cubicBezTo>
                <a:cubicBezTo>
                  <a:pt x="20540" y="4275"/>
                  <a:pt x="20502" y="4376"/>
                  <a:pt x="20540" y="4464"/>
                </a:cubicBezTo>
                <a:cubicBezTo>
                  <a:pt x="20578" y="4553"/>
                  <a:pt x="20628" y="4654"/>
                  <a:pt x="20692" y="4742"/>
                </a:cubicBezTo>
                <a:cubicBezTo>
                  <a:pt x="20666" y="4755"/>
                  <a:pt x="20641" y="4768"/>
                  <a:pt x="20603" y="4768"/>
                </a:cubicBezTo>
                <a:cubicBezTo>
                  <a:pt x="20591" y="4780"/>
                  <a:pt x="20603" y="4793"/>
                  <a:pt x="20616" y="4793"/>
                </a:cubicBezTo>
                <a:cubicBezTo>
                  <a:pt x="20641" y="4780"/>
                  <a:pt x="20666" y="4768"/>
                  <a:pt x="20704" y="4768"/>
                </a:cubicBezTo>
                <a:cubicBezTo>
                  <a:pt x="20767" y="4869"/>
                  <a:pt x="20831" y="4970"/>
                  <a:pt x="20894" y="5071"/>
                </a:cubicBezTo>
                <a:cubicBezTo>
                  <a:pt x="20692" y="5209"/>
                  <a:pt x="20414" y="5361"/>
                  <a:pt x="20628" y="5626"/>
                </a:cubicBezTo>
                <a:cubicBezTo>
                  <a:pt x="20679" y="5689"/>
                  <a:pt x="20780" y="5740"/>
                  <a:pt x="20818" y="5816"/>
                </a:cubicBezTo>
                <a:lnTo>
                  <a:pt x="20805" y="5816"/>
                </a:lnTo>
                <a:cubicBezTo>
                  <a:pt x="20796" y="5824"/>
                  <a:pt x="20800" y="5833"/>
                  <a:pt x="20807" y="5833"/>
                </a:cubicBezTo>
                <a:cubicBezTo>
                  <a:pt x="20810" y="5833"/>
                  <a:pt x="20814" y="5832"/>
                  <a:pt x="20818" y="5828"/>
                </a:cubicBezTo>
                <a:cubicBezTo>
                  <a:pt x="20818" y="5828"/>
                  <a:pt x="20818" y="5828"/>
                  <a:pt x="20818" y="5841"/>
                </a:cubicBezTo>
                <a:cubicBezTo>
                  <a:pt x="20843" y="5917"/>
                  <a:pt x="20831" y="5891"/>
                  <a:pt x="20767" y="5954"/>
                </a:cubicBezTo>
                <a:cubicBezTo>
                  <a:pt x="20692" y="6043"/>
                  <a:pt x="20641" y="6220"/>
                  <a:pt x="20679" y="6321"/>
                </a:cubicBezTo>
                <a:cubicBezTo>
                  <a:pt x="20729" y="6422"/>
                  <a:pt x="20894" y="6535"/>
                  <a:pt x="20932" y="6611"/>
                </a:cubicBezTo>
                <a:cubicBezTo>
                  <a:pt x="20906" y="6624"/>
                  <a:pt x="20894" y="6649"/>
                  <a:pt x="20868" y="6662"/>
                </a:cubicBezTo>
                <a:cubicBezTo>
                  <a:pt x="20859" y="6671"/>
                  <a:pt x="20863" y="6679"/>
                  <a:pt x="20871" y="6679"/>
                </a:cubicBezTo>
                <a:cubicBezTo>
                  <a:pt x="20874" y="6679"/>
                  <a:pt x="20877" y="6678"/>
                  <a:pt x="20881" y="6674"/>
                </a:cubicBezTo>
                <a:cubicBezTo>
                  <a:pt x="20894" y="6662"/>
                  <a:pt x="20919" y="6636"/>
                  <a:pt x="20932" y="6624"/>
                </a:cubicBezTo>
                <a:lnTo>
                  <a:pt x="20932" y="6624"/>
                </a:lnTo>
                <a:cubicBezTo>
                  <a:pt x="20957" y="6699"/>
                  <a:pt x="20780" y="6838"/>
                  <a:pt x="20742" y="6939"/>
                </a:cubicBezTo>
                <a:cubicBezTo>
                  <a:pt x="20704" y="7066"/>
                  <a:pt x="20767" y="7192"/>
                  <a:pt x="20856" y="7268"/>
                </a:cubicBezTo>
                <a:cubicBezTo>
                  <a:pt x="20881" y="7306"/>
                  <a:pt x="20932" y="7331"/>
                  <a:pt x="20957" y="7356"/>
                </a:cubicBezTo>
                <a:cubicBezTo>
                  <a:pt x="21020" y="7432"/>
                  <a:pt x="21020" y="7432"/>
                  <a:pt x="20944" y="7495"/>
                </a:cubicBezTo>
                <a:cubicBezTo>
                  <a:pt x="20881" y="7558"/>
                  <a:pt x="20793" y="7596"/>
                  <a:pt x="20717" y="7646"/>
                </a:cubicBezTo>
                <a:cubicBezTo>
                  <a:pt x="20679" y="7672"/>
                  <a:pt x="20641" y="7722"/>
                  <a:pt x="20666" y="7773"/>
                </a:cubicBezTo>
                <a:cubicBezTo>
                  <a:pt x="20717" y="7899"/>
                  <a:pt x="20818" y="7975"/>
                  <a:pt x="20868" y="8101"/>
                </a:cubicBezTo>
                <a:cubicBezTo>
                  <a:pt x="20944" y="8265"/>
                  <a:pt x="20767" y="8379"/>
                  <a:pt x="20666" y="8492"/>
                </a:cubicBezTo>
                <a:cubicBezTo>
                  <a:pt x="20553" y="8631"/>
                  <a:pt x="20414" y="8833"/>
                  <a:pt x="20578" y="8985"/>
                </a:cubicBezTo>
                <a:cubicBezTo>
                  <a:pt x="20717" y="9111"/>
                  <a:pt x="20957" y="9124"/>
                  <a:pt x="21134" y="9136"/>
                </a:cubicBezTo>
                <a:cubicBezTo>
                  <a:pt x="21251" y="9147"/>
                  <a:pt x="21368" y="9151"/>
                  <a:pt x="21486" y="9151"/>
                </a:cubicBezTo>
                <a:cubicBezTo>
                  <a:pt x="21646" y="9151"/>
                  <a:pt x="21807" y="9144"/>
                  <a:pt x="21967" y="9136"/>
                </a:cubicBezTo>
                <a:cubicBezTo>
                  <a:pt x="22043" y="9134"/>
                  <a:pt x="22118" y="9133"/>
                  <a:pt x="22194" y="9133"/>
                </a:cubicBezTo>
                <a:cubicBezTo>
                  <a:pt x="22753" y="9133"/>
                  <a:pt x="23307" y="9195"/>
                  <a:pt x="23865" y="9195"/>
                </a:cubicBezTo>
                <a:cubicBezTo>
                  <a:pt x="23973" y="9195"/>
                  <a:pt x="24081" y="9192"/>
                  <a:pt x="24189" y="9187"/>
                </a:cubicBezTo>
                <a:cubicBezTo>
                  <a:pt x="24391" y="9174"/>
                  <a:pt x="24694" y="9174"/>
                  <a:pt x="24833" y="8998"/>
                </a:cubicBezTo>
                <a:cubicBezTo>
                  <a:pt x="24985" y="8821"/>
                  <a:pt x="24871" y="8594"/>
                  <a:pt x="24758" y="8417"/>
                </a:cubicBezTo>
                <a:cubicBezTo>
                  <a:pt x="24896" y="8303"/>
                  <a:pt x="25073" y="8189"/>
                  <a:pt x="25061" y="8000"/>
                </a:cubicBezTo>
                <a:cubicBezTo>
                  <a:pt x="25048" y="7912"/>
                  <a:pt x="24997" y="7849"/>
                  <a:pt x="24922" y="7798"/>
                </a:cubicBezTo>
                <a:cubicBezTo>
                  <a:pt x="24846" y="7735"/>
                  <a:pt x="24669" y="7684"/>
                  <a:pt x="24770" y="7571"/>
                </a:cubicBezTo>
                <a:cubicBezTo>
                  <a:pt x="24821" y="7508"/>
                  <a:pt x="24922" y="7482"/>
                  <a:pt x="24985" y="7419"/>
                </a:cubicBezTo>
                <a:cubicBezTo>
                  <a:pt x="25048" y="7356"/>
                  <a:pt x="25073" y="7268"/>
                  <a:pt x="25061" y="7167"/>
                </a:cubicBezTo>
                <a:cubicBezTo>
                  <a:pt x="25035" y="6990"/>
                  <a:pt x="24846" y="6927"/>
                  <a:pt x="24694" y="6838"/>
                </a:cubicBezTo>
                <a:cubicBezTo>
                  <a:pt x="24808" y="6763"/>
                  <a:pt x="24922" y="6662"/>
                  <a:pt x="24972" y="6548"/>
                </a:cubicBezTo>
                <a:cubicBezTo>
                  <a:pt x="25035" y="6384"/>
                  <a:pt x="24922" y="6270"/>
                  <a:pt x="24795" y="6169"/>
                </a:cubicBezTo>
                <a:cubicBezTo>
                  <a:pt x="24694" y="6093"/>
                  <a:pt x="24543" y="6018"/>
                  <a:pt x="24694" y="5904"/>
                </a:cubicBezTo>
                <a:cubicBezTo>
                  <a:pt x="24745" y="5866"/>
                  <a:pt x="24808" y="5841"/>
                  <a:pt x="24859" y="5778"/>
                </a:cubicBezTo>
                <a:cubicBezTo>
                  <a:pt x="24960" y="5626"/>
                  <a:pt x="24896" y="5437"/>
                  <a:pt x="24758" y="5336"/>
                </a:cubicBezTo>
                <a:cubicBezTo>
                  <a:pt x="24682" y="5273"/>
                  <a:pt x="24555" y="5247"/>
                  <a:pt x="24568" y="5121"/>
                </a:cubicBezTo>
                <a:cubicBezTo>
                  <a:pt x="24581" y="5033"/>
                  <a:pt x="24707" y="4932"/>
                  <a:pt x="24758" y="4869"/>
                </a:cubicBezTo>
                <a:cubicBezTo>
                  <a:pt x="24859" y="4755"/>
                  <a:pt x="24960" y="4629"/>
                  <a:pt x="24922" y="4477"/>
                </a:cubicBezTo>
                <a:cubicBezTo>
                  <a:pt x="24859" y="4300"/>
                  <a:pt x="24644" y="4212"/>
                  <a:pt x="24467" y="4187"/>
                </a:cubicBezTo>
                <a:cubicBezTo>
                  <a:pt x="23975" y="4023"/>
                  <a:pt x="23457" y="3884"/>
                  <a:pt x="22927" y="3884"/>
                </a:cubicBezTo>
                <a:cubicBezTo>
                  <a:pt x="22964" y="3669"/>
                  <a:pt x="22889" y="3366"/>
                  <a:pt x="22876" y="3202"/>
                </a:cubicBezTo>
                <a:cubicBezTo>
                  <a:pt x="22826" y="2810"/>
                  <a:pt x="22762" y="2419"/>
                  <a:pt x="22725" y="2015"/>
                </a:cubicBezTo>
                <a:lnTo>
                  <a:pt x="22725" y="2015"/>
                </a:lnTo>
                <a:cubicBezTo>
                  <a:pt x="22851" y="2039"/>
                  <a:pt x="22978" y="2054"/>
                  <a:pt x="23104" y="2054"/>
                </a:cubicBezTo>
                <a:cubicBezTo>
                  <a:pt x="23243" y="2054"/>
                  <a:pt x="23381" y="2036"/>
                  <a:pt x="23520" y="1990"/>
                </a:cubicBezTo>
                <a:cubicBezTo>
                  <a:pt x="23533" y="1990"/>
                  <a:pt x="23545" y="1977"/>
                  <a:pt x="23545" y="1964"/>
                </a:cubicBezTo>
                <a:cubicBezTo>
                  <a:pt x="23886" y="1964"/>
                  <a:pt x="24227" y="1926"/>
                  <a:pt x="24555" y="1914"/>
                </a:cubicBezTo>
                <a:cubicBezTo>
                  <a:pt x="25414" y="1889"/>
                  <a:pt x="26248" y="1863"/>
                  <a:pt x="27081" y="1737"/>
                </a:cubicBezTo>
                <a:cubicBezTo>
                  <a:pt x="27422" y="1889"/>
                  <a:pt x="27750" y="2015"/>
                  <a:pt x="28091" y="2128"/>
                </a:cubicBezTo>
                <a:cubicBezTo>
                  <a:pt x="28091" y="2267"/>
                  <a:pt x="28091" y="2406"/>
                  <a:pt x="28104" y="2545"/>
                </a:cubicBezTo>
                <a:cubicBezTo>
                  <a:pt x="28129" y="2924"/>
                  <a:pt x="28142" y="3290"/>
                  <a:pt x="28104" y="3669"/>
                </a:cubicBezTo>
                <a:lnTo>
                  <a:pt x="28053" y="3669"/>
                </a:lnTo>
                <a:cubicBezTo>
                  <a:pt x="27927" y="3694"/>
                  <a:pt x="27813" y="3745"/>
                  <a:pt x="27775" y="3871"/>
                </a:cubicBezTo>
                <a:cubicBezTo>
                  <a:pt x="27750" y="3934"/>
                  <a:pt x="27738" y="4035"/>
                  <a:pt x="27750" y="4124"/>
                </a:cubicBezTo>
                <a:cubicBezTo>
                  <a:pt x="27738" y="4149"/>
                  <a:pt x="27738" y="4174"/>
                  <a:pt x="27738" y="4187"/>
                </a:cubicBezTo>
                <a:cubicBezTo>
                  <a:pt x="27662" y="4212"/>
                  <a:pt x="27599" y="4250"/>
                  <a:pt x="27561" y="4300"/>
                </a:cubicBezTo>
                <a:cubicBezTo>
                  <a:pt x="27472" y="4401"/>
                  <a:pt x="27485" y="4553"/>
                  <a:pt x="27498" y="4667"/>
                </a:cubicBezTo>
                <a:cubicBezTo>
                  <a:pt x="27498" y="4742"/>
                  <a:pt x="27510" y="4818"/>
                  <a:pt x="27523" y="4894"/>
                </a:cubicBezTo>
                <a:cubicBezTo>
                  <a:pt x="27510" y="4894"/>
                  <a:pt x="27485" y="4906"/>
                  <a:pt x="27472" y="4906"/>
                </a:cubicBezTo>
                <a:cubicBezTo>
                  <a:pt x="25957" y="5538"/>
                  <a:pt x="26273" y="8038"/>
                  <a:pt x="27738" y="8518"/>
                </a:cubicBezTo>
                <a:cubicBezTo>
                  <a:pt x="27801" y="8543"/>
                  <a:pt x="27851" y="8556"/>
                  <a:pt x="27914" y="8568"/>
                </a:cubicBezTo>
                <a:cubicBezTo>
                  <a:pt x="27750" y="8606"/>
                  <a:pt x="27738" y="8808"/>
                  <a:pt x="27826" y="8909"/>
                </a:cubicBezTo>
                <a:cubicBezTo>
                  <a:pt x="27940" y="9035"/>
                  <a:pt x="28116" y="9099"/>
                  <a:pt x="28280" y="9124"/>
                </a:cubicBezTo>
                <a:cubicBezTo>
                  <a:pt x="28298" y="9125"/>
                  <a:pt x="28316" y="9126"/>
                  <a:pt x="28335" y="9126"/>
                </a:cubicBezTo>
                <a:cubicBezTo>
                  <a:pt x="28477" y="9126"/>
                  <a:pt x="28643" y="9080"/>
                  <a:pt x="28710" y="8934"/>
                </a:cubicBezTo>
                <a:cubicBezTo>
                  <a:pt x="28748" y="8833"/>
                  <a:pt x="28735" y="8707"/>
                  <a:pt x="28685" y="8594"/>
                </a:cubicBezTo>
                <a:cubicBezTo>
                  <a:pt x="29392" y="8480"/>
                  <a:pt x="29985" y="7962"/>
                  <a:pt x="30086" y="7179"/>
                </a:cubicBezTo>
                <a:cubicBezTo>
                  <a:pt x="30124" y="6876"/>
                  <a:pt x="30099" y="6573"/>
                  <a:pt x="30010" y="6295"/>
                </a:cubicBezTo>
                <a:lnTo>
                  <a:pt x="30010" y="6295"/>
                </a:lnTo>
                <a:cubicBezTo>
                  <a:pt x="30013" y="6298"/>
                  <a:pt x="30016" y="6299"/>
                  <a:pt x="30019" y="6299"/>
                </a:cubicBezTo>
                <a:cubicBezTo>
                  <a:pt x="30031" y="6299"/>
                  <a:pt x="30046" y="6280"/>
                  <a:pt x="30036" y="6270"/>
                </a:cubicBezTo>
                <a:cubicBezTo>
                  <a:pt x="30023" y="6258"/>
                  <a:pt x="30010" y="6245"/>
                  <a:pt x="29998" y="6220"/>
                </a:cubicBezTo>
                <a:cubicBezTo>
                  <a:pt x="30036" y="5626"/>
                  <a:pt x="29430" y="5197"/>
                  <a:pt x="28937" y="4995"/>
                </a:cubicBezTo>
                <a:cubicBezTo>
                  <a:pt x="28887" y="4970"/>
                  <a:pt x="28836" y="4957"/>
                  <a:pt x="28798" y="4932"/>
                </a:cubicBezTo>
                <a:cubicBezTo>
                  <a:pt x="28849" y="4831"/>
                  <a:pt x="28849" y="4679"/>
                  <a:pt x="28836" y="4565"/>
                </a:cubicBezTo>
                <a:cubicBezTo>
                  <a:pt x="28823" y="4414"/>
                  <a:pt x="28748" y="4300"/>
                  <a:pt x="28647" y="4250"/>
                </a:cubicBezTo>
                <a:cubicBezTo>
                  <a:pt x="28735" y="3972"/>
                  <a:pt x="28508" y="3745"/>
                  <a:pt x="28255" y="3682"/>
                </a:cubicBezTo>
                <a:cubicBezTo>
                  <a:pt x="28331" y="3353"/>
                  <a:pt x="28293" y="2987"/>
                  <a:pt x="28268" y="2659"/>
                </a:cubicBezTo>
                <a:cubicBezTo>
                  <a:pt x="28255" y="2495"/>
                  <a:pt x="28243" y="2331"/>
                  <a:pt x="28230" y="2179"/>
                </a:cubicBezTo>
                <a:lnTo>
                  <a:pt x="28230" y="2179"/>
                </a:lnTo>
                <a:cubicBezTo>
                  <a:pt x="29253" y="2495"/>
                  <a:pt x="30339" y="2747"/>
                  <a:pt x="31399" y="2861"/>
                </a:cubicBezTo>
                <a:cubicBezTo>
                  <a:pt x="31741" y="2898"/>
                  <a:pt x="32083" y="2921"/>
                  <a:pt x="32420" y="2921"/>
                </a:cubicBezTo>
                <a:cubicBezTo>
                  <a:pt x="32544" y="2921"/>
                  <a:pt x="32667" y="2918"/>
                  <a:pt x="32788" y="2911"/>
                </a:cubicBezTo>
                <a:cubicBezTo>
                  <a:pt x="32826" y="2924"/>
                  <a:pt x="32851" y="2937"/>
                  <a:pt x="32889" y="2937"/>
                </a:cubicBezTo>
                <a:cubicBezTo>
                  <a:pt x="33369" y="3088"/>
                  <a:pt x="33849" y="3227"/>
                  <a:pt x="34329" y="3328"/>
                </a:cubicBezTo>
                <a:cubicBezTo>
                  <a:pt x="34329" y="3517"/>
                  <a:pt x="34329" y="3707"/>
                  <a:pt x="34329" y="3884"/>
                </a:cubicBezTo>
                <a:cubicBezTo>
                  <a:pt x="34329" y="4111"/>
                  <a:pt x="34329" y="4326"/>
                  <a:pt x="34316" y="4540"/>
                </a:cubicBezTo>
                <a:cubicBezTo>
                  <a:pt x="34316" y="4679"/>
                  <a:pt x="34291" y="4818"/>
                  <a:pt x="34278" y="4957"/>
                </a:cubicBezTo>
                <a:lnTo>
                  <a:pt x="34076" y="4957"/>
                </a:lnTo>
                <a:cubicBezTo>
                  <a:pt x="34089" y="4932"/>
                  <a:pt x="34089" y="4906"/>
                  <a:pt x="34114" y="4894"/>
                </a:cubicBezTo>
                <a:cubicBezTo>
                  <a:pt x="34114" y="4875"/>
                  <a:pt x="34101" y="4864"/>
                  <a:pt x="34093" y="4864"/>
                </a:cubicBezTo>
                <a:cubicBezTo>
                  <a:pt x="34091" y="4864"/>
                  <a:pt x="34089" y="4865"/>
                  <a:pt x="34089" y="4869"/>
                </a:cubicBezTo>
                <a:cubicBezTo>
                  <a:pt x="34064" y="4894"/>
                  <a:pt x="34064" y="4932"/>
                  <a:pt x="34051" y="4957"/>
                </a:cubicBezTo>
                <a:cubicBezTo>
                  <a:pt x="33849" y="4957"/>
                  <a:pt x="33634" y="4995"/>
                  <a:pt x="33432" y="5058"/>
                </a:cubicBezTo>
                <a:cubicBezTo>
                  <a:pt x="33142" y="5172"/>
                  <a:pt x="32889" y="5386"/>
                  <a:pt x="32624" y="5563"/>
                </a:cubicBezTo>
                <a:cubicBezTo>
                  <a:pt x="32612" y="5563"/>
                  <a:pt x="32599" y="5576"/>
                  <a:pt x="32599" y="5588"/>
                </a:cubicBezTo>
                <a:cubicBezTo>
                  <a:pt x="32460" y="5626"/>
                  <a:pt x="32308" y="5715"/>
                  <a:pt x="32271" y="5841"/>
                </a:cubicBezTo>
                <a:cubicBezTo>
                  <a:pt x="32220" y="6005"/>
                  <a:pt x="32334" y="6131"/>
                  <a:pt x="32422" y="6232"/>
                </a:cubicBezTo>
                <a:cubicBezTo>
                  <a:pt x="32473" y="6295"/>
                  <a:pt x="32599" y="6396"/>
                  <a:pt x="32612" y="6497"/>
                </a:cubicBezTo>
                <a:cubicBezTo>
                  <a:pt x="32624" y="6611"/>
                  <a:pt x="32498" y="6636"/>
                  <a:pt x="32422" y="6699"/>
                </a:cubicBezTo>
                <a:cubicBezTo>
                  <a:pt x="32296" y="6800"/>
                  <a:pt x="32220" y="6990"/>
                  <a:pt x="32321" y="7141"/>
                </a:cubicBezTo>
                <a:cubicBezTo>
                  <a:pt x="32372" y="7205"/>
                  <a:pt x="32435" y="7230"/>
                  <a:pt x="32498" y="7268"/>
                </a:cubicBezTo>
                <a:cubicBezTo>
                  <a:pt x="32649" y="7381"/>
                  <a:pt x="32485" y="7457"/>
                  <a:pt x="32384" y="7545"/>
                </a:cubicBezTo>
                <a:cubicBezTo>
                  <a:pt x="32271" y="7634"/>
                  <a:pt x="32144" y="7760"/>
                  <a:pt x="32207" y="7912"/>
                </a:cubicBezTo>
                <a:cubicBezTo>
                  <a:pt x="32258" y="8025"/>
                  <a:pt x="32372" y="8126"/>
                  <a:pt x="32485" y="8202"/>
                </a:cubicBezTo>
                <a:cubicBezTo>
                  <a:pt x="32346" y="8303"/>
                  <a:pt x="32157" y="8354"/>
                  <a:pt x="32119" y="8543"/>
                </a:cubicBezTo>
                <a:cubicBezTo>
                  <a:pt x="32106" y="8631"/>
                  <a:pt x="32132" y="8720"/>
                  <a:pt x="32195" y="8783"/>
                </a:cubicBezTo>
                <a:cubicBezTo>
                  <a:pt x="32258" y="8859"/>
                  <a:pt x="32372" y="8871"/>
                  <a:pt x="32422" y="8934"/>
                </a:cubicBezTo>
                <a:cubicBezTo>
                  <a:pt x="32511" y="9048"/>
                  <a:pt x="32334" y="9099"/>
                  <a:pt x="32258" y="9162"/>
                </a:cubicBezTo>
                <a:cubicBezTo>
                  <a:pt x="32195" y="9212"/>
                  <a:pt x="32132" y="9275"/>
                  <a:pt x="32132" y="9364"/>
                </a:cubicBezTo>
                <a:cubicBezTo>
                  <a:pt x="32106" y="9566"/>
                  <a:pt x="32296" y="9679"/>
                  <a:pt x="32435" y="9780"/>
                </a:cubicBezTo>
                <a:cubicBezTo>
                  <a:pt x="32308" y="9957"/>
                  <a:pt x="32195" y="10185"/>
                  <a:pt x="32346" y="10361"/>
                </a:cubicBezTo>
                <a:cubicBezTo>
                  <a:pt x="32498" y="10538"/>
                  <a:pt x="32788" y="10538"/>
                  <a:pt x="33003" y="10551"/>
                </a:cubicBezTo>
                <a:cubicBezTo>
                  <a:pt x="33128" y="10559"/>
                  <a:pt x="33254" y="10563"/>
                  <a:pt x="33379" y="10563"/>
                </a:cubicBezTo>
                <a:cubicBezTo>
                  <a:pt x="33809" y="10563"/>
                  <a:pt x="34240" y="10523"/>
                  <a:pt x="34670" y="10513"/>
                </a:cubicBezTo>
                <a:cubicBezTo>
                  <a:pt x="34670" y="10523"/>
                  <a:pt x="34674" y="10527"/>
                  <a:pt x="34679" y="10527"/>
                </a:cubicBezTo>
                <a:cubicBezTo>
                  <a:pt x="34687" y="10527"/>
                  <a:pt x="34695" y="10520"/>
                  <a:pt x="34695" y="10513"/>
                </a:cubicBezTo>
                <a:cubicBezTo>
                  <a:pt x="34783" y="10507"/>
                  <a:pt x="34869" y="10503"/>
                  <a:pt x="34954" y="10503"/>
                </a:cubicBezTo>
                <a:cubicBezTo>
                  <a:pt x="35039" y="10503"/>
                  <a:pt x="35124" y="10507"/>
                  <a:pt x="35213" y="10513"/>
                </a:cubicBezTo>
                <a:cubicBezTo>
                  <a:pt x="35352" y="10513"/>
                  <a:pt x="35491" y="10516"/>
                  <a:pt x="35629" y="10516"/>
                </a:cubicBezTo>
                <a:cubicBezTo>
                  <a:pt x="35768" y="10516"/>
                  <a:pt x="35907" y="10513"/>
                  <a:pt x="36046" y="10500"/>
                </a:cubicBezTo>
                <a:cubicBezTo>
                  <a:pt x="36223" y="10488"/>
                  <a:pt x="36463" y="10488"/>
                  <a:pt x="36602" y="10361"/>
                </a:cubicBezTo>
                <a:cubicBezTo>
                  <a:pt x="36766" y="10197"/>
                  <a:pt x="36627" y="9995"/>
                  <a:pt x="36513" y="9869"/>
                </a:cubicBezTo>
                <a:cubicBezTo>
                  <a:pt x="36412" y="9743"/>
                  <a:pt x="36236" y="9629"/>
                  <a:pt x="36311" y="9465"/>
                </a:cubicBezTo>
                <a:cubicBezTo>
                  <a:pt x="36362" y="9351"/>
                  <a:pt x="36475" y="9275"/>
                  <a:pt x="36513" y="9136"/>
                </a:cubicBezTo>
                <a:cubicBezTo>
                  <a:pt x="36539" y="9086"/>
                  <a:pt x="36501" y="9035"/>
                  <a:pt x="36463" y="9010"/>
                </a:cubicBezTo>
                <a:cubicBezTo>
                  <a:pt x="36400" y="8960"/>
                  <a:pt x="36299" y="8934"/>
                  <a:pt x="36236" y="8871"/>
                </a:cubicBezTo>
                <a:cubicBezTo>
                  <a:pt x="36172" y="8796"/>
                  <a:pt x="36172" y="8808"/>
                  <a:pt x="36223" y="8732"/>
                </a:cubicBezTo>
                <a:cubicBezTo>
                  <a:pt x="36261" y="8695"/>
                  <a:pt x="36299" y="8669"/>
                  <a:pt x="36324" y="8644"/>
                </a:cubicBezTo>
                <a:cubicBezTo>
                  <a:pt x="36412" y="8556"/>
                  <a:pt x="36475" y="8429"/>
                  <a:pt x="36438" y="8316"/>
                </a:cubicBezTo>
                <a:cubicBezTo>
                  <a:pt x="36412" y="8202"/>
                  <a:pt x="36223" y="8063"/>
                  <a:pt x="36248" y="7987"/>
                </a:cubicBezTo>
                <a:cubicBezTo>
                  <a:pt x="36261" y="7924"/>
                  <a:pt x="36450" y="7798"/>
                  <a:pt x="36501" y="7697"/>
                </a:cubicBezTo>
                <a:cubicBezTo>
                  <a:pt x="36551" y="7583"/>
                  <a:pt x="36488" y="7419"/>
                  <a:pt x="36412" y="7331"/>
                </a:cubicBezTo>
                <a:cubicBezTo>
                  <a:pt x="36387" y="7280"/>
                  <a:pt x="36362" y="7280"/>
                  <a:pt x="36349" y="7268"/>
                </a:cubicBezTo>
                <a:cubicBezTo>
                  <a:pt x="36349" y="7255"/>
                  <a:pt x="36349" y="7255"/>
                  <a:pt x="36349" y="7255"/>
                </a:cubicBezTo>
                <a:cubicBezTo>
                  <a:pt x="36349" y="7242"/>
                  <a:pt x="36349" y="7230"/>
                  <a:pt x="36362" y="7205"/>
                </a:cubicBezTo>
                <a:cubicBezTo>
                  <a:pt x="36374" y="7167"/>
                  <a:pt x="36400" y="7141"/>
                  <a:pt x="36425" y="7116"/>
                </a:cubicBezTo>
                <a:lnTo>
                  <a:pt x="36475" y="7116"/>
                </a:lnTo>
                <a:cubicBezTo>
                  <a:pt x="36501" y="7116"/>
                  <a:pt x="36501" y="7078"/>
                  <a:pt x="36475" y="7078"/>
                </a:cubicBezTo>
                <a:lnTo>
                  <a:pt x="36463" y="7078"/>
                </a:lnTo>
                <a:cubicBezTo>
                  <a:pt x="36501" y="7053"/>
                  <a:pt x="36526" y="7028"/>
                  <a:pt x="36551" y="7003"/>
                </a:cubicBezTo>
                <a:cubicBezTo>
                  <a:pt x="36766" y="6725"/>
                  <a:pt x="36488" y="6573"/>
                  <a:pt x="36286" y="6447"/>
                </a:cubicBezTo>
                <a:cubicBezTo>
                  <a:pt x="36412" y="6245"/>
                  <a:pt x="36551" y="6043"/>
                  <a:pt x="36640" y="5828"/>
                </a:cubicBezTo>
                <a:cubicBezTo>
                  <a:pt x="36677" y="5740"/>
                  <a:pt x="36640" y="5639"/>
                  <a:pt x="36539" y="5639"/>
                </a:cubicBezTo>
                <a:lnTo>
                  <a:pt x="36412" y="5639"/>
                </a:lnTo>
                <a:cubicBezTo>
                  <a:pt x="35844" y="5235"/>
                  <a:pt x="35137" y="5020"/>
                  <a:pt x="34468" y="4970"/>
                </a:cubicBezTo>
                <a:cubicBezTo>
                  <a:pt x="34442" y="4957"/>
                  <a:pt x="34417" y="4957"/>
                  <a:pt x="34392" y="4957"/>
                </a:cubicBezTo>
                <a:cubicBezTo>
                  <a:pt x="34518" y="4679"/>
                  <a:pt x="34493" y="4288"/>
                  <a:pt x="34506" y="4023"/>
                </a:cubicBezTo>
                <a:cubicBezTo>
                  <a:pt x="34506" y="3808"/>
                  <a:pt x="34493" y="3581"/>
                  <a:pt x="34493" y="3366"/>
                </a:cubicBezTo>
                <a:lnTo>
                  <a:pt x="34493" y="3366"/>
                </a:lnTo>
                <a:cubicBezTo>
                  <a:pt x="35434" y="3566"/>
                  <a:pt x="36389" y="3675"/>
                  <a:pt x="37347" y="3675"/>
                </a:cubicBezTo>
                <a:cubicBezTo>
                  <a:pt x="38202" y="3675"/>
                  <a:pt x="39059" y="3588"/>
                  <a:pt x="39910" y="3404"/>
                </a:cubicBezTo>
                <a:cubicBezTo>
                  <a:pt x="40604" y="3265"/>
                  <a:pt x="41312" y="3088"/>
                  <a:pt x="42006" y="2861"/>
                </a:cubicBezTo>
                <a:lnTo>
                  <a:pt x="42006" y="2861"/>
                </a:lnTo>
                <a:cubicBezTo>
                  <a:pt x="41918" y="4161"/>
                  <a:pt x="41829" y="5462"/>
                  <a:pt x="41817" y="6763"/>
                </a:cubicBezTo>
                <a:cubicBezTo>
                  <a:pt x="41817" y="7470"/>
                  <a:pt x="41892" y="8177"/>
                  <a:pt x="41880" y="8884"/>
                </a:cubicBezTo>
                <a:cubicBezTo>
                  <a:pt x="41855" y="9465"/>
                  <a:pt x="41791" y="10033"/>
                  <a:pt x="41779" y="10601"/>
                </a:cubicBezTo>
                <a:cubicBezTo>
                  <a:pt x="41551" y="10626"/>
                  <a:pt x="41337" y="10753"/>
                  <a:pt x="41236" y="10980"/>
                </a:cubicBezTo>
                <a:cubicBezTo>
                  <a:pt x="41160" y="11169"/>
                  <a:pt x="41173" y="11384"/>
                  <a:pt x="41236" y="11573"/>
                </a:cubicBezTo>
                <a:cubicBezTo>
                  <a:pt x="41211" y="11586"/>
                  <a:pt x="41173" y="11599"/>
                  <a:pt x="41147" y="11611"/>
                </a:cubicBezTo>
                <a:cubicBezTo>
                  <a:pt x="40895" y="11776"/>
                  <a:pt x="41009" y="12091"/>
                  <a:pt x="40983" y="12331"/>
                </a:cubicBezTo>
                <a:cubicBezTo>
                  <a:pt x="40731" y="12432"/>
                  <a:pt x="40478" y="12584"/>
                  <a:pt x="40276" y="12786"/>
                </a:cubicBezTo>
                <a:cubicBezTo>
                  <a:pt x="39822" y="13215"/>
                  <a:pt x="39620" y="13821"/>
                  <a:pt x="39531" y="14427"/>
                </a:cubicBezTo>
                <a:cubicBezTo>
                  <a:pt x="39481" y="14882"/>
                  <a:pt x="39468" y="15336"/>
                  <a:pt x="39506" y="15778"/>
                </a:cubicBezTo>
                <a:cubicBezTo>
                  <a:pt x="39531" y="16170"/>
                  <a:pt x="39569" y="16586"/>
                  <a:pt x="39721" y="16940"/>
                </a:cubicBezTo>
                <a:cubicBezTo>
                  <a:pt x="39948" y="17508"/>
                  <a:pt x="40478" y="17799"/>
                  <a:pt x="41046" y="17937"/>
                </a:cubicBezTo>
                <a:cubicBezTo>
                  <a:pt x="40920" y="18266"/>
                  <a:pt x="41097" y="18430"/>
                  <a:pt x="41349" y="18506"/>
                </a:cubicBezTo>
                <a:cubicBezTo>
                  <a:pt x="41274" y="18670"/>
                  <a:pt x="41274" y="18847"/>
                  <a:pt x="41223" y="19011"/>
                </a:cubicBezTo>
                <a:cubicBezTo>
                  <a:pt x="41160" y="18960"/>
                  <a:pt x="41110" y="18885"/>
                  <a:pt x="41072" y="18796"/>
                </a:cubicBezTo>
                <a:cubicBezTo>
                  <a:pt x="41063" y="18784"/>
                  <a:pt x="41051" y="18778"/>
                  <a:pt x="41038" y="18778"/>
                </a:cubicBezTo>
                <a:cubicBezTo>
                  <a:pt x="41013" y="18778"/>
                  <a:pt x="40987" y="18800"/>
                  <a:pt x="40996" y="18834"/>
                </a:cubicBezTo>
                <a:cubicBezTo>
                  <a:pt x="41034" y="18973"/>
                  <a:pt x="41097" y="19087"/>
                  <a:pt x="41223" y="19162"/>
                </a:cubicBezTo>
                <a:cubicBezTo>
                  <a:pt x="41223" y="19213"/>
                  <a:pt x="41223" y="19251"/>
                  <a:pt x="41223" y="19289"/>
                </a:cubicBezTo>
                <a:cubicBezTo>
                  <a:pt x="41198" y="19592"/>
                  <a:pt x="41173" y="19945"/>
                  <a:pt x="41337" y="20198"/>
                </a:cubicBezTo>
                <a:cubicBezTo>
                  <a:pt x="41352" y="20220"/>
                  <a:pt x="41370" y="20233"/>
                  <a:pt x="41391" y="20233"/>
                </a:cubicBezTo>
                <a:cubicBezTo>
                  <a:pt x="41406" y="20233"/>
                  <a:pt x="41422" y="20226"/>
                  <a:pt x="41438" y="20210"/>
                </a:cubicBezTo>
                <a:cubicBezTo>
                  <a:pt x="41539" y="20109"/>
                  <a:pt x="41564" y="19983"/>
                  <a:pt x="41577" y="19844"/>
                </a:cubicBezTo>
                <a:cubicBezTo>
                  <a:pt x="41583" y="19863"/>
                  <a:pt x="41602" y="19873"/>
                  <a:pt x="41623" y="19873"/>
                </a:cubicBezTo>
                <a:cubicBezTo>
                  <a:pt x="41643" y="19873"/>
                  <a:pt x="41665" y="19863"/>
                  <a:pt x="41678" y="19844"/>
                </a:cubicBezTo>
                <a:cubicBezTo>
                  <a:pt x="41918" y="19503"/>
                  <a:pt x="41993" y="18998"/>
                  <a:pt x="41968" y="18581"/>
                </a:cubicBezTo>
                <a:lnTo>
                  <a:pt x="41981" y="18581"/>
                </a:lnTo>
                <a:cubicBezTo>
                  <a:pt x="42006" y="18771"/>
                  <a:pt x="42019" y="18948"/>
                  <a:pt x="41981" y="19150"/>
                </a:cubicBezTo>
                <a:cubicBezTo>
                  <a:pt x="41943" y="19326"/>
                  <a:pt x="41880" y="19491"/>
                  <a:pt x="41817" y="19667"/>
                </a:cubicBezTo>
                <a:cubicBezTo>
                  <a:pt x="41716" y="19983"/>
                  <a:pt x="41627" y="20311"/>
                  <a:pt x="41716" y="20640"/>
                </a:cubicBezTo>
                <a:cubicBezTo>
                  <a:pt x="41723" y="20668"/>
                  <a:pt x="41746" y="20684"/>
                  <a:pt x="41771" y="20684"/>
                </a:cubicBezTo>
                <a:cubicBezTo>
                  <a:pt x="41791" y="20684"/>
                  <a:pt x="41813" y="20674"/>
                  <a:pt x="41829" y="20652"/>
                </a:cubicBezTo>
                <a:cubicBezTo>
                  <a:pt x="41968" y="20450"/>
                  <a:pt x="42069" y="20185"/>
                  <a:pt x="42132" y="19907"/>
                </a:cubicBezTo>
                <a:cubicBezTo>
                  <a:pt x="42158" y="20071"/>
                  <a:pt x="42208" y="20236"/>
                  <a:pt x="42334" y="20349"/>
                </a:cubicBezTo>
                <a:cubicBezTo>
                  <a:pt x="42344" y="20359"/>
                  <a:pt x="42356" y="20363"/>
                  <a:pt x="42367" y="20363"/>
                </a:cubicBezTo>
                <a:cubicBezTo>
                  <a:pt x="42385" y="20363"/>
                  <a:pt x="42402" y="20352"/>
                  <a:pt x="42410" y="20337"/>
                </a:cubicBezTo>
                <a:cubicBezTo>
                  <a:pt x="42549" y="20147"/>
                  <a:pt x="42486" y="19869"/>
                  <a:pt x="42448" y="19655"/>
                </a:cubicBezTo>
                <a:cubicBezTo>
                  <a:pt x="42410" y="19491"/>
                  <a:pt x="42360" y="19326"/>
                  <a:pt x="42347" y="19162"/>
                </a:cubicBezTo>
                <a:cubicBezTo>
                  <a:pt x="42334" y="18973"/>
                  <a:pt x="42347" y="18784"/>
                  <a:pt x="42322" y="18594"/>
                </a:cubicBezTo>
                <a:cubicBezTo>
                  <a:pt x="42461" y="18594"/>
                  <a:pt x="42600" y="18556"/>
                  <a:pt x="42688" y="18455"/>
                </a:cubicBezTo>
                <a:cubicBezTo>
                  <a:pt x="42789" y="18329"/>
                  <a:pt x="42814" y="18102"/>
                  <a:pt x="42738" y="17963"/>
                </a:cubicBezTo>
                <a:cubicBezTo>
                  <a:pt x="42827" y="17937"/>
                  <a:pt x="42915" y="17912"/>
                  <a:pt x="43004" y="17874"/>
                </a:cubicBezTo>
                <a:cubicBezTo>
                  <a:pt x="44228" y="17369"/>
                  <a:pt x="44696" y="15993"/>
                  <a:pt x="44595" y="14755"/>
                </a:cubicBezTo>
                <a:cubicBezTo>
                  <a:pt x="44506" y="13644"/>
                  <a:pt x="43900" y="12483"/>
                  <a:pt x="42751" y="12230"/>
                </a:cubicBezTo>
                <a:cubicBezTo>
                  <a:pt x="42827" y="12079"/>
                  <a:pt x="42814" y="11864"/>
                  <a:pt x="42688" y="11750"/>
                </a:cubicBezTo>
                <a:cubicBezTo>
                  <a:pt x="42600" y="11662"/>
                  <a:pt x="42486" y="11611"/>
                  <a:pt x="42360" y="11599"/>
                </a:cubicBezTo>
                <a:cubicBezTo>
                  <a:pt x="42385" y="11548"/>
                  <a:pt x="42398" y="11498"/>
                  <a:pt x="42410" y="11435"/>
                </a:cubicBezTo>
                <a:cubicBezTo>
                  <a:pt x="42461" y="11321"/>
                  <a:pt x="42448" y="11195"/>
                  <a:pt x="42410" y="11081"/>
                </a:cubicBezTo>
                <a:cubicBezTo>
                  <a:pt x="42360" y="10841"/>
                  <a:pt x="42195" y="10626"/>
                  <a:pt x="41930" y="10601"/>
                </a:cubicBezTo>
                <a:lnTo>
                  <a:pt x="41867" y="10601"/>
                </a:lnTo>
                <a:cubicBezTo>
                  <a:pt x="41905" y="10008"/>
                  <a:pt x="41930" y="9427"/>
                  <a:pt x="41956" y="8846"/>
                </a:cubicBezTo>
                <a:cubicBezTo>
                  <a:pt x="41981" y="8152"/>
                  <a:pt x="41956" y="7457"/>
                  <a:pt x="41981" y="6763"/>
                </a:cubicBezTo>
                <a:cubicBezTo>
                  <a:pt x="42006" y="6055"/>
                  <a:pt x="42044" y="5348"/>
                  <a:pt x="42082" y="4641"/>
                </a:cubicBezTo>
                <a:cubicBezTo>
                  <a:pt x="42120" y="4023"/>
                  <a:pt x="42170" y="3429"/>
                  <a:pt x="42132" y="2823"/>
                </a:cubicBezTo>
                <a:cubicBezTo>
                  <a:pt x="43458" y="2394"/>
                  <a:pt x="44708" y="1788"/>
                  <a:pt x="45731" y="853"/>
                </a:cubicBezTo>
                <a:cubicBezTo>
                  <a:pt x="45741" y="843"/>
                  <a:pt x="45735" y="824"/>
                  <a:pt x="45725" y="824"/>
                </a:cubicBezTo>
                <a:cubicBezTo>
                  <a:pt x="45723" y="824"/>
                  <a:pt x="45721" y="825"/>
                  <a:pt x="45718" y="828"/>
                </a:cubicBezTo>
                <a:cubicBezTo>
                  <a:pt x="44797" y="1623"/>
                  <a:pt x="43648" y="2141"/>
                  <a:pt x="42511" y="2520"/>
                </a:cubicBezTo>
                <a:cubicBezTo>
                  <a:pt x="42385" y="2570"/>
                  <a:pt x="42259" y="2608"/>
                  <a:pt x="42132" y="2646"/>
                </a:cubicBezTo>
                <a:cubicBezTo>
                  <a:pt x="42132" y="2646"/>
                  <a:pt x="42132" y="2634"/>
                  <a:pt x="42132" y="2634"/>
                </a:cubicBezTo>
                <a:cubicBezTo>
                  <a:pt x="42126" y="2602"/>
                  <a:pt x="42101" y="2586"/>
                  <a:pt x="42076" y="2586"/>
                </a:cubicBezTo>
                <a:cubicBezTo>
                  <a:pt x="42050" y="2586"/>
                  <a:pt x="42025" y="2602"/>
                  <a:pt x="42019" y="2634"/>
                </a:cubicBezTo>
                <a:lnTo>
                  <a:pt x="42019" y="2684"/>
                </a:lnTo>
                <a:cubicBezTo>
                  <a:pt x="40434" y="3161"/>
                  <a:pt x="38801" y="3426"/>
                  <a:pt x="37145" y="3426"/>
                </a:cubicBezTo>
                <a:cubicBezTo>
                  <a:pt x="36742" y="3426"/>
                  <a:pt x="36338" y="3411"/>
                  <a:pt x="35932" y="3379"/>
                </a:cubicBezTo>
                <a:cubicBezTo>
                  <a:pt x="35440" y="3341"/>
                  <a:pt x="34960" y="3265"/>
                  <a:pt x="34493" y="3177"/>
                </a:cubicBezTo>
                <a:cubicBezTo>
                  <a:pt x="34493" y="3012"/>
                  <a:pt x="34493" y="2848"/>
                  <a:pt x="34506" y="2671"/>
                </a:cubicBezTo>
                <a:cubicBezTo>
                  <a:pt x="34556" y="2671"/>
                  <a:pt x="34594" y="2659"/>
                  <a:pt x="34632" y="2646"/>
                </a:cubicBezTo>
                <a:cubicBezTo>
                  <a:pt x="35667" y="2406"/>
                  <a:pt x="36627" y="2002"/>
                  <a:pt x="37599" y="1598"/>
                </a:cubicBezTo>
                <a:cubicBezTo>
                  <a:pt x="38496" y="1245"/>
                  <a:pt x="39392" y="853"/>
                  <a:pt x="40163" y="272"/>
                </a:cubicBezTo>
                <a:cubicBezTo>
                  <a:pt x="40173" y="261"/>
                  <a:pt x="40166" y="232"/>
                  <a:pt x="40155" y="232"/>
                </a:cubicBezTo>
                <a:cubicBezTo>
                  <a:pt x="40153" y="232"/>
                  <a:pt x="40152" y="233"/>
                  <a:pt x="40150" y="234"/>
                </a:cubicBezTo>
                <a:cubicBezTo>
                  <a:pt x="39241" y="853"/>
                  <a:pt x="38205" y="1232"/>
                  <a:pt x="37183" y="1598"/>
                </a:cubicBezTo>
                <a:cubicBezTo>
                  <a:pt x="36299" y="1914"/>
                  <a:pt x="35415" y="2229"/>
                  <a:pt x="34493" y="2432"/>
                </a:cubicBezTo>
                <a:cubicBezTo>
                  <a:pt x="34480" y="2432"/>
                  <a:pt x="34480" y="2432"/>
                  <a:pt x="34468" y="2444"/>
                </a:cubicBezTo>
                <a:cubicBezTo>
                  <a:pt x="34417" y="2457"/>
                  <a:pt x="34354" y="2457"/>
                  <a:pt x="34304" y="2469"/>
                </a:cubicBezTo>
                <a:cubicBezTo>
                  <a:pt x="33710" y="2596"/>
                  <a:pt x="33104" y="2659"/>
                  <a:pt x="32498" y="2659"/>
                </a:cubicBezTo>
                <a:cubicBezTo>
                  <a:pt x="31475" y="2331"/>
                  <a:pt x="30490" y="1914"/>
                  <a:pt x="29581" y="1333"/>
                </a:cubicBezTo>
                <a:cubicBezTo>
                  <a:pt x="29578" y="1331"/>
                  <a:pt x="29574" y="1330"/>
                  <a:pt x="29570" y="1330"/>
                </a:cubicBezTo>
                <a:cubicBezTo>
                  <a:pt x="29547" y="1330"/>
                  <a:pt x="29521" y="1362"/>
                  <a:pt x="29543" y="1383"/>
                </a:cubicBezTo>
                <a:cubicBezTo>
                  <a:pt x="30288" y="1952"/>
                  <a:pt x="31159" y="2343"/>
                  <a:pt x="32043" y="2659"/>
                </a:cubicBezTo>
                <a:cubicBezTo>
                  <a:pt x="31715" y="2646"/>
                  <a:pt x="31399" y="2621"/>
                  <a:pt x="31071" y="2583"/>
                </a:cubicBezTo>
                <a:cubicBezTo>
                  <a:pt x="30124" y="2457"/>
                  <a:pt x="29152" y="2280"/>
                  <a:pt x="28230" y="1990"/>
                </a:cubicBezTo>
                <a:cubicBezTo>
                  <a:pt x="28230" y="1977"/>
                  <a:pt x="28230" y="1952"/>
                  <a:pt x="28230" y="1939"/>
                </a:cubicBezTo>
                <a:cubicBezTo>
                  <a:pt x="28230" y="1800"/>
                  <a:pt x="28255" y="1649"/>
                  <a:pt x="28255" y="1497"/>
                </a:cubicBezTo>
                <a:cubicBezTo>
                  <a:pt x="28924" y="1346"/>
                  <a:pt x="29581" y="1156"/>
                  <a:pt x="30238" y="979"/>
                </a:cubicBezTo>
                <a:cubicBezTo>
                  <a:pt x="31008" y="765"/>
                  <a:pt x="31803" y="537"/>
                  <a:pt x="32447" y="45"/>
                </a:cubicBezTo>
                <a:cubicBezTo>
                  <a:pt x="32468" y="35"/>
                  <a:pt x="32455" y="0"/>
                  <a:pt x="32437" y="0"/>
                </a:cubicBezTo>
                <a:cubicBezTo>
                  <a:pt x="32432" y="0"/>
                  <a:pt x="32427" y="2"/>
                  <a:pt x="32422" y="7"/>
                </a:cubicBezTo>
                <a:cubicBezTo>
                  <a:pt x="31753" y="449"/>
                  <a:pt x="30932" y="638"/>
                  <a:pt x="30162" y="828"/>
                </a:cubicBezTo>
                <a:cubicBezTo>
                  <a:pt x="29518" y="979"/>
                  <a:pt x="28887" y="1144"/>
                  <a:pt x="28243" y="1282"/>
                </a:cubicBezTo>
                <a:cubicBezTo>
                  <a:pt x="28243" y="1257"/>
                  <a:pt x="28243" y="1245"/>
                  <a:pt x="28243" y="1219"/>
                </a:cubicBezTo>
                <a:cubicBezTo>
                  <a:pt x="28236" y="1200"/>
                  <a:pt x="28220" y="1191"/>
                  <a:pt x="28205" y="1191"/>
                </a:cubicBezTo>
                <a:cubicBezTo>
                  <a:pt x="28189" y="1191"/>
                  <a:pt x="28173" y="1200"/>
                  <a:pt x="28167" y="1219"/>
                </a:cubicBezTo>
                <a:cubicBezTo>
                  <a:pt x="28154" y="1245"/>
                  <a:pt x="28142" y="1282"/>
                  <a:pt x="28142" y="1308"/>
                </a:cubicBezTo>
                <a:cubicBezTo>
                  <a:pt x="27940" y="1358"/>
                  <a:pt x="27738" y="1396"/>
                  <a:pt x="27535" y="1434"/>
                </a:cubicBezTo>
                <a:cubicBezTo>
                  <a:pt x="27371" y="1472"/>
                  <a:pt x="27195" y="1497"/>
                  <a:pt x="27030" y="1510"/>
                </a:cubicBezTo>
                <a:cubicBezTo>
                  <a:pt x="26386" y="1207"/>
                  <a:pt x="25793" y="828"/>
                  <a:pt x="25162" y="512"/>
                </a:cubicBezTo>
                <a:cubicBezTo>
                  <a:pt x="25156" y="511"/>
                  <a:pt x="25151" y="510"/>
                  <a:pt x="25146" y="510"/>
                </a:cubicBezTo>
                <a:cubicBezTo>
                  <a:pt x="25106" y="510"/>
                  <a:pt x="25090" y="553"/>
                  <a:pt x="25124" y="575"/>
                </a:cubicBezTo>
                <a:cubicBezTo>
                  <a:pt x="25604" y="942"/>
                  <a:pt x="26146" y="1270"/>
                  <a:pt x="26702" y="1560"/>
                </a:cubicBezTo>
                <a:cubicBezTo>
                  <a:pt x="26020" y="1623"/>
                  <a:pt x="25338" y="1649"/>
                  <a:pt x="24644" y="1687"/>
                </a:cubicBezTo>
                <a:cubicBezTo>
                  <a:pt x="24189" y="1712"/>
                  <a:pt x="23722" y="1788"/>
                  <a:pt x="23255" y="1788"/>
                </a:cubicBezTo>
                <a:cubicBezTo>
                  <a:pt x="23116" y="1762"/>
                  <a:pt x="22977" y="1750"/>
                  <a:pt x="22838" y="1737"/>
                </a:cubicBezTo>
                <a:lnTo>
                  <a:pt x="22699" y="1737"/>
                </a:lnTo>
                <a:cubicBezTo>
                  <a:pt x="22699" y="1724"/>
                  <a:pt x="22699" y="1724"/>
                  <a:pt x="22699" y="1724"/>
                </a:cubicBezTo>
                <a:cubicBezTo>
                  <a:pt x="22699" y="1718"/>
                  <a:pt x="22696" y="1715"/>
                  <a:pt x="22693" y="1715"/>
                </a:cubicBezTo>
                <a:cubicBezTo>
                  <a:pt x="22690" y="1715"/>
                  <a:pt x="22687" y="1718"/>
                  <a:pt x="22687" y="1724"/>
                </a:cubicBezTo>
                <a:cubicBezTo>
                  <a:pt x="22687" y="1724"/>
                  <a:pt x="22687" y="1724"/>
                  <a:pt x="22687" y="1737"/>
                </a:cubicBezTo>
                <a:cubicBezTo>
                  <a:pt x="22687" y="1699"/>
                  <a:pt x="22687" y="1674"/>
                  <a:pt x="22674" y="1649"/>
                </a:cubicBezTo>
                <a:cubicBezTo>
                  <a:pt x="22674" y="1623"/>
                  <a:pt x="22652" y="1611"/>
                  <a:pt x="22630" y="1611"/>
                </a:cubicBezTo>
                <a:cubicBezTo>
                  <a:pt x="22608" y="1611"/>
                  <a:pt x="22586" y="1623"/>
                  <a:pt x="22586" y="1649"/>
                </a:cubicBezTo>
                <a:cubicBezTo>
                  <a:pt x="22586" y="1674"/>
                  <a:pt x="22573" y="1699"/>
                  <a:pt x="22573" y="1724"/>
                </a:cubicBezTo>
                <a:cubicBezTo>
                  <a:pt x="22472" y="1737"/>
                  <a:pt x="22358" y="1737"/>
                  <a:pt x="22257" y="1775"/>
                </a:cubicBezTo>
                <a:cubicBezTo>
                  <a:pt x="21879" y="1762"/>
                  <a:pt x="21474" y="1699"/>
                  <a:pt x="21096" y="1687"/>
                </a:cubicBezTo>
                <a:cubicBezTo>
                  <a:pt x="20414" y="1649"/>
                  <a:pt x="19732" y="1623"/>
                  <a:pt x="19050" y="1560"/>
                </a:cubicBezTo>
                <a:cubicBezTo>
                  <a:pt x="19606" y="1270"/>
                  <a:pt x="20136" y="942"/>
                  <a:pt x="20628" y="575"/>
                </a:cubicBezTo>
                <a:cubicBezTo>
                  <a:pt x="20662" y="553"/>
                  <a:pt x="20646" y="510"/>
                  <a:pt x="20606" y="510"/>
                </a:cubicBezTo>
                <a:cubicBezTo>
                  <a:pt x="20601" y="510"/>
                  <a:pt x="20596" y="511"/>
                  <a:pt x="20591" y="512"/>
                </a:cubicBezTo>
                <a:cubicBezTo>
                  <a:pt x="19959" y="828"/>
                  <a:pt x="19353" y="1207"/>
                  <a:pt x="18722" y="1510"/>
                </a:cubicBezTo>
                <a:cubicBezTo>
                  <a:pt x="18558" y="1497"/>
                  <a:pt x="18381" y="1472"/>
                  <a:pt x="18217" y="1434"/>
                </a:cubicBezTo>
                <a:cubicBezTo>
                  <a:pt x="18015" y="1396"/>
                  <a:pt x="17813" y="1358"/>
                  <a:pt x="17611" y="1308"/>
                </a:cubicBezTo>
                <a:cubicBezTo>
                  <a:pt x="17598" y="1282"/>
                  <a:pt x="17598" y="1245"/>
                  <a:pt x="17585" y="1219"/>
                </a:cubicBezTo>
                <a:cubicBezTo>
                  <a:pt x="17579" y="1200"/>
                  <a:pt x="17563" y="1191"/>
                  <a:pt x="17547" y="1191"/>
                </a:cubicBezTo>
                <a:cubicBezTo>
                  <a:pt x="17532" y="1191"/>
                  <a:pt x="17516" y="1200"/>
                  <a:pt x="17510" y="1219"/>
                </a:cubicBezTo>
                <a:cubicBezTo>
                  <a:pt x="17510" y="1245"/>
                  <a:pt x="17510" y="1257"/>
                  <a:pt x="17497" y="1282"/>
                </a:cubicBezTo>
                <a:cubicBezTo>
                  <a:pt x="16866" y="1144"/>
                  <a:pt x="16222" y="979"/>
                  <a:pt x="15590" y="828"/>
                </a:cubicBezTo>
                <a:cubicBezTo>
                  <a:pt x="14820" y="638"/>
                  <a:pt x="13999" y="449"/>
                  <a:pt x="13330" y="7"/>
                </a:cubicBezTo>
                <a:cubicBezTo>
                  <a:pt x="13325" y="2"/>
                  <a:pt x="13320" y="0"/>
                  <a:pt x="13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14"/>
          <p:cNvGrpSpPr/>
          <p:nvPr/>
        </p:nvGrpSpPr>
        <p:grpSpPr>
          <a:xfrm>
            <a:off x="3410842" y="-183504"/>
            <a:ext cx="2458826" cy="888319"/>
            <a:chOff x="5735300" y="3378550"/>
            <a:chExt cx="1320175" cy="476950"/>
          </a:xfrm>
        </p:grpSpPr>
        <p:sp>
          <p:nvSpPr>
            <p:cNvPr id="1088" name="Google Shape;1088;p14"/>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4"/>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4"/>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4"/>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4"/>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4"/>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4"/>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4"/>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4"/>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4"/>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4"/>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4"/>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4"/>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4"/>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4"/>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4"/>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4"/>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4"/>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4"/>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4"/>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4"/>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4"/>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4"/>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4"/>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4"/>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4"/>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4"/>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4"/>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4"/>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4"/>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4"/>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4"/>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4"/>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4"/>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4"/>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4"/>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4"/>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4"/>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14"/>
          <p:cNvGrpSpPr/>
          <p:nvPr/>
        </p:nvGrpSpPr>
        <p:grpSpPr>
          <a:xfrm>
            <a:off x="3410842" y="4776671"/>
            <a:ext cx="2458826" cy="888319"/>
            <a:chOff x="5735300" y="3378550"/>
            <a:chExt cx="1320175" cy="476950"/>
          </a:xfrm>
        </p:grpSpPr>
        <p:sp>
          <p:nvSpPr>
            <p:cNvPr id="1142" name="Google Shape;1142;p14"/>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4"/>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4"/>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4"/>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4"/>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4"/>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4"/>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4"/>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4"/>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4"/>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4"/>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4"/>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4"/>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4"/>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4"/>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4"/>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4"/>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4"/>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4"/>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4"/>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4"/>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4"/>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4"/>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4"/>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4"/>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4"/>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4"/>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4"/>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4"/>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4"/>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4"/>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4"/>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4"/>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4"/>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4"/>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4"/>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5" name="Google Shape;1195;p14"/>
          <p:cNvSpPr txBox="1">
            <a:spLocks noGrp="1"/>
          </p:cNvSpPr>
          <p:nvPr>
            <p:ph type="title"/>
          </p:nvPr>
        </p:nvSpPr>
        <p:spPr>
          <a:xfrm>
            <a:off x="2277450" y="1399977"/>
            <a:ext cx="4589100" cy="1651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000"/>
              <a:buNone/>
              <a:defRPr sz="9000">
                <a:solidFill>
                  <a:schemeClr val="lt1"/>
                </a:solidFill>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sp>
        <p:nvSpPr>
          <p:cNvPr id="1196" name="Google Shape;1196;p14"/>
          <p:cNvSpPr txBox="1">
            <a:spLocks noGrp="1"/>
          </p:cNvSpPr>
          <p:nvPr>
            <p:ph type="subTitle" idx="1"/>
          </p:nvPr>
        </p:nvSpPr>
        <p:spPr>
          <a:xfrm>
            <a:off x="2277450" y="3051423"/>
            <a:ext cx="4589100" cy="69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sz="16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dk1"/>
        </a:solidFill>
        <a:effectLst/>
      </p:bgPr>
    </p:bg>
    <p:spTree>
      <p:nvGrpSpPr>
        <p:cNvPr id="1" name="Shape 1197"/>
        <p:cNvGrpSpPr/>
        <p:nvPr/>
      </p:nvGrpSpPr>
      <p:grpSpPr>
        <a:xfrm>
          <a:off x="0" y="0"/>
          <a:ext cx="0" cy="0"/>
          <a:chOff x="0" y="0"/>
          <a:chExt cx="0" cy="0"/>
        </a:xfrm>
      </p:grpSpPr>
      <p:sp>
        <p:nvSpPr>
          <p:cNvPr id="1198" name="Google Shape;1198;p15"/>
          <p:cNvSpPr txBox="1">
            <a:spLocks noGrp="1"/>
          </p:cNvSpPr>
          <p:nvPr>
            <p:ph type="title"/>
          </p:nvPr>
        </p:nvSpPr>
        <p:spPr>
          <a:xfrm>
            <a:off x="1394463" y="2989725"/>
            <a:ext cx="6354900" cy="642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000"/>
              <a:buNone/>
              <a:defRPr sz="2000">
                <a:solidFill>
                  <a:schemeClr val="lt1"/>
                </a:solidFill>
              </a:defRPr>
            </a:lvl1pPr>
            <a:lvl2pPr lvl="1" algn="ctr" rtl="0">
              <a:spcBef>
                <a:spcPts val="0"/>
              </a:spcBef>
              <a:spcAft>
                <a:spcPts val="0"/>
              </a:spcAft>
              <a:buClr>
                <a:schemeClr val="lt1"/>
              </a:buClr>
              <a:buSzPts val="3000"/>
              <a:buNone/>
              <a:defRPr sz="3000">
                <a:solidFill>
                  <a:schemeClr val="lt1"/>
                </a:solidFill>
              </a:defRPr>
            </a:lvl2pPr>
            <a:lvl3pPr lvl="2" algn="ctr" rtl="0">
              <a:spcBef>
                <a:spcPts val="0"/>
              </a:spcBef>
              <a:spcAft>
                <a:spcPts val="0"/>
              </a:spcAft>
              <a:buClr>
                <a:schemeClr val="lt1"/>
              </a:buClr>
              <a:buSzPts val="3000"/>
              <a:buNone/>
              <a:defRPr sz="3000">
                <a:solidFill>
                  <a:schemeClr val="lt1"/>
                </a:solidFill>
              </a:defRPr>
            </a:lvl3pPr>
            <a:lvl4pPr lvl="3" algn="ctr" rtl="0">
              <a:spcBef>
                <a:spcPts val="0"/>
              </a:spcBef>
              <a:spcAft>
                <a:spcPts val="0"/>
              </a:spcAft>
              <a:buClr>
                <a:schemeClr val="lt1"/>
              </a:buClr>
              <a:buSzPts val="3000"/>
              <a:buNone/>
              <a:defRPr sz="3000">
                <a:solidFill>
                  <a:schemeClr val="lt1"/>
                </a:solidFill>
              </a:defRPr>
            </a:lvl4pPr>
            <a:lvl5pPr lvl="4" algn="ctr" rtl="0">
              <a:spcBef>
                <a:spcPts val="0"/>
              </a:spcBef>
              <a:spcAft>
                <a:spcPts val="0"/>
              </a:spcAft>
              <a:buClr>
                <a:schemeClr val="lt1"/>
              </a:buClr>
              <a:buSzPts val="3000"/>
              <a:buNone/>
              <a:defRPr sz="3000">
                <a:solidFill>
                  <a:schemeClr val="lt1"/>
                </a:solidFill>
              </a:defRPr>
            </a:lvl5pPr>
            <a:lvl6pPr lvl="5" algn="ctr" rtl="0">
              <a:spcBef>
                <a:spcPts val="0"/>
              </a:spcBef>
              <a:spcAft>
                <a:spcPts val="0"/>
              </a:spcAft>
              <a:buClr>
                <a:schemeClr val="lt1"/>
              </a:buClr>
              <a:buSzPts val="3000"/>
              <a:buNone/>
              <a:defRPr sz="3000">
                <a:solidFill>
                  <a:schemeClr val="lt1"/>
                </a:solidFill>
              </a:defRPr>
            </a:lvl6pPr>
            <a:lvl7pPr lvl="6" algn="ctr" rtl="0">
              <a:spcBef>
                <a:spcPts val="0"/>
              </a:spcBef>
              <a:spcAft>
                <a:spcPts val="0"/>
              </a:spcAft>
              <a:buClr>
                <a:schemeClr val="lt1"/>
              </a:buClr>
              <a:buSzPts val="3000"/>
              <a:buNone/>
              <a:defRPr sz="3000">
                <a:solidFill>
                  <a:schemeClr val="lt1"/>
                </a:solidFill>
              </a:defRPr>
            </a:lvl7pPr>
            <a:lvl8pPr lvl="7" algn="ctr" rtl="0">
              <a:spcBef>
                <a:spcPts val="0"/>
              </a:spcBef>
              <a:spcAft>
                <a:spcPts val="0"/>
              </a:spcAft>
              <a:buClr>
                <a:schemeClr val="lt1"/>
              </a:buClr>
              <a:buSzPts val="3000"/>
              <a:buNone/>
              <a:defRPr sz="3000">
                <a:solidFill>
                  <a:schemeClr val="lt1"/>
                </a:solidFill>
              </a:defRPr>
            </a:lvl8pPr>
            <a:lvl9pPr lvl="8" algn="ctr" rtl="0">
              <a:spcBef>
                <a:spcPts val="0"/>
              </a:spcBef>
              <a:spcAft>
                <a:spcPts val="0"/>
              </a:spcAft>
              <a:buClr>
                <a:schemeClr val="lt1"/>
              </a:buClr>
              <a:buSzPts val="3000"/>
              <a:buNone/>
              <a:defRPr sz="3000">
                <a:solidFill>
                  <a:schemeClr val="lt1"/>
                </a:solidFill>
              </a:defRPr>
            </a:lvl9pPr>
          </a:lstStyle>
          <a:p>
            <a:endParaRPr/>
          </a:p>
        </p:txBody>
      </p:sp>
      <p:sp>
        <p:nvSpPr>
          <p:cNvPr id="1199" name="Google Shape;1199;p15"/>
          <p:cNvSpPr txBox="1">
            <a:spLocks noGrp="1"/>
          </p:cNvSpPr>
          <p:nvPr>
            <p:ph type="subTitle" idx="1"/>
          </p:nvPr>
        </p:nvSpPr>
        <p:spPr>
          <a:xfrm>
            <a:off x="1394641" y="1511325"/>
            <a:ext cx="63549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000"/>
              <a:buNone/>
              <a:defRPr sz="2500">
                <a:solidFill>
                  <a:schemeClr val="lt1"/>
                </a:solidFill>
              </a:defRPr>
            </a:lvl1pPr>
            <a:lvl2pPr lvl="1" algn="ctr" rtl="0">
              <a:lnSpc>
                <a:spcPct val="100000"/>
              </a:lnSpc>
              <a:spcBef>
                <a:spcPts val="0"/>
              </a:spcBef>
              <a:spcAft>
                <a:spcPts val="0"/>
              </a:spcAft>
              <a:buClr>
                <a:schemeClr val="lt1"/>
              </a:buClr>
              <a:buSzPts val="3000"/>
              <a:buNone/>
              <a:defRPr sz="3000">
                <a:solidFill>
                  <a:schemeClr val="lt1"/>
                </a:solidFill>
              </a:defRPr>
            </a:lvl2pPr>
            <a:lvl3pPr lvl="2" algn="ctr" rtl="0">
              <a:lnSpc>
                <a:spcPct val="100000"/>
              </a:lnSpc>
              <a:spcBef>
                <a:spcPts val="1600"/>
              </a:spcBef>
              <a:spcAft>
                <a:spcPts val="0"/>
              </a:spcAft>
              <a:buClr>
                <a:schemeClr val="lt1"/>
              </a:buClr>
              <a:buSzPts val="3000"/>
              <a:buNone/>
              <a:defRPr sz="3000">
                <a:solidFill>
                  <a:schemeClr val="lt1"/>
                </a:solidFill>
              </a:defRPr>
            </a:lvl3pPr>
            <a:lvl4pPr lvl="3" algn="ctr" rtl="0">
              <a:lnSpc>
                <a:spcPct val="100000"/>
              </a:lnSpc>
              <a:spcBef>
                <a:spcPts val="1600"/>
              </a:spcBef>
              <a:spcAft>
                <a:spcPts val="0"/>
              </a:spcAft>
              <a:buClr>
                <a:schemeClr val="lt1"/>
              </a:buClr>
              <a:buSzPts val="3000"/>
              <a:buNone/>
              <a:defRPr sz="3000">
                <a:solidFill>
                  <a:schemeClr val="lt1"/>
                </a:solidFill>
              </a:defRPr>
            </a:lvl4pPr>
            <a:lvl5pPr lvl="4" algn="ctr" rtl="0">
              <a:lnSpc>
                <a:spcPct val="100000"/>
              </a:lnSpc>
              <a:spcBef>
                <a:spcPts val="1600"/>
              </a:spcBef>
              <a:spcAft>
                <a:spcPts val="0"/>
              </a:spcAft>
              <a:buClr>
                <a:schemeClr val="lt1"/>
              </a:buClr>
              <a:buSzPts val="3000"/>
              <a:buNone/>
              <a:defRPr sz="3000">
                <a:solidFill>
                  <a:schemeClr val="lt1"/>
                </a:solidFill>
              </a:defRPr>
            </a:lvl5pPr>
            <a:lvl6pPr lvl="5" algn="ctr" rtl="0">
              <a:lnSpc>
                <a:spcPct val="100000"/>
              </a:lnSpc>
              <a:spcBef>
                <a:spcPts val="1600"/>
              </a:spcBef>
              <a:spcAft>
                <a:spcPts val="0"/>
              </a:spcAft>
              <a:buClr>
                <a:schemeClr val="lt1"/>
              </a:buClr>
              <a:buSzPts val="3000"/>
              <a:buNone/>
              <a:defRPr sz="3000">
                <a:solidFill>
                  <a:schemeClr val="lt1"/>
                </a:solidFill>
              </a:defRPr>
            </a:lvl6pPr>
            <a:lvl7pPr lvl="6" algn="ctr" rtl="0">
              <a:lnSpc>
                <a:spcPct val="100000"/>
              </a:lnSpc>
              <a:spcBef>
                <a:spcPts val="1600"/>
              </a:spcBef>
              <a:spcAft>
                <a:spcPts val="0"/>
              </a:spcAft>
              <a:buClr>
                <a:schemeClr val="lt1"/>
              </a:buClr>
              <a:buSzPts val="3000"/>
              <a:buNone/>
              <a:defRPr sz="3000">
                <a:solidFill>
                  <a:schemeClr val="lt1"/>
                </a:solidFill>
              </a:defRPr>
            </a:lvl7pPr>
            <a:lvl8pPr lvl="7" algn="ctr" rtl="0">
              <a:lnSpc>
                <a:spcPct val="100000"/>
              </a:lnSpc>
              <a:spcBef>
                <a:spcPts val="1600"/>
              </a:spcBef>
              <a:spcAft>
                <a:spcPts val="0"/>
              </a:spcAft>
              <a:buClr>
                <a:schemeClr val="lt1"/>
              </a:buClr>
              <a:buSzPts val="3000"/>
              <a:buNone/>
              <a:defRPr sz="3000">
                <a:solidFill>
                  <a:schemeClr val="lt1"/>
                </a:solidFill>
              </a:defRPr>
            </a:lvl8pPr>
            <a:lvl9pPr lvl="8" algn="ctr" rtl="0">
              <a:lnSpc>
                <a:spcPct val="100000"/>
              </a:lnSpc>
              <a:spcBef>
                <a:spcPts val="1600"/>
              </a:spcBef>
              <a:spcAft>
                <a:spcPts val="1600"/>
              </a:spcAft>
              <a:buClr>
                <a:schemeClr val="lt1"/>
              </a:buClr>
              <a:buSzPts val="3000"/>
              <a:buNone/>
              <a:defRPr sz="3000">
                <a:solidFill>
                  <a:schemeClr val="lt1"/>
                </a:solidFill>
              </a:defRPr>
            </a:lvl9pPr>
          </a:lstStyle>
          <a:p>
            <a:endParaRPr/>
          </a:p>
        </p:txBody>
      </p:sp>
      <p:grpSp>
        <p:nvGrpSpPr>
          <p:cNvPr id="1200" name="Google Shape;1200;p15"/>
          <p:cNvGrpSpPr/>
          <p:nvPr/>
        </p:nvGrpSpPr>
        <p:grpSpPr>
          <a:xfrm>
            <a:off x="1670620" y="-675511"/>
            <a:ext cx="2897256" cy="1046714"/>
            <a:chOff x="5735300" y="3378550"/>
            <a:chExt cx="1320175" cy="476950"/>
          </a:xfrm>
        </p:grpSpPr>
        <p:sp>
          <p:nvSpPr>
            <p:cNvPr id="1201" name="Google Shape;1201;p15"/>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5"/>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5"/>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5"/>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5"/>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5"/>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5"/>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5"/>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5"/>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5"/>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5"/>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5"/>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5"/>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5"/>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5"/>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5"/>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5"/>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5"/>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5"/>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5"/>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5"/>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5"/>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5"/>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5"/>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5"/>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5"/>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5"/>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5"/>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5"/>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5"/>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5"/>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5"/>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5"/>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5"/>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5"/>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5"/>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5"/>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5"/>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5"/>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5"/>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5"/>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5"/>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15"/>
          <p:cNvGrpSpPr/>
          <p:nvPr/>
        </p:nvGrpSpPr>
        <p:grpSpPr>
          <a:xfrm>
            <a:off x="7704269" y="234710"/>
            <a:ext cx="1974485" cy="1276622"/>
            <a:chOff x="5945525" y="2467925"/>
            <a:chExt cx="1071750" cy="692950"/>
          </a:xfrm>
        </p:grpSpPr>
        <p:sp>
          <p:nvSpPr>
            <p:cNvPr id="1255" name="Google Shape;1255;p15"/>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5"/>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5"/>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5"/>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5"/>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5"/>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5"/>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5"/>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5"/>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5"/>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5"/>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5"/>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5"/>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5"/>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5"/>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5"/>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5"/>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5"/>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5"/>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5"/>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5"/>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6" name="Google Shape;1276;p15"/>
          <p:cNvGrpSpPr/>
          <p:nvPr/>
        </p:nvGrpSpPr>
        <p:grpSpPr>
          <a:xfrm>
            <a:off x="-1432981" y="1396760"/>
            <a:ext cx="1974485" cy="1276622"/>
            <a:chOff x="5945525" y="2467925"/>
            <a:chExt cx="1071750" cy="692950"/>
          </a:xfrm>
        </p:grpSpPr>
        <p:sp>
          <p:nvSpPr>
            <p:cNvPr id="1277" name="Google Shape;1277;p15"/>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5"/>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5"/>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5"/>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5"/>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5"/>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5"/>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5"/>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5"/>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5"/>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5"/>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5"/>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5"/>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5"/>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5"/>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5"/>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5"/>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5"/>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5"/>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5"/>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5"/>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1298"/>
        <p:cNvGrpSpPr/>
        <p:nvPr/>
      </p:nvGrpSpPr>
      <p:grpSpPr>
        <a:xfrm>
          <a:off x="0" y="0"/>
          <a:ext cx="0" cy="0"/>
          <a:chOff x="0" y="0"/>
          <a:chExt cx="0" cy="0"/>
        </a:xfrm>
      </p:grpSpPr>
      <p:sp>
        <p:nvSpPr>
          <p:cNvPr id="1299" name="Google Shape;1299;p16"/>
          <p:cNvSpPr txBox="1">
            <a:spLocks noGrp="1"/>
          </p:cNvSpPr>
          <p:nvPr>
            <p:ph type="title"/>
          </p:nvPr>
        </p:nvSpPr>
        <p:spPr>
          <a:xfrm>
            <a:off x="4637400" y="1093513"/>
            <a:ext cx="3793500" cy="195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0" name="Google Shape;1300;p16"/>
          <p:cNvSpPr txBox="1">
            <a:spLocks noGrp="1"/>
          </p:cNvSpPr>
          <p:nvPr>
            <p:ph type="subTitle" idx="1"/>
          </p:nvPr>
        </p:nvSpPr>
        <p:spPr>
          <a:xfrm>
            <a:off x="4637400" y="3045288"/>
            <a:ext cx="3793500" cy="100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01" name="Google Shape;1301;p16"/>
          <p:cNvGrpSpPr/>
          <p:nvPr/>
        </p:nvGrpSpPr>
        <p:grpSpPr>
          <a:xfrm rot="9084916">
            <a:off x="8250935" y="-278502"/>
            <a:ext cx="1121596" cy="1413923"/>
            <a:chOff x="6016575" y="4108500"/>
            <a:chExt cx="543925" cy="685675"/>
          </a:xfrm>
        </p:grpSpPr>
        <p:sp>
          <p:nvSpPr>
            <p:cNvPr id="1302" name="Google Shape;1302;p16"/>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6"/>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6"/>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6"/>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6"/>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6"/>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6"/>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6"/>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6"/>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6"/>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6"/>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6"/>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6"/>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6"/>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6"/>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6"/>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6"/>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6"/>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6"/>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6"/>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6"/>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6"/>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6"/>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6"/>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6"/>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6"/>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6"/>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6"/>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6"/>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6"/>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6"/>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6"/>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16"/>
          <p:cNvGrpSpPr/>
          <p:nvPr/>
        </p:nvGrpSpPr>
        <p:grpSpPr>
          <a:xfrm>
            <a:off x="8224492" y="3789285"/>
            <a:ext cx="1093324" cy="1550198"/>
            <a:chOff x="2329775" y="4053250"/>
            <a:chExt cx="613400" cy="869725"/>
          </a:xfrm>
        </p:grpSpPr>
        <p:sp>
          <p:nvSpPr>
            <p:cNvPr id="1383" name="Google Shape;1383;p16"/>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6"/>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6"/>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6"/>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6"/>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6"/>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6"/>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6"/>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6"/>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6"/>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6"/>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6"/>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6"/>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6"/>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6"/>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6"/>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6"/>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6"/>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6"/>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6"/>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9" name="Google Shape;1409;p16"/>
          <p:cNvGrpSpPr/>
          <p:nvPr/>
        </p:nvGrpSpPr>
        <p:grpSpPr>
          <a:xfrm rot="10800000" flipH="1">
            <a:off x="-935079" y="-465286"/>
            <a:ext cx="2780949" cy="1004695"/>
            <a:chOff x="5735300" y="3378550"/>
            <a:chExt cx="1320175" cy="476950"/>
          </a:xfrm>
        </p:grpSpPr>
        <p:sp>
          <p:nvSpPr>
            <p:cNvPr id="1410" name="Google Shape;1410;p16"/>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6"/>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6"/>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6"/>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6"/>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6"/>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6"/>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6"/>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6"/>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6"/>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6"/>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6"/>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6"/>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6"/>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6"/>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6"/>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6"/>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6"/>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6"/>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6"/>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6"/>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6"/>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6"/>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6"/>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6"/>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6"/>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6"/>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6"/>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6"/>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16"/>
          <p:cNvGrpSpPr/>
          <p:nvPr/>
        </p:nvGrpSpPr>
        <p:grpSpPr>
          <a:xfrm rot="10800000" flipH="1">
            <a:off x="1607113" y="4753728"/>
            <a:ext cx="2923396" cy="1056206"/>
            <a:chOff x="5735300" y="3378550"/>
            <a:chExt cx="1320175" cy="476950"/>
          </a:xfrm>
        </p:grpSpPr>
        <p:sp>
          <p:nvSpPr>
            <p:cNvPr id="1464" name="Google Shape;1464;p16"/>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6"/>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6"/>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6"/>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6"/>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6"/>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6"/>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6"/>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6"/>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6"/>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6"/>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6"/>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6"/>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6"/>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6"/>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6"/>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6"/>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6"/>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6"/>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6"/>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6"/>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6"/>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6"/>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6"/>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6"/>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6"/>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6"/>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6"/>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1517"/>
        <p:cNvGrpSpPr/>
        <p:nvPr/>
      </p:nvGrpSpPr>
      <p:grpSpPr>
        <a:xfrm>
          <a:off x="0" y="0"/>
          <a:ext cx="0" cy="0"/>
          <a:chOff x="0" y="0"/>
          <a:chExt cx="0" cy="0"/>
        </a:xfrm>
      </p:grpSpPr>
      <p:sp>
        <p:nvSpPr>
          <p:cNvPr id="1518" name="Google Shape;1518;p17"/>
          <p:cNvSpPr txBox="1">
            <a:spLocks noGrp="1"/>
          </p:cNvSpPr>
          <p:nvPr>
            <p:ph type="title"/>
          </p:nvPr>
        </p:nvSpPr>
        <p:spPr>
          <a:xfrm>
            <a:off x="5293200" y="1459475"/>
            <a:ext cx="2622000" cy="92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9" name="Google Shape;1519;p17"/>
          <p:cNvSpPr txBox="1">
            <a:spLocks noGrp="1"/>
          </p:cNvSpPr>
          <p:nvPr>
            <p:ph type="subTitle" idx="1"/>
          </p:nvPr>
        </p:nvSpPr>
        <p:spPr>
          <a:xfrm>
            <a:off x="5293200" y="2379938"/>
            <a:ext cx="3137700" cy="130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520" name="Google Shape;1520;p17"/>
          <p:cNvGrpSpPr/>
          <p:nvPr/>
        </p:nvGrpSpPr>
        <p:grpSpPr>
          <a:xfrm>
            <a:off x="7233572" y="3970492"/>
            <a:ext cx="2309300" cy="1493169"/>
            <a:chOff x="5945525" y="2467925"/>
            <a:chExt cx="1071750" cy="692950"/>
          </a:xfrm>
        </p:grpSpPr>
        <p:sp>
          <p:nvSpPr>
            <p:cNvPr id="1521" name="Google Shape;1521;p17"/>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7"/>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7"/>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7"/>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7"/>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7"/>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7"/>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7"/>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7"/>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7"/>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7"/>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7"/>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7"/>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7"/>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7"/>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7"/>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7"/>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7"/>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7"/>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7"/>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7"/>
          <p:cNvGrpSpPr/>
          <p:nvPr/>
        </p:nvGrpSpPr>
        <p:grpSpPr>
          <a:xfrm rot="2381741">
            <a:off x="54398" y="-325066"/>
            <a:ext cx="952266" cy="1405367"/>
            <a:chOff x="1612875" y="3446200"/>
            <a:chExt cx="516800" cy="762700"/>
          </a:xfrm>
        </p:grpSpPr>
        <p:sp>
          <p:nvSpPr>
            <p:cNvPr id="1543" name="Google Shape;1543;p17"/>
            <p:cNvSpPr/>
            <p:nvPr/>
          </p:nvSpPr>
          <p:spPr>
            <a:xfrm>
              <a:off x="1612875" y="3446200"/>
              <a:ext cx="516800" cy="762700"/>
            </a:xfrm>
            <a:custGeom>
              <a:avLst/>
              <a:gdLst/>
              <a:ahLst/>
              <a:cxnLst/>
              <a:rect l="l" t="t" r="r" b="b"/>
              <a:pathLst>
                <a:path w="20672" h="30508" extrusionOk="0">
                  <a:moveTo>
                    <a:pt x="17590" y="4799"/>
                  </a:moveTo>
                  <a:cubicBezTo>
                    <a:pt x="17754" y="4925"/>
                    <a:pt x="18070" y="5178"/>
                    <a:pt x="18083" y="5266"/>
                  </a:cubicBezTo>
                  <a:cubicBezTo>
                    <a:pt x="18083" y="5266"/>
                    <a:pt x="18032" y="5342"/>
                    <a:pt x="17666" y="5430"/>
                  </a:cubicBezTo>
                  <a:cubicBezTo>
                    <a:pt x="16681" y="5658"/>
                    <a:pt x="15620" y="4963"/>
                    <a:pt x="14850" y="4458"/>
                  </a:cubicBezTo>
                  <a:cubicBezTo>
                    <a:pt x="14459" y="4193"/>
                    <a:pt x="14168" y="4016"/>
                    <a:pt x="13941" y="3978"/>
                  </a:cubicBezTo>
                  <a:cubicBezTo>
                    <a:pt x="13221" y="3941"/>
                    <a:pt x="10658" y="4256"/>
                    <a:pt x="8814" y="6239"/>
                  </a:cubicBezTo>
                  <a:cubicBezTo>
                    <a:pt x="7804" y="6314"/>
                    <a:pt x="7122" y="8259"/>
                    <a:pt x="6883" y="8966"/>
                  </a:cubicBezTo>
                  <a:cubicBezTo>
                    <a:pt x="6466" y="10279"/>
                    <a:pt x="6138" y="11984"/>
                    <a:pt x="6769" y="13284"/>
                  </a:cubicBezTo>
                  <a:cubicBezTo>
                    <a:pt x="6794" y="13322"/>
                    <a:pt x="6832" y="13322"/>
                    <a:pt x="6832" y="13297"/>
                  </a:cubicBezTo>
                  <a:cubicBezTo>
                    <a:pt x="6592" y="11782"/>
                    <a:pt x="6769" y="9913"/>
                    <a:pt x="7476" y="8423"/>
                  </a:cubicBezTo>
                  <a:cubicBezTo>
                    <a:pt x="6289" y="12173"/>
                    <a:pt x="9976" y="18853"/>
                    <a:pt x="10140" y="19156"/>
                  </a:cubicBezTo>
                  <a:cubicBezTo>
                    <a:pt x="10178" y="19207"/>
                    <a:pt x="10229" y="19244"/>
                    <a:pt x="10304" y="19257"/>
                  </a:cubicBezTo>
                  <a:cubicBezTo>
                    <a:pt x="10368" y="19270"/>
                    <a:pt x="10431" y="19244"/>
                    <a:pt x="10481" y="19194"/>
                  </a:cubicBezTo>
                  <a:cubicBezTo>
                    <a:pt x="10658" y="18992"/>
                    <a:pt x="10885" y="18853"/>
                    <a:pt x="11150" y="18752"/>
                  </a:cubicBezTo>
                  <a:cubicBezTo>
                    <a:pt x="11138" y="19106"/>
                    <a:pt x="11226" y="19459"/>
                    <a:pt x="11264" y="19750"/>
                  </a:cubicBezTo>
                  <a:cubicBezTo>
                    <a:pt x="11327" y="20141"/>
                    <a:pt x="11441" y="20444"/>
                    <a:pt x="11592" y="20785"/>
                  </a:cubicBezTo>
                  <a:cubicBezTo>
                    <a:pt x="11643" y="20861"/>
                    <a:pt x="11757" y="20810"/>
                    <a:pt x="11731" y="20734"/>
                  </a:cubicBezTo>
                  <a:cubicBezTo>
                    <a:pt x="11567" y="20356"/>
                    <a:pt x="11542" y="19901"/>
                    <a:pt x="11491" y="19472"/>
                  </a:cubicBezTo>
                  <a:cubicBezTo>
                    <a:pt x="11479" y="19219"/>
                    <a:pt x="11466" y="18929"/>
                    <a:pt x="11340" y="18701"/>
                  </a:cubicBezTo>
                  <a:cubicBezTo>
                    <a:pt x="11555" y="18638"/>
                    <a:pt x="11794" y="18613"/>
                    <a:pt x="12060" y="18613"/>
                  </a:cubicBezTo>
                  <a:cubicBezTo>
                    <a:pt x="11870" y="19068"/>
                    <a:pt x="11996" y="19661"/>
                    <a:pt x="12135" y="20090"/>
                  </a:cubicBezTo>
                  <a:cubicBezTo>
                    <a:pt x="12148" y="20191"/>
                    <a:pt x="12300" y="20154"/>
                    <a:pt x="12287" y="20040"/>
                  </a:cubicBezTo>
                  <a:cubicBezTo>
                    <a:pt x="12236" y="19762"/>
                    <a:pt x="12186" y="19472"/>
                    <a:pt x="12211" y="19156"/>
                  </a:cubicBezTo>
                  <a:cubicBezTo>
                    <a:pt x="12236" y="18992"/>
                    <a:pt x="12274" y="18790"/>
                    <a:pt x="12262" y="18613"/>
                  </a:cubicBezTo>
                  <a:cubicBezTo>
                    <a:pt x="12451" y="18613"/>
                    <a:pt x="12640" y="18626"/>
                    <a:pt x="12842" y="18651"/>
                  </a:cubicBezTo>
                  <a:cubicBezTo>
                    <a:pt x="12514" y="18979"/>
                    <a:pt x="12539" y="19674"/>
                    <a:pt x="12552" y="20065"/>
                  </a:cubicBezTo>
                  <a:cubicBezTo>
                    <a:pt x="12565" y="20204"/>
                    <a:pt x="12779" y="20166"/>
                    <a:pt x="12767" y="20027"/>
                  </a:cubicBezTo>
                  <a:cubicBezTo>
                    <a:pt x="12754" y="19750"/>
                    <a:pt x="12805" y="19484"/>
                    <a:pt x="12893" y="19219"/>
                  </a:cubicBezTo>
                  <a:cubicBezTo>
                    <a:pt x="12956" y="19030"/>
                    <a:pt x="13057" y="18853"/>
                    <a:pt x="13057" y="18689"/>
                  </a:cubicBezTo>
                  <a:cubicBezTo>
                    <a:pt x="13234" y="18727"/>
                    <a:pt x="13411" y="18752"/>
                    <a:pt x="13587" y="18802"/>
                  </a:cubicBezTo>
                  <a:cubicBezTo>
                    <a:pt x="13297" y="19169"/>
                    <a:pt x="13247" y="19762"/>
                    <a:pt x="13196" y="20179"/>
                  </a:cubicBezTo>
                  <a:cubicBezTo>
                    <a:pt x="13171" y="20280"/>
                    <a:pt x="13310" y="20305"/>
                    <a:pt x="13335" y="20204"/>
                  </a:cubicBezTo>
                  <a:cubicBezTo>
                    <a:pt x="13411" y="19939"/>
                    <a:pt x="13461" y="19674"/>
                    <a:pt x="13537" y="19446"/>
                  </a:cubicBezTo>
                  <a:cubicBezTo>
                    <a:pt x="13613" y="19232"/>
                    <a:pt x="13701" y="19055"/>
                    <a:pt x="13752" y="18853"/>
                  </a:cubicBezTo>
                  <a:cubicBezTo>
                    <a:pt x="14295" y="18992"/>
                    <a:pt x="14825" y="19207"/>
                    <a:pt x="15317" y="19446"/>
                  </a:cubicBezTo>
                  <a:cubicBezTo>
                    <a:pt x="16201" y="19901"/>
                    <a:pt x="16593" y="20343"/>
                    <a:pt x="16618" y="20520"/>
                  </a:cubicBezTo>
                  <a:cubicBezTo>
                    <a:pt x="16239" y="20734"/>
                    <a:pt x="14017" y="21442"/>
                    <a:pt x="11984" y="22010"/>
                  </a:cubicBezTo>
                  <a:cubicBezTo>
                    <a:pt x="11971" y="22022"/>
                    <a:pt x="11946" y="22035"/>
                    <a:pt x="11933" y="22048"/>
                  </a:cubicBezTo>
                  <a:cubicBezTo>
                    <a:pt x="11618" y="21543"/>
                    <a:pt x="11365" y="21050"/>
                    <a:pt x="11125" y="20482"/>
                  </a:cubicBezTo>
                  <a:cubicBezTo>
                    <a:pt x="11075" y="20368"/>
                    <a:pt x="10898" y="20406"/>
                    <a:pt x="10911" y="20545"/>
                  </a:cubicBezTo>
                  <a:cubicBezTo>
                    <a:pt x="10911" y="21063"/>
                    <a:pt x="11201" y="21568"/>
                    <a:pt x="11428" y="22035"/>
                  </a:cubicBezTo>
                  <a:cubicBezTo>
                    <a:pt x="11681" y="22490"/>
                    <a:pt x="11921" y="23096"/>
                    <a:pt x="12300" y="23474"/>
                  </a:cubicBezTo>
                  <a:cubicBezTo>
                    <a:pt x="12300" y="23487"/>
                    <a:pt x="12312" y="23487"/>
                    <a:pt x="12325" y="23500"/>
                  </a:cubicBezTo>
                  <a:cubicBezTo>
                    <a:pt x="12754" y="24422"/>
                    <a:pt x="13348" y="25747"/>
                    <a:pt x="13297" y="27124"/>
                  </a:cubicBezTo>
                  <a:cubicBezTo>
                    <a:pt x="13297" y="27162"/>
                    <a:pt x="13297" y="27212"/>
                    <a:pt x="13297" y="27300"/>
                  </a:cubicBezTo>
                  <a:cubicBezTo>
                    <a:pt x="13335" y="28702"/>
                    <a:pt x="13045" y="29586"/>
                    <a:pt x="12426" y="29927"/>
                  </a:cubicBezTo>
                  <a:cubicBezTo>
                    <a:pt x="11769" y="30306"/>
                    <a:pt x="11075" y="29914"/>
                    <a:pt x="10405" y="29535"/>
                  </a:cubicBezTo>
                  <a:cubicBezTo>
                    <a:pt x="10279" y="29460"/>
                    <a:pt x="10140" y="29384"/>
                    <a:pt x="10014" y="29321"/>
                  </a:cubicBezTo>
                  <a:cubicBezTo>
                    <a:pt x="10014" y="29308"/>
                    <a:pt x="10027" y="29296"/>
                    <a:pt x="10014" y="29296"/>
                  </a:cubicBezTo>
                  <a:cubicBezTo>
                    <a:pt x="9938" y="28992"/>
                    <a:pt x="9559" y="28753"/>
                    <a:pt x="9395" y="28513"/>
                  </a:cubicBezTo>
                  <a:cubicBezTo>
                    <a:pt x="9181" y="28235"/>
                    <a:pt x="8991" y="27919"/>
                    <a:pt x="8814" y="27604"/>
                  </a:cubicBezTo>
                  <a:cubicBezTo>
                    <a:pt x="8751" y="27553"/>
                    <a:pt x="8676" y="27616"/>
                    <a:pt x="8688" y="27692"/>
                  </a:cubicBezTo>
                  <a:cubicBezTo>
                    <a:pt x="8827" y="28058"/>
                    <a:pt x="9042" y="28374"/>
                    <a:pt x="9256" y="28727"/>
                  </a:cubicBezTo>
                  <a:cubicBezTo>
                    <a:pt x="9332" y="28841"/>
                    <a:pt x="9408" y="28967"/>
                    <a:pt x="9496" y="29094"/>
                  </a:cubicBezTo>
                  <a:cubicBezTo>
                    <a:pt x="9408" y="29068"/>
                    <a:pt x="9332" y="29043"/>
                    <a:pt x="9256" y="29030"/>
                  </a:cubicBezTo>
                  <a:cubicBezTo>
                    <a:pt x="8751" y="28980"/>
                    <a:pt x="7110" y="27073"/>
                    <a:pt x="5961" y="25558"/>
                  </a:cubicBezTo>
                  <a:cubicBezTo>
                    <a:pt x="6024" y="25482"/>
                    <a:pt x="6037" y="25381"/>
                    <a:pt x="5986" y="25305"/>
                  </a:cubicBezTo>
                  <a:cubicBezTo>
                    <a:pt x="5797" y="25028"/>
                    <a:pt x="5632" y="24750"/>
                    <a:pt x="5481" y="24485"/>
                  </a:cubicBezTo>
                  <a:cubicBezTo>
                    <a:pt x="5266" y="23954"/>
                    <a:pt x="5052" y="23424"/>
                    <a:pt x="4597" y="23096"/>
                  </a:cubicBezTo>
                  <a:cubicBezTo>
                    <a:pt x="4509" y="23007"/>
                    <a:pt x="4382" y="23134"/>
                    <a:pt x="4433" y="23209"/>
                  </a:cubicBezTo>
                  <a:cubicBezTo>
                    <a:pt x="4799" y="23815"/>
                    <a:pt x="4951" y="24598"/>
                    <a:pt x="5342" y="25204"/>
                  </a:cubicBezTo>
                  <a:cubicBezTo>
                    <a:pt x="4900" y="25533"/>
                    <a:pt x="2362" y="27401"/>
                    <a:pt x="1036" y="28109"/>
                  </a:cubicBezTo>
                  <a:cubicBezTo>
                    <a:pt x="834" y="27806"/>
                    <a:pt x="721" y="27477"/>
                    <a:pt x="657" y="27124"/>
                  </a:cubicBezTo>
                  <a:cubicBezTo>
                    <a:pt x="670" y="27124"/>
                    <a:pt x="695" y="27124"/>
                    <a:pt x="721" y="27111"/>
                  </a:cubicBezTo>
                  <a:cubicBezTo>
                    <a:pt x="935" y="27061"/>
                    <a:pt x="1213" y="27035"/>
                    <a:pt x="1466" y="27048"/>
                  </a:cubicBezTo>
                  <a:cubicBezTo>
                    <a:pt x="1668" y="27048"/>
                    <a:pt x="1895" y="27098"/>
                    <a:pt x="2084" y="27035"/>
                  </a:cubicBezTo>
                  <a:cubicBezTo>
                    <a:pt x="2160" y="27010"/>
                    <a:pt x="2135" y="26934"/>
                    <a:pt x="2109" y="26896"/>
                  </a:cubicBezTo>
                  <a:cubicBezTo>
                    <a:pt x="1882" y="26821"/>
                    <a:pt x="1604" y="26833"/>
                    <a:pt x="1352" y="26859"/>
                  </a:cubicBezTo>
                  <a:cubicBezTo>
                    <a:pt x="1112" y="26884"/>
                    <a:pt x="897" y="26909"/>
                    <a:pt x="645" y="26960"/>
                  </a:cubicBezTo>
                  <a:cubicBezTo>
                    <a:pt x="632" y="26972"/>
                    <a:pt x="632" y="26972"/>
                    <a:pt x="632" y="26972"/>
                  </a:cubicBezTo>
                  <a:cubicBezTo>
                    <a:pt x="620" y="26833"/>
                    <a:pt x="607" y="26682"/>
                    <a:pt x="607" y="26530"/>
                  </a:cubicBezTo>
                  <a:cubicBezTo>
                    <a:pt x="1061" y="26581"/>
                    <a:pt x="1541" y="26619"/>
                    <a:pt x="1983" y="26492"/>
                  </a:cubicBezTo>
                  <a:cubicBezTo>
                    <a:pt x="2059" y="26467"/>
                    <a:pt x="2034" y="26366"/>
                    <a:pt x="1971" y="26353"/>
                  </a:cubicBezTo>
                  <a:cubicBezTo>
                    <a:pt x="1705" y="26303"/>
                    <a:pt x="1453" y="26353"/>
                    <a:pt x="1213" y="26341"/>
                  </a:cubicBezTo>
                  <a:cubicBezTo>
                    <a:pt x="998" y="26353"/>
                    <a:pt x="822" y="26353"/>
                    <a:pt x="620" y="26341"/>
                  </a:cubicBezTo>
                  <a:cubicBezTo>
                    <a:pt x="657" y="25886"/>
                    <a:pt x="796" y="25394"/>
                    <a:pt x="1024" y="24914"/>
                  </a:cubicBezTo>
                  <a:cubicBezTo>
                    <a:pt x="1074" y="24813"/>
                    <a:pt x="1112" y="24725"/>
                    <a:pt x="1162" y="24636"/>
                  </a:cubicBezTo>
                  <a:cubicBezTo>
                    <a:pt x="1175" y="24687"/>
                    <a:pt x="1213" y="24725"/>
                    <a:pt x="1276" y="24687"/>
                  </a:cubicBezTo>
                  <a:cubicBezTo>
                    <a:pt x="1680" y="24598"/>
                    <a:pt x="2097" y="24598"/>
                    <a:pt x="2501" y="24674"/>
                  </a:cubicBezTo>
                  <a:cubicBezTo>
                    <a:pt x="2766" y="24699"/>
                    <a:pt x="3094" y="24826"/>
                    <a:pt x="3347" y="24775"/>
                  </a:cubicBezTo>
                  <a:cubicBezTo>
                    <a:pt x="3423" y="24750"/>
                    <a:pt x="3448" y="24611"/>
                    <a:pt x="3385" y="24573"/>
                  </a:cubicBezTo>
                  <a:cubicBezTo>
                    <a:pt x="3107" y="24384"/>
                    <a:pt x="2665" y="24358"/>
                    <a:pt x="2312" y="24371"/>
                  </a:cubicBezTo>
                  <a:cubicBezTo>
                    <a:pt x="1945" y="24333"/>
                    <a:pt x="1604" y="24371"/>
                    <a:pt x="1226" y="24523"/>
                  </a:cubicBezTo>
                  <a:cubicBezTo>
                    <a:pt x="1428" y="24194"/>
                    <a:pt x="1668" y="23879"/>
                    <a:pt x="1920" y="23613"/>
                  </a:cubicBezTo>
                  <a:cubicBezTo>
                    <a:pt x="2236" y="23702"/>
                    <a:pt x="2551" y="23790"/>
                    <a:pt x="2854" y="23879"/>
                  </a:cubicBezTo>
                  <a:cubicBezTo>
                    <a:pt x="3221" y="23980"/>
                    <a:pt x="3562" y="24182"/>
                    <a:pt x="3928" y="24257"/>
                  </a:cubicBezTo>
                  <a:cubicBezTo>
                    <a:pt x="4029" y="24270"/>
                    <a:pt x="4054" y="24144"/>
                    <a:pt x="4004" y="24055"/>
                  </a:cubicBezTo>
                  <a:cubicBezTo>
                    <a:pt x="3549" y="23651"/>
                    <a:pt x="2753" y="23525"/>
                    <a:pt x="2084" y="23462"/>
                  </a:cubicBezTo>
                  <a:cubicBezTo>
                    <a:pt x="2185" y="23361"/>
                    <a:pt x="2286" y="23272"/>
                    <a:pt x="2400" y="23197"/>
                  </a:cubicBezTo>
                  <a:cubicBezTo>
                    <a:pt x="2690" y="23222"/>
                    <a:pt x="2993" y="23285"/>
                    <a:pt x="3271" y="23336"/>
                  </a:cubicBezTo>
                  <a:cubicBezTo>
                    <a:pt x="3574" y="23386"/>
                    <a:pt x="3827" y="23538"/>
                    <a:pt x="4092" y="23588"/>
                  </a:cubicBezTo>
                  <a:cubicBezTo>
                    <a:pt x="4155" y="23601"/>
                    <a:pt x="4206" y="23538"/>
                    <a:pt x="4142" y="23500"/>
                  </a:cubicBezTo>
                  <a:cubicBezTo>
                    <a:pt x="3928" y="23323"/>
                    <a:pt x="3562" y="23247"/>
                    <a:pt x="3309" y="23171"/>
                  </a:cubicBezTo>
                  <a:cubicBezTo>
                    <a:pt x="3031" y="23121"/>
                    <a:pt x="2779" y="23096"/>
                    <a:pt x="2514" y="23108"/>
                  </a:cubicBezTo>
                  <a:cubicBezTo>
                    <a:pt x="2968" y="22793"/>
                    <a:pt x="3448" y="22603"/>
                    <a:pt x="3915" y="22591"/>
                  </a:cubicBezTo>
                  <a:cubicBezTo>
                    <a:pt x="3991" y="22591"/>
                    <a:pt x="4054" y="22540"/>
                    <a:pt x="4092" y="22464"/>
                  </a:cubicBezTo>
                  <a:cubicBezTo>
                    <a:pt x="4130" y="22401"/>
                    <a:pt x="4117" y="22313"/>
                    <a:pt x="4067" y="22250"/>
                  </a:cubicBezTo>
                  <a:cubicBezTo>
                    <a:pt x="4041" y="22212"/>
                    <a:pt x="1516" y="18828"/>
                    <a:pt x="1844" y="13701"/>
                  </a:cubicBezTo>
                  <a:cubicBezTo>
                    <a:pt x="1895" y="15166"/>
                    <a:pt x="2286" y="16706"/>
                    <a:pt x="2918" y="17855"/>
                  </a:cubicBezTo>
                  <a:lnTo>
                    <a:pt x="2956" y="17868"/>
                  </a:lnTo>
                  <a:cubicBezTo>
                    <a:pt x="2400" y="16757"/>
                    <a:pt x="2084" y="15482"/>
                    <a:pt x="2173" y="14282"/>
                  </a:cubicBezTo>
                  <a:cubicBezTo>
                    <a:pt x="2223" y="13423"/>
                    <a:pt x="2349" y="12438"/>
                    <a:pt x="2236" y="11592"/>
                  </a:cubicBezTo>
                  <a:cubicBezTo>
                    <a:pt x="2223" y="11542"/>
                    <a:pt x="2198" y="11517"/>
                    <a:pt x="2160" y="11517"/>
                  </a:cubicBezTo>
                  <a:cubicBezTo>
                    <a:pt x="2274" y="11012"/>
                    <a:pt x="2400" y="10507"/>
                    <a:pt x="2577" y="9976"/>
                  </a:cubicBezTo>
                  <a:cubicBezTo>
                    <a:pt x="4395" y="4294"/>
                    <a:pt x="9458" y="2615"/>
                    <a:pt x="12691" y="2135"/>
                  </a:cubicBezTo>
                  <a:cubicBezTo>
                    <a:pt x="11176" y="2526"/>
                    <a:pt x="9711" y="3701"/>
                    <a:pt x="8600" y="4509"/>
                  </a:cubicBezTo>
                  <a:cubicBezTo>
                    <a:pt x="6883" y="5708"/>
                    <a:pt x="5317" y="7009"/>
                    <a:pt x="4749" y="9080"/>
                  </a:cubicBezTo>
                  <a:cubicBezTo>
                    <a:pt x="4004" y="11757"/>
                    <a:pt x="4584" y="14396"/>
                    <a:pt x="4976" y="17060"/>
                  </a:cubicBezTo>
                  <a:cubicBezTo>
                    <a:pt x="5329" y="19219"/>
                    <a:pt x="5898" y="21164"/>
                    <a:pt x="7514" y="22742"/>
                  </a:cubicBezTo>
                  <a:cubicBezTo>
                    <a:pt x="7577" y="22755"/>
                    <a:pt x="7615" y="22704"/>
                    <a:pt x="7590" y="22654"/>
                  </a:cubicBezTo>
                  <a:cubicBezTo>
                    <a:pt x="6895" y="21795"/>
                    <a:pt x="6112" y="20987"/>
                    <a:pt x="5759" y="19914"/>
                  </a:cubicBezTo>
                  <a:cubicBezTo>
                    <a:pt x="5405" y="18853"/>
                    <a:pt x="5367" y="17767"/>
                    <a:pt x="5190" y="16656"/>
                  </a:cubicBezTo>
                  <a:cubicBezTo>
                    <a:pt x="4875" y="14484"/>
                    <a:pt x="4382" y="12098"/>
                    <a:pt x="4900" y="9938"/>
                  </a:cubicBezTo>
                  <a:cubicBezTo>
                    <a:pt x="5430" y="7514"/>
                    <a:pt x="6883" y="6226"/>
                    <a:pt x="8802" y="4862"/>
                  </a:cubicBezTo>
                  <a:cubicBezTo>
                    <a:pt x="10456" y="3675"/>
                    <a:pt x="11996" y="2653"/>
                    <a:pt x="14029" y="2337"/>
                  </a:cubicBezTo>
                  <a:cubicBezTo>
                    <a:pt x="14206" y="2337"/>
                    <a:pt x="14219" y="2059"/>
                    <a:pt x="14055" y="2034"/>
                  </a:cubicBezTo>
                  <a:cubicBezTo>
                    <a:pt x="13891" y="2009"/>
                    <a:pt x="13714" y="2009"/>
                    <a:pt x="13550" y="2009"/>
                  </a:cubicBezTo>
                  <a:cubicBezTo>
                    <a:pt x="13802" y="1958"/>
                    <a:pt x="14206" y="1844"/>
                    <a:pt x="14699" y="1706"/>
                  </a:cubicBezTo>
                  <a:cubicBezTo>
                    <a:pt x="16214" y="1289"/>
                    <a:pt x="19371" y="418"/>
                    <a:pt x="20040" y="822"/>
                  </a:cubicBezTo>
                  <a:cubicBezTo>
                    <a:pt x="20103" y="860"/>
                    <a:pt x="20103" y="885"/>
                    <a:pt x="20103" y="897"/>
                  </a:cubicBezTo>
                  <a:cubicBezTo>
                    <a:pt x="20204" y="1402"/>
                    <a:pt x="19017" y="2223"/>
                    <a:pt x="18234" y="2766"/>
                  </a:cubicBezTo>
                  <a:cubicBezTo>
                    <a:pt x="17653" y="3170"/>
                    <a:pt x="17275" y="3435"/>
                    <a:pt x="17085" y="3663"/>
                  </a:cubicBezTo>
                  <a:cubicBezTo>
                    <a:pt x="17035" y="3688"/>
                    <a:pt x="16984" y="3701"/>
                    <a:pt x="16934" y="3726"/>
                  </a:cubicBezTo>
                  <a:cubicBezTo>
                    <a:pt x="16605" y="3802"/>
                    <a:pt x="16239" y="3865"/>
                    <a:pt x="15911" y="3802"/>
                  </a:cubicBezTo>
                  <a:cubicBezTo>
                    <a:pt x="15911" y="3802"/>
                    <a:pt x="15873" y="3827"/>
                    <a:pt x="15898" y="3839"/>
                  </a:cubicBezTo>
                  <a:cubicBezTo>
                    <a:pt x="16227" y="3966"/>
                    <a:pt x="16555" y="4067"/>
                    <a:pt x="16883" y="3991"/>
                  </a:cubicBezTo>
                  <a:cubicBezTo>
                    <a:pt x="16896" y="3991"/>
                    <a:pt x="16921" y="3978"/>
                    <a:pt x="16946" y="3978"/>
                  </a:cubicBezTo>
                  <a:cubicBezTo>
                    <a:pt x="16946" y="3991"/>
                    <a:pt x="16946" y="4004"/>
                    <a:pt x="16946" y="4004"/>
                  </a:cubicBezTo>
                  <a:cubicBezTo>
                    <a:pt x="16946" y="4294"/>
                    <a:pt x="17262" y="4547"/>
                    <a:pt x="17590" y="4799"/>
                  </a:cubicBezTo>
                  <a:close/>
                  <a:moveTo>
                    <a:pt x="17477" y="3852"/>
                  </a:moveTo>
                  <a:cubicBezTo>
                    <a:pt x="17616" y="3802"/>
                    <a:pt x="17742" y="3726"/>
                    <a:pt x="17818" y="3612"/>
                  </a:cubicBezTo>
                  <a:cubicBezTo>
                    <a:pt x="17830" y="3600"/>
                    <a:pt x="17830" y="3587"/>
                    <a:pt x="17830" y="3562"/>
                  </a:cubicBezTo>
                  <a:cubicBezTo>
                    <a:pt x="18032" y="3410"/>
                    <a:pt x="18272" y="3259"/>
                    <a:pt x="18474" y="3107"/>
                  </a:cubicBezTo>
                  <a:cubicBezTo>
                    <a:pt x="19497" y="2400"/>
                    <a:pt x="20671" y="1592"/>
                    <a:pt x="20520" y="809"/>
                  </a:cubicBezTo>
                  <a:cubicBezTo>
                    <a:pt x="20494" y="670"/>
                    <a:pt x="20393" y="544"/>
                    <a:pt x="20255" y="455"/>
                  </a:cubicBezTo>
                  <a:cubicBezTo>
                    <a:pt x="19497" y="1"/>
                    <a:pt x="17148" y="594"/>
                    <a:pt x="14585" y="1301"/>
                  </a:cubicBezTo>
                  <a:cubicBezTo>
                    <a:pt x="14004" y="1466"/>
                    <a:pt x="13537" y="1592"/>
                    <a:pt x="13335" y="1630"/>
                  </a:cubicBezTo>
                  <a:lnTo>
                    <a:pt x="13209" y="1642"/>
                  </a:lnTo>
                  <a:cubicBezTo>
                    <a:pt x="9951" y="2021"/>
                    <a:pt x="4180" y="3587"/>
                    <a:pt x="2173" y="9850"/>
                  </a:cubicBezTo>
                  <a:cubicBezTo>
                    <a:pt x="102" y="16227"/>
                    <a:pt x="2753" y="21000"/>
                    <a:pt x="3536" y="22212"/>
                  </a:cubicBezTo>
                  <a:cubicBezTo>
                    <a:pt x="2413" y="22426"/>
                    <a:pt x="1289" y="23386"/>
                    <a:pt x="645" y="24725"/>
                  </a:cubicBezTo>
                  <a:cubicBezTo>
                    <a:pt x="1" y="26101"/>
                    <a:pt x="51" y="27503"/>
                    <a:pt x="796" y="28500"/>
                  </a:cubicBezTo>
                  <a:cubicBezTo>
                    <a:pt x="859" y="28588"/>
                    <a:pt x="973" y="28614"/>
                    <a:pt x="1061" y="28563"/>
                  </a:cubicBezTo>
                  <a:cubicBezTo>
                    <a:pt x="2299" y="27944"/>
                    <a:pt x="4812" y="26114"/>
                    <a:pt x="5481" y="25621"/>
                  </a:cubicBezTo>
                  <a:cubicBezTo>
                    <a:pt x="6163" y="26530"/>
                    <a:pt x="8335" y="29359"/>
                    <a:pt x="9193" y="29447"/>
                  </a:cubicBezTo>
                  <a:cubicBezTo>
                    <a:pt x="9484" y="29498"/>
                    <a:pt x="9837" y="29687"/>
                    <a:pt x="10203" y="29902"/>
                  </a:cubicBezTo>
                  <a:cubicBezTo>
                    <a:pt x="10709" y="30192"/>
                    <a:pt x="11277" y="30508"/>
                    <a:pt x="11858" y="30508"/>
                  </a:cubicBezTo>
                  <a:cubicBezTo>
                    <a:pt x="12110" y="30508"/>
                    <a:pt x="12375" y="30445"/>
                    <a:pt x="12640" y="30293"/>
                  </a:cubicBezTo>
                  <a:cubicBezTo>
                    <a:pt x="13790" y="29649"/>
                    <a:pt x="13739" y="27869"/>
                    <a:pt x="13714" y="27288"/>
                  </a:cubicBezTo>
                  <a:cubicBezTo>
                    <a:pt x="13714" y="27225"/>
                    <a:pt x="13714" y="27187"/>
                    <a:pt x="13714" y="27174"/>
                  </a:cubicBezTo>
                  <a:cubicBezTo>
                    <a:pt x="13714" y="27174"/>
                    <a:pt x="13714" y="27162"/>
                    <a:pt x="13714" y="27149"/>
                  </a:cubicBezTo>
                  <a:cubicBezTo>
                    <a:pt x="13777" y="25596"/>
                    <a:pt x="13095" y="24144"/>
                    <a:pt x="12640" y="23171"/>
                  </a:cubicBezTo>
                  <a:cubicBezTo>
                    <a:pt x="12489" y="22868"/>
                    <a:pt x="12350" y="22565"/>
                    <a:pt x="12287" y="22363"/>
                  </a:cubicBezTo>
                  <a:cubicBezTo>
                    <a:pt x="16908" y="21050"/>
                    <a:pt x="16984" y="20810"/>
                    <a:pt x="17022" y="20671"/>
                  </a:cubicBezTo>
                  <a:cubicBezTo>
                    <a:pt x="17174" y="20015"/>
                    <a:pt x="16012" y="19333"/>
                    <a:pt x="15507" y="19080"/>
                  </a:cubicBezTo>
                  <a:cubicBezTo>
                    <a:pt x="14080" y="18348"/>
                    <a:pt x="11618" y="17691"/>
                    <a:pt x="10380" y="18701"/>
                  </a:cubicBezTo>
                  <a:cubicBezTo>
                    <a:pt x="9686" y="17401"/>
                    <a:pt x="6554" y="11138"/>
                    <a:pt x="8057" y="8070"/>
                  </a:cubicBezTo>
                  <a:cubicBezTo>
                    <a:pt x="9660" y="4824"/>
                    <a:pt x="13082" y="4357"/>
                    <a:pt x="13903" y="4408"/>
                  </a:cubicBezTo>
                  <a:cubicBezTo>
                    <a:pt x="14017" y="4420"/>
                    <a:pt x="14320" y="4622"/>
                    <a:pt x="14610" y="4812"/>
                  </a:cubicBezTo>
                  <a:cubicBezTo>
                    <a:pt x="15406" y="5329"/>
                    <a:pt x="16605" y="6112"/>
                    <a:pt x="17754" y="5847"/>
                  </a:cubicBezTo>
                  <a:cubicBezTo>
                    <a:pt x="18070" y="5771"/>
                    <a:pt x="18424" y="5645"/>
                    <a:pt x="18487" y="5355"/>
                  </a:cubicBezTo>
                  <a:cubicBezTo>
                    <a:pt x="18563" y="5026"/>
                    <a:pt x="18209" y="4749"/>
                    <a:pt x="17843" y="4471"/>
                  </a:cubicBezTo>
                  <a:cubicBezTo>
                    <a:pt x="17679" y="4345"/>
                    <a:pt x="17376" y="4105"/>
                    <a:pt x="17363" y="4004"/>
                  </a:cubicBezTo>
                  <a:cubicBezTo>
                    <a:pt x="17376" y="3966"/>
                    <a:pt x="17413" y="3915"/>
                    <a:pt x="17477" y="38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1907100" y="4080400"/>
              <a:ext cx="22125" cy="43275"/>
            </a:xfrm>
            <a:custGeom>
              <a:avLst/>
              <a:gdLst/>
              <a:ahLst/>
              <a:cxnLst/>
              <a:rect l="l" t="t" r="r" b="b"/>
              <a:pathLst>
                <a:path w="885" h="1731" extrusionOk="0">
                  <a:moveTo>
                    <a:pt x="404" y="1352"/>
                  </a:moveTo>
                  <a:cubicBezTo>
                    <a:pt x="417" y="1415"/>
                    <a:pt x="531" y="1377"/>
                    <a:pt x="518" y="1301"/>
                  </a:cubicBezTo>
                  <a:cubicBezTo>
                    <a:pt x="442" y="1150"/>
                    <a:pt x="430" y="1023"/>
                    <a:pt x="392" y="884"/>
                  </a:cubicBezTo>
                  <a:cubicBezTo>
                    <a:pt x="531" y="1124"/>
                    <a:pt x="695" y="1402"/>
                    <a:pt x="821" y="1705"/>
                  </a:cubicBezTo>
                  <a:cubicBezTo>
                    <a:pt x="808" y="1730"/>
                    <a:pt x="884" y="1718"/>
                    <a:pt x="859" y="1680"/>
                  </a:cubicBezTo>
                  <a:cubicBezTo>
                    <a:pt x="821" y="1326"/>
                    <a:pt x="745" y="998"/>
                    <a:pt x="568" y="645"/>
                  </a:cubicBezTo>
                  <a:cubicBezTo>
                    <a:pt x="467" y="417"/>
                    <a:pt x="354" y="89"/>
                    <a:pt x="126" y="13"/>
                  </a:cubicBezTo>
                  <a:cubicBezTo>
                    <a:pt x="63" y="1"/>
                    <a:pt x="13" y="64"/>
                    <a:pt x="13" y="89"/>
                  </a:cubicBezTo>
                  <a:cubicBezTo>
                    <a:pt x="0" y="240"/>
                    <a:pt x="76" y="379"/>
                    <a:pt x="164" y="518"/>
                  </a:cubicBezTo>
                  <a:cubicBezTo>
                    <a:pt x="38" y="771"/>
                    <a:pt x="265" y="1150"/>
                    <a:pt x="404" y="13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1636250" y="4069975"/>
              <a:ext cx="54950" cy="13300"/>
            </a:xfrm>
            <a:custGeom>
              <a:avLst/>
              <a:gdLst/>
              <a:ahLst/>
              <a:cxnLst/>
              <a:rect l="l" t="t" r="r" b="b"/>
              <a:pathLst>
                <a:path w="2198" h="532" extrusionOk="0">
                  <a:moveTo>
                    <a:pt x="2109" y="317"/>
                  </a:moveTo>
                  <a:cubicBezTo>
                    <a:pt x="1541" y="1"/>
                    <a:pt x="707" y="228"/>
                    <a:pt x="101" y="291"/>
                  </a:cubicBezTo>
                  <a:cubicBezTo>
                    <a:pt x="0" y="304"/>
                    <a:pt x="38" y="481"/>
                    <a:pt x="139" y="468"/>
                  </a:cubicBezTo>
                  <a:cubicBezTo>
                    <a:pt x="455" y="455"/>
                    <a:pt x="770" y="443"/>
                    <a:pt x="1111" y="443"/>
                  </a:cubicBezTo>
                  <a:cubicBezTo>
                    <a:pt x="1427" y="430"/>
                    <a:pt x="1755" y="531"/>
                    <a:pt x="2084" y="481"/>
                  </a:cubicBezTo>
                  <a:cubicBezTo>
                    <a:pt x="2172" y="506"/>
                    <a:pt x="2197" y="367"/>
                    <a:pt x="2109" y="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1629625" y="4085450"/>
              <a:ext cx="56825" cy="14550"/>
            </a:xfrm>
            <a:custGeom>
              <a:avLst/>
              <a:gdLst/>
              <a:ahLst/>
              <a:cxnLst/>
              <a:rect l="l" t="t" r="r" b="b"/>
              <a:pathLst>
                <a:path w="2273" h="582" extrusionOk="0">
                  <a:moveTo>
                    <a:pt x="2210" y="392"/>
                  </a:moveTo>
                  <a:cubicBezTo>
                    <a:pt x="1616" y="1"/>
                    <a:pt x="745" y="76"/>
                    <a:pt x="114" y="316"/>
                  </a:cubicBezTo>
                  <a:cubicBezTo>
                    <a:pt x="0" y="354"/>
                    <a:pt x="63" y="544"/>
                    <a:pt x="177" y="493"/>
                  </a:cubicBezTo>
                  <a:cubicBezTo>
                    <a:pt x="568" y="430"/>
                    <a:pt x="960" y="405"/>
                    <a:pt x="1326" y="468"/>
                  </a:cubicBezTo>
                  <a:cubicBezTo>
                    <a:pt x="1629" y="531"/>
                    <a:pt x="1894" y="581"/>
                    <a:pt x="2184" y="531"/>
                  </a:cubicBezTo>
                  <a:cubicBezTo>
                    <a:pt x="2260" y="506"/>
                    <a:pt x="2273" y="405"/>
                    <a:pt x="2210"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1953175" y="3929500"/>
              <a:ext cx="16750" cy="24025"/>
            </a:xfrm>
            <a:custGeom>
              <a:avLst/>
              <a:gdLst/>
              <a:ahLst/>
              <a:cxnLst/>
              <a:rect l="l" t="t" r="r" b="b"/>
              <a:pathLst>
                <a:path w="670" h="961" extrusionOk="0">
                  <a:moveTo>
                    <a:pt x="215" y="834"/>
                  </a:moveTo>
                  <a:cubicBezTo>
                    <a:pt x="279" y="670"/>
                    <a:pt x="380" y="519"/>
                    <a:pt x="468" y="392"/>
                  </a:cubicBezTo>
                  <a:cubicBezTo>
                    <a:pt x="556" y="304"/>
                    <a:pt x="670" y="228"/>
                    <a:pt x="657" y="77"/>
                  </a:cubicBezTo>
                  <a:cubicBezTo>
                    <a:pt x="670" y="51"/>
                    <a:pt x="645" y="13"/>
                    <a:pt x="607" y="1"/>
                  </a:cubicBezTo>
                  <a:cubicBezTo>
                    <a:pt x="468" y="13"/>
                    <a:pt x="367" y="203"/>
                    <a:pt x="279" y="291"/>
                  </a:cubicBezTo>
                  <a:cubicBezTo>
                    <a:pt x="178" y="443"/>
                    <a:pt x="114" y="607"/>
                    <a:pt x="51" y="758"/>
                  </a:cubicBezTo>
                  <a:cubicBezTo>
                    <a:pt x="1" y="859"/>
                    <a:pt x="152" y="960"/>
                    <a:pt x="215" y="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7"/>
            <p:cNvSpPr/>
            <p:nvPr/>
          </p:nvSpPr>
          <p:spPr>
            <a:xfrm>
              <a:off x="1968650" y="3937400"/>
              <a:ext cx="15500" cy="14225"/>
            </a:xfrm>
            <a:custGeom>
              <a:avLst/>
              <a:gdLst/>
              <a:ahLst/>
              <a:cxnLst/>
              <a:rect l="l" t="t" r="r" b="b"/>
              <a:pathLst>
                <a:path w="620" h="569" extrusionOk="0">
                  <a:moveTo>
                    <a:pt x="152" y="518"/>
                  </a:moveTo>
                  <a:cubicBezTo>
                    <a:pt x="202" y="392"/>
                    <a:pt x="291" y="329"/>
                    <a:pt x="405" y="253"/>
                  </a:cubicBezTo>
                  <a:cubicBezTo>
                    <a:pt x="480" y="190"/>
                    <a:pt x="569" y="139"/>
                    <a:pt x="619" y="51"/>
                  </a:cubicBezTo>
                  <a:cubicBezTo>
                    <a:pt x="619" y="51"/>
                    <a:pt x="594" y="13"/>
                    <a:pt x="556" y="1"/>
                  </a:cubicBezTo>
                  <a:cubicBezTo>
                    <a:pt x="442" y="13"/>
                    <a:pt x="354" y="139"/>
                    <a:pt x="240" y="190"/>
                  </a:cubicBezTo>
                  <a:cubicBezTo>
                    <a:pt x="152" y="278"/>
                    <a:pt x="101" y="367"/>
                    <a:pt x="13" y="455"/>
                  </a:cubicBezTo>
                  <a:cubicBezTo>
                    <a:pt x="0" y="518"/>
                    <a:pt x="101" y="569"/>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7"/>
            <p:cNvSpPr/>
            <p:nvPr/>
          </p:nvSpPr>
          <p:spPr>
            <a:xfrm>
              <a:off x="1992950" y="3942450"/>
              <a:ext cx="13600" cy="12025"/>
            </a:xfrm>
            <a:custGeom>
              <a:avLst/>
              <a:gdLst/>
              <a:ahLst/>
              <a:cxnLst/>
              <a:rect l="l" t="t" r="r" b="b"/>
              <a:pathLst>
                <a:path w="544" h="481" extrusionOk="0">
                  <a:moveTo>
                    <a:pt x="190" y="430"/>
                  </a:moveTo>
                  <a:cubicBezTo>
                    <a:pt x="316" y="316"/>
                    <a:pt x="468" y="240"/>
                    <a:pt x="531" y="89"/>
                  </a:cubicBezTo>
                  <a:cubicBezTo>
                    <a:pt x="544" y="51"/>
                    <a:pt x="481" y="1"/>
                    <a:pt x="443" y="26"/>
                  </a:cubicBezTo>
                  <a:cubicBezTo>
                    <a:pt x="316" y="114"/>
                    <a:pt x="203" y="190"/>
                    <a:pt x="77" y="278"/>
                  </a:cubicBezTo>
                  <a:cubicBezTo>
                    <a:pt x="1" y="329"/>
                    <a:pt x="77" y="480"/>
                    <a:pt x="190"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7"/>
            <p:cNvSpPr/>
            <p:nvPr/>
          </p:nvSpPr>
          <p:spPr>
            <a:xfrm>
              <a:off x="2021375" y="3516600"/>
              <a:ext cx="28750" cy="8875"/>
            </a:xfrm>
            <a:custGeom>
              <a:avLst/>
              <a:gdLst/>
              <a:ahLst/>
              <a:cxnLst/>
              <a:rect l="l" t="t" r="r" b="b"/>
              <a:pathLst>
                <a:path w="1150" h="355" extrusionOk="0">
                  <a:moveTo>
                    <a:pt x="89" y="215"/>
                  </a:moveTo>
                  <a:cubicBezTo>
                    <a:pt x="253" y="291"/>
                    <a:pt x="455" y="354"/>
                    <a:pt x="632" y="316"/>
                  </a:cubicBezTo>
                  <a:cubicBezTo>
                    <a:pt x="808" y="316"/>
                    <a:pt x="1010" y="329"/>
                    <a:pt x="1099" y="203"/>
                  </a:cubicBezTo>
                  <a:cubicBezTo>
                    <a:pt x="1149" y="140"/>
                    <a:pt x="1124" y="76"/>
                    <a:pt x="1061" y="64"/>
                  </a:cubicBezTo>
                  <a:cubicBezTo>
                    <a:pt x="935" y="1"/>
                    <a:pt x="770" y="102"/>
                    <a:pt x="644" y="76"/>
                  </a:cubicBezTo>
                  <a:cubicBezTo>
                    <a:pt x="455" y="114"/>
                    <a:pt x="291" y="89"/>
                    <a:pt x="126" y="26"/>
                  </a:cubicBezTo>
                  <a:cubicBezTo>
                    <a:pt x="25" y="1"/>
                    <a:pt x="0" y="165"/>
                    <a:pt x="8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2036200" y="3503975"/>
              <a:ext cx="13600" cy="6975"/>
            </a:xfrm>
            <a:custGeom>
              <a:avLst/>
              <a:gdLst/>
              <a:ahLst/>
              <a:cxnLst/>
              <a:rect l="l" t="t" r="r" b="b"/>
              <a:pathLst>
                <a:path w="544" h="279" extrusionOk="0">
                  <a:moveTo>
                    <a:pt x="177" y="266"/>
                  </a:moveTo>
                  <a:cubicBezTo>
                    <a:pt x="291" y="215"/>
                    <a:pt x="392" y="203"/>
                    <a:pt x="506" y="190"/>
                  </a:cubicBezTo>
                  <a:cubicBezTo>
                    <a:pt x="544" y="165"/>
                    <a:pt x="544" y="127"/>
                    <a:pt x="518" y="89"/>
                  </a:cubicBezTo>
                  <a:cubicBezTo>
                    <a:pt x="405" y="1"/>
                    <a:pt x="253" y="76"/>
                    <a:pt x="102" y="114"/>
                  </a:cubicBezTo>
                  <a:cubicBezTo>
                    <a:pt x="1" y="127"/>
                    <a:pt x="76" y="278"/>
                    <a:pt x="1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7"/>
            <p:cNvSpPr/>
            <p:nvPr/>
          </p:nvSpPr>
          <p:spPr>
            <a:xfrm>
              <a:off x="2041875" y="3495450"/>
              <a:ext cx="14875" cy="9825"/>
            </a:xfrm>
            <a:custGeom>
              <a:avLst/>
              <a:gdLst/>
              <a:ahLst/>
              <a:cxnLst/>
              <a:rect l="l" t="t" r="r" b="b"/>
              <a:pathLst>
                <a:path w="595" h="393" extrusionOk="0">
                  <a:moveTo>
                    <a:pt x="241" y="354"/>
                  </a:moveTo>
                  <a:cubicBezTo>
                    <a:pt x="354" y="304"/>
                    <a:pt x="506" y="253"/>
                    <a:pt x="557" y="127"/>
                  </a:cubicBezTo>
                  <a:cubicBezTo>
                    <a:pt x="594" y="102"/>
                    <a:pt x="569" y="64"/>
                    <a:pt x="544" y="64"/>
                  </a:cubicBezTo>
                  <a:cubicBezTo>
                    <a:pt x="418" y="1"/>
                    <a:pt x="291" y="76"/>
                    <a:pt x="140" y="127"/>
                  </a:cubicBezTo>
                  <a:cubicBezTo>
                    <a:pt x="1" y="165"/>
                    <a:pt x="89" y="392"/>
                    <a:pt x="241" y="3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7"/>
            <p:cNvSpPr/>
            <p:nvPr/>
          </p:nvSpPr>
          <p:spPr>
            <a:xfrm>
              <a:off x="2051350" y="3478400"/>
              <a:ext cx="15175" cy="15175"/>
            </a:xfrm>
            <a:custGeom>
              <a:avLst/>
              <a:gdLst/>
              <a:ahLst/>
              <a:cxnLst/>
              <a:rect l="l" t="t" r="r" b="b"/>
              <a:pathLst>
                <a:path w="607" h="607" extrusionOk="0">
                  <a:moveTo>
                    <a:pt x="316" y="455"/>
                  </a:moveTo>
                  <a:cubicBezTo>
                    <a:pt x="367" y="367"/>
                    <a:pt x="481" y="354"/>
                    <a:pt x="556" y="291"/>
                  </a:cubicBezTo>
                  <a:cubicBezTo>
                    <a:pt x="594" y="266"/>
                    <a:pt x="607" y="241"/>
                    <a:pt x="582" y="190"/>
                  </a:cubicBezTo>
                  <a:cubicBezTo>
                    <a:pt x="443" y="1"/>
                    <a:pt x="190" y="190"/>
                    <a:pt x="102" y="342"/>
                  </a:cubicBezTo>
                  <a:cubicBezTo>
                    <a:pt x="1" y="506"/>
                    <a:pt x="215" y="607"/>
                    <a:pt x="316"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7"/>
            <p:cNvSpPr/>
            <p:nvPr/>
          </p:nvSpPr>
          <p:spPr>
            <a:xfrm>
              <a:off x="1799750" y="3848375"/>
              <a:ext cx="32875" cy="62225"/>
            </a:xfrm>
            <a:custGeom>
              <a:avLst/>
              <a:gdLst/>
              <a:ahLst/>
              <a:cxnLst/>
              <a:rect l="l" t="t" r="r" b="b"/>
              <a:pathLst>
                <a:path w="1315" h="2489" extrusionOk="0">
                  <a:moveTo>
                    <a:pt x="1175" y="2438"/>
                  </a:moveTo>
                  <a:cubicBezTo>
                    <a:pt x="1238" y="2488"/>
                    <a:pt x="1314" y="2425"/>
                    <a:pt x="1302" y="2362"/>
                  </a:cubicBezTo>
                  <a:cubicBezTo>
                    <a:pt x="1163" y="1983"/>
                    <a:pt x="923" y="1592"/>
                    <a:pt x="708" y="1238"/>
                  </a:cubicBezTo>
                  <a:cubicBezTo>
                    <a:pt x="506" y="821"/>
                    <a:pt x="279" y="430"/>
                    <a:pt x="64" y="39"/>
                  </a:cubicBezTo>
                  <a:cubicBezTo>
                    <a:pt x="39" y="1"/>
                    <a:pt x="1" y="26"/>
                    <a:pt x="39" y="39"/>
                  </a:cubicBezTo>
                  <a:cubicBezTo>
                    <a:pt x="342" y="821"/>
                    <a:pt x="519" y="1869"/>
                    <a:pt x="1175" y="2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1908350" y="4165625"/>
              <a:ext cx="31600" cy="20550"/>
            </a:xfrm>
            <a:custGeom>
              <a:avLst/>
              <a:gdLst/>
              <a:ahLst/>
              <a:cxnLst/>
              <a:rect l="l" t="t" r="r" b="b"/>
              <a:pathLst>
                <a:path w="1264" h="822" extrusionOk="0">
                  <a:moveTo>
                    <a:pt x="76" y="695"/>
                  </a:moveTo>
                  <a:cubicBezTo>
                    <a:pt x="1" y="721"/>
                    <a:pt x="13" y="822"/>
                    <a:pt x="89" y="796"/>
                  </a:cubicBezTo>
                  <a:cubicBezTo>
                    <a:pt x="329" y="784"/>
                    <a:pt x="556" y="683"/>
                    <a:pt x="758" y="544"/>
                  </a:cubicBezTo>
                  <a:cubicBezTo>
                    <a:pt x="948" y="443"/>
                    <a:pt x="1213" y="317"/>
                    <a:pt x="1263" y="89"/>
                  </a:cubicBezTo>
                  <a:cubicBezTo>
                    <a:pt x="1263" y="51"/>
                    <a:pt x="1200" y="1"/>
                    <a:pt x="1162" y="39"/>
                  </a:cubicBezTo>
                  <a:cubicBezTo>
                    <a:pt x="986" y="102"/>
                    <a:pt x="847" y="291"/>
                    <a:pt x="683" y="392"/>
                  </a:cubicBezTo>
                  <a:cubicBezTo>
                    <a:pt x="493" y="493"/>
                    <a:pt x="266" y="594"/>
                    <a:pt x="76" y="6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1556"/>
        <p:cNvGrpSpPr/>
        <p:nvPr/>
      </p:nvGrpSpPr>
      <p:grpSpPr>
        <a:xfrm>
          <a:off x="0" y="0"/>
          <a:ext cx="0" cy="0"/>
          <a:chOff x="0" y="0"/>
          <a:chExt cx="0" cy="0"/>
        </a:xfrm>
      </p:grpSpPr>
      <p:sp>
        <p:nvSpPr>
          <p:cNvPr id="1557" name="Google Shape;1557;p18"/>
          <p:cNvSpPr txBox="1">
            <a:spLocks noGrp="1"/>
          </p:cNvSpPr>
          <p:nvPr>
            <p:ph type="title"/>
          </p:nvPr>
        </p:nvSpPr>
        <p:spPr>
          <a:xfrm>
            <a:off x="1708450" y="1459475"/>
            <a:ext cx="2142600" cy="92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558" name="Google Shape;1558;p18"/>
          <p:cNvSpPr txBox="1">
            <a:spLocks noGrp="1"/>
          </p:cNvSpPr>
          <p:nvPr>
            <p:ph type="subTitle" idx="1"/>
          </p:nvPr>
        </p:nvSpPr>
        <p:spPr>
          <a:xfrm>
            <a:off x="713100" y="2379938"/>
            <a:ext cx="3137700" cy="1304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grpSp>
        <p:nvGrpSpPr>
          <p:cNvPr id="1559" name="Google Shape;1559;p18"/>
          <p:cNvGrpSpPr/>
          <p:nvPr/>
        </p:nvGrpSpPr>
        <p:grpSpPr>
          <a:xfrm rot="-3799476" flipH="1">
            <a:off x="8051737" y="-286787"/>
            <a:ext cx="1023066" cy="1289682"/>
            <a:chOff x="6016575" y="4108500"/>
            <a:chExt cx="543925" cy="685675"/>
          </a:xfrm>
        </p:grpSpPr>
        <p:sp>
          <p:nvSpPr>
            <p:cNvPr id="1560" name="Google Shape;1560;p18"/>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8"/>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8"/>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8"/>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8"/>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8"/>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8"/>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8"/>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8"/>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8"/>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8"/>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8"/>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8"/>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8"/>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8"/>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8"/>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8"/>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8"/>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8"/>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8"/>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8"/>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8"/>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8"/>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8"/>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8"/>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8"/>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8"/>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8"/>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8"/>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8"/>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8"/>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8"/>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8"/>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8"/>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8"/>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8"/>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8"/>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8"/>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8"/>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8"/>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8"/>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8"/>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8"/>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8"/>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8"/>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8"/>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8"/>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8"/>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8"/>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8"/>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8"/>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8"/>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8"/>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8"/>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8"/>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8"/>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8"/>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8"/>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8"/>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8"/>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8"/>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8"/>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8"/>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8"/>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8"/>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8"/>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8"/>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8"/>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8"/>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8"/>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8"/>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8"/>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8"/>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8"/>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8"/>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8"/>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8"/>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8"/>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8"/>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8"/>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0" name="Google Shape;1640;p18"/>
          <p:cNvGrpSpPr/>
          <p:nvPr/>
        </p:nvGrpSpPr>
        <p:grpSpPr>
          <a:xfrm flipH="1">
            <a:off x="-581450" y="3970492"/>
            <a:ext cx="2309300" cy="1493169"/>
            <a:chOff x="5945525" y="2467925"/>
            <a:chExt cx="1071750" cy="692950"/>
          </a:xfrm>
        </p:grpSpPr>
        <p:sp>
          <p:nvSpPr>
            <p:cNvPr id="1641" name="Google Shape;1641;p18"/>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8"/>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8"/>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8"/>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8"/>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8"/>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8"/>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8"/>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8"/>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8"/>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8"/>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8"/>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8"/>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8"/>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8"/>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8"/>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8"/>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8"/>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8"/>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8"/>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8"/>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1902"/>
        <p:cNvGrpSpPr/>
        <p:nvPr/>
      </p:nvGrpSpPr>
      <p:grpSpPr>
        <a:xfrm>
          <a:off x="0" y="0"/>
          <a:ext cx="0" cy="0"/>
          <a:chOff x="0" y="0"/>
          <a:chExt cx="0" cy="0"/>
        </a:xfrm>
      </p:grpSpPr>
      <p:grpSp>
        <p:nvGrpSpPr>
          <p:cNvPr id="1903" name="Google Shape;1903;p21"/>
          <p:cNvGrpSpPr/>
          <p:nvPr/>
        </p:nvGrpSpPr>
        <p:grpSpPr>
          <a:xfrm rot="-3799476" flipH="1">
            <a:off x="8051737" y="-286787"/>
            <a:ext cx="1023066" cy="1289682"/>
            <a:chOff x="6016575" y="4108500"/>
            <a:chExt cx="543925" cy="685675"/>
          </a:xfrm>
        </p:grpSpPr>
        <p:sp>
          <p:nvSpPr>
            <p:cNvPr id="1904" name="Google Shape;1904;p21"/>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1"/>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1"/>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1"/>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1"/>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1"/>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1"/>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1"/>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1"/>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1"/>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1"/>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1"/>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1"/>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1"/>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1"/>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1"/>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1"/>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1"/>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1"/>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1"/>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1"/>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1"/>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1"/>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1"/>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1"/>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1"/>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1"/>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1"/>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1"/>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1"/>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1"/>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1"/>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1"/>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1"/>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1"/>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1"/>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1"/>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1"/>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1"/>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1"/>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1"/>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1"/>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1"/>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1"/>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1"/>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1"/>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1"/>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1"/>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1"/>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1"/>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1"/>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1"/>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1"/>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1"/>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1"/>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1"/>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1"/>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1"/>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1"/>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1"/>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1"/>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1"/>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1"/>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1"/>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1"/>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1"/>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1"/>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1"/>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1"/>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1"/>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1"/>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1"/>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4" name="Google Shape;1984;p21"/>
          <p:cNvGrpSpPr/>
          <p:nvPr/>
        </p:nvGrpSpPr>
        <p:grpSpPr>
          <a:xfrm flipH="1">
            <a:off x="-459709" y="-181240"/>
            <a:ext cx="1974485" cy="1276622"/>
            <a:chOff x="5945525" y="2467925"/>
            <a:chExt cx="1071750" cy="692950"/>
          </a:xfrm>
        </p:grpSpPr>
        <p:sp>
          <p:nvSpPr>
            <p:cNvPr id="1985" name="Google Shape;1985;p21"/>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1"/>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1"/>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1"/>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1"/>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1"/>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1"/>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1"/>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1"/>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1"/>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1"/>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1"/>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1"/>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1"/>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1"/>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1"/>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1"/>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1"/>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1"/>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1"/>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1"/>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6" name="Google Shape;2006;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07" name="Google Shape;2007;p21"/>
          <p:cNvSpPr txBox="1">
            <a:spLocks noGrp="1"/>
          </p:cNvSpPr>
          <p:nvPr>
            <p:ph type="title" idx="2"/>
          </p:nvPr>
        </p:nvSpPr>
        <p:spPr>
          <a:xfrm>
            <a:off x="720000" y="1728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08" name="Google Shape;2008;p21"/>
          <p:cNvSpPr txBox="1">
            <a:spLocks noGrp="1"/>
          </p:cNvSpPr>
          <p:nvPr>
            <p:ph type="subTitle" idx="1"/>
          </p:nvPr>
        </p:nvSpPr>
        <p:spPr>
          <a:xfrm>
            <a:off x="720000" y="2256550"/>
            <a:ext cx="2305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09" name="Google Shape;2009;p21"/>
          <p:cNvSpPr txBox="1">
            <a:spLocks noGrp="1"/>
          </p:cNvSpPr>
          <p:nvPr>
            <p:ph type="title" idx="3"/>
          </p:nvPr>
        </p:nvSpPr>
        <p:spPr>
          <a:xfrm>
            <a:off x="3419218" y="33162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10" name="Google Shape;2010;p21"/>
          <p:cNvSpPr txBox="1">
            <a:spLocks noGrp="1"/>
          </p:cNvSpPr>
          <p:nvPr>
            <p:ph type="subTitle" idx="4"/>
          </p:nvPr>
        </p:nvSpPr>
        <p:spPr>
          <a:xfrm>
            <a:off x="3419222" y="3843900"/>
            <a:ext cx="2305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11" name="Google Shape;2011;p21"/>
          <p:cNvSpPr txBox="1">
            <a:spLocks noGrp="1"/>
          </p:cNvSpPr>
          <p:nvPr>
            <p:ph type="title" idx="5"/>
          </p:nvPr>
        </p:nvSpPr>
        <p:spPr>
          <a:xfrm>
            <a:off x="6118444" y="1728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12" name="Google Shape;2012;p21"/>
          <p:cNvSpPr txBox="1">
            <a:spLocks noGrp="1"/>
          </p:cNvSpPr>
          <p:nvPr>
            <p:ph type="subTitle" idx="6"/>
          </p:nvPr>
        </p:nvSpPr>
        <p:spPr>
          <a:xfrm>
            <a:off x="6118450" y="2256550"/>
            <a:ext cx="2305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013"/>
        <p:cNvGrpSpPr/>
        <p:nvPr/>
      </p:nvGrpSpPr>
      <p:grpSpPr>
        <a:xfrm>
          <a:off x="0" y="0"/>
          <a:ext cx="0" cy="0"/>
          <a:chOff x="0" y="0"/>
          <a:chExt cx="0" cy="0"/>
        </a:xfrm>
      </p:grpSpPr>
      <p:sp>
        <p:nvSpPr>
          <p:cNvPr id="2014" name="Google Shape;201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15" name="Google Shape;2015;p22"/>
          <p:cNvGrpSpPr/>
          <p:nvPr/>
        </p:nvGrpSpPr>
        <p:grpSpPr>
          <a:xfrm flipH="1">
            <a:off x="8424006" y="-162340"/>
            <a:ext cx="1974485" cy="1276622"/>
            <a:chOff x="5945525" y="2467925"/>
            <a:chExt cx="1071750" cy="692950"/>
          </a:xfrm>
        </p:grpSpPr>
        <p:sp>
          <p:nvSpPr>
            <p:cNvPr id="2016" name="Google Shape;2016;p22"/>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2"/>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2"/>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2"/>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2"/>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2"/>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2"/>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2"/>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2"/>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2"/>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2"/>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2"/>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2"/>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2"/>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2"/>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2"/>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2"/>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2"/>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2"/>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2"/>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2"/>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22"/>
          <p:cNvGrpSpPr/>
          <p:nvPr/>
        </p:nvGrpSpPr>
        <p:grpSpPr>
          <a:xfrm>
            <a:off x="-243709" y="4097454"/>
            <a:ext cx="1023069" cy="1289686"/>
            <a:chOff x="6016575" y="4108500"/>
            <a:chExt cx="543925" cy="685675"/>
          </a:xfrm>
        </p:grpSpPr>
        <p:sp>
          <p:nvSpPr>
            <p:cNvPr id="2038" name="Google Shape;2038;p22"/>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2"/>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2"/>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2"/>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2"/>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2"/>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2"/>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2"/>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2"/>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2"/>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2"/>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2"/>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2"/>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2"/>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2"/>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2"/>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2"/>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2"/>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2"/>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2"/>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2"/>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2"/>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2"/>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2"/>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2"/>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2"/>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2"/>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2"/>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2"/>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2"/>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2"/>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2"/>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2"/>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2"/>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2"/>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2"/>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2"/>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2"/>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2"/>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2"/>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2"/>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2"/>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2"/>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2"/>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2"/>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2"/>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2"/>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2"/>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2"/>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2"/>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2"/>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2"/>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2"/>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2"/>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2"/>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2"/>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2"/>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2"/>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2"/>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2"/>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2"/>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2"/>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2"/>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2"/>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2"/>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8" name="Google Shape;2118;p22"/>
          <p:cNvGrpSpPr/>
          <p:nvPr/>
        </p:nvGrpSpPr>
        <p:grpSpPr>
          <a:xfrm rot="10800000">
            <a:off x="-395923" y="-597527"/>
            <a:ext cx="1195397" cy="2251392"/>
            <a:chOff x="1677575" y="1475750"/>
            <a:chExt cx="894825" cy="1685300"/>
          </a:xfrm>
        </p:grpSpPr>
        <p:sp>
          <p:nvSpPr>
            <p:cNvPr id="2119" name="Google Shape;2119;p22"/>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2"/>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2"/>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2"/>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2"/>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2"/>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2"/>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2"/>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2"/>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2"/>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2"/>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2"/>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2"/>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2"/>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2"/>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2"/>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2"/>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2"/>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2"/>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2"/>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2"/>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2"/>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2"/>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2"/>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2"/>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2"/>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2"/>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2"/>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2"/>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2"/>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2"/>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2"/>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2"/>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2"/>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2"/>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2"/>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2"/>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2"/>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2"/>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2"/>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2"/>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2"/>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22"/>
          <p:cNvGrpSpPr/>
          <p:nvPr/>
        </p:nvGrpSpPr>
        <p:grpSpPr>
          <a:xfrm rot="10800000" flipH="1">
            <a:off x="8344527" y="3489636"/>
            <a:ext cx="1195397" cy="2251392"/>
            <a:chOff x="1677575" y="1475750"/>
            <a:chExt cx="894825" cy="1685300"/>
          </a:xfrm>
        </p:grpSpPr>
        <p:sp>
          <p:nvSpPr>
            <p:cNvPr id="2162" name="Google Shape;2162;p22"/>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2"/>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2"/>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2"/>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2"/>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2"/>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2"/>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2"/>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2"/>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2"/>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2"/>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2"/>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2"/>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2"/>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2"/>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2"/>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2"/>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2"/>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2"/>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2"/>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2"/>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2"/>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2"/>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2"/>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2"/>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2"/>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2"/>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2"/>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2"/>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2"/>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2"/>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2"/>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2"/>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2"/>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2"/>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2"/>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2"/>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2"/>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2"/>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2"/>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2"/>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2"/>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4" name="Google Shape;2204;p22"/>
          <p:cNvSpPr txBox="1">
            <a:spLocks noGrp="1"/>
          </p:cNvSpPr>
          <p:nvPr>
            <p:ph type="title" idx="2"/>
          </p:nvPr>
        </p:nvSpPr>
        <p:spPr>
          <a:xfrm>
            <a:off x="2390598" y="1771575"/>
            <a:ext cx="1978200" cy="43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05" name="Google Shape;2205;p22"/>
          <p:cNvSpPr txBox="1">
            <a:spLocks noGrp="1"/>
          </p:cNvSpPr>
          <p:nvPr>
            <p:ph type="subTitle" idx="1"/>
          </p:nvPr>
        </p:nvSpPr>
        <p:spPr>
          <a:xfrm>
            <a:off x="2390598" y="22047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06" name="Google Shape;2206;p22"/>
          <p:cNvSpPr txBox="1">
            <a:spLocks noGrp="1"/>
          </p:cNvSpPr>
          <p:nvPr>
            <p:ph type="title" idx="3"/>
          </p:nvPr>
        </p:nvSpPr>
        <p:spPr>
          <a:xfrm>
            <a:off x="6068102" y="1771575"/>
            <a:ext cx="1978200" cy="43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07" name="Google Shape;2207;p22"/>
          <p:cNvSpPr txBox="1">
            <a:spLocks noGrp="1"/>
          </p:cNvSpPr>
          <p:nvPr>
            <p:ph type="subTitle" idx="4"/>
          </p:nvPr>
        </p:nvSpPr>
        <p:spPr>
          <a:xfrm>
            <a:off x="6068102" y="22047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08" name="Google Shape;2208;p22"/>
          <p:cNvSpPr txBox="1">
            <a:spLocks noGrp="1"/>
          </p:cNvSpPr>
          <p:nvPr>
            <p:ph type="title" idx="5"/>
          </p:nvPr>
        </p:nvSpPr>
        <p:spPr>
          <a:xfrm>
            <a:off x="2390598" y="3205075"/>
            <a:ext cx="1978200" cy="43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09" name="Google Shape;2209;p22"/>
          <p:cNvSpPr txBox="1">
            <a:spLocks noGrp="1"/>
          </p:cNvSpPr>
          <p:nvPr>
            <p:ph type="subTitle" idx="6"/>
          </p:nvPr>
        </p:nvSpPr>
        <p:spPr>
          <a:xfrm>
            <a:off x="2390598" y="36381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10" name="Google Shape;2210;p22"/>
          <p:cNvSpPr txBox="1">
            <a:spLocks noGrp="1"/>
          </p:cNvSpPr>
          <p:nvPr>
            <p:ph type="title" idx="7"/>
          </p:nvPr>
        </p:nvSpPr>
        <p:spPr>
          <a:xfrm>
            <a:off x="6068102" y="3205075"/>
            <a:ext cx="1978200" cy="43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211" name="Google Shape;2211;p22"/>
          <p:cNvSpPr txBox="1">
            <a:spLocks noGrp="1"/>
          </p:cNvSpPr>
          <p:nvPr>
            <p:ph type="subTitle" idx="8"/>
          </p:nvPr>
        </p:nvSpPr>
        <p:spPr>
          <a:xfrm>
            <a:off x="6068102" y="3638175"/>
            <a:ext cx="1978200" cy="66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212"/>
        <p:cNvGrpSpPr/>
        <p:nvPr/>
      </p:nvGrpSpPr>
      <p:grpSpPr>
        <a:xfrm>
          <a:off x="0" y="0"/>
          <a:ext cx="0" cy="0"/>
          <a:chOff x="0" y="0"/>
          <a:chExt cx="0" cy="0"/>
        </a:xfrm>
      </p:grpSpPr>
      <p:grpSp>
        <p:nvGrpSpPr>
          <p:cNvPr id="2213" name="Google Shape;2213;p23"/>
          <p:cNvGrpSpPr/>
          <p:nvPr/>
        </p:nvGrpSpPr>
        <p:grpSpPr>
          <a:xfrm flipH="1">
            <a:off x="-317647" y="-277149"/>
            <a:ext cx="1789930" cy="1157365"/>
            <a:chOff x="5945525" y="2467925"/>
            <a:chExt cx="1071750" cy="692950"/>
          </a:xfrm>
        </p:grpSpPr>
        <p:sp>
          <p:nvSpPr>
            <p:cNvPr id="2214" name="Google Shape;2214;p23"/>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3"/>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3"/>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3"/>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3"/>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3"/>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3"/>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3"/>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3"/>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3"/>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3"/>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3"/>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3"/>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3"/>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3"/>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3"/>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3"/>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3"/>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3"/>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3"/>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3"/>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5" name="Google Shape;2235;p23"/>
          <p:cNvGrpSpPr/>
          <p:nvPr/>
        </p:nvGrpSpPr>
        <p:grpSpPr>
          <a:xfrm rot="10800000" flipH="1">
            <a:off x="7260320" y="4604089"/>
            <a:ext cx="2897256" cy="1046714"/>
            <a:chOff x="5735300" y="3378550"/>
            <a:chExt cx="1320175" cy="476950"/>
          </a:xfrm>
        </p:grpSpPr>
        <p:sp>
          <p:nvSpPr>
            <p:cNvPr id="2236" name="Google Shape;2236;p23"/>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3"/>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3"/>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3"/>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3"/>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3"/>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3"/>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3"/>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3"/>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3"/>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3"/>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3"/>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3"/>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3"/>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3"/>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3"/>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3"/>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3"/>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3"/>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3"/>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3"/>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3"/>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3"/>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3"/>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3"/>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3"/>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3"/>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3"/>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3"/>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3"/>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3"/>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3"/>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3"/>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3"/>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3"/>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3"/>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3"/>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3"/>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3"/>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3"/>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3"/>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3"/>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3"/>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3"/>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3"/>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3"/>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3"/>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3"/>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3"/>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3"/>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3"/>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3"/>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3"/>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23"/>
          <p:cNvGrpSpPr/>
          <p:nvPr/>
        </p:nvGrpSpPr>
        <p:grpSpPr>
          <a:xfrm flipH="1">
            <a:off x="8399202" y="-65680"/>
            <a:ext cx="923535" cy="1908225"/>
            <a:chOff x="6594250" y="1058525"/>
            <a:chExt cx="499100" cy="1031250"/>
          </a:xfrm>
        </p:grpSpPr>
        <p:sp>
          <p:nvSpPr>
            <p:cNvPr id="2290" name="Google Shape;2290;p23"/>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3"/>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3"/>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3"/>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3"/>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3"/>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6" name="Google Shape;2296;p23"/>
          <p:cNvGrpSpPr/>
          <p:nvPr/>
        </p:nvGrpSpPr>
        <p:grpSpPr>
          <a:xfrm flipH="1">
            <a:off x="-129833" y="3655685"/>
            <a:ext cx="1093324" cy="1550198"/>
            <a:chOff x="2329775" y="4053250"/>
            <a:chExt cx="613400" cy="869725"/>
          </a:xfrm>
        </p:grpSpPr>
        <p:sp>
          <p:nvSpPr>
            <p:cNvPr id="2297" name="Google Shape;2297;p23"/>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3"/>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3"/>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3"/>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3"/>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3"/>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3"/>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3"/>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3"/>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3"/>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3"/>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3"/>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3"/>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3"/>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3"/>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3"/>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3"/>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3"/>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3"/>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3"/>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3"/>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3"/>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3"/>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3"/>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3"/>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3"/>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3" name="Google Shape;2323;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24" name="Google Shape;2324;p23"/>
          <p:cNvSpPr txBox="1">
            <a:spLocks noGrp="1"/>
          </p:cNvSpPr>
          <p:nvPr>
            <p:ph type="title" idx="2"/>
          </p:nvPr>
        </p:nvSpPr>
        <p:spPr>
          <a:xfrm>
            <a:off x="1101175"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25" name="Google Shape;2325;p23"/>
          <p:cNvSpPr txBox="1">
            <a:spLocks noGrp="1"/>
          </p:cNvSpPr>
          <p:nvPr>
            <p:ph type="subTitle" idx="1"/>
          </p:nvPr>
        </p:nvSpPr>
        <p:spPr>
          <a:xfrm>
            <a:off x="110117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26" name="Google Shape;2326;p23"/>
          <p:cNvSpPr txBox="1">
            <a:spLocks noGrp="1"/>
          </p:cNvSpPr>
          <p:nvPr>
            <p:ph type="title" idx="3"/>
          </p:nvPr>
        </p:nvSpPr>
        <p:spPr>
          <a:xfrm>
            <a:off x="3578948"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27" name="Google Shape;2327;p23"/>
          <p:cNvSpPr txBox="1">
            <a:spLocks noGrp="1"/>
          </p:cNvSpPr>
          <p:nvPr>
            <p:ph type="subTitle" idx="4"/>
          </p:nvPr>
        </p:nvSpPr>
        <p:spPr>
          <a:xfrm>
            <a:off x="3579000"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28" name="Google Shape;2328;p23"/>
          <p:cNvSpPr txBox="1">
            <a:spLocks noGrp="1"/>
          </p:cNvSpPr>
          <p:nvPr>
            <p:ph type="title" idx="5"/>
          </p:nvPr>
        </p:nvSpPr>
        <p:spPr>
          <a:xfrm>
            <a:off x="1101175"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29" name="Google Shape;2329;p23"/>
          <p:cNvSpPr txBox="1">
            <a:spLocks noGrp="1"/>
          </p:cNvSpPr>
          <p:nvPr>
            <p:ph type="subTitle" idx="6"/>
          </p:nvPr>
        </p:nvSpPr>
        <p:spPr>
          <a:xfrm>
            <a:off x="1101175"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30" name="Google Shape;2330;p23"/>
          <p:cNvSpPr txBox="1">
            <a:spLocks noGrp="1"/>
          </p:cNvSpPr>
          <p:nvPr>
            <p:ph type="title" idx="7"/>
          </p:nvPr>
        </p:nvSpPr>
        <p:spPr>
          <a:xfrm>
            <a:off x="3578948"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31" name="Google Shape;2331;p23"/>
          <p:cNvSpPr txBox="1">
            <a:spLocks noGrp="1"/>
          </p:cNvSpPr>
          <p:nvPr>
            <p:ph type="subTitle" idx="8"/>
          </p:nvPr>
        </p:nvSpPr>
        <p:spPr>
          <a:xfrm>
            <a:off x="3578947"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32" name="Google Shape;2332;p23"/>
          <p:cNvSpPr txBox="1">
            <a:spLocks noGrp="1"/>
          </p:cNvSpPr>
          <p:nvPr>
            <p:ph type="title" idx="9"/>
          </p:nvPr>
        </p:nvSpPr>
        <p:spPr>
          <a:xfrm>
            <a:off x="6056727" y="16828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33" name="Google Shape;2333;p23"/>
          <p:cNvSpPr txBox="1">
            <a:spLocks noGrp="1"/>
          </p:cNvSpPr>
          <p:nvPr>
            <p:ph type="subTitle" idx="13"/>
          </p:nvPr>
        </p:nvSpPr>
        <p:spPr>
          <a:xfrm>
            <a:off x="6056725" y="22105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34" name="Google Shape;2334;p23"/>
          <p:cNvSpPr txBox="1">
            <a:spLocks noGrp="1"/>
          </p:cNvSpPr>
          <p:nvPr>
            <p:ph type="title" idx="14"/>
          </p:nvPr>
        </p:nvSpPr>
        <p:spPr>
          <a:xfrm>
            <a:off x="6056727" y="3116250"/>
            <a:ext cx="1986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335" name="Google Shape;2335;p23"/>
          <p:cNvSpPr txBox="1">
            <a:spLocks noGrp="1"/>
          </p:cNvSpPr>
          <p:nvPr>
            <p:ph type="subTitle" idx="15"/>
          </p:nvPr>
        </p:nvSpPr>
        <p:spPr>
          <a:xfrm>
            <a:off x="6056725" y="3643950"/>
            <a:ext cx="1986000" cy="527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1">
  <p:cSld name="CUSTOM_7_1">
    <p:spTree>
      <p:nvGrpSpPr>
        <p:cNvPr id="1" name="Shape 2336"/>
        <p:cNvGrpSpPr/>
        <p:nvPr/>
      </p:nvGrpSpPr>
      <p:grpSpPr>
        <a:xfrm>
          <a:off x="0" y="0"/>
          <a:ext cx="0" cy="0"/>
          <a:chOff x="0" y="0"/>
          <a:chExt cx="0" cy="0"/>
        </a:xfrm>
      </p:grpSpPr>
      <p:grpSp>
        <p:nvGrpSpPr>
          <p:cNvPr id="2337" name="Google Shape;2337;p24"/>
          <p:cNvGrpSpPr/>
          <p:nvPr/>
        </p:nvGrpSpPr>
        <p:grpSpPr>
          <a:xfrm rot="3799476">
            <a:off x="-113380" y="-286787"/>
            <a:ext cx="1023066" cy="1289682"/>
            <a:chOff x="6016575" y="4108500"/>
            <a:chExt cx="543925" cy="685675"/>
          </a:xfrm>
        </p:grpSpPr>
        <p:sp>
          <p:nvSpPr>
            <p:cNvPr id="2338" name="Google Shape;2338;p24"/>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4"/>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4"/>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4"/>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4"/>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4"/>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4"/>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4"/>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4"/>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4"/>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4"/>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4"/>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4"/>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4"/>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4"/>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4"/>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4"/>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4"/>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4"/>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4"/>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4"/>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4"/>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4"/>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4"/>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4"/>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4"/>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4"/>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4"/>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4"/>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4"/>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4"/>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4"/>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4"/>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4"/>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4"/>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4"/>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4"/>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4"/>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4"/>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4"/>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4"/>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4"/>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4"/>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4"/>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4"/>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4"/>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4"/>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4"/>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4"/>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4"/>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4"/>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4"/>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4"/>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4"/>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4"/>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4"/>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4"/>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4"/>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4"/>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4"/>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4"/>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4"/>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4"/>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4"/>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4"/>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4"/>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4"/>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4"/>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4"/>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4"/>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4"/>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4"/>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4"/>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4"/>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4"/>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4"/>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4"/>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4"/>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4"/>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4"/>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8" name="Google Shape;2418;p24"/>
          <p:cNvGrpSpPr/>
          <p:nvPr/>
        </p:nvGrpSpPr>
        <p:grpSpPr>
          <a:xfrm flipH="1">
            <a:off x="-663912" y="4253573"/>
            <a:ext cx="1609983" cy="1040949"/>
            <a:chOff x="5945525" y="2467925"/>
            <a:chExt cx="1071750" cy="692950"/>
          </a:xfrm>
        </p:grpSpPr>
        <p:sp>
          <p:nvSpPr>
            <p:cNvPr id="2419" name="Google Shape;2419;p24"/>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4"/>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4"/>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4"/>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4"/>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4"/>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4"/>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4"/>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4"/>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4"/>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4"/>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4"/>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4"/>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4"/>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4"/>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4"/>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4"/>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4"/>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4"/>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4"/>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4"/>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24"/>
          <p:cNvGrpSpPr/>
          <p:nvPr/>
        </p:nvGrpSpPr>
        <p:grpSpPr>
          <a:xfrm rot="10800000" flipH="1">
            <a:off x="8344527" y="2956236"/>
            <a:ext cx="1195397" cy="2251392"/>
            <a:chOff x="1677575" y="1475750"/>
            <a:chExt cx="894825" cy="1685300"/>
          </a:xfrm>
        </p:grpSpPr>
        <p:sp>
          <p:nvSpPr>
            <p:cNvPr id="2441" name="Google Shape;2441;p24"/>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4"/>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4"/>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4"/>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4"/>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4"/>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4"/>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4"/>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4"/>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4"/>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4"/>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4"/>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4"/>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4"/>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4"/>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4"/>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4"/>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4"/>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4"/>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4"/>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4"/>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4"/>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4"/>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4"/>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4"/>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4"/>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4"/>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4"/>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4"/>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4"/>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4"/>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4"/>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4"/>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4"/>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4"/>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4"/>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4"/>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4"/>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4"/>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4"/>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4"/>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4"/>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3" name="Google Shape;2483;p24"/>
          <p:cNvGrpSpPr/>
          <p:nvPr/>
        </p:nvGrpSpPr>
        <p:grpSpPr>
          <a:xfrm flipH="1">
            <a:off x="7962313" y="-277977"/>
            <a:ext cx="1609983" cy="1040949"/>
            <a:chOff x="5945525" y="2467925"/>
            <a:chExt cx="1071750" cy="692950"/>
          </a:xfrm>
        </p:grpSpPr>
        <p:sp>
          <p:nvSpPr>
            <p:cNvPr id="2484" name="Google Shape;2484;p24"/>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4"/>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4"/>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4"/>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4"/>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4"/>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4"/>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4"/>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4"/>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4"/>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4"/>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4"/>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4"/>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4"/>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4"/>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4"/>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4"/>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4"/>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4"/>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4"/>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4"/>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5" name="Google Shape;2505;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06" name="Google Shape;2506;p24"/>
          <p:cNvSpPr txBox="1">
            <a:spLocks noGrp="1"/>
          </p:cNvSpPr>
          <p:nvPr>
            <p:ph type="title" idx="2"/>
          </p:nvPr>
        </p:nvSpPr>
        <p:spPr>
          <a:xfrm>
            <a:off x="2278012" y="1496950"/>
            <a:ext cx="1986000" cy="41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07" name="Google Shape;2507;p24"/>
          <p:cNvSpPr txBox="1">
            <a:spLocks noGrp="1"/>
          </p:cNvSpPr>
          <p:nvPr>
            <p:ph type="subTitle" idx="1"/>
          </p:nvPr>
        </p:nvSpPr>
        <p:spPr>
          <a:xfrm>
            <a:off x="2278000" y="1915150"/>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08" name="Google Shape;2508;p24"/>
          <p:cNvSpPr txBox="1">
            <a:spLocks noGrp="1"/>
          </p:cNvSpPr>
          <p:nvPr>
            <p:ph type="title" idx="3"/>
          </p:nvPr>
        </p:nvSpPr>
        <p:spPr>
          <a:xfrm>
            <a:off x="2277984" y="2599088"/>
            <a:ext cx="1986000" cy="41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09" name="Google Shape;2509;p24"/>
          <p:cNvSpPr txBox="1">
            <a:spLocks noGrp="1"/>
          </p:cNvSpPr>
          <p:nvPr>
            <p:ph type="subTitle" idx="4"/>
          </p:nvPr>
        </p:nvSpPr>
        <p:spPr>
          <a:xfrm>
            <a:off x="2278037" y="3017288"/>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10" name="Google Shape;2510;p24"/>
          <p:cNvSpPr txBox="1">
            <a:spLocks noGrp="1"/>
          </p:cNvSpPr>
          <p:nvPr>
            <p:ph type="title" idx="5"/>
          </p:nvPr>
        </p:nvSpPr>
        <p:spPr>
          <a:xfrm>
            <a:off x="2278012" y="3698913"/>
            <a:ext cx="1986000" cy="41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1" name="Google Shape;2511;p24"/>
          <p:cNvSpPr txBox="1">
            <a:spLocks noGrp="1"/>
          </p:cNvSpPr>
          <p:nvPr>
            <p:ph type="subTitle" idx="6"/>
          </p:nvPr>
        </p:nvSpPr>
        <p:spPr>
          <a:xfrm>
            <a:off x="2278000" y="4116988"/>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12" name="Google Shape;2512;p24"/>
          <p:cNvSpPr txBox="1">
            <a:spLocks noGrp="1"/>
          </p:cNvSpPr>
          <p:nvPr>
            <p:ph type="title" idx="7"/>
          </p:nvPr>
        </p:nvSpPr>
        <p:spPr>
          <a:xfrm>
            <a:off x="5896559" y="3698913"/>
            <a:ext cx="1986000" cy="41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3" name="Google Shape;2513;p24"/>
          <p:cNvSpPr txBox="1">
            <a:spLocks noGrp="1"/>
          </p:cNvSpPr>
          <p:nvPr>
            <p:ph type="subTitle" idx="8"/>
          </p:nvPr>
        </p:nvSpPr>
        <p:spPr>
          <a:xfrm>
            <a:off x="5896550" y="4116988"/>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14" name="Google Shape;2514;p24"/>
          <p:cNvSpPr txBox="1">
            <a:spLocks noGrp="1"/>
          </p:cNvSpPr>
          <p:nvPr>
            <p:ph type="title" idx="9"/>
          </p:nvPr>
        </p:nvSpPr>
        <p:spPr>
          <a:xfrm>
            <a:off x="5896562" y="1496950"/>
            <a:ext cx="1986000" cy="41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5" name="Google Shape;2515;p24"/>
          <p:cNvSpPr txBox="1">
            <a:spLocks noGrp="1"/>
          </p:cNvSpPr>
          <p:nvPr>
            <p:ph type="subTitle" idx="13"/>
          </p:nvPr>
        </p:nvSpPr>
        <p:spPr>
          <a:xfrm>
            <a:off x="5896550" y="1915150"/>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16" name="Google Shape;2516;p24"/>
          <p:cNvSpPr txBox="1">
            <a:spLocks noGrp="1"/>
          </p:cNvSpPr>
          <p:nvPr>
            <p:ph type="title" idx="14"/>
          </p:nvPr>
        </p:nvSpPr>
        <p:spPr>
          <a:xfrm>
            <a:off x="5896612" y="2599150"/>
            <a:ext cx="1986000" cy="418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517" name="Google Shape;2517;p24"/>
          <p:cNvSpPr txBox="1">
            <a:spLocks noGrp="1"/>
          </p:cNvSpPr>
          <p:nvPr>
            <p:ph type="subTitle" idx="15"/>
          </p:nvPr>
        </p:nvSpPr>
        <p:spPr>
          <a:xfrm>
            <a:off x="5896625" y="3017225"/>
            <a:ext cx="1986000" cy="52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615"/>
        <p:cNvGrpSpPr/>
        <p:nvPr/>
      </p:nvGrpSpPr>
      <p:grpSpPr>
        <a:xfrm>
          <a:off x="0" y="0"/>
          <a:ext cx="0" cy="0"/>
          <a:chOff x="0" y="0"/>
          <a:chExt cx="0" cy="0"/>
        </a:xfrm>
      </p:grpSpPr>
      <p:grpSp>
        <p:nvGrpSpPr>
          <p:cNvPr id="2616" name="Google Shape;2616;p26"/>
          <p:cNvGrpSpPr/>
          <p:nvPr/>
        </p:nvGrpSpPr>
        <p:grpSpPr>
          <a:xfrm>
            <a:off x="-452980" y="-507311"/>
            <a:ext cx="2897256" cy="1046714"/>
            <a:chOff x="5735300" y="3378550"/>
            <a:chExt cx="1320175" cy="476950"/>
          </a:xfrm>
        </p:grpSpPr>
        <p:sp>
          <p:nvSpPr>
            <p:cNvPr id="2617" name="Google Shape;2617;p26"/>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6"/>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6"/>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6"/>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6"/>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6"/>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6"/>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6"/>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6"/>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6"/>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6"/>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6"/>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6"/>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6"/>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0" name="Google Shape;2670;p26"/>
          <p:cNvGrpSpPr/>
          <p:nvPr/>
        </p:nvGrpSpPr>
        <p:grpSpPr>
          <a:xfrm>
            <a:off x="5533645" y="4604089"/>
            <a:ext cx="2897256" cy="1046714"/>
            <a:chOff x="5735300" y="3378550"/>
            <a:chExt cx="1320175" cy="476950"/>
          </a:xfrm>
        </p:grpSpPr>
        <p:sp>
          <p:nvSpPr>
            <p:cNvPr id="2671" name="Google Shape;2671;p26"/>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6"/>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6"/>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6"/>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6"/>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6"/>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6"/>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6"/>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6"/>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6"/>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6"/>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6"/>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6"/>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6"/>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6"/>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6"/>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6"/>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6"/>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6"/>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6"/>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6"/>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6"/>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6"/>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6"/>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6"/>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6"/>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6"/>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6"/>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6"/>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6"/>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6"/>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6"/>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6"/>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6"/>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6"/>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6"/>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6"/>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6"/>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6"/>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6"/>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6"/>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6"/>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6"/>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6"/>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6"/>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6"/>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6"/>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6"/>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26"/>
          <p:cNvGrpSpPr/>
          <p:nvPr/>
        </p:nvGrpSpPr>
        <p:grpSpPr>
          <a:xfrm rot="1044739" flipH="1">
            <a:off x="-246072" y="3651266"/>
            <a:ext cx="1093373" cy="1550268"/>
            <a:chOff x="2329775" y="4053250"/>
            <a:chExt cx="613400" cy="869725"/>
          </a:xfrm>
        </p:grpSpPr>
        <p:sp>
          <p:nvSpPr>
            <p:cNvPr id="2725" name="Google Shape;2725;p26"/>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6"/>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6"/>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6"/>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6"/>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6"/>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6"/>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6"/>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6"/>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6"/>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6"/>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6"/>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6"/>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6"/>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6"/>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6"/>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6"/>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6"/>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6"/>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6"/>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6"/>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6"/>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6"/>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6"/>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6"/>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6"/>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1" name="Google Shape;2751;p26"/>
          <p:cNvGrpSpPr/>
          <p:nvPr/>
        </p:nvGrpSpPr>
        <p:grpSpPr>
          <a:xfrm rot="-4411937">
            <a:off x="8009557" y="-331212"/>
            <a:ext cx="1093398" cy="1550302"/>
            <a:chOff x="2329775" y="4053250"/>
            <a:chExt cx="613400" cy="869725"/>
          </a:xfrm>
        </p:grpSpPr>
        <p:sp>
          <p:nvSpPr>
            <p:cNvPr id="2752" name="Google Shape;2752;p26"/>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6"/>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6"/>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6"/>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6"/>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6"/>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6"/>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6"/>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6"/>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6"/>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6"/>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6"/>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6"/>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6"/>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6"/>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6"/>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6"/>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6"/>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6"/>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6"/>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6"/>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6"/>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6"/>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6"/>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6"/>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6"/>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8" name="Google Shape;2778;p26"/>
          <p:cNvSpPr txBox="1">
            <a:spLocks noGrp="1"/>
          </p:cNvSpPr>
          <p:nvPr>
            <p:ph type="title" hasCustomPrompt="1"/>
          </p:nvPr>
        </p:nvSpPr>
        <p:spPr>
          <a:xfrm>
            <a:off x="713100" y="2601000"/>
            <a:ext cx="2258100" cy="92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79" name="Google Shape;2779;p26"/>
          <p:cNvSpPr txBox="1">
            <a:spLocks noGrp="1"/>
          </p:cNvSpPr>
          <p:nvPr>
            <p:ph type="subTitle" idx="1"/>
          </p:nvPr>
        </p:nvSpPr>
        <p:spPr>
          <a:xfrm>
            <a:off x="713100" y="3523190"/>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780" name="Google Shape;2780;p26"/>
          <p:cNvSpPr txBox="1">
            <a:spLocks noGrp="1"/>
          </p:cNvSpPr>
          <p:nvPr>
            <p:ph type="title" idx="2" hasCustomPrompt="1"/>
          </p:nvPr>
        </p:nvSpPr>
        <p:spPr>
          <a:xfrm>
            <a:off x="3442950" y="2600988"/>
            <a:ext cx="2258100" cy="92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81" name="Google Shape;2781;p26"/>
          <p:cNvSpPr txBox="1">
            <a:spLocks noGrp="1"/>
          </p:cNvSpPr>
          <p:nvPr>
            <p:ph type="subTitle" idx="3"/>
          </p:nvPr>
        </p:nvSpPr>
        <p:spPr>
          <a:xfrm>
            <a:off x="3442950" y="3523163"/>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782" name="Google Shape;2782;p26"/>
          <p:cNvSpPr txBox="1">
            <a:spLocks noGrp="1"/>
          </p:cNvSpPr>
          <p:nvPr>
            <p:ph type="title" idx="4" hasCustomPrompt="1"/>
          </p:nvPr>
        </p:nvSpPr>
        <p:spPr>
          <a:xfrm>
            <a:off x="6172800" y="2600995"/>
            <a:ext cx="2258100" cy="92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83" name="Google Shape;2783;p26"/>
          <p:cNvSpPr txBox="1">
            <a:spLocks noGrp="1"/>
          </p:cNvSpPr>
          <p:nvPr>
            <p:ph type="subTitle" idx="5"/>
          </p:nvPr>
        </p:nvSpPr>
        <p:spPr>
          <a:xfrm>
            <a:off x="6172800" y="352316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1"/>
        <p:cNvGrpSpPr/>
        <p:nvPr/>
      </p:nvGrpSpPr>
      <p:grpSpPr>
        <a:xfrm>
          <a:off x="0" y="0"/>
          <a:ext cx="0" cy="0"/>
          <a:chOff x="0" y="0"/>
          <a:chExt cx="0" cy="0"/>
        </a:xfrm>
      </p:grpSpPr>
      <p:grpSp>
        <p:nvGrpSpPr>
          <p:cNvPr id="142" name="Google Shape;142;p3"/>
          <p:cNvGrpSpPr/>
          <p:nvPr/>
        </p:nvGrpSpPr>
        <p:grpSpPr>
          <a:xfrm rot="10800000" flipH="1">
            <a:off x="2504770" y="-639836"/>
            <a:ext cx="2897256" cy="1046714"/>
            <a:chOff x="5735300" y="3378550"/>
            <a:chExt cx="1320175" cy="476950"/>
          </a:xfrm>
        </p:grpSpPr>
        <p:sp>
          <p:nvSpPr>
            <p:cNvPr id="143" name="Google Shape;143;p3"/>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96;p3"/>
          <p:cNvGrpSpPr/>
          <p:nvPr/>
        </p:nvGrpSpPr>
        <p:grpSpPr>
          <a:xfrm rot="10800000" flipH="1">
            <a:off x="2802069" y="4604110"/>
            <a:ext cx="1974485" cy="1276622"/>
            <a:chOff x="5945525" y="2467925"/>
            <a:chExt cx="1071750" cy="692950"/>
          </a:xfrm>
        </p:grpSpPr>
        <p:sp>
          <p:nvSpPr>
            <p:cNvPr id="197" name="Google Shape;197;p3"/>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3"/>
          <p:cNvGrpSpPr/>
          <p:nvPr/>
        </p:nvGrpSpPr>
        <p:grpSpPr>
          <a:xfrm>
            <a:off x="-132448" y="-65680"/>
            <a:ext cx="923535" cy="1908225"/>
            <a:chOff x="6594250" y="1058525"/>
            <a:chExt cx="499100" cy="1031250"/>
          </a:xfrm>
        </p:grpSpPr>
        <p:sp>
          <p:nvSpPr>
            <p:cNvPr id="219" name="Google Shape;219;p3"/>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txBox="1">
            <a:spLocks noGrp="1"/>
          </p:cNvSpPr>
          <p:nvPr>
            <p:ph type="title"/>
          </p:nvPr>
        </p:nvSpPr>
        <p:spPr>
          <a:xfrm>
            <a:off x="720000" y="2557100"/>
            <a:ext cx="3496800" cy="841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60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226" name="Google Shape;226;p3"/>
          <p:cNvSpPr txBox="1">
            <a:spLocks noGrp="1"/>
          </p:cNvSpPr>
          <p:nvPr>
            <p:ph type="title" idx="2" hasCustomPrompt="1"/>
          </p:nvPr>
        </p:nvSpPr>
        <p:spPr>
          <a:xfrm>
            <a:off x="2011200" y="1331200"/>
            <a:ext cx="9144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7" name="Google Shape;227;p3"/>
          <p:cNvSpPr txBox="1">
            <a:spLocks noGrp="1"/>
          </p:cNvSpPr>
          <p:nvPr>
            <p:ph type="subTitle" idx="1"/>
          </p:nvPr>
        </p:nvSpPr>
        <p:spPr>
          <a:xfrm>
            <a:off x="720000" y="3398900"/>
            <a:ext cx="34968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CUSTOM_11">
    <p:bg>
      <p:bgPr>
        <a:solidFill>
          <a:schemeClr val="dk1"/>
        </a:solidFill>
        <a:effectLst/>
      </p:bgPr>
    </p:bg>
    <p:spTree>
      <p:nvGrpSpPr>
        <p:cNvPr id="1" name="Shape 2784"/>
        <p:cNvGrpSpPr/>
        <p:nvPr/>
      </p:nvGrpSpPr>
      <p:grpSpPr>
        <a:xfrm>
          <a:off x="0" y="0"/>
          <a:ext cx="0" cy="0"/>
          <a:chOff x="0" y="0"/>
          <a:chExt cx="0" cy="0"/>
        </a:xfrm>
      </p:grpSpPr>
      <p:grpSp>
        <p:nvGrpSpPr>
          <p:cNvPr id="2785" name="Google Shape;2785;p27"/>
          <p:cNvGrpSpPr/>
          <p:nvPr/>
        </p:nvGrpSpPr>
        <p:grpSpPr>
          <a:xfrm>
            <a:off x="7647092" y="113347"/>
            <a:ext cx="1093324" cy="1550198"/>
            <a:chOff x="2329775" y="4053250"/>
            <a:chExt cx="613400" cy="869725"/>
          </a:xfrm>
        </p:grpSpPr>
        <p:sp>
          <p:nvSpPr>
            <p:cNvPr id="2786" name="Google Shape;2786;p27"/>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7"/>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7"/>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7"/>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7"/>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7"/>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7"/>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7"/>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7"/>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7"/>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7"/>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7"/>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7"/>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7"/>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7"/>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7"/>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7"/>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7"/>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7"/>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7"/>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7"/>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7"/>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2" name="Google Shape;2812;p27"/>
          <p:cNvGrpSpPr/>
          <p:nvPr/>
        </p:nvGrpSpPr>
        <p:grpSpPr>
          <a:xfrm>
            <a:off x="338052" y="-65680"/>
            <a:ext cx="923535" cy="1908225"/>
            <a:chOff x="6594250" y="1058525"/>
            <a:chExt cx="499100" cy="1031250"/>
          </a:xfrm>
        </p:grpSpPr>
        <p:sp>
          <p:nvSpPr>
            <p:cNvPr id="2813" name="Google Shape;2813;p27"/>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7"/>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7"/>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7"/>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7"/>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7"/>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9" name="Google Shape;2819;p27"/>
          <p:cNvGrpSpPr/>
          <p:nvPr/>
        </p:nvGrpSpPr>
        <p:grpSpPr>
          <a:xfrm rot="10800000" flipH="1">
            <a:off x="2930495" y="-639836"/>
            <a:ext cx="2897256" cy="1046714"/>
            <a:chOff x="5735300" y="3378550"/>
            <a:chExt cx="1320175" cy="476950"/>
          </a:xfrm>
        </p:grpSpPr>
        <p:sp>
          <p:nvSpPr>
            <p:cNvPr id="2820" name="Google Shape;2820;p27"/>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7"/>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7"/>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7"/>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7"/>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7"/>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7"/>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7"/>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7"/>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7"/>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7"/>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7"/>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7"/>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7"/>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7"/>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7"/>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7"/>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7"/>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7"/>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7"/>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7"/>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7"/>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7"/>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7"/>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7"/>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7"/>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7"/>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7"/>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7"/>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7"/>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7"/>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7"/>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7"/>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7"/>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7"/>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7"/>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7"/>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7"/>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7"/>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7"/>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7"/>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7"/>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7"/>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7"/>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7"/>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7"/>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7"/>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7"/>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7"/>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7"/>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7"/>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7"/>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7"/>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3" name="Google Shape;2873;p27"/>
          <p:cNvGrpSpPr/>
          <p:nvPr/>
        </p:nvGrpSpPr>
        <p:grpSpPr>
          <a:xfrm flipH="1">
            <a:off x="403567" y="3503285"/>
            <a:ext cx="1093324" cy="1550198"/>
            <a:chOff x="2329775" y="4053250"/>
            <a:chExt cx="613400" cy="869725"/>
          </a:xfrm>
        </p:grpSpPr>
        <p:sp>
          <p:nvSpPr>
            <p:cNvPr id="2874" name="Google Shape;2874;p27"/>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7"/>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7"/>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7"/>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7"/>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7"/>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7"/>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7"/>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7"/>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7"/>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7"/>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7"/>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7"/>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7"/>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7"/>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7"/>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7"/>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7"/>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7"/>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7"/>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7"/>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7"/>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7"/>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7"/>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7"/>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7"/>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7"/>
          <p:cNvGrpSpPr/>
          <p:nvPr/>
        </p:nvGrpSpPr>
        <p:grpSpPr>
          <a:xfrm>
            <a:off x="7704269" y="3776860"/>
            <a:ext cx="1974485" cy="1276622"/>
            <a:chOff x="5945525" y="2467925"/>
            <a:chExt cx="1071750" cy="692950"/>
          </a:xfrm>
        </p:grpSpPr>
        <p:sp>
          <p:nvSpPr>
            <p:cNvPr id="2901" name="Google Shape;2901;p27"/>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7"/>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7"/>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7"/>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7"/>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7"/>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7"/>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7"/>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7"/>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7"/>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7"/>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7"/>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7"/>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7"/>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7"/>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7"/>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7"/>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7"/>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7"/>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7"/>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7"/>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27"/>
          <p:cNvSpPr txBox="1">
            <a:spLocks noGrp="1"/>
          </p:cNvSpPr>
          <p:nvPr>
            <p:ph type="title"/>
          </p:nvPr>
        </p:nvSpPr>
        <p:spPr>
          <a:xfrm>
            <a:off x="1200750" y="2557100"/>
            <a:ext cx="67425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600"/>
              <a:buNone/>
              <a:defRPr sz="6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923" name="Google Shape;2923;p27"/>
          <p:cNvSpPr txBox="1">
            <a:spLocks noGrp="1"/>
          </p:cNvSpPr>
          <p:nvPr>
            <p:ph type="title" idx="2" hasCustomPrompt="1"/>
          </p:nvPr>
        </p:nvSpPr>
        <p:spPr>
          <a:xfrm>
            <a:off x="4114800" y="1331200"/>
            <a:ext cx="9144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924" name="Google Shape;2924;p27"/>
          <p:cNvSpPr txBox="1">
            <a:spLocks noGrp="1"/>
          </p:cNvSpPr>
          <p:nvPr>
            <p:ph type="subTitle" idx="1"/>
          </p:nvPr>
        </p:nvSpPr>
        <p:spPr>
          <a:xfrm>
            <a:off x="1200750" y="3398900"/>
            <a:ext cx="67425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3">
  <p:cSld name="CUSTOM_11_1_1">
    <p:bg>
      <p:bgPr>
        <a:solidFill>
          <a:schemeClr val="dk1"/>
        </a:solidFill>
        <a:effectLst/>
      </p:bgPr>
    </p:bg>
    <p:spTree>
      <p:nvGrpSpPr>
        <p:cNvPr id="1" name="Shape 2951"/>
        <p:cNvGrpSpPr/>
        <p:nvPr/>
      </p:nvGrpSpPr>
      <p:grpSpPr>
        <a:xfrm>
          <a:off x="0" y="0"/>
          <a:ext cx="0" cy="0"/>
          <a:chOff x="0" y="0"/>
          <a:chExt cx="0" cy="0"/>
        </a:xfrm>
      </p:grpSpPr>
      <p:grpSp>
        <p:nvGrpSpPr>
          <p:cNvPr id="2952" name="Google Shape;2952;p29"/>
          <p:cNvGrpSpPr/>
          <p:nvPr/>
        </p:nvGrpSpPr>
        <p:grpSpPr>
          <a:xfrm rot="10800000" flipH="1">
            <a:off x="5128595" y="4604089"/>
            <a:ext cx="2897256" cy="1046714"/>
            <a:chOff x="5735300" y="3378550"/>
            <a:chExt cx="1320175" cy="476950"/>
          </a:xfrm>
        </p:grpSpPr>
        <p:sp>
          <p:nvSpPr>
            <p:cNvPr id="2953" name="Google Shape;2953;p29"/>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9"/>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9"/>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9"/>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9"/>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9"/>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9"/>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9"/>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9"/>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9"/>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9"/>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9"/>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9"/>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9"/>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9"/>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9"/>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9"/>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9"/>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9"/>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9"/>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9"/>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9"/>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9"/>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9"/>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9"/>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9"/>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9"/>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9"/>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9"/>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9"/>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9"/>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9"/>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9"/>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9"/>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9"/>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9"/>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9"/>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9"/>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9"/>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9"/>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9"/>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9"/>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9"/>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9"/>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9"/>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9"/>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9"/>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9"/>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9"/>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9"/>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9"/>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9"/>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9"/>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6" name="Google Shape;3006;p29"/>
          <p:cNvGrpSpPr/>
          <p:nvPr/>
        </p:nvGrpSpPr>
        <p:grpSpPr>
          <a:xfrm flipH="1">
            <a:off x="-520681" y="-633615"/>
            <a:ext cx="1974485" cy="1276622"/>
            <a:chOff x="5945525" y="2467925"/>
            <a:chExt cx="1071750" cy="692950"/>
          </a:xfrm>
        </p:grpSpPr>
        <p:sp>
          <p:nvSpPr>
            <p:cNvPr id="3007" name="Google Shape;3007;p29"/>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9"/>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9"/>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9"/>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9"/>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9"/>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9"/>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9"/>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9"/>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9"/>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9"/>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9"/>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9"/>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9"/>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9"/>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9"/>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9"/>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9"/>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9"/>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9"/>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9"/>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28" name="Google Shape;3028;p29"/>
          <p:cNvSpPr txBox="1">
            <a:spLocks noGrp="1"/>
          </p:cNvSpPr>
          <p:nvPr>
            <p:ph type="title"/>
          </p:nvPr>
        </p:nvSpPr>
        <p:spPr>
          <a:xfrm>
            <a:off x="713100" y="2557100"/>
            <a:ext cx="57825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lt1"/>
              </a:buClr>
              <a:buSzPts val="3600"/>
              <a:buNone/>
              <a:defRPr sz="60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029" name="Google Shape;3029;p29"/>
          <p:cNvSpPr txBox="1">
            <a:spLocks noGrp="1"/>
          </p:cNvSpPr>
          <p:nvPr>
            <p:ph type="title" idx="2" hasCustomPrompt="1"/>
          </p:nvPr>
        </p:nvSpPr>
        <p:spPr>
          <a:xfrm>
            <a:off x="713100" y="1331200"/>
            <a:ext cx="9144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030" name="Google Shape;3030;p29"/>
          <p:cNvSpPr txBox="1">
            <a:spLocks noGrp="1"/>
          </p:cNvSpPr>
          <p:nvPr>
            <p:ph type="subTitle" idx="1"/>
          </p:nvPr>
        </p:nvSpPr>
        <p:spPr>
          <a:xfrm>
            <a:off x="713100" y="3398900"/>
            <a:ext cx="5782500" cy="51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1600"/>
              </a:spcBef>
              <a:spcAft>
                <a:spcPts val="0"/>
              </a:spcAft>
              <a:buClr>
                <a:schemeClr val="lt1"/>
              </a:buClr>
              <a:buSzPts val="1400"/>
              <a:buNone/>
              <a:defRPr>
                <a:solidFill>
                  <a:schemeClr val="lt1"/>
                </a:solidFill>
              </a:defRPr>
            </a:lvl3pPr>
            <a:lvl4pPr lvl="3" algn="ctr" rtl="0">
              <a:lnSpc>
                <a:spcPct val="100000"/>
              </a:lnSpc>
              <a:spcBef>
                <a:spcPts val="1600"/>
              </a:spcBef>
              <a:spcAft>
                <a:spcPts val="0"/>
              </a:spcAft>
              <a:buClr>
                <a:schemeClr val="lt1"/>
              </a:buClr>
              <a:buSzPts val="1400"/>
              <a:buNone/>
              <a:defRPr>
                <a:solidFill>
                  <a:schemeClr val="lt1"/>
                </a:solidFill>
              </a:defRPr>
            </a:lvl4pPr>
            <a:lvl5pPr lvl="4" algn="ctr" rtl="0">
              <a:lnSpc>
                <a:spcPct val="100000"/>
              </a:lnSpc>
              <a:spcBef>
                <a:spcPts val="1600"/>
              </a:spcBef>
              <a:spcAft>
                <a:spcPts val="0"/>
              </a:spcAft>
              <a:buClr>
                <a:schemeClr val="lt1"/>
              </a:buClr>
              <a:buSzPts val="1400"/>
              <a:buNone/>
              <a:defRPr>
                <a:solidFill>
                  <a:schemeClr val="lt1"/>
                </a:solidFill>
              </a:defRPr>
            </a:lvl5pPr>
            <a:lvl6pPr lvl="5" algn="ctr" rtl="0">
              <a:lnSpc>
                <a:spcPct val="100000"/>
              </a:lnSpc>
              <a:spcBef>
                <a:spcPts val="1600"/>
              </a:spcBef>
              <a:spcAft>
                <a:spcPts val="0"/>
              </a:spcAft>
              <a:buClr>
                <a:schemeClr val="lt1"/>
              </a:buClr>
              <a:buSzPts val="1400"/>
              <a:buNone/>
              <a:defRPr>
                <a:solidFill>
                  <a:schemeClr val="lt1"/>
                </a:solidFill>
              </a:defRPr>
            </a:lvl6pPr>
            <a:lvl7pPr lvl="6" algn="ctr" rtl="0">
              <a:lnSpc>
                <a:spcPct val="100000"/>
              </a:lnSpc>
              <a:spcBef>
                <a:spcPts val="1600"/>
              </a:spcBef>
              <a:spcAft>
                <a:spcPts val="0"/>
              </a:spcAft>
              <a:buClr>
                <a:schemeClr val="lt1"/>
              </a:buClr>
              <a:buSzPts val="1400"/>
              <a:buNone/>
              <a:defRPr>
                <a:solidFill>
                  <a:schemeClr val="lt1"/>
                </a:solidFill>
              </a:defRPr>
            </a:lvl7pPr>
            <a:lvl8pPr lvl="7" algn="ctr" rtl="0">
              <a:lnSpc>
                <a:spcPct val="100000"/>
              </a:lnSpc>
              <a:spcBef>
                <a:spcPts val="1600"/>
              </a:spcBef>
              <a:spcAft>
                <a:spcPts val="0"/>
              </a:spcAft>
              <a:buClr>
                <a:schemeClr val="lt1"/>
              </a:buClr>
              <a:buSzPts val="1400"/>
              <a:buNone/>
              <a:defRPr>
                <a:solidFill>
                  <a:schemeClr val="lt1"/>
                </a:solidFill>
              </a:defRPr>
            </a:lvl8pPr>
            <a:lvl9pPr lvl="8" algn="ctr" rtl="0">
              <a:lnSpc>
                <a:spcPct val="100000"/>
              </a:lnSpc>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CUSTOM_12">
    <p:spTree>
      <p:nvGrpSpPr>
        <p:cNvPr id="1" name="Shape 3031"/>
        <p:cNvGrpSpPr/>
        <p:nvPr/>
      </p:nvGrpSpPr>
      <p:grpSpPr>
        <a:xfrm>
          <a:off x="0" y="0"/>
          <a:ext cx="0" cy="0"/>
          <a:chOff x="0" y="0"/>
          <a:chExt cx="0" cy="0"/>
        </a:xfrm>
      </p:grpSpPr>
      <p:grpSp>
        <p:nvGrpSpPr>
          <p:cNvPr id="3032" name="Google Shape;3032;p30"/>
          <p:cNvGrpSpPr/>
          <p:nvPr/>
        </p:nvGrpSpPr>
        <p:grpSpPr>
          <a:xfrm rot="10800000">
            <a:off x="-193834" y="-802564"/>
            <a:ext cx="1195397" cy="2251392"/>
            <a:chOff x="1677575" y="1475750"/>
            <a:chExt cx="894825" cy="1685300"/>
          </a:xfrm>
        </p:grpSpPr>
        <p:sp>
          <p:nvSpPr>
            <p:cNvPr id="3033" name="Google Shape;3033;p30"/>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0"/>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0"/>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0"/>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0"/>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0"/>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0"/>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0"/>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0"/>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0"/>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0"/>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0"/>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0"/>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0"/>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0"/>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0"/>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0"/>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0"/>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0"/>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0"/>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0"/>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0"/>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0"/>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0"/>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0"/>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0"/>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0"/>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0"/>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0"/>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0"/>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0"/>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0"/>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0"/>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0"/>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0"/>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0"/>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0"/>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0"/>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0"/>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0"/>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0"/>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0"/>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5" name="Google Shape;3075;p30"/>
          <p:cNvGrpSpPr/>
          <p:nvPr/>
        </p:nvGrpSpPr>
        <p:grpSpPr>
          <a:xfrm rot="10800000" flipH="1">
            <a:off x="8142441" y="-802564"/>
            <a:ext cx="1195397" cy="2251392"/>
            <a:chOff x="1677575" y="1475750"/>
            <a:chExt cx="894825" cy="1685300"/>
          </a:xfrm>
        </p:grpSpPr>
        <p:sp>
          <p:nvSpPr>
            <p:cNvPr id="3076" name="Google Shape;3076;p30"/>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0"/>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0"/>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0"/>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0"/>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0"/>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0"/>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0"/>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0"/>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0"/>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0"/>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0"/>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0"/>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0"/>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0"/>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0"/>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0"/>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0"/>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0"/>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0"/>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0"/>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0"/>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0"/>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0"/>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0"/>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0"/>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0"/>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0"/>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0"/>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0"/>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0"/>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0"/>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0"/>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0"/>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0"/>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0"/>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0"/>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0"/>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0"/>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0"/>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0"/>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0"/>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8" name="Google Shape;3118;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CUSTOM_12_1">
    <p:spTree>
      <p:nvGrpSpPr>
        <p:cNvPr id="1" name="Shape 3119"/>
        <p:cNvGrpSpPr/>
        <p:nvPr/>
      </p:nvGrpSpPr>
      <p:grpSpPr>
        <a:xfrm>
          <a:off x="0" y="0"/>
          <a:ext cx="0" cy="0"/>
          <a:chOff x="0" y="0"/>
          <a:chExt cx="0" cy="0"/>
        </a:xfrm>
      </p:grpSpPr>
      <p:grpSp>
        <p:nvGrpSpPr>
          <p:cNvPr id="3120" name="Google Shape;3120;p31"/>
          <p:cNvGrpSpPr/>
          <p:nvPr/>
        </p:nvGrpSpPr>
        <p:grpSpPr>
          <a:xfrm flipH="1">
            <a:off x="8279777" y="-65680"/>
            <a:ext cx="923535" cy="1908225"/>
            <a:chOff x="6594250" y="1058525"/>
            <a:chExt cx="499100" cy="1031250"/>
          </a:xfrm>
        </p:grpSpPr>
        <p:sp>
          <p:nvSpPr>
            <p:cNvPr id="3121" name="Google Shape;3121;p31"/>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7" name="Google Shape;3127;p31"/>
          <p:cNvGrpSpPr/>
          <p:nvPr/>
        </p:nvGrpSpPr>
        <p:grpSpPr>
          <a:xfrm rot="10800000" flipH="1">
            <a:off x="-944480" y="4604089"/>
            <a:ext cx="2897256" cy="1046714"/>
            <a:chOff x="5735300" y="3378550"/>
            <a:chExt cx="1320175" cy="476950"/>
          </a:xfrm>
        </p:grpSpPr>
        <p:sp>
          <p:nvSpPr>
            <p:cNvPr id="3128" name="Google Shape;3128;p31"/>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1"/>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1"/>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1"/>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1"/>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1"/>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1"/>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1"/>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1" name="Google Shape;3181;p3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249"/>
        <p:cNvGrpSpPr/>
        <p:nvPr/>
      </p:nvGrpSpPr>
      <p:grpSpPr>
        <a:xfrm>
          <a:off x="0" y="0"/>
          <a:ext cx="0" cy="0"/>
          <a:chOff x="0" y="0"/>
          <a:chExt cx="0" cy="0"/>
        </a:xfrm>
      </p:grpSpPr>
      <p:grpSp>
        <p:nvGrpSpPr>
          <p:cNvPr id="3250" name="Google Shape;3250;p33"/>
          <p:cNvGrpSpPr/>
          <p:nvPr/>
        </p:nvGrpSpPr>
        <p:grpSpPr>
          <a:xfrm rot="3799476">
            <a:off x="-113380" y="-286787"/>
            <a:ext cx="1023066" cy="1289682"/>
            <a:chOff x="6016575" y="4108500"/>
            <a:chExt cx="543925" cy="685675"/>
          </a:xfrm>
        </p:grpSpPr>
        <p:sp>
          <p:nvSpPr>
            <p:cNvPr id="3251" name="Google Shape;3251;p33"/>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3"/>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3"/>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3"/>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3"/>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3"/>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3"/>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3"/>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3"/>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3"/>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3"/>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3"/>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3"/>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3"/>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3"/>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3"/>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3"/>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3"/>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3"/>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3"/>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3"/>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3"/>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3"/>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3"/>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3"/>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3"/>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3"/>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3"/>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3"/>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3"/>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3"/>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3"/>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3"/>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3"/>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3"/>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3"/>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3"/>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3"/>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3"/>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3"/>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3"/>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3"/>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3"/>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3"/>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3"/>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3"/>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3"/>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3"/>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3"/>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3"/>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3"/>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3"/>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3"/>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3"/>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3"/>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3"/>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3"/>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3"/>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3"/>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3"/>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3"/>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3"/>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3"/>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3"/>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3"/>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3"/>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3"/>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3"/>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3"/>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3"/>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3"/>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3"/>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3"/>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3"/>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3"/>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3"/>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3"/>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3"/>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3"/>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3"/>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1" name="Google Shape;3331;p33"/>
          <p:cNvGrpSpPr/>
          <p:nvPr/>
        </p:nvGrpSpPr>
        <p:grpSpPr>
          <a:xfrm rot="2243650" flipH="1">
            <a:off x="8313404" y="3790270"/>
            <a:ext cx="952254" cy="1405349"/>
            <a:chOff x="1612875" y="3446200"/>
            <a:chExt cx="516800" cy="762700"/>
          </a:xfrm>
        </p:grpSpPr>
        <p:sp>
          <p:nvSpPr>
            <p:cNvPr id="3332" name="Google Shape;3332;p33"/>
            <p:cNvSpPr/>
            <p:nvPr/>
          </p:nvSpPr>
          <p:spPr>
            <a:xfrm>
              <a:off x="1612875" y="3446200"/>
              <a:ext cx="516800" cy="762700"/>
            </a:xfrm>
            <a:custGeom>
              <a:avLst/>
              <a:gdLst/>
              <a:ahLst/>
              <a:cxnLst/>
              <a:rect l="l" t="t" r="r" b="b"/>
              <a:pathLst>
                <a:path w="20672" h="30508" extrusionOk="0">
                  <a:moveTo>
                    <a:pt x="17590" y="4799"/>
                  </a:moveTo>
                  <a:cubicBezTo>
                    <a:pt x="17754" y="4925"/>
                    <a:pt x="18070" y="5178"/>
                    <a:pt x="18083" y="5266"/>
                  </a:cubicBezTo>
                  <a:cubicBezTo>
                    <a:pt x="18083" y="5266"/>
                    <a:pt x="18032" y="5342"/>
                    <a:pt x="17666" y="5430"/>
                  </a:cubicBezTo>
                  <a:cubicBezTo>
                    <a:pt x="16681" y="5658"/>
                    <a:pt x="15620" y="4963"/>
                    <a:pt x="14850" y="4458"/>
                  </a:cubicBezTo>
                  <a:cubicBezTo>
                    <a:pt x="14459" y="4193"/>
                    <a:pt x="14168" y="4016"/>
                    <a:pt x="13941" y="3978"/>
                  </a:cubicBezTo>
                  <a:cubicBezTo>
                    <a:pt x="13221" y="3941"/>
                    <a:pt x="10658" y="4256"/>
                    <a:pt x="8814" y="6239"/>
                  </a:cubicBezTo>
                  <a:cubicBezTo>
                    <a:pt x="7804" y="6314"/>
                    <a:pt x="7122" y="8259"/>
                    <a:pt x="6883" y="8966"/>
                  </a:cubicBezTo>
                  <a:cubicBezTo>
                    <a:pt x="6466" y="10279"/>
                    <a:pt x="6138" y="11984"/>
                    <a:pt x="6769" y="13284"/>
                  </a:cubicBezTo>
                  <a:cubicBezTo>
                    <a:pt x="6794" y="13322"/>
                    <a:pt x="6832" y="13322"/>
                    <a:pt x="6832" y="13297"/>
                  </a:cubicBezTo>
                  <a:cubicBezTo>
                    <a:pt x="6592" y="11782"/>
                    <a:pt x="6769" y="9913"/>
                    <a:pt x="7476" y="8423"/>
                  </a:cubicBezTo>
                  <a:cubicBezTo>
                    <a:pt x="6289" y="12173"/>
                    <a:pt x="9976" y="18853"/>
                    <a:pt x="10140" y="19156"/>
                  </a:cubicBezTo>
                  <a:cubicBezTo>
                    <a:pt x="10178" y="19207"/>
                    <a:pt x="10229" y="19244"/>
                    <a:pt x="10304" y="19257"/>
                  </a:cubicBezTo>
                  <a:cubicBezTo>
                    <a:pt x="10368" y="19270"/>
                    <a:pt x="10431" y="19244"/>
                    <a:pt x="10481" y="19194"/>
                  </a:cubicBezTo>
                  <a:cubicBezTo>
                    <a:pt x="10658" y="18992"/>
                    <a:pt x="10885" y="18853"/>
                    <a:pt x="11150" y="18752"/>
                  </a:cubicBezTo>
                  <a:cubicBezTo>
                    <a:pt x="11138" y="19106"/>
                    <a:pt x="11226" y="19459"/>
                    <a:pt x="11264" y="19750"/>
                  </a:cubicBezTo>
                  <a:cubicBezTo>
                    <a:pt x="11327" y="20141"/>
                    <a:pt x="11441" y="20444"/>
                    <a:pt x="11592" y="20785"/>
                  </a:cubicBezTo>
                  <a:cubicBezTo>
                    <a:pt x="11643" y="20861"/>
                    <a:pt x="11757" y="20810"/>
                    <a:pt x="11731" y="20734"/>
                  </a:cubicBezTo>
                  <a:cubicBezTo>
                    <a:pt x="11567" y="20356"/>
                    <a:pt x="11542" y="19901"/>
                    <a:pt x="11491" y="19472"/>
                  </a:cubicBezTo>
                  <a:cubicBezTo>
                    <a:pt x="11479" y="19219"/>
                    <a:pt x="11466" y="18929"/>
                    <a:pt x="11340" y="18701"/>
                  </a:cubicBezTo>
                  <a:cubicBezTo>
                    <a:pt x="11555" y="18638"/>
                    <a:pt x="11794" y="18613"/>
                    <a:pt x="12060" y="18613"/>
                  </a:cubicBezTo>
                  <a:cubicBezTo>
                    <a:pt x="11870" y="19068"/>
                    <a:pt x="11996" y="19661"/>
                    <a:pt x="12135" y="20090"/>
                  </a:cubicBezTo>
                  <a:cubicBezTo>
                    <a:pt x="12148" y="20191"/>
                    <a:pt x="12300" y="20154"/>
                    <a:pt x="12287" y="20040"/>
                  </a:cubicBezTo>
                  <a:cubicBezTo>
                    <a:pt x="12236" y="19762"/>
                    <a:pt x="12186" y="19472"/>
                    <a:pt x="12211" y="19156"/>
                  </a:cubicBezTo>
                  <a:cubicBezTo>
                    <a:pt x="12236" y="18992"/>
                    <a:pt x="12274" y="18790"/>
                    <a:pt x="12262" y="18613"/>
                  </a:cubicBezTo>
                  <a:cubicBezTo>
                    <a:pt x="12451" y="18613"/>
                    <a:pt x="12640" y="18626"/>
                    <a:pt x="12842" y="18651"/>
                  </a:cubicBezTo>
                  <a:cubicBezTo>
                    <a:pt x="12514" y="18979"/>
                    <a:pt x="12539" y="19674"/>
                    <a:pt x="12552" y="20065"/>
                  </a:cubicBezTo>
                  <a:cubicBezTo>
                    <a:pt x="12565" y="20204"/>
                    <a:pt x="12779" y="20166"/>
                    <a:pt x="12767" y="20027"/>
                  </a:cubicBezTo>
                  <a:cubicBezTo>
                    <a:pt x="12754" y="19750"/>
                    <a:pt x="12805" y="19484"/>
                    <a:pt x="12893" y="19219"/>
                  </a:cubicBezTo>
                  <a:cubicBezTo>
                    <a:pt x="12956" y="19030"/>
                    <a:pt x="13057" y="18853"/>
                    <a:pt x="13057" y="18689"/>
                  </a:cubicBezTo>
                  <a:cubicBezTo>
                    <a:pt x="13234" y="18727"/>
                    <a:pt x="13411" y="18752"/>
                    <a:pt x="13587" y="18802"/>
                  </a:cubicBezTo>
                  <a:cubicBezTo>
                    <a:pt x="13297" y="19169"/>
                    <a:pt x="13247" y="19762"/>
                    <a:pt x="13196" y="20179"/>
                  </a:cubicBezTo>
                  <a:cubicBezTo>
                    <a:pt x="13171" y="20280"/>
                    <a:pt x="13310" y="20305"/>
                    <a:pt x="13335" y="20204"/>
                  </a:cubicBezTo>
                  <a:cubicBezTo>
                    <a:pt x="13411" y="19939"/>
                    <a:pt x="13461" y="19674"/>
                    <a:pt x="13537" y="19446"/>
                  </a:cubicBezTo>
                  <a:cubicBezTo>
                    <a:pt x="13613" y="19232"/>
                    <a:pt x="13701" y="19055"/>
                    <a:pt x="13752" y="18853"/>
                  </a:cubicBezTo>
                  <a:cubicBezTo>
                    <a:pt x="14295" y="18992"/>
                    <a:pt x="14825" y="19207"/>
                    <a:pt x="15317" y="19446"/>
                  </a:cubicBezTo>
                  <a:cubicBezTo>
                    <a:pt x="16201" y="19901"/>
                    <a:pt x="16593" y="20343"/>
                    <a:pt x="16618" y="20520"/>
                  </a:cubicBezTo>
                  <a:cubicBezTo>
                    <a:pt x="16239" y="20734"/>
                    <a:pt x="14017" y="21442"/>
                    <a:pt x="11984" y="22010"/>
                  </a:cubicBezTo>
                  <a:cubicBezTo>
                    <a:pt x="11971" y="22022"/>
                    <a:pt x="11946" y="22035"/>
                    <a:pt x="11933" y="22048"/>
                  </a:cubicBezTo>
                  <a:cubicBezTo>
                    <a:pt x="11618" y="21543"/>
                    <a:pt x="11365" y="21050"/>
                    <a:pt x="11125" y="20482"/>
                  </a:cubicBezTo>
                  <a:cubicBezTo>
                    <a:pt x="11075" y="20368"/>
                    <a:pt x="10898" y="20406"/>
                    <a:pt x="10911" y="20545"/>
                  </a:cubicBezTo>
                  <a:cubicBezTo>
                    <a:pt x="10911" y="21063"/>
                    <a:pt x="11201" y="21568"/>
                    <a:pt x="11428" y="22035"/>
                  </a:cubicBezTo>
                  <a:cubicBezTo>
                    <a:pt x="11681" y="22490"/>
                    <a:pt x="11921" y="23096"/>
                    <a:pt x="12300" y="23474"/>
                  </a:cubicBezTo>
                  <a:cubicBezTo>
                    <a:pt x="12300" y="23487"/>
                    <a:pt x="12312" y="23487"/>
                    <a:pt x="12325" y="23500"/>
                  </a:cubicBezTo>
                  <a:cubicBezTo>
                    <a:pt x="12754" y="24422"/>
                    <a:pt x="13348" y="25747"/>
                    <a:pt x="13297" y="27124"/>
                  </a:cubicBezTo>
                  <a:cubicBezTo>
                    <a:pt x="13297" y="27162"/>
                    <a:pt x="13297" y="27212"/>
                    <a:pt x="13297" y="27300"/>
                  </a:cubicBezTo>
                  <a:cubicBezTo>
                    <a:pt x="13335" y="28702"/>
                    <a:pt x="13045" y="29586"/>
                    <a:pt x="12426" y="29927"/>
                  </a:cubicBezTo>
                  <a:cubicBezTo>
                    <a:pt x="11769" y="30306"/>
                    <a:pt x="11075" y="29914"/>
                    <a:pt x="10405" y="29535"/>
                  </a:cubicBezTo>
                  <a:cubicBezTo>
                    <a:pt x="10279" y="29460"/>
                    <a:pt x="10140" y="29384"/>
                    <a:pt x="10014" y="29321"/>
                  </a:cubicBezTo>
                  <a:cubicBezTo>
                    <a:pt x="10014" y="29308"/>
                    <a:pt x="10027" y="29296"/>
                    <a:pt x="10014" y="29296"/>
                  </a:cubicBezTo>
                  <a:cubicBezTo>
                    <a:pt x="9938" y="28992"/>
                    <a:pt x="9559" y="28753"/>
                    <a:pt x="9395" y="28513"/>
                  </a:cubicBezTo>
                  <a:cubicBezTo>
                    <a:pt x="9181" y="28235"/>
                    <a:pt x="8991" y="27919"/>
                    <a:pt x="8814" y="27604"/>
                  </a:cubicBezTo>
                  <a:cubicBezTo>
                    <a:pt x="8751" y="27553"/>
                    <a:pt x="8676" y="27616"/>
                    <a:pt x="8688" y="27692"/>
                  </a:cubicBezTo>
                  <a:cubicBezTo>
                    <a:pt x="8827" y="28058"/>
                    <a:pt x="9042" y="28374"/>
                    <a:pt x="9256" y="28727"/>
                  </a:cubicBezTo>
                  <a:cubicBezTo>
                    <a:pt x="9332" y="28841"/>
                    <a:pt x="9408" y="28967"/>
                    <a:pt x="9496" y="29094"/>
                  </a:cubicBezTo>
                  <a:cubicBezTo>
                    <a:pt x="9408" y="29068"/>
                    <a:pt x="9332" y="29043"/>
                    <a:pt x="9256" y="29030"/>
                  </a:cubicBezTo>
                  <a:cubicBezTo>
                    <a:pt x="8751" y="28980"/>
                    <a:pt x="7110" y="27073"/>
                    <a:pt x="5961" y="25558"/>
                  </a:cubicBezTo>
                  <a:cubicBezTo>
                    <a:pt x="6024" y="25482"/>
                    <a:pt x="6037" y="25381"/>
                    <a:pt x="5986" y="25305"/>
                  </a:cubicBezTo>
                  <a:cubicBezTo>
                    <a:pt x="5797" y="25028"/>
                    <a:pt x="5632" y="24750"/>
                    <a:pt x="5481" y="24485"/>
                  </a:cubicBezTo>
                  <a:cubicBezTo>
                    <a:pt x="5266" y="23954"/>
                    <a:pt x="5052" y="23424"/>
                    <a:pt x="4597" y="23096"/>
                  </a:cubicBezTo>
                  <a:cubicBezTo>
                    <a:pt x="4509" y="23007"/>
                    <a:pt x="4382" y="23134"/>
                    <a:pt x="4433" y="23209"/>
                  </a:cubicBezTo>
                  <a:cubicBezTo>
                    <a:pt x="4799" y="23815"/>
                    <a:pt x="4951" y="24598"/>
                    <a:pt x="5342" y="25204"/>
                  </a:cubicBezTo>
                  <a:cubicBezTo>
                    <a:pt x="4900" y="25533"/>
                    <a:pt x="2362" y="27401"/>
                    <a:pt x="1036" y="28109"/>
                  </a:cubicBezTo>
                  <a:cubicBezTo>
                    <a:pt x="834" y="27806"/>
                    <a:pt x="721" y="27477"/>
                    <a:pt x="657" y="27124"/>
                  </a:cubicBezTo>
                  <a:cubicBezTo>
                    <a:pt x="670" y="27124"/>
                    <a:pt x="695" y="27124"/>
                    <a:pt x="721" y="27111"/>
                  </a:cubicBezTo>
                  <a:cubicBezTo>
                    <a:pt x="935" y="27061"/>
                    <a:pt x="1213" y="27035"/>
                    <a:pt x="1466" y="27048"/>
                  </a:cubicBezTo>
                  <a:cubicBezTo>
                    <a:pt x="1668" y="27048"/>
                    <a:pt x="1895" y="27098"/>
                    <a:pt x="2084" y="27035"/>
                  </a:cubicBezTo>
                  <a:cubicBezTo>
                    <a:pt x="2160" y="27010"/>
                    <a:pt x="2135" y="26934"/>
                    <a:pt x="2109" y="26896"/>
                  </a:cubicBezTo>
                  <a:cubicBezTo>
                    <a:pt x="1882" y="26821"/>
                    <a:pt x="1604" y="26833"/>
                    <a:pt x="1352" y="26859"/>
                  </a:cubicBezTo>
                  <a:cubicBezTo>
                    <a:pt x="1112" y="26884"/>
                    <a:pt x="897" y="26909"/>
                    <a:pt x="645" y="26960"/>
                  </a:cubicBezTo>
                  <a:cubicBezTo>
                    <a:pt x="632" y="26972"/>
                    <a:pt x="632" y="26972"/>
                    <a:pt x="632" y="26972"/>
                  </a:cubicBezTo>
                  <a:cubicBezTo>
                    <a:pt x="620" y="26833"/>
                    <a:pt x="607" y="26682"/>
                    <a:pt x="607" y="26530"/>
                  </a:cubicBezTo>
                  <a:cubicBezTo>
                    <a:pt x="1061" y="26581"/>
                    <a:pt x="1541" y="26619"/>
                    <a:pt x="1983" y="26492"/>
                  </a:cubicBezTo>
                  <a:cubicBezTo>
                    <a:pt x="2059" y="26467"/>
                    <a:pt x="2034" y="26366"/>
                    <a:pt x="1971" y="26353"/>
                  </a:cubicBezTo>
                  <a:cubicBezTo>
                    <a:pt x="1705" y="26303"/>
                    <a:pt x="1453" y="26353"/>
                    <a:pt x="1213" y="26341"/>
                  </a:cubicBezTo>
                  <a:cubicBezTo>
                    <a:pt x="998" y="26353"/>
                    <a:pt x="822" y="26353"/>
                    <a:pt x="620" y="26341"/>
                  </a:cubicBezTo>
                  <a:cubicBezTo>
                    <a:pt x="657" y="25886"/>
                    <a:pt x="796" y="25394"/>
                    <a:pt x="1024" y="24914"/>
                  </a:cubicBezTo>
                  <a:cubicBezTo>
                    <a:pt x="1074" y="24813"/>
                    <a:pt x="1112" y="24725"/>
                    <a:pt x="1162" y="24636"/>
                  </a:cubicBezTo>
                  <a:cubicBezTo>
                    <a:pt x="1175" y="24687"/>
                    <a:pt x="1213" y="24725"/>
                    <a:pt x="1276" y="24687"/>
                  </a:cubicBezTo>
                  <a:cubicBezTo>
                    <a:pt x="1680" y="24598"/>
                    <a:pt x="2097" y="24598"/>
                    <a:pt x="2501" y="24674"/>
                  </a:cubicBezTo>
                  <a:cubicBezTo>
                    <a:pt x="2766" y="24699"/>
                    <a:pt x="3094" y="24826"/>
                    <a:pt x="3347" y="24775"/>
                  </a:cubicBezTo>
                  <a:cubicBezTo>
                    <a:pt x="3423" y="24750"/>
                    <a:pt x="3448" y="24611"/>
                    <a:pt x="3385" y="24573"/>
                  </a:cubicBezTo>
                  <a:cubicBezTo>
                    <a:pt x="3107" y="24384"/>
                    <a:pt x="2665" y="24358"/>
                    <a:pt x="2312" y="24371"/>
                  </a:cubicBezTo>
                  <a:cubicBezTo>
                    <a:pt x="1945" y="24333"/>
                    <a:pt x="1604" y="24371"/>
                    <a:pt x="1226" y="24523"/>
                  </a:cubicBezTo>
                  <a:cubicBezTo>
                    <a:pt x="1428" y="24194"/>
                    <a:pt x="1668" y="23879"/>
                    <a:pt x="1920" y="23613"/>
                  </a:cubicBezTo>
                  <a:cubicBezTo>
                    <a:pt x="2236" y="23702"/>
                    <a:pt x="2551" y="23790"/>
                    <a:pt x="2854" y="23879"/>
                  </a:cubicBezTo>
                  <a:cubicBezTo>
                    <a:pt x="3221" y="23980"/>
                    <a:pt x="3562" y="24182"/>
                    <a:pt x="3928" y="24257"/>
                  </a:cubicBezTo>
                  <a:cubicBezTo>
                    <a:pt x="4029" y="24270"/>
                    <a:pt x="4054" y="24144"/>
                    <a:pt x="4004" y="24055"/>
                  </a:cubicBezTo>
                  <a:cubicBezTo>
                    <a:pt x="3549" y="23651"/>
                    <a:pt x="2753" y="23525"/>
                    <a:pt x="2084" y="23462"/>
                  </a:cubicBezTo>
                  <a:cubicBezTo>
                    <a:pt x="2185" y="23361"/>
                    <a:pt x="2286" y="23272"/>
                    <a:pt x="2400" y="23197"/>
                  </a:cubicBezTo>
                  <a:cubicBezTo>
                    <a:pt x="2690" y="23222"/>
                    <a:pt x="2993" y="23285"/>
                    <a:pt x="3271" y="23336"/>
                  </a:cubicBezTo>
                  <a:cubicBezTo>
                    <a:pt x="3574" y="23386"/>
                    <a:pt x="3827" y="23538"/>
                    <a:pt x="4092" y="23588"/>
                  </a:cubicBezTo>
                  <a:cubicBezTo>
                    <a:pt x="4155" y="23601"/>
                    <a:pt x="4206" y="23538"/>
                    <a:pt x="4142" y="23500"/>
                  </a:cubicBezTo>
                  <a:cubicBezTo>
                    <a:pt x="3928" y="23323"/>
                    <a:pt x="3562" y="23247"/>
                    <a:pt x="3309" y="23171"/>
                  </a:cubicBezTo>
                  <a:cubicBezTo>
                    <a:pt x="3031" y="23121"/>
                    <a:pt x="2779" y="23096"/>
                    <a:pt x="2514" y="23108"/>
                  </a:cubicBezTo>
                  <a:cubicBezTo>
                    <a:pt x="2968" y="22793"/>
                    <a:pt x="3448" y="22603"/>
                    <a:pt x="3915" y="22591"/>
                  </a:cubicBezTo>
                  <a:cubicBezTo>
                    <a:pt x="3991" y="22591"/>
                    <a:pt x="4054" y="22540"/>
                    <a:pt x="4092" y="22464"/>
                  </a:cubicBezTo>
                  <a:cubicBezTo>
                    <a:pt x="4130" y="22401"/>
                    <a:pt x="4117" y="22313"/>
                    <a:pt x="4067" y="22250"/>
                  </a:cubicBezTo>
                  <a:cubicBezTo>
                    <a:pt x="4041" y="22212"/>
                    <a:pt x="1516" y="18828"/>
                    <a:pt x="1844" y="13701"/>
                  </a:cubicBezTo>
                  <a:cubicBezTo>
                    <a:pt x="1895" y="15166"/>
                    <a:pt x="2286" y="16706"/>
                    <a:pt x="2918" y="17855"/>
                  </a:cubicBezTo>
                  <a:lnTo>
                    <a:pt x="2956" y="17868"/>
                  </a:lnTo>
                  <a:cubicBezTo>
                    <a:pt x="2400" y="16757"/>
                    <a:pt x="2084" y="15482"/>
                    <a:pt x="2173" y="14282"/>
                  </a:cubicBezTo>
                  <a:cubicBezTo>
                    <a:pt x="2223" y="13423"/>
                    <a:pt x="2349" y="12438"/>
                    <a:pt x="2236" y="11592"/>
                  </a:cubicBezTo>
                  <a:cubicBezTo>
                    <a:pt x="2223" y="11542"/>
                    <a:pt x="2198" y="11517"/>
                    <a:pt x="2160" y="11517"/>
                  </a:cubicBezTo>
                  <a:cubicBezTo>
                    <a:pt x="2274" y="11012"/>
                    <a:pt x="2400" y="10507"/>
                    <a:pt x="2577" y="9976"/>
                  </a:cubicBezTo>
                  <a:cubicBezTo>
                    <a:pt x="4395" y="4294"/>
                    <a:pt x="9458" y="2615"/>
                    <a:pt x="12691" y="2135"/>
                  </a:cubicBezTo>
                  <a:cubicBezTo>
                    <a:pt x="11176" y="2526"/>
                    <a:pt x="9711" y="3701"/>
                    <a:pt x="8600" y="4509"/>
                  </a:cubicBezTo>
                  <a:cubicBezTo>
                    <a:pt x="6883" y="5708"/>
                    <a:pt x="5317" y="7009"/>
                    <a:pt x="4749" y="9080"/>
                  </a:cubicBezTo>
                  <a:cubicBezTo>
                    <a:pt x="4004" y="11757"/>
                    <a:pt x="4584" y="14396"/>
                    <a:pt x="4976" y="17060"/>
                  </a:cubicBezTo>
                  <a:cubicBezTo>
                    <a:pt x="5329" y="19219"/>
                    <a:pt x="5898" y="21164"/>
                    <a:pt x="7514" y="22742"/>
                  </a:cubicBezTo>
                  <a:cubicBezTo>
                    <a:pt x="7577" y="22755"/>
                    <a:pt x="7615" y="22704"/>
                    <a:pt x="7590" y="22654"/>
                  </a:cubicBezTo>
                  <a:cubicBezTo>
                    <a:pt x="6895" y="21795"/>
                    <a:pt x="6112" y="20987"/>
                    <a:pt x="5759" y="19914"/>
                  </a:cubicBezTo>
                  <a:cubicBezTo>
                    <a:pt x="5405" y="18853"/>
                    <a:pt x="5367" y="17767"/>
                    <a:pt x="5190" y="16656"/>
                  </a:cubicBezTo>
                  <a:cubicBezTo>
                    <a:pt x="4875" y="14484"/>
                    <a:pt x="4382" y="12098"/>
                    <a:pt x="4900" y="9938"/>
                  </a:cubicBezTo>
                  <a:cubicBezTo>
                    <a:pt x="5430" y="7514"/>
                    <a:pt x="6883" y="6226"/>
                    <a:pt x="8802" y="4862"/>
                  </a:cubicBezTo>
                  <a:cubicBezTo>
                    <a:pt x="10456" y="3675"/>
                    <a:pt x="11996" y="2653"/>
                    <a:pt x="14029" y="2337"/>
                  </a:cubicBezTo>
                  <a:cubicBezTo>
                    <a:pt x="14206" y="2337"/>
                    <a:pt x="14219" y="2059"/>
                    <a:pt x="14055" y="2034"/>
                  </a:cubicBezTo>
                  <a:cubicBezTo>
                    <a:pt x="13891" y="2009"/>
                    <a:pt x="13714" y="2009"/>
                    <a:pt x="13550" y="2009"/>
                  </a:cubicBezTo>
                  <a:cubicBezTo>
                    <a:pt x="13802" y="1958"/>
                    <a:pt x="14206" y="1844"/>
                    <a:pt x="14699" y="1706"/>
                  </a:cubicBezTo>
                  <a:cubicBezTo>
                    <a:pt x="16214" y="1289"/>
                    <a:pt x="19371" y="418"/>
                    <a:pt x="20040" y="822"/>
                  </a:cubicBezTo>
                  <a:cubicBezTo>
                    <a:pt x="20103" y="860"/>
                    <a:pt x="20103" y="885"/>
                    <a:pt x="20103" y="897"/>
                  </a:cubicBezTo>
                  <a:cubicBezTo>
                    <a:pt x="20204" y="1402"/>
                    <a:pt x="19017" y="2223"/>
                    <a:pt x="18234" y="2766"/>
                  </a:cubicBezTo>
                  <a:cubicBezTo>
                    <a:pt x="17653" y="3170"/>
                    <a:pt x="17275" y="3435"/>
                    <a:pt x="17085" y="3663"/>
                  </a:cubicBezTo>
                  <a:cubicBezTo>
                    <a:pt x="17035" y="3688"/>
                    <a:pt x="16984" y="3701"/>
                    <a:pt x="16934" y="3726"/>
                  </a:cubicBezTo>
                  <a:cubicBezTo>
                    <a:pt x="16605" y="3802"/>
                    <a:pt x="16239" y="3865"/>
                    <a:pt x="15911" y="3802"/>
                  </a:cubicBezTo>
                  <a:cubicBezTo>
                    <a:pt x="15911" y="3802"/>
                    <a:pt x="15873" y="3827"/>
                    <a:pt x="15898" y="3839"/>
                  </a:cubicBezTo>
                  <a:cubicBezTo>
                    <a:pt x="16227" y="3966"/>
                    <a:pt x="16555" y="4067"/>
                    <a:pt x="16883" y="3991"/>
                  </a:cubicBezTo>
                  <a:cubicBezTo>
                    <a:pt x="16896" y="3991"/>
                    <a:pt x="16921" y="3978"/>
                    <a:pt x="16946" y="3978"/>
                  </a:cubicBezTo>
                  <a:cubicBezTo>
                    <a:pt x="16946" y="3991"/>
                    <a:pt x="16946" y="4004"/>
                    <a:pt x="16946" y="4004"/>
                  </a:cubicBezTo>
                  <a:cubicBezTo>
                    <a:pt x="16946" y="4294"/>
                    <a:pt x="17262" y="4547"/>
                    <a:pt x="17590" y="4799"/>
                  </a:cubicBezTo>
                  <a:close/>
                  <a:moveTo>
                    <a:pt x="17477" y="3852"/>
                  </a:moveTo>
                  <a:cubicBezTo>
                    <a:pt x="17616" y="3802"/>
                    <a:pt x="17742" y="3726"/>
                    <a:pt x="17818" y="3612"/>
                  </a:cubicBezTo>
                  <a:cubicBezTo>
                    <a:pt x="17830" y="3600"/>
                    <a:pt x="17830" y="3587"/>
                    <a:pt x="17830" y="3562"/>
                  </a:cubicBezTo>
                  <a:cubicBezTo>
                    <a:pt x="18032" y="3410"/>
                    <a:pt x="18272" y="3259"/>
                    <a:pt x="18474" y="3107"/>
                  </a:cubicBezTo>
                  <a:cubicBezTo>
                    <a:pt x="19497" y="2400"/>
                    <a:pt x="20671" y="1592"/>
                    <a:pt x="20520" y="809"/>
                  </a:cubicBezTo>
                  <a:cubicBezTo>
                    <a:pt x="20494" y="670"/>
                    <a:pt x="20393" y="544"/>
                    <a:pt x="20255" y="455"/>
                  </a:cubicBezTo>
                  <a:cubicBezTo>
                    <a:pt x="19497" y="1"/>
                    <a:pt x="17148" y="594"/>
                    <a:pt x="14585" y="1301"/>
                  </a:cubicBezTo>
                  <a:cubicBezTo>
                    <a:pt x="14004" y="1466"/>
                    <a:pt x="13537" y="1592"/>
                    <a:pt x="13335" y="1630"/>
                  </a:cubicBezTo>
                  <a:lnTo>
                    <a:pt x="13209" y="1642"/>
                  </a:lnTo>
                  <a:cubicBezTo>
                    <a:pt x="9951" y="2021"/>
                    <a:pt x="4180" y="3587"/>
                    <a:pt x="2173" y="9850"/>
                  </a:cubicBezTo>
                  <a:cubicBezTo>
                    <a:pt x="102" y="16227"/>
                    <a:pt x="2753" y="21000"/>
                    <a:pt x="3536" y="22212"/>
                  </a:cubicBezTo>
                  <a:cubicBezTo>
                    <a:pt x="2413" y="22426"/>
                    <a:pt x="1289" y="23386"/>
                    <a:pt x="645" y="24725"/>
                  </a:cubicBezTo>
                  <a:cubicBezTo>
                    <a:pt x="1" y="26101"/>
                    <a:pt x="51" y="27503"/>
                    <a:pt x="796" y="28500"/>
                  </a:cubicBezTo>
                  <a:cubicBezTo>
                    <a:pt x="859" y="28588"/>
                    <a:pt x="973" y="28614"/>
                    <a:pt x="1061" y="28563"/>
                  </a:cubicBezTo>
                  <a:cubicBezTo>
                    <a:pt x="2299" y="27944"/>
                    <a:pt x="4812" y="26114"/>
                    <a:pt x="5481" y="25621"/>
                  </a:cubicBezTo>
                  <a:cubicBezTo>
                    <a:pt x="6163" y="26530"/>
                    <a:pt x="8335" y="29359"/>
                    <a:pt x="9193" y="29447"/>
                  </a:cubicBezTo>
                  <a:cubicBezTo>
                    <a:pt x="9484" y="29498"/>
                    <a:pt x="9837" y="29687"/>
                    <a:pt x="10203" y="29902"/>
                  </a:cubicBezTo>
                  <a:cubicBezTo>
                    <a:pt x="10709" y="30192"/>
                    <a:pt x="11277" y="30508"/>
                    <a:pt x="11858" y="30508"/>
                  </a:cubicBezTo>
                  <a:cubicBezTo>
                    <a:pt x="12110" y="30508"/>
                    <a:pt x="12375" y="30445"/>
                    <a:pt x="12640" y="30293"/>
                  </a:cubicBezTo>
                  <a:cubicBezTo>
                    <a:pt x="13790" y="29649"/>
                    <a:pt x="13739" y="27869"/>
                    <a:pt x="13714" y="27288"/>
                  </a:cubicBezTo>
                  <a:cubicBezTo>
                    <a:pt x="13714" y="27225"/>
                    <a:pt x="13714" y="27187"/>
                    <a:pt x="13714" y="27174"/>
                  </a:cubicBezTo>
                  <a:cubicBezTo>
                    <a:pt x="13714" y="27174"/>
                    <a:pt x="13714" y="27162"/>
                    <a:pt x="13714" y="27149"/>
                  </a:cubicBezTo>
                  <a:cubicBezTo>
                    <a:pt x="13777" y="25596"/>
                    <a:pt x="13095" y="24144"/>
                    <a:pt x="12640" y="23171"/>
                  </a:cubicBezTo>
                  <a:cubicBezTo>
                    <a:pt x="12489" y="22868"/>
                    <a:pt x="12350" y="22565"/>
                    <a:pt x="12287" y="22363"/>
                  </a:cubicBezTo>
                  <a:cubicBezTo>
                    <a:pt x="16908" y="21050"/>
                    <a:pt x="16984" y="20810"/>
                    <a:pt x="17022" y="20671"/>
                  </a:cubicBezTo>
                  <a:cubicBezTo>
                    <a:pt x="17174" y="20015"/>
                    <a:pt x="16012" y="19333"/>
                    <a:pt x="15507" y="19080"/>
                  </a:cubicBezTo>
                  <a:cubicBezTo>
                    <a:pt x="14080" y="18348"/>
                    <a:pt x="11618" y="17691"/>
                    <a:pt x="10380" y="18701"/>
                  </a:cubicBezTo>
                  <a:cubicBezTo>
                    <a:pt x="9686" y="17401"/>
                    <a:pt x="6554" y="11138"/>
                    <a:pt x="8057" y="8070"/>
                  </a:cubicBezTo>
                  <a:cubicBezTo>
                    <a:pt x="9660" y="4824"/>
                    <a:pt x="13082" y="4357"/>
                    <a:pt x="13903" y="4408"/>
                  </a:cubicBezTo>
                  <a:cubicBezTo>
                    <a:pt x="14017" y="4420"/>
                    <a:pt x="14320" y="4622"/>
                    <a:pt x="14610" y="4812"/>
                  </a:cubicBezTo>
                  <a:cubicBezTo>
                    <a:pt x="15406" y="5329"/>
                    <a:pt x="16605" y="6112"/>
                    <a:pt x="17754" y="5847"/>
                  </a:cubicBezTo>
                  <a:cubicBezTo>
                    <a:pt x="18070" y="5771"/>
                    <a:pt x="18424" y="5645"/>
                    <a:pt x="18487" y="5355"/>
                  </a:cubicBezTo>
                  <a:cubicBezTo>
                    <a:pt x="18563" y="5026"/>
                    <a:pt x="18209" y="4749"/>
                    <a:pt x="17843" y="4471"/>
                  </a:cubicBezTo>
                  <a:cubicBezTo>
                    <a:pt x="17679" y="4345"/>
                    <a:pt x="17376" y="4105"/>
                    <a:pt x="17363" y="4004"/>
                  </a:cubicBezTo>
                  <a:cubicBezTo>
                    <a:pt x="17376" y="3966"/>
                    <a:pt x="17413" y="3915"/>
                    <a:pt x="17477" y="38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3"/>
            <p:cNvSpPr/>
            <p:nvPr/>
          </p:nvSpPr>
          <p:spPr>
            <a:xfrm>
              <a:off x="1907100" y="4080400"/>
              <a:ext cx="22125" cy="43275"/>
            </a:xfrm>
            <a:custGeom>
              <a:avLst/>
              <a:gdLst/>
              <a:ahLst/>
              <a:cxnLst/>
              <a:rect l="l" t="t" r="r" b="b"/>
              <a:pathLst>
                <a:path w="885" h="1731" extrusionOk="0">
                  <a:moveTo>
                    <a:pt x="404" y="1352"/>
                  </a:moveTo>
                  <a:cubicBezTo>
                    <a:pt x="417" y="1415"/>
                    <a:pt x="531" y="1377"/>
                    <a:pt x="518" y="1301"/>
                  </a:cubicBezTo>
                  <a:cubicBezTo>
                    <a:pt x="442" y="1150"/>
                    <a:pt x="430" y="1023"/>
                    <a:pt x="392" y="884"/>
                  </a:cubicBezTo>
                  <a:cubicBezTo>
                    <a:pt x="531" y="1124"/>
                    <a:pt x="695" y="1402"/>
                    <a:pt x="821" y="1705"/>
                  </a:cubicBezTo>
                  <a:cubicBezTo>
                    <a:pt x="808" y="1730"/>
                    <a:pt x="884" y="1718"/>
                    <a:pt x="859" y="1680"/>
                  </a:cubicBezTo>
                  <a:cubicBezTo>
                    <a:pt x="821" y="1326"/>
                    <a:pt x="745" y="998"/>
                    <a:pt x="568" y="645"/>
                  </a:cubicBezTo>
                  <a:cubicBezTo>
                    <a:pt x="467" y="417"/>
                    <a:pt x="354" y="89"/>
                    <a:pt x="126" y="13"/>
                  </a:cubicBezTo>
                  <a:cubicBezTo>
                    <a:pt x="63" y="1"/>
                    <a:pt x="13" y="64"/>
                    <a:pt x="13" y="89"/>
                  </a:cubicBezTo>
                  <a:cubicBezTo>
                    <a:pt x="0" y="240"/>
                    <a:pt x="76" y="379"/>
                    <a:pt x="164" y="518"/>
                  </a:cubicBezTo>
                  <a:cubicBezTo>
                    <a:pt x="38" y="771"/>
                    <a:pt x="265" y="1150"/>
                    <a:pt x="404" y="13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3"/>
            <p:cNvSpPr/>
            <p:nvPr/>
          </p:nvSpPr>
          <p:spPr>
            <a:xfrm>
              <a:off x="1636250" y="4069975"/>
              <a:ext cx="54950" cy="13300"/>
            </a:xfrm>
            <a:custGeom>
              <a:avLst/>
              <a:gdLst/>
              <a:ahLst/>
              <a:cxnLst/>
              <a:rect l="l" t="t" r="r" b="b"/>
              <a:pathLst>
                <a:path w="2198" h="532" extrusionOk="0">
                  <a:moveTo>
                    <a:pt x="2109" y="317"/>
                  </a:moveTo>
                  <a:cubicBezTo>
                    <a:pt x="1541" y="1"/>
                    <a:pt x="707" y="228"/>
                    <a:pt x="101" y="291"/>
                  </a:cubicBezTo>
                  <a:cubicBezTo>
                    <a:pt x="0" y="304"/>
                    <a:pt x="38" y="481"/>
                    <a:pt x="139" y="468"/>
                  </a:cubicBezTo>
                  <a:cubicBezTo>
                    <a:pt x="455" y="455"/>
                    <a:pt x="770" y="443"/>
                    <a:pt x="1111" y="443"/>
                  </a:cubicBezTo>
                  <a:cubicBezTo>
                    <a:pt x="1427" y="430"/>
                    <a:pt x="1755" y="531"/>
                    <a:pt x="2084" y="481"/>
                  </a:cubicBezTo>
                  <a:cubicBezTo>
                    <a:pt x="2172" y="506"/>
                    <a:pt x="2197" y="367"/>
                    <a:pt x="2109" y="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3"/>
            <p:cNvSpPr/>
            <p:nvPr/>
          </p:nvSpPr>
          <p:spPr>
            <a:xfrm>
              <a:off x="1629625" y="4085450"/>
              <a:ext cx="56825" cy="14550"/>
            </a:xfrm>
            <a:custGeom>
              <a:avLst/>
              <a:gdLst/>
              <a:ahLst/>
              <a:cxnLst/>
              <a:rect l="l" t="t" r="r" b="b"/>
              <a:pathLst>
                <a:path w="2273" h="582" extrusionOk="0">
                  <a:moveTo>
                    <a:pt x="2210" y="392"/>
                  </a:moveTo>
                  <a:cubicBezTo>
                    <a:pt x="1616" y="1"/>
                    <a:pt x="745" y="76"/>
                    <a:pt x="114" y="316"/>
                  </a:cubicBezTo>
                  <a:cubicBezTo>
                    <a:pt x="0" y="354"/>
                    <a:pt x="63" y="544"/>
                    <a:pt x="177" y="493"/>
                  </a:cubicBezTo>
                  <a:cubicBezTo>
                    <a:pt x="568" y="430"/>
                    <a:pt x="960" y="405"/>
                    <a:pt x="1326" y="468"/>
                  </a:cubicBezTo>
                  <a:cubicBezTo>
                    <a:pt x="1629" y="531"/>
                    <a:pt x="1894" y="581"/>
                    <a:pt x="2184" y="531"/>
                  </a:cubicBezTo>
                  <a:cubicBezTo>
                    <a:pt x="2260" y="506"/>
                    <a:pt x="2273" y="405"/>
                    <a:pt x="2210"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3"/>
            <p:cNvSpPr/>
            <p:nvPr/>
          </p:nvSpPr>
          <p:spPr>
            <a:xfrm>
              <a:off x="1953175" y="3929500"/>
              <a:ext cx="16750" cy="24025"/>
            </a:xfrm>
            <a:custGeom>
              <a:avLst/>
              <a:gdLst/>
              <a:ahLst/>
              <a:cxnLst/>
              <a:rect l="l" t="t" r="r" b="b"/>
              <a:pathLst>
                <a:path w="670" h="961" extrusionOk="0">
                  <a:moveTo>
                    <a:pt x="215" y="834"/>
                  </a:moveTo>
                  <a:cubicBezTo>
                    <a:pt x="279" y="670"/>
                    <a:pt x="380" y="519"/>
                    <a:pt x="468" y="392"/>
                  </a:cubicBezTo>
                  <a:cubicBezTo>
                    <a:pt x="556" y="304"/>
                    <a:pt x="670" y="228"/>
                    <a:pt x="657" y="77"/>
                  </a:cubicBezTo>
                  <a:cubicBezTo>
                    <a:pt x="670" y="51"/>
                    <a:pt x="645" y="13"/>
                    <a:pt x="607" y="1"/>
                  </a:cubicBezTo>
                  <a:cubicBezTo>
                    <a:pt x="468" y="13"/>
                    <a:pt x="367" y="203"/>
                    <a:pt x="279" y="291"/>
                  </a:cubicBezTo>
                  <a:cubicBezTo>
                    <a:pt x="178" y="443"/>
                    <a:pt x="114" y="607"/>
                    <a:pt x="51" y="758"/>
                  </a:cubicBezTo>
                  <a:cubicBezTo>
                    <a:pt x="1" y="859"/>
                    <a:pt x="152" y="960"/>
                    <a:pt x="215" y="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3"/>
            <p:cNvSpPr/>
            <p:nvPr/>
          </p:nvSpPr>
          <p:spPr>
            <a:xfrm>
              <a:off x="1968650" y="3937400"/>
              <a:ext cx="15500" cy="14225"/>
            </a:xfrm>
            <a:custGeom>
              <a:avLst/>
              <a:gdLst/>
              <a:ahLst/>
              <a:cxnLst/>
              <a:rect l="l" t="t" r="r" b="b"/>
              <a:pathLst>
                <a:path w="620" h="569" extrusionOk="0">
                  <a:moveTo>
                    <a:pt x="152" y="518"/>
                  </a:moveTo>
                  <a:cubicBezTo>
                    <a:pt x="202" y="392"/>
                    <a:pt x="291" y="329"/>
                    <a:pt x="405" y="253"/>
                  </a:cubicBezTo>
                  <a:cubicBezTo>
                    <a:pt x="480" y="190"/>
                    <a:pt x="569" y="139"/>
                    <a:pt x="619" y="51"/>
                  </a:cubicBezTo>
                  <a:cubicBezTo>
                    <a:pt x="619" y="51"/>
                    <a:pt x="594" y="13"/>
                    <a:pt x="556" y="1"/>
                  </a:cubicBezTo>
                  <a:cubicBezTo>
                    <a:pt x="442" y="13"/>
                    <a:pt x="354" y="139"/>
                    <a:pt x="240" y="190"/>
                  </a:cubicBezTo>
                  <a:cubicBezTo>
                    <a:pt x="152" y="278"/>
                    <a:pt x="101" y="367"/>
                    <a:pt x="13" y="455"/>
                  </a:cubicBezTo>
                  <a:cubicBezTo>
                    <a:pt x="0" y="518"/>
                    <a:pt x="101" y="569"/>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3"/>
            <p:cNvSpPr/>
            <p:nvPr/>
          </p:nvSpPr>
          <p:spPr>
            <a:xfrm>
              <a:off x="1992950" y="3942450"/>
              <a:ext cx="13600" cy="12025"/>
            </a:xfrm>
            <a:custGeom>
              <a:avLst/>
              <a:gdLst/>
              <a:ahLst/>
              <a:cxnLst/>
              <a:rect l="l" t="t" r="r" b="b"/>
              <a:pathLst>
                <a:path w="544" h="481" extrusionOk="0">
                  <a:moveTo>
                    <a:pt x="190" y="430"/>
                  </a:moveTo>
                  <a:cubicBezTo>
                    <a:pt x="316" y="316"/>
                    <a:pt x="468" y="240"/>
                    <a:pt x="531" y="89"/>
                  </a:cubicBezTo>
                  <a:cubicBezTo>
                    <a:pt x="544" y="51"/>
                    <a:pt x="481" y="1"/>
                    <a:pt x="443" y="26"/>
                  </a:cubicBezTo>
                  <a:cubicBezTo>
                    <a:pt x="316" y="114"/>
                    <a:pt x="203" y="190"/>
                    <a:pt x="77" y="278"/>
                  </a:cubicBezTo>
                  <a:cubicBezTo>
                    <a:pt x="1" y="329"/>
                    <a:pt x="77" y="480"/>
                    <a:pt x="190"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3"/>
            <p:cNvSpPr/>
            <p:nvPr/>
          </p:nvSpPr>
          <p:spPr>
            <a:xfrm>
              <a:off x="2021375" y="3516600"/>
              <a:ext cx="28750" cy="8875"/>
            </a:xfrm>
            <a:custGeom>
              <a:avLst/>
              <a:gdLst/>
              <a:ahLst/>
              <a:cxnLst/>
              <a:rect l="l" t="t" r="r" b="b"/>
              <a:pathLst>
                <a:path w="1150" h="355" extrusionOk="0">
                  <a:moveTo>
                    <a:pt x="89" y="215"/>
                  </a:moveTo>
                  <a:cubicBezTo>
                    <a:pt x="253" y="291"/>
                    <a:pt x="455" y="354"/>
                    <a:pt x="632" y="316"/>
                  </a:cubicBezTo>
                  <a:cubicBezTo>
                    <a:pt x="808" y="316"/>
                    <a:pt x="1010" y="329"/>
                    <a:pt x="1099" y="203"/>
                  </a:cubicBezTo>
                  <a:cubicBezTo>
                    <a:pt x="1149" y="140"/>
                    <a:pt x="1124" y="76"/>
                    <a:pt x="1061" y="64"/>
                  </a:cubicBezTo>
                  <a:cubicBezTo>
                    <a:pt x="935" y="1"/>
                    <a:pt x="770" y="102"/>
                    <a:pt x="644" y="76"/>
                  </a:cubicBezTo>
                  <a:cubicBezTo>
                    <a:pt x="455" y="114"/>
                    <a:pt x="291" y="89"/>
                    <a:pt x="126" y="26"/>
                  </a:cubicBezTo>
                  <a:cubicBezTo>
                    <a:pt x="25" y="1"/>
                    <a:pt x="0" y="165"/>
                    <a:pt x="8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3"/>
            <p:cNvSpPr/>
            <p:nvPr/>
          </p:nvSpPr>
          <p:spPr>
            <a:xfrm>
              <a:off x="2036200" y="3503975"/>
              <a:ext cx="13600" cy="6975"/>
            </a:xfrm>
            <a:custGeom>
              <a:avLst/>
              <a:gdLst/>
              <a:ahLst/>
              <a:cxnLst/>
              <a:rect l="l" t="t" r="r" b="b"/>
              <a:pathLst>
                <a:path w="544" h="279" extrusionOk="0">
                  <a:moveTo>
                    <a:pt x="177" y="266"/>
                  </a:moveTo>
                  <a:cubicBezTo>
                    <a:pt x="291" y="215"/>
                    <a:pt x="392" y="203"/>
                    <a:pt x="506" y="190"/>
                  </a:cubicBezTo>
                  <a:cubicBezTo>
                    <a:pt x="544" y="165"/>
                    <a:pt x="544" y="127"/>
                    <a:pt x="518" y="89"/>
                  </a:cubicBezTo>
                  <a:cubicBezTo>
                    <a:pt x="405" y="1"/>
                    <a:pt x="253" y="76"/>
                    <a:pt x="102" y="114"/>
                  </a:cubicBezTo>
                  <a:cubicBezTo>
                    <a:pt x="1" y="127"/>
                    <a:pt x="76" y="278"/>
                    <a:pt x="1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3"/>
            <p:cNvSpPr/>
            <p:nvPr/>
          </p:nvSpPr>
          <p:spPr>
            <a:xfrm>
              <a:off x="2041875" y="3495450"/>
              <a:ext cx="14875" cy="9825"/>
            </a:xfrm>
            <a:custGeom>
              <a:avLst/>
              <a:gdLst/>
              <a:ahLst/>
              <a:cxnLst/>
              <a:rect l="l" t="t" r="r" b="b"/>
              <a:pathLst>
                <a:path w="595" h="393" extrusionOk="0">
                  <a:moveTo>
                    <a:pt x="241" y="354"/>
                  </a:moveTo>
                  <a:cubicBezTo>
                    <a:pt x="354" y="304"/>
                    <a:pt x="506" y="253"/>
                    <a:pt x="557" y="127"/>
                  </a:cubicBezTo>
                  <a:cubicBezTo>
                    <a:pt x="594" y="102"/>
                    <a:pt x="569" y="64"/>
                    <a:pt x="544" y="64"/>
                  </a:cubicBezTo>
                  <a:cubicBezTo>
                    <a:pt x="418" y="1"/>
                    <a:pt x="291" y="76"/>
                    <a:pt x="140" y="127"/>
                  </a:cubicBezTo>
                  <a:cubicBezTo>
                    <a:pt x="1" y="165"/>
                    <a:pt x="89" y="392"/>
                    <a:pt x="241" y="3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3"/>
            <p:cNvSpPr/>
            <p:nvPr/>
          </p:nvSpPr>
          <p:spPr>
            <a:xfrm>
              <a:off x="2051350" y="3478400"/>
              <a:ext cx="15175" cy="15175"/>
            </a:xfrm>
            <a:custGeom>
              <a:avLst/>
              <a:gdLst/>
              <a:ahLst/>
              <a:cxnLst/>
              <a:rect l="l" t="t" r="r" b="b"/>
              <a:pathLst>
                <a:path w="607" h="607" extrusionOk="0">
                  <a:moveTo>
                    <a:pt x="316" y="455"/>
                  </a:moveTo>
                  <a:cubicBezTo>
                    <a:pt x="367" y="367"/>
                    <a:pt x="481" y="354"/>
                    <a:pt x="556" y="291"/>
                  </a:cubicBezTo>
                  <a:cubicBezTo>
                    <a:pt x="594" y="266"/>
                    <a:pt x="607" y="241"/>
                    <a:pt x="582" y="190"/>
                  </a:cubicBezTo>
                  <a:cubicBezTo>
                    <a:pt x="443" y="1"/>
                    <a:pt x="190" y="190"/>
                    <a:pt x="102" y="342"/>
                  </a:cubicBezTo>
                  <a:cubicBezTo>
                    <a:pt x="1" y="506"/>
                    <a:pt x="215" y="607"/>
                    <a:pt x="316"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3"/>
            <p:cNvSpPr/>
            <p:nvPr/>
          </p:nvSpPr>
          <p:spPr>
            <a:xfrm>
              <a:off x="1799750" y="3848375"/>
              <a:ext cx="32875" cy="62225"/>
            </a:xfrm>
            <a:custGeom>
              <a:avLst/>
              <a:gdLst/>
              <a:ahLst/>
              <a:cxnLst/>
              <a:rect l="l" t="t" r="r" b="b"/>
              <a:pathLst>
                <a:path w="1315" h="2489" extrusionOk="0">
                  <a:moveTo>
                    <a:pt x="1175" y="2438"/>
                  </a:moveTo>
                  <a:cubicBezTo>
                    <a:pt x="1238" y="2488"/>
                    <a:pt x="1314" y="2425"/>
                    <a:pt x="1302" y="2362"/>
                  </a:cubicBezTo>
                  <a:cubicBezTo>
                    <a:pt x="1163" y="1983"/>
                    <a:pt x="923" y="1592"/>
                    <a:pt x="708" y="1238"/>
                  </a:cubicBezTo>
                  <a:cubicBezTo>
                    <a:pt x="506" y="821"/>
                    <a:pt x="279" y="430"/>
                    <a:pt x="64" y="39"/>
                  </a:cubicBezTo>
                  <a:cubicBezTo>
                    <a:pt x="39" y="1"/>
                    <a:pt x="1" y="26"/>
                    <a:pt x="39" y="39"/>
                  </a:cubicBezTo>
                  <a:cubicBezTo>
                    <a:pt x="342" y="821"/>
                    <a:pt x="519" y="1869"/>
                    <a:pt x="1175" y="2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3"/>
            <p:cNvSpPr/>
            <p:nvPr/>
          </p:nvSpPr>
          <p:spPr>
            <a:xfrm>
              <a:off x="1908350" y="4165625"/>
              <a:ext cx="31600" cy="20550"/>
            </a:xfrm>
            <a:custGeom>
              <a:avLst/>
              <a:gdLst/>
              <a:ahLst/>
              <a:cxnLst/>
              <a:rect l="l" t="t" r="r" b="b"/>
              <a:pathLst>
                <a:path w="1264" h="822" extrusionOk="0">
                  <a:moveTo>
                    <a:pt x="76" y="695"/>
                  </a:moveTo>
                  <a:cubicBezTo>
                    <a:pt x="1" y="721"/>
                    <a:pt x="13" y="822"/>
                    <a:pt x="89" y="796"/>
                  </a:cubicBezTo>
                  <a:cubicBezTo>
                    <a:pt x="329" y="784"/>
                    <a:pt x="556" y="683"/>
                    <a:pt x="758" y="544"/>
                  </a:cubicBezTo>
                  <a:cubicBezTo>
                    <a:pt x="948" y="443"/>
                    <a:pt x="1213" y="317"/>
                    <a:pt x="1263" y="89"/>
                  </a:cubicBezTo>
                  <a:cubicBezTo>
                    <a:pt x="1263" y="51"/>
                    <a:pt x="1200" y="1"/>
                    <a:pt x="1162" y="39"/>
                  </a:cubicBezTo>
                  <a:cubicBezTo>
                    <a:pt x="986" y="102"/>
                    <a:pt x="847" y="291"/>
                    <a:pt x="683" y="392"/>
                  </a:cubicBezTo>
                  <a:cubicBezTo>
                    <a:pt x="493" y="493"/>
                    <a:pt x="266" y="594"/>
                    <a:pt x="76" y="6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5" name="Google Shape;3345;p33"/>
          <p:cNvGrpSpPr/>
          <p:nvPr/>
        </p:nvGrpSpPr>
        <p:grpSpPr>
          <a:xfrm>
            <a:off x="7984529" y="-509836"/>
            <a:ext cx="1609983" cy="1040949"/>
            <a:chOff x="5945525" y="2467925"/>
            <a:chExt cx="1071750" cy="692950"/>
          </a:xfrm>
        </p:grpSpPr>
        <p:sp>
          <p:nvSpPr>
            <p:cNvPr id="3346" name="Google Shape;3346;p33"/>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3"/>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3"/>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3"/>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3"/>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3"/>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3"/>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3"/>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3"/>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3"/>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3"/>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3"/>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3"/>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3"/>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3"/>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3"/>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3"/>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3"/>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3"/>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3"/>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3"/>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7" name="Google Shape;3367;p33"/>
          <p:cNvGrpSpPr/>
          <p:nvPr/>
        </p:nvGrpSpPr>
        <p:grpSpPr>
          <a:xfrm flipH="1">
            <a:off x="-663912" y="4253573"/>
            <a:ext cx="1609983" cy="1040949"/>
            <a:chOff x="5945525" y="2467925"/>
            <a:chExt cx="1071750" cy="692950"/>
          </a:xfrm>
        </p:grpSpPr>
        <p:sp>
          <p:nvSpPr>
            <p:cNvPr id="3368" name="Google Shape;3368;p33"/>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3"/>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3"/>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3"/>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3"/>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3"/>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3"/>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3"/>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3"/>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3"/>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3"/>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3"/>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3"/>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3"/>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3"/>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3"/>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3"/>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3"/>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3"/>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3"/>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3"/>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1"/>
        </a:solidFill>
        <a:effectLst/>
      </p:bgPr>
    </p:bg>
    <p:spTree>
      <p:nvGrpSpPr>
        <p:cNvPr id="1" name="Shape 3389"/>
        <p:cNvGrpSpPr/>
        <p:nvPr/>
      </p:nvGrpSpPr>
      <p:grpSpPr>
        <a:xfrm>
          <a:off x="0" y="0"/>
          <a:ext cx="0" cy="0"/>
          <a:chOff x="0" y="0"/>
          <a:chExt cx="0" cy="0"/>
        </a:xfrm>
      </p:grpSpPr>
      <p:grpSp>
        <p:nvGrpSpPr>
          <p:cNvPr id="3390" name="Google Shape;3390;p34"/>
          <p:cNvGrpSpPr/>
          <p:nvPr/>
        </p:nvGrpSpPr>
        <p:grpSpPr>
          <a:xfrm>
            <a:off x="7647092" y="113347"/>
            <a:ext cx="1093324" cy="1550198"/>
            <a:chOff x="2329775" y="4053250"/>
            <a:chExt cx="613400" cy="869725"/>
          </a:xfrm>
        </p:grpSpPr>
        <p:sp>
          <p:nvSpPr>
            <p:cNvPr id="3391" name="Google Shape;3391;p34"/>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4"/>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4"/>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4"/>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4"/>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4"/>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4"/>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4"/>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4"/>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4"/>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4"/>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4"/>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4"/>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4"/>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4"/>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4"/>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4"/>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4"/>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4"/>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4"/>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4"/>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4"/>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4"/>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4"/>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4"/>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4"/>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17" name="Google Shape;3417;p34"/>
          <p:cNvGrpSpPr/>
          <p:nvPr/>
        </p:nvGrpSpPr>
        <p:grpSpPr>
          <a:xfrm>
            <a:off x="338052" y="-65680"/>
            <a:ext cx="923535" cy="1908225"/>
            <a:chOff x="6594250" y="1058525"/>
            <a:chExt cx="499100" cy="1031250"/>
          </a:xfrm>
        </p:grpSpPr>
        <p:sp>
          <p:nvSpPr>
            <p:cNvPr id="3418" name="Google Shape;3418;p34"/>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4"/>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4"/>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4"/>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4"/>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4"/>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4" name="Google Shape;3424;p34"/>
          <p:cNvGrpSpPr/>
          <p:nvPr/>
        </p:nvGrpSpPr>
        <p:grpSpPr>
          <a:xfrm rot="10800000" flipH="1">
            <a:off x="2930495" y="-639836"/>
            <a:ext cx="2897256" cy="1046714"/>
            <a:chOff x="5735300" y="3378550"/>
            <a:chExt cx="1320175" cy="476950"/>
          </a:xfrm>
        </p:grpSpPr>
        <p:sp>
          <p:nvSpPr>
            <p:cNvPr id="3425" name="Google Shape;3425;p34"/>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4"/>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4"/>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4"/>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4"/>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4"/>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4"/>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4"/>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4"/>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4"/>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4"/>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4"/>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4"/>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4"/>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4"/>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4"/>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4"/>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4"/>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4"/>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4"/>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4"/>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4"/>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4"/>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4"/>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4"/>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4"/>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4"/>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4"/>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4"/>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4"/>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4"/>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4"/>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4"/>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4"/>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4"/>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4"/>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4"/>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4"/>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4"/>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4"/>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4"/>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4"/>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4"/>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4"/>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4"/>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4"/>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4"/>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4"/>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4"/>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4"/>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4"/>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4"/>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4"/>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8" name="Google Shape;3478;p34"/>
          <p:cNvGrpSpPr/>
          <p:nvPr/>
        </p:nvGrpSpPr>
        <p:grpSpPr>
          <a:xfrm flipH="1">
            <a:off x="403567" y="3503285"/>
            <a:ext cx="1093324" cy="1550198"/>
            <a:chOff x="2329775" y="4053250"/>
            <a:chExt cx="613400" cy="869725"/>
          </a:xfrm>
        </p:grpSpPr>
        <p:sp>
          <p:nvSpPr>
            <p:cNvPr id="3479" name="Google Shape;3479;p34"/>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4"/>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4"/>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4"/>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4"/>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4"/>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4"/>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4"/>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4"/>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4"/>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4"/>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4"/>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4"/>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4"/>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4"/>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4"/>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4"/>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4"/>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4"/>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4"/>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4"/>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4"/>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4"/>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4"/>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4"/>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4"/>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5" name="Google Shape;3505;p34"/>
          <p:cNvGrpSpPr/>
          <p:nvPr/>
        </p:nvGrpSpPr>
        <p:grpSpPr>
          <a:xfrm>
            <a:off x="7704269" y="3776860"/>
            <a:ext cx="1974485" cy="1276622"/>
            <a:chOff x="5945525" y="2467925"/>
            <a:chExt cx="1071750" cy="692950"/>
          </a:xfrm>
        </p:grpSpPr>
        <p:sp>
          <p:nvSpPr>
            <p:cNvPr id="3506" name="Google Shape;3506;p34"/>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4"/>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4"/>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4"/>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4"/>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4"/>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4"/>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4"/>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4"/>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4"/>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4"/>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4"/>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4"/>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4"/>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4"/>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4"/>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4"/>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4"/>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4"/>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4"/>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4"/>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8"/>
        <p:cNvGrpSpPr/>
        <p:nvPr/>
      </p:nvGrpSpPr>
      <p:grpSpPr>
        <a:xfrm>
          <a:off x="0" y="0"/>
          <a:ext cx="0" cy="0"/>
          <a:chOff x="0" y="0"/>
          <a:chExt cx="0" cy="0"/>
        </a:xfrm>
      </p:grpSpPr>
      <p:grpSp>
        <p:nvGrpSpPr>
          <p:cNvPr id="229" name="Google Shape;229;p4"/>
          <p:cNvGrpSpPr/>
          <p:nvPr/>
        </p:nvGrpSpPr>
        <p:grpSpPr>
          <a:xfrm>
            <a:off x="-362823" y="-65680"/>
            <a:ext cx="923535" cy="1908225"/>
            <a:chOff x="6594250" y="1058525"/>
            <a:chExt cx="499100" cy="1031250"/>
          </a:xfrm>
        </p:grpSpPr>
        <p:sp>
          <p:nvSpPr>
            <p:cNvPr id="230" name="Google Shape;230;p4"/>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4"/>
          <p:cNvGrpSpPr/>
          <p:nvPr/>
        </p:nvGrpSpPr>
        <p:grpSpPr>
          <a:xfrm flipH="1">
            <a:off x="8583302" y="-65680"/>
            <a:ext cx="923535" cy="1908225"/>
            <a:chOff x="6594250" y="1058525"/>
            <a:chExt cx="499100" cy="1031250"/>
          </a:xfrm>
        </p:grpSpPr>
        <p:sp>
          <p:nvSpPr>
            <p:cNvPr id="237" name="Google Shape;237;p4"/>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4" name="Google Shape;244;p4"/>
          <p:cNvSpPr txBox="1">
            <a:spLocks noGrp="1"/>
          </p:cNvSpPr>
          <p:nvPr>
            <p:ph type="body" idx="1"/>
          </p:nvPr>
        </p:nvSpPr>
        <p:spPr>
          <a:xfrm>
            <a:off x="720000" y="1215750"/>
            <a:ext cx="7704000" cy="33882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5"/>
        <p:cNvGrpSpPr/>
        <p:nvPr/>
      </p:nvGrpSpPr>
      <p:grpSpPr>
        <a:xfrm>
          <a:off x="0" y="0"/>
          <a:ext cx="0" cy="0"/>
          <a:chOff x="0" y="0"/>
          <a:chExt cx="0" cy="0"/>
        </a:xfrm>
      </p:grpSpPr>
      <p:grpSp>
        <p:nvGrpSpPr>
          <p:cNvPr id="246" name="Google Shape;246;p5"/>
          <p:cNvGrpSpPr/>
          <p:nvPr/>
        </p:nvGrpSpPr>
        <p:grpSpPr>
          <a:xfrm flipH="1">
            <a:off x="8399202" y="-65680"/>
            <a:ext cx="923535" cy="1908225"/>
            <a:chOff x="6594250" y="1058525"/>
            <a:chExt cx="499100" cy="1031250"/>
          </a:xfrm>
        </p:grpSpPr>
        <p:sp>
          <p:nvSpPr>
            <p:cNvPr id="247" name="Google Shape;247;p5"/>
            <p:cNvSpPr/>
            <p:nvPr/>
          </p:nvSpPr>
          <p:spPr>
            <a:xfrm>
              <a:off x="6594250" y="1058525"/>
              <a:ext cx="499100" cy="1031250"/>
            </a:xfrm>
            <a:custGeom>
              <a:avLst/>
              <a:gdLst/>
              <a:ahLst/>
              <a:cxnLst/>
              <a:rect l="l" t="t" r="r" b="b"/>
              <a:pathLst>
                <a:path w="19964" h="41250" extrusionOk="0">
                  <a:moveTo>
                    <a:pt x="14910" y="423"/>
                  </a:moveTo>
                  <a:cubicBezTo>
                    <a:pt x="14990" y="423"/>
                    <a:pt x="15072" y="432"/>
                    <a:pt x="15153" y="452"/>
                  </a:cubicBezTo>
                  <a:cubicBezTo>
                    <a:pt x="15418" y="515"/>
                    <a:pt x="15633" y="679"/>
                    <a:pt x="15772" y="906"/>
                  </a:cubicBezTo>
                  <a:cubicBezTo>
                    <a:pt x="15911" y="1134"/>
                    <a:pt x="15948" y="1411"/>
                    <a:pt x="15885" y="1677"/>
                  </a:cubicBezTo>
                  <a:cubicBezTo>
                    <a:pt x="15787" y="2127"/>
                    <a:pt x="15353" y="2443"/>
                    <a:pt x="14877" y="2443"/>
                  </a:cubicBezTo>
                  <a:cubicBezTo>
                    <a:pt x="14805" y="2443"/>
                    <a:pt x="14733" y="2436"/>
                    <a:pt x="14661" y="2422"/>
                  </a:cubicBezTo>
                  <a:cubicBezTo>
                    <a:pt x="14408" y="2358"/>
                    <a:pt x="14181" y="2194"/>
                    <a:pt x="14042" y="1967"/>
                  </a:cubicBezTo>
                  <a:cubicBezTo>
                    <a:pt x="13916" y="1740"/>
                    <a:pt x="13865" y="1475"/>
                    <a:pt x="13941" y="1197"/>
                  </a:cubicBezTo>
                  <a:cubicBezTo>
                    <a:pt x="13991" y="944"/>
                    <a:pt x="14155" y="717"/>
                    <a:pt x="14383" y="578"/>
                  </a:cubicBezTo>
                  <a:cubicBezTo>
                    <a:pt x="14549" y="473"/>
                    <a:pt x="14728" y="423"/>
                    <a:pt x="14910" y="423"/>
                  </a:cubicBezTo>
                  <a:close/>
                  <a:moveTo>
                    <a:pt x="13777" y="4846"/>
                  </a:moveTo>
                  <a:lnTo>
                    <a:pt x="12224" y="11904"/>
                  </a:lnTo>
                  <a:lnTo>
                    <a:pt x="10645" y="11526"/>
                  </a:lnTo>
                  <a:lnTo>
                    <a:pt x="13777" y="4846"/>
                  </a:lnTo>
                  <a:close/>
                  <a:moveTo>
                    <a:pt x="14256" y="6083"/>
                  </a:moveTo>
                  <a:lnTo>
                    <a:pt x="14244" y="12384"/>
                  </a:lnTo>
                  <a:lnTo>
                    <a:pt x="12943" y="12081"/>
                  </a:lnTo>
                  <a:lnTo>
                    <a:pt x="14256" y="6083"/>
                  </a:lnTo>
                  <a:close/>
                  <a:moveTo>
                    <a:pt x="9382" y="11665"/>
                  </a:moveTo>
                  <a:lnTo>
                    <a:pt x="9862" y="11778"/>
                  </a:lnTo>
                  <a:cubicBezTo>
                    <a:pt x="9900" y="11854"/>
                    <a:pt x="9951" y="11917"/>
                    <a:pt x="10039" y="11968"/>
                  </a:cubicBezTo>
                  <a:cubicBezTo>
                    <a:pt x="10090" y="11991"/>
                    <a:pt x="10143" y="12002"/>
                    <a:pt x="10194" y="12002"/>
                  </a:cubicBezTo>
                  <a:cubicBezTo>
                    <a:pt x="10282" y="12002"/>
                    <a:pt x="10367" y="11968"/>
                    <a:pt x="10430" y="11904"/>
                  </a:cubicBezTo>
                  <a:lnTo>
                    <a:pt x="12438" y="12384"/>
                  </a:lnTo>
                  <a:cubicBezTo>
                    <a:pt x="12451" y="12397"/>
                    <a:pt x="12476" y="12410"/>
                    <a:pt x="12489" y="12410"/>
                  </a:cubicBezTo>
                  <a:cubicBezTo>
                    <a:pt x="12514" y="12410"/>
                    <a:pt x="12539" y="12422"/>
                    <a:pt x="12552" y="12422"/>
                  </a:cubicBezTo>
                  <a:lnTo>
                    <a:pt x="14269" y="12826"/>
                  </a:lnTo>
                  <a:cubicBezTo>
                    <a:pt x="14332" y="12965"/>
                    <a:pt x="14459" y="13066"/>
                    <a:pt x="14623" y="13066"/>
                  </a:cubicBezTo>
                  <a:cubicBezTo>
                    <a:pt x="14711" y="13066"/>
                    <a:pt x="14787" y="13028"/>
                    <a:pt x="14850" y="12965"/>
                  </a:cubicBezTo>
                  <a:lnTo>
                    <a:pt x="15140" y="13028"/>
                  </a:lnTo>
                  <a:lnTo>
                    <a:pt x="14863" y="14203"/>
                  </a:lnTo>
                  <a:cubicBezTo>
                    <a:pt x="14837" y="14278"/>
                    <a:pt x="14799" y="14354"/>
                    <a:pt x="14749" y="14405"/>
                  </a:cubicBezTo>
                  <a:cubicBezTo>
                    <a:pt x="14471" y="14228"/>
                    <a:pt x="14181" y="14064"/>
                    <a:pt x="13865" y="13925"/>
                  </a:cubicBezTo>
                  <a:cubicBezTo>
                    <a:pt x="13865" y="13912"/>
                    <a:pt x="13865" y="13912"/>
                    <a:pt x="13865" y="13900"/>
                  </a:cubicBezTo>
                  <a:cubicBezTo>
                    <a:pt x="13837" y="13863"/>
                    <a:pt x="13796" y="13839"/>
                    <a:pt x="13756" y="13839"/>
                  </a:cubicBezTo>
                  <a:cubicBezTo>
                    <a:pt x="13741" y="13839"/>
                    <a:pt x="13727" y="13842"/>
                    <a:pt x="13714" y="13849"/>
                  </a:cubicBezTo>
                  <a:cubicBezTo>
                    <a:pt x="13183" y="13609"/>
                    <a:pt x="12640" y="13420"/>
                    <a:pt x="12047" y="13281"/>
                  </a:cubicBezTo>
                  <a:cubicBezTo>
                    <a:pt x="11359" y="13113"/>
                    <a:pt x="10671" y="13038"/>
                    <a:pt x="9988" y="13038"/>
                  </a:cubicBezTo>
                  <a:cubicBezTo>
                    <a:pt x="9692" y="13038"/>
                    <a:pt x="9398" y="13052"/>
                    <a:pt x="9105" y="13079"/>
                  </a:cubicBezTo>
                  <a:cubicBezTo>
                    <a:pt x="9092" y="12990"/>
                    <a:pt x="9079" y="12902"/>
                    <a:pt x="9105" y="12814"/>
                  </a:cubicBezTo>
                  <a:lnTo>
                    <a:pt x="9382" y="11665"/>
                  </a:lnTo>
                  <a:close/>
                  <a:moveTo>
                    <a:pt x="9963" y="13458"/>
                  </a:moveTo>
                  <a:cubicBezTo>
                    <a:pt x="10342" y="13458"/>
                    <a:pt x="10721" y="13483"/>
                    <a:pt x="11100" y="13533"/>
                  </a:cubicBezTo>
                  <a:cubicBezTo>
                    <a:pt x="8347" y="14127"/>
                    <a:pt x="6958" y="18319"/>
                    <a:pt x="5998" y="20516"/>
                  </a:cubicBezTo>
                  <a:cubicBezTo>
                    <a:pt x="5089" y="22612"/>
                    <a:pt x="4559" y="24809"/>
                    <a:pt x="4748" y="27120"/>
                  </a:cubicBezTo>
                  <a:cubicBezTo>
                    <a:pt x="4849" y="28395"/>
                    <a:pt x="5140" y="29948"/>
                    <a:pt x="5834" y="31148"/>
                  </a:cubicBezTo>
                  <a:cubicBezTo>
                    <a:pt x="4584" y="30542"/>
                    <a:pt x="3498" y="29645"/>
                    <a:pt x="2640" y="28509"/>
                  </a:cubicBezTo>
                  <a:cubicBezTo>
                    <a:pt x="2665" y="28496"/>
                    <a:pt x="2690" y="28484"/>
                    <a:pt x="2703" y="28446"/>
                  </a:cubicBezTo>
                  <a:cubicBezTo>
                    <a:pt x="2829" y="27991"/>
                    <a:pt x="2930" y="27511"/>
                    <a:pt x="3031" y="27044"/>
                  </a:cubicBezTo>
                  <a:cubicBezTo>
                    <a:pt x="3170" y="26375"/>
                    <a:pt x="3309" y="25681"/>
                    <a:pt x="3549" y="25024"/>
                  </a:cubicBezTo>
                  <a:cubicBezTo>
                    <a:pt x="3574" y="24973"/>
                    <a:pt x="3536" y="24910"/>
                    <a:pt x="3486" y="24898"/>
                  </a:cubicBezTo>
                  <a:cubicBezTo>
                    <a:pt x="3473" y="24891"/>
                    <a:pt x="3459" y="24888"/>
                    <a:pt x="3445" y="24888"/>
                  </a:cubicBezTo>
                  <a:cubicBezTo>
                    <a:pt x="3405" y="24888"/>
                    <a:pt x="3365" y="24914"/>
                    <a:pt x="3347" y="24961"/>
                  </a:cubicBezTo>
                  <a:cubicBezTo>
                    <a:pt x="3107" y="25617"/>
                    <a:pt x="2955" y="26324"/>
                    <a:pt x="2816" y="26994"/>
                  </a:cubicBezTo>
                  <a:cubicBezTo>
                    <a:pt x="2728" y="27436"/>
                    <a:pt x="2627" y="27890"/>
                    <a:pt x="2513" y="28332"/>
                  </a:cubicBezTo>
                  <a:cubicBezTo>
                    <a:pt x="2412" y="28193"/>
                    <a:pt x="2324" y="28054"/>
                    <a:pt x="2236" y="27915"/>
                  </a:cubicBezTo>
                  <a:cubicBezTo>
                    <a:pt x="2273" y="27903"/>
                    <a:pt x="2286" y="27878"/>
                    <a:pt x="2299" y="27840"/>
                  </a:cubicBezTo>
                  <a:lnTo>
                    <a:pt x="2324" y="27587"/>
                  </a:lnTo>
                  <a:cubicBezTo>
                    <a:pt x="2374" y="27107"/>
                    <a:pt x="2425" y="26628"/>
                    <a:pt x="2501" y="26148"/>
                  </a:cubicBezTo>
                  <a:lnTo>
                    <a:pt x="2640" y="25403"/>
                  </a:lnTo>
                  <a:cubicBezTo>
                    <a:pt x="2715" y="25049"/>
                    <a:pt x="2804" y="24696"/>
                    <a:pt x="2930" y="24355"/>
                  </a:cubicBezTo>
                  <a:cubicBezTo>
                    <a:pt x="2955" y="24292"/>
                    <a:pt x="2917" y="24241"/>
                    <a:pt x="2867" y="24216"/>
                  </a:cubicBezTo>
                  <a:cubicBezTo>
                    <a:pt x="2858" y="24214"/>
                    <a:pt x="2849" y="24213"/>
                    <a:pt x="2840" y="24213"/>
                  </a:cubicBezTo>
                  <a:cubicBezTo>
                    <a:pt x="2796" y="24213"/>
                    <a:pt x="2749" y="24237"/>
                    <a:pt x="2728" y="24279"/>
                  </a:cubicBezTo>
                  <a:cubicBezTo>
                    <a:pt x="2349" y="25327"/>
                    <a:pt x="2223" y="26463"/>
                    <a:pt x="2109" y="27562"/>
                  </a:cubicBezTo>
                  <a:lnTo>
                    <a:pt x="2097" y="27701"/>
                  </a:lnTo>
                  <a:cubicBezTo>
                    <a:pt x="1983" y="27499"/>
                    <a:pt x="1869" y="27284"/>
                    <a:pt x="1756" y="27082"/>
                  </a:cubicBezTo>
                  <a:cubicBezTo>
                    <a:pt x="1768" y="26931"/>
                    <a:pt x="1768" y="26779"/>
                    <a:pt x="1794" y="26640"/>
                  </a:cubicBezTo>
                  <a:lnTo>
                    <a:pt x="2122" y="24923"/>
                  </a:lnTo>
                  <a:cubicBezTo>
                    <a:pt x="2198" y="24658"/>
                    <a:pt x="2286" y="24380"/>
                    <a:pt x="2387" y="24115"/>
                  </a:cubicBezTo>
                  <a:cubicBezTo>
                    <a:pt x="2412" y="24052"/>
                    <a:pt x="2387" y="23988"/>
                    <a:pt x="2337" y="23976"/>
                  </a:cubicBezTo>
                  <a:cubicBezTo>
                    <a:pt x="2323" y="23970"/>
                    <a:pt x="2309" y="23968"/>
                    <a:pt x="2296" y="23968"/>
                  </a:cubicBezTo>
                  <a:cubicBezTo>
                    <a:pt x="2248" y="23968"/>
                    <a:pt x="2208" y="24000"/>
                    <a:pt x="2198" y="24039"/>
                  </a:cubicBezTo>
                  <a:cubicBezTo>
                    <a:pt x="1857" y="24973"/>
                    <a:pt x="1642" y="25857"/>
                    <a:pt x="1579" y="26691"/>
                  </a:cubicBezTo>
                  <a:cubicBezTo>
                    <a:pt x="1516" y="26552"/>
                    <a:pt x="1453" y="26426"/>
                    <a:pt x="1402" y="26287"/>
                  </a:cubicBezTo>
                  <a:cubicBezTo>
                    <a:pt x="1427" y="26072"/>
                    <a:pt x="1427" y="25870"/>
                    <a:pt x="1427" y="25655"/>
                  </a:cubicBezTo>
                  <a:lnTo>
                    <a:pt x="1781" y="23711"/>
                  </a:lnTo>
                  <a:cubicBezTo>
                    <a:pt x="1819" y="23648"/>
                    <a:pt x="1857" y="23597"/>
                    <a:pt x="1907" y="23534"/>
                  </a:cubicBezTo>
                  <a:cubicBezTo>
                    <a:pt x="1932" y="23496"/>
                    <a:pt x="1932" y="23433"/>
                    <a:pt x="1895" y="23395"/>
                  </a:cubicBezTo>
                  <a:cubicBezTo>
                    <a:pt x="1871" y="23377"/>
                    <a:pt x="1845" y="23368"/>
                    <a:pt x="1820" y="23368"/>
                  </a:cubicBezTo>
                  <a:cubicBezTo>
                    <a:pt x="1791" y="23368"/>
                    <a:pt x="1763" y="23381"/>
                    <a:pt x="1743" y="23408"/>
                  </a:cubicBezTo>
                  <a:cubicBezTo>
                    <a:pt x="1251" y="23988"/>
                    <a:pt x="1238" y="24784"/>
                    <a:pt x="1225" y="25554"/>
                  </a:cubicBezTo>
                  <a:cubicBezTo>
                    <a:pt x="1225" y="25617"/>
                    <a:pt x="1225" y="25693"/>
                    <a:pt x="1225" y="25769"/>
                  </a:cubicBezTo>
                  <a:cubicBezTo>
                    <a:pt x="682" y="24140"/>
                    <a:pt x="619" y="22372"/>
                    <a:pt x="1023" y="20655"/>
                  </a:cubicBezTo>
                  <a:cubicBezTo>
                    <a:pt x="1680" y="17940"/>
                    <a:pt x="3422" y="15768"/>
                    <a:pt x="5670" y="14556"/>
                  </a:cubicBezTo>
                  <a:lnTo>
                    <a:pt x="5670" y="14556"/>
                  </a:lnTo>
                  <a:cubicBezTo>
                    <a:pt x="5620" y="14607"/>
                    <a:pt x="5569" y="14657"/>
                    <a:pt x="5519" y="14720"/>
                  </a:cubicBezTo>
                  <a:cubicBezTo>
                    <a:pt x="5001" y="15288"/>
                    <a:pt x="4471" y="15882"/>
                    <a:pt x="4433" y="16640"/>
                  </a:cubicBezTo>
                  <a:cubicBezTo>
                    <a:pt x="4433" y="16690"/>
                    <a:pt x="4471" y="16741"/>
                    <a:pt x="4534" y="16741"/>
                  </a:cubicBezTo>
                  <a:cubicBezTo>
                    <a:pt x="4597" y="16741"/>
                    <a:pt x="4635" y="16703"/>
                    <a:pt x="4647" y="16652"/>
                  </a:cubicBezTo>
                  <a:cubicBezTo>
                    <a:pt x="4647" y="16576"/>
                    <a:pt x="4660" y="16501"/>
                    <a:pt x="4673" y="16438"/>
                  </a:cubicBezTo>
                  <a:lnTo>
                    <a:pt x="5746" y="14783"/>
                  </a:lnTo>
                  <a:cubicBezTo>
                    <a:pt x="5885" y="14619"/>
                    <a:pt x="6024" y="14468"/>
                    <a:pt x="6163" y="14304"/>
                  </a:cubicBezTo>
                  <a:cubicBezTo>
                    <a:pt x="6592" y="14102"/>
                    <a:pt x="7046" y="13937"/>
                    <a:pt x="7514" y="13799"/>
                  </a:cubicBezTo>
                  <a:lnTo>
                    <a:pt x="7514" y="13799"/>
                  </a:lnTo>
                  <a:cubicBezTo>
                    <a:pt x="7413" y="13887"/>
                    <a:pt x="7324" y="13988"/>
                    <a:pt x="7236" y="14076"/>
                  </a:cubicBezTo>
                  <a:cubicBezTo>
                    <a:pt x="6844" y="14455"/>
                    <a:pt x="6440" y="14847"/>
                    <a:pt x="6200" y="15352"/>
                  </a:cubicBezTo>
                  <a:cubicBezTo>
                    <a:pt x="6175" y="15402"/>
                    <a:pt x="6200" y="15465"/>
                    <a:pt x="6251" y="15491"/>
                  </a:cubicBezTo>
                  <a:cubicBezTo>
                    <a:pt x="6264" y="15491"/>
                    <a:pt x="6276" y="15503"/>
                    <a:pt x="6289" y="15503"/>
                  </a:cubicBezTo>
                  <a:cubicBezTo>
                    <a:pt x="6327" y="15503"/>
                    <a:pt x="6365" y="15478"/>
                    <a:pt x="6390" y="15440"/>
                  </a:cubicBezTo>
                  <a:cubicBezTo>
                    <a:pt x="6617" y="14973"/>
                    <a:pt x="6996" y="14594"/>
                    <a:pt x="7375" y="14228"/>
                  </a:cubicBezTo>
                  <a:cubicBezTo>
                    <a:pt x="7552" y="14051"/>
                    <a:pt x="7728" y="13874"/>
                    <a:pt x="7892" y="13697"/>
                  </a:cubicBezTo>
                  <a:cubicBezTo>
                    <a:pt x="8120" y="13647"/>
                    <a:pt x="8347" y="13596"/>
                    <a:pt x="8574" y="13559"/>
                  </a:cubicBezTo>
                  <a:lnTo>
                    <a:pt x="8574" y="13559"/>
                  </a:lnTo>
                  <a:cubicBezTo>
                    <a:pt x="8372" y="13748"/>
                    <a:pt x="8183" y="13950"/>
                    <a:pt x="8006" y="14139"/>
                  </a:cubicBezTo>
                  <a:cubicBezTo>
                    <a:pt x="7804" y="14367"/>
                    <a:pt x="7602" y="14594"/>
                    <a:pt x="7375" y="14783"/>
                  </a:cubicBezTo>
                  <a:cubicBezTo>
                    <a:pt x="7337" y="14821"/>
                    <a:pt x="7324" y="14897"/>
                    <a:pt x="7362" y="14935"/>
                  </a:cubicBezTo>
                  <a:cubicBezTo>
                    <a:pt x="7387" y="14960"/>
                    <a:pt x="7413" y="14973"/>
                    <a:pt x="7450" y="14973"/>
                  </a:cubicBezTo>
                  <a:cubicBezTo>
                    <a:pt x="7476" y="14973"/>
                    <a:pt x="7488" y="14960"/>
                    <a:pt x="7514" y="14948"/>
                  </a:cubicBezTo>
                  <a:cubicBezTo>
                    <a:pt x="7754" y="14746"/>
                    <a:pt x="7956" y="14518"/>
                    <a:pt x="8170" y="14291"/>
                  </a:cubicBezTo>
                  <a:cubicBezTo>
                    <a:pt x="8360" y="14064"/>
                    <a:pt x="8574" y="13836"/>
                    <a:pt x="8802" y="13647"/>
                  </a:cubicBezTo>
                  <a:cubicBezTo>
                    <a:pt x="8827" y="13609"/>
                    <a:pt x="8839" y="13571"/>
                    <a:pt x="8827" y="13521"/>
                  </a:cubicBezTo>
                  <a:cubicBezTo>
                    <a:pt x="9105" y="13495"/>
                    <a:pt x="9370" y="13470"/>
                    <a:pt x="9648" y="13458"/>
                  </a:cubicBezTo>
                  <a:lnTo>
                    <a:pt x="9648" y="13458"/>
                  </a:lnTo>
                  <a:cubicBezTo>
                    <a:pt x="9345" y="13748"/>
                    <a:pt x="9004" y="14038"/>
                    <a:pt x="8625" y="14341"/>
                  </a:cubicBezTo>
                  <a:cubicBezTo>
                    <a:pt x="8587" y="14379"/>
                    <a:pt x="8574" y="14455"/>
                    <a:pt x="8612" y="14493"/>
                  </a:cubicBezTo>
                  <a:cubicBezTo>
                    <a:pt x="8637" y="14518"/>
                    <a:pt x="8663" y="14531"/>
                    <a:pt x="8701" y="14531"/>
                  </a:cubicBezTo>
                  <a:cubicBezTo>
                    <a:pt x="8726" y="14531"/>
                    <a:pt x="8738" y="14531"/>
                    <a:pt x="8764" y="14506"/>
                  </a:cubicBezTo>
                  <a:cubicBezTo>
                    <a:pt x="9206" y="14139"/>
                    <a:pt x="9610" y="13799"/>
                    <a:pt x="9963" y="13458"/>
                  </a:cubicBezTo>
                  <a:close/>
                  <a:moveTo>
                    <a:pt x="11718" y="13634"/>
                  </a:moveTo>
                  <a:cubicBezTo>
                    <a:pt x="11794" y="13660"/>
                    <a:pt x="11857" y="13672"/>
                    <a:pt x="11933" y="13685"/>
                  </a:cubicBezTo>
                  <a:cubicBezTo>
                    <a:pt x="11365" y="14910"/>
                    <a:pt x="11163" y="16349"/>
                    <a:pt x="10835" y="17637"/>
                  </a:cubicBezTo>
                  <a:cubicBezTo>
                    <a:pt x="10582" y="18647"/>
                    <a:pt x="10342" y="19670"/>
                    <a:pt x="10102" y="20680"/>
                  </a:cubicBezTo>
                  <a:cubicBezTo>
                    <a:pt x="10102" y="20668"/>
                    <a:pt x="10102" y="20668"/>
                    <a:pt x="10102" y="20668"/>
                  </a:cubicBezTo>
                  <a:cubicBezTo>
                    <a:pt x="10039" y="20276"/>
                    <a:pt x="9938" y="19923"/>
                    <a:pt x="9812" y="19607"/>
                  </a:cubicBezTo>
                  <a:cubicBezTo>
                    <a:pt x="9793" y="19560"/>
                    <a:pt x="9760" y="19534"/>
                    <a:pt x="9719" y="19534"/>
                  </a:cubicBezTo>
                  <a:cubicBezTo>
                    <a:pt x="9705" y="19534"/>
                    <a:pt x="9689" y="19537"/>
                    <a:pt x="9673" y="19544"/>
                  </a:cubicBezTo>
                  <a:cubicBezTo>
                    <a:pt x="9622" y="19569"/>
                    <a:pt x="9597" y="19632"/>
                    <a:pt x="9622" y="19683"/>
                  </a:cubicBezTo>
                  <a:cubicBezTo>
                    <a:pt x="9736" y="19986"/>
                    <a:pt x="9837" y="20327"/>
                    <a:pt x="9900" y="20705"/>
                  </a:cubicBezTo>
                  <a:cubicBezTo>
                    <a:pt x="9900" y="20756"/>
                    <a:pt x="9951" y="20794"/>
                    <a:pt x="10001" y="20794"/>
                  </a:cubicBezTo>
                  <a:lnTo>
                    <a:pt x="10014" y="20794"/>
                  </a:lnTo>
                  <a:cubicBezTo>
                    <a:pt x="10052" y="20781"/>
                    <a:pt x="10077" y="20769"/>
                    <a:pt x="10090" y="20743"/>
                  </a:cubicBezTo>
                  <a:lnTo>
                    <a:pt x="10090" y="20743"/>
                  </a:lnTo>
                  <a:cubicBezTo>
                    <a:pt x="9976" y="21198"/>
                    <a:pt x="9862" y="21665"/>
                    <a:pt x="9749" y="22132"/>
                  </a:cubicBezTo>
                  <a:cubicBezTo>
                    <a:pt x="9711" y="21956"/>
                    <a:pt x="9660" y="21779"/>
                    <a:pt x="9610" y="21615"/>
                  </a:cubicBezTo>
                  <a:cubicBezTo>
                    <a:pt x="9408" y="20844"/>
                    <a:pt x="9193" y="20061"/>
                    <a:pt x="8814" y="19354"/>
                  </a:cubicBezTo>
                  <a:cubicBezTo>
                    <a:pt x="8797" y="19321"/>
                    <a:pt x="8764" y="19298"/>
                    <a:pt x="8724" y="19298"/>
                  </a:cubicBezTo>
                  <a:cubicBezTo>
                    <a:pt x="8705" y="19298"/>
                    <a:pt x="8684" y="19304"/>
                    <a:pt x="8663" y="19317"/>
                  </a:cubicBezTo>
                  <a:cubicBezTo>
                    <a:pt x="8612" y="19342"/>
                    <a:pt x="8600" y="19405"/>
                    <a:pt x="8625" y="19455"/>
                  </a:cubicBezTo>
                  <a:cubicBezTo>
                    <a:pt x="9004" y="20137"/>
                    <a:pt x="9206" y="20920"/>
                    <a:pt x="9408" y="21665"/>
                  </a:cubicBezTo>
                  <a:cubicBezTo>
                    <a:pt x="9483" y="21956"/>
                    <a:pt x="9572" y="22246"/>
                    <a:pt x="9660" y="22549"/>
                  </a:cubicBezTo>
                  <a:cubicBezTo>
                    <a:pt x="9597" y="22802"/>
                    <a:pt x="9534" y="23054"/>
                    <a:pt x="9471" y="23307"/>
                  </a:cubicBezTo>
                  <a:cubicBezTo>
                    <a:pt x="9370" y="23067"/>
                    <a:pt x="9281" y="22814"/>
                    <a:pt x="9180" y="22562"/>
                  </a:cubicBezTo>
                  <a:lnTo>
                    <a:pt x="8877" y="21703"/>
                  </a:lnTo>
                  <a:cubicBezTo>
                    <a:pt x="8764" y="21312"/>
                    <a:pt x="8663" y="20920"/>
                    <a:pt x="8587" y="20529"/>
                  </a:cubicBezTo>
                  <a:cubicBezTo>
                    <a:pt x="8576" y="20474"/>
                    <a:pt x="8536" y="20438"/>
                    <a:pt x="8484" y="20438"/>
                  </a:cubicBezTo>
                  <a:cubicBezTo>
                    <a:pt x="8477" y="20438"/>
                    <a:pt x="8469" y="20439"/>
                    <a:pt x="8461" y="20440"/>
                  </a:cubicBezTo>
                  <a:cubicBezTo>
                    <a:pt x="8410" y="20453"/>
                    <a:pt x="8372" y="20503"/>
                    <a:pt x="8372" y="20567"/>
                  </a:cubicBezTo>
                  <a:cubicBezTo>
                    <a:pt x="8574" y="21627"/>
                    <a:pt x="8978" y="22663"/>
                    <a:pt x="9395" y="23660"/>
                  </a:cubicBezTo>
                  <a:cubicBezTo>
                    <a:pt x="9143" y="24670"/>
                    <a:pt x="8903" y="25693"/>
                    <a:pt x="8663" y="26716"/>
                  </a:cubicBezTo>
                  <a:cubicBezTo>
                    <a:pt x="8271" y="28370"/>
                    <a:pt x="7716" y="30075"/>
                    <a:pt x="7552" y="31767"/>
                  </a:cubicBezTo>
                  <a:cubicBezTo>
                    <a:pt x="7236" y="31691"/>
                    <a:pt x="6945" y="31603"/>
                    <a:pt x="6642" y="31489"/>
                  </a:cubicBezTo>
                  <a:cubicBezTo>
                    <a:pt x="4420" y="28143"/>
                    <a:pt x="5127" y="23812"/>
                    <a:pt x="6541" y="20276"/>
                  </a:cubicBezTo>
                  <a:cubicBezTo>
                    <a:pt x="7564" y="17751"/>
                    <a:pt x="8738" y="14228"/>
                    <a:pt x="11718" y="13634"/>
                  </a:cubicBezTo>
                  <a:close/>
                  <a:moveTo>
                    <a:pt x="12072" y="13773"/>
                  </a:moveTo>
                  <a:cubicBezTo>
                    <a:pt x="14799" y="15983"/>
                    <a:pt x="14585" y="20289"/>
                    <a:pt x="14080" y="23357"/>
                  </a:cubicBezTo>
                  <a:cubicBezTo>
                    <a:pt x="13714" y="25478"/>
                    <a:pt x="12943" y="27511"/>
                    <a:pt x="11630" y="29241"/>
                  </a:cubicBezTo>
                  <a:cubicBezTo>
                    <a:pt x="10898" y="30226"/>
                    <a:pt x="10266" y="31363"/>
                    <a:pt x="9244" y="32019"/>
                  </a:cubicBezTo>
                  <a:cubicBezTo>
                    <a:pt x="8776" y="31994"/>
                    <a:pt x="8297" y="31931"/>
                    <a:pt x="7829" y="31830"/>
                  </a:cubicBezTo>
                  <a:cubicBezTo>
                    <a:pt x="8713" y="29507"/>
                    <a:pt x="9180" y="26905"/>
                    <a:pt x="9711" y="24418"/>
                  </a:cubicBezTo>
                  <a:lnTo>
                    <a:pt x="9711" y="24430"/>
                  </a:lnTo>
                  <a:cubicBezTo>
                    <a:pt x="9736" y="24468"/>
                    <a:pt x="9774" y="24494"/>
                    <a:pt x="9812" y="24494"/>
                  </a:cubicBezTo>
                  <a:cubicBezTo>
                    <a:pt x="9824" y="24494"/>
                    <a:pt x="9837" y="24494"/>
                    <a:pt x="9850" y="24481"/>
                  </a:cubicBezTo>
                  <a:cubicBezTo>
                    <a:pt x="9900" y="24456"/>
                    <a:pt x="9925" y="24405"/>
                    <a:pt x="9913" y="24342"/>
                  </a:cubicBezTo>
                  <a:lnTo>
                    <a:pt x="9787" y="24052"/>
                  </a:lnTo>
                  <a:cubicBezTo>
                    <a:pt x="9837" y="23812"/>
                    <a:pt x="9888" y="23584"/>
                    <a:pt x="9938" y="23345"/>
                  </a:cubicBezTo>
                  <a:cubicBezTo>
                    <a:pt x="9938" y="23357"/>
                    <a:pt x="9951" y="23370"/>
                    <a:pt x="9951" y="23382"/>
                  </a:cubicBezTo>
                  <a:cubicBezTo>
                    <a:pt x="9963" y="23420"/>
                    <a:pt x="10001" y="23446"/>
                    <a:pt x="10052" y="23446"/>
                  </a:cubicBezTo>
                  <a:lnTo>
                    <a:pt x="10090" y="23446"/>
                  </a:lnTo>
                  <a:cubicBezTo>
                    <a:pt x="10140" y="23420"/>
                    <a:pt x="10165" y="23357"/>
                    <a:pt x="10140" y="23307"/>
                  </a:cubicBezTo>
                  <a:cubicBezTo>
                    <a:pt x="10102" y="23193"/>
                    <a:pt x="10064" y="23092"/>
                    <a:pt x="10026" y="22978"/>
                  </a:cubicBezTo>
                  <a:cubicBezTo>
                    <a:pt x="10039" y="22915"/>
                    <a:pt x="10052" y="22865"/>
                    <a:pt x="10064" y="22802"/>
                  </a:cubicBezTo>
                  <a:cubicBezTo>
                    <a:pt x="10443" y="21286"/>
                    <a:pt x="10784" y="19758"/>
                    <a:pt x="11138" y="18268"/>
                  </a:cubicBezTo>
                  <a:cubicBezTo>
                    <a:pt x="11479" y="16816"/>
                    <a:pt x="12021" y="15276"/>
                    <a:pt x="12072" y="13773"/>
                  </a:cubicBezTo>
                  <a:close/>
                  <a:moveTo>
                    <a:pt x="12312" y="13786"/>
                  </a:moveTo>
                  <a:lnTo>
                    <a:pt x="12312" y="13786"/>
                  </a:lnTo>
                  <a:cubicBezTo>
                    <a:pt x="12855" y="13937"/>
                    <a:pt x="13373" y="14139"/>
                    <a:pt x="13878" y="14392"/>
                  </a:cubicBezTo>
                  <a:cubicBezTo>
                    <a:pt x="14029" y="14720"/>
                    <a:pt x="14193" y="15049"/>
                    <a:pt x="14332" y="15364"/>
                  </a:cubicBezTo>
                  <a:lnTo>
                    <a:pt x="14875" y="16703"/>
                  </a:lnTo>
                  <a:cubicBezTo>
                    <a:pt x="14976" y="17018"/>
                    <a:pt x="15077" y="17334"/>
                    <a:pt x="15153" y="17662"/>
                  </a:cubicBezTo>
                  <a:cubicBezTo>
                    <a:pt x="15153" y="17713"/>
                    <a:pt x="15204" y="17738"/>
                    <a:pt x="15254" y="17738"/>
                  </a:cubicBezTo>
                  <a:lnTo>
                    <a:pt x="15267" y="17738"/>
                  </a:lnTo>
                  <a:cubicBezTo>
                    <a:pt x="15330" y="17726"/>
                    <a:pt x="15368" y="17675"/>
                    <a:pt x="15355" y="17612"/>
                  </a:cubicBezTo>
                  <a:cubicBezTo>
                    <a:pt x="15115" y="16576"/>
                    <a:pt x="14698" y="15592"/>
                    <a:pt x="14193" y="14569"/>
                  </a:cubicBezTo>
                  <a:lnTo>
                    <a:pt x="14193" y="14569"/>
                  </a:lnTo>
                  <a:cubicBezTo>
                    <a:pt x="14522" y="14746"/>
                    <a:pt x="14837" y="14948"/>
                    <a:pt x="15128" y="15175"/>
                  </a:cubicBezTo>
                  <a:cubicBezTo>
                    <a:pt x="15128" y="15175"/>
                    <a:pt x="15128" y="15175"/>
                    <a:pt x="15128" y="15187"/>
                  </a:cubicBezTo>
                  <a:cubicBezTo>
                    <a:pt x="15229" y="15604"/>
                    <a:pt x="15355" y="16033"/>
                    <a:pt x="15481" y="16450"/>
                  </a:cubicBezTo>
                  <a:cubicBezTo>
                    <a:pt x="15696" y="17220"/>
                    <a:pt x="15936" y="18029"/>
                    <a:pt x="15999" y="18824"/>
                  </a:cubicBezTo>
                  <a:cubicBezTo>
                    <a:pt x="15999" y="18887"/>
                    <a:pt x="16050" y="18925"/>
                    <a:pt x="16100" y="18925"/>
                  </a:cubicBezTo>
                  <a:lnTo>
                    <a:pt x="16113" y="18925"/>
                  </a:lnTo>
                  <a:cubicBezTo>
                    <a:pt x="16163" y="18925"/>
                    <a:pt x="16214" y="18875"/>
                    <a:pt x="16201" y="18811"/>
                  </a:cubicBezTo>
                  <a:cubicBezTo>
                    <a:pt x="16138" y="17991"/>
                    <a:pt x="15911" y="17170"/>
                    <a:pt x="15683" y="16387"/>
                  </a:cubicBezTo>
                  <a:cubicBezTo>
                    <a:pt x="15582" y="16059"/>
                    <a:pt x="15481" y="15718"/>
                    <a:pt x="15406" y="15377"/>
                  </a:cubicBezTo>
                  <a:lnTo>
                    <a:pt x="15406" y="15377"/>
                  </a:lnTo>
                  <a:cubicBezTo>
                    <a:pt x="15582" y="15528"/>
                    <a:pt x="15759" y="15667"/>
                    <a:pt x="15923" y="15831"/>
                  </a:cubicBezTo>
                  <a:cubicBezTo>
                    <a:pt x="15923" y="15831"/>
                    <a:pt x="15923" y="15844"/>
                    <a:pt x="15923" y="15844"/>
                  </a:cubicBezTo>
                  <a:cubicBezTo>
                    <a:pt x="15936" y="15996"/>
                    <a:pt x="15961" y="16147"/>
                    <a:pt x="15974" y="16299"/>
                  </a:cubicBezTo>
                  <a:cubicBezTo>
                    <a:pt x="16024" y="16677"/>
                    <a:pt x="16062" y="17069"/>
                    <a:pt x="16201" y="17435"/>
                  </a:cubicBezTo>
                  <a:cubicBezTo>
                    <a:pt x="16214" y="17486"/>
                    <a:pt x="16252" y="17511"/>
                    <a:pt x="16302" y="17511"/>
                  </a:cubicBezTo>
                  <a:cubicBezTo>
                    <a:pt x="16315" y="17511"/>
                    <a:pt x="16327" y="17511"/>
                    <a:pt x="16340" y="17498"/>
                  </a:cubicBezTo>
                  <a:cubicBezTo>
                    <a:pt x="16390" y="17486"/>
                    <a:pt x="16416" y="17422"/>
                    <a:pt x="16403" y="17372"/>
                  </a:cubicBezTo>
                  <a:cubicBezTo>
                    <a:pt x="16277" y="17018"/>
                    <a:pt x="16226" y="16640"/>
                    <a:pt x="16188" y="16273"/>
                  </a:cubicBezTo>
                  <a:cubicBezTo>
                    <a:pt x="16176" y="16198"/>
                    <a:pt x="16163" y="16134"/>
                    <a:pt x="16163" y="16059"/>
                  </a:cubicBezTo>
                  <a:lnTo>
                    <a:pt x="16163" y="16059"/>
                  </a:lnTo>
                  <a:cubicBezTo>
                    <a:pt x="16365" y="16261"/>
                    <a:pt x="16555" y="16475"/>
                    <a:pt x="16744" y="16703"/>
                  </a:cubicBezTo>
                  <a:lnTo>
                    <a:pt x="16681" y="16703"/>
                  </a:lnTo>
                  <a:cubicBezTo>
                    <a:pt x="16630" y="16728"/>
                    <a:pt x="16592" y="16778"/>
                    <a:pt x="16618" y="16842"/>
                  </a:cubicBezTo>
                  <a:cubicBezTo>
                    <a:pt x="16681" y="17044"/>
                    <a:pt x="16769" y="17258"/>
                    <a:pt x="16845" y="17460"/>
                  </a:cubicBezTo>
                  <a:cubicBezTo>
                    <a:pt x="16971" y="17801"/>
                    <a:pt x="17110" y="18142"/>
                    <a:pt x="17199" y="18508"/>
                  </a:cubicBezTo>
                  <a:cubicBezTo>
                    <a:pt x="17211" y="18546"/>
                    <a:pt x="17249" y="18584"/>
                    <a:pt x="17300" y="18584"/>
                  </a:cubicBezTo>
                  <a:lnTo>
                    <a:pt x="17325" y="18584"/>
                  </a:lnTo>
                  <a:cubicBezTo>
                    <a:pt x="17375" y="18572"/>
                    <a:pt x="17413" y="18508"/>
                    <a:pt x="17401" y="18458"/>
                  </a:cubicBezTo>
                  <a:cubicBezTo>
                    <a:pt x="17312" y="18079"/>
                    <a:pt x="17173" y="17726"/>
                    <a:pt x="17034" y="17385"/>
                  </a:cubicBezTo>
                  <a:cubicBezTo>
                    <a:pt x="16971" y="17195"/>
                    <a:pt x="16896" y="17006"/>
                    <a:pt x="16832" y="16816"/>
                  </a:cubicBezTo>
                  <a:lnTo>
                    <a:pt x="16832" y="16816"/>
                  </a:lnTo>
                  <a:cubicBezTo>
                    <a:pt x="18550" y="18976"/>
                    <a:pt x="19295" y="21918"/>
                    <a:pt x="18588" y="24847"/>
                  </a:cubicBezTo>
                  <a:cubicBezTo>
                    <a:pt x="18019" y="27259"/>
                    <a:pt x="16567" y="29292"/>
                    <a:pt x="14509" y="30605"/>
                  </a:cubicBezTo>
                  <a:cubicBezTo>
                    <a:pt x="14749" y="30378"/>
                    <a:pt x="14951" y="30138"/>
                    <a:pt x="15128" y="29860"/>
                  </a:cubicBezTo>
                  <a:cubicBezTo>
                    <a:pt x="15153" y="29810"/>
                    <a:pt x="15140" y="29746"/>
                    <a:pt x="15090" y="29721"/>
                  </a:cubicBezTo>
                  <a:cubicBezTo>
                    <a:pt x="15075" y="29706"/>
                    <a:pt x="15054" y="29699"/>
                    <a:pt x="15033" y="29699"/>
                  </a:cubicBezTo>
                  <a:cubicBezTo>
                    <a:pt x="15000" y="29699"/>
                    <a:pt x="14966" y="29716"/>
                    <a:pt x="14951" y="29746"/>
                  </a:cubicBezTo>
                  <a:cubicBezTo>
                    <a:pt x="14774" y="30024"/>
                    <a:pt x="14547" y="30289"/>
                    <a:pt x="14294" y="30517"/>
                  </a:cubicBezTo>
                  <a:cubicBezTo>
                    <a:pt x="14256" y="30555"/>
                    <a:pt x="14256" y="30618"/>
                    <a:pt x="14294" y="30668"/>
                  </a:cubicBezTo>
                  <a:cubicBezTo>
                    <a:pt x="14307" y="30681"/>
                    <a:pt x="14332" y="30693"/>
                    <a:pt x="14370" y="30693"/>
                  </a:cubicBezTo>
                  <a:cubicBezTo>
                    <a:pt x="13979" y="30933"/>
                    <a:pt x="13587" y="31135"/>
                    <a:pt x="13196" y="31312"/>
                  </a:cubicBezTo>
                  <a:cubicBezTo>
                    <a:pt x="13297" y="31199"/>
                    <a:pt x="13410" y="31098"/>
                    <a:pt x="13511" y="30996"/>
                  </a:cubicBezTo>
                  <a:cubicBezTo>
                    <a:pt x="13852" y="30681"/>
                    <a:pt x="14206" y="30353"/>
                    <a:pt x="14459" y="29936"/>
                  </a:cubicBezTo>
                  <a:cubicBezTo>
                    <a:pt x="14484" y="29885"/>
                    <a:pt x="14471" y="29822"/>
                    <a:pt x="14421" y="29797"/>
                  </a:cubicBezTo>
                  <a:cubicBezTo>
                    <a:pt x="14404" y="29784"/>
                    <a:pt x="14386" y="29779"/>
                    <a:pt x="14368" y="29779"/>
                  </a:cubicBezTo>
                  <a:cubicBezTo>
                    <a:pt x="14332" y="29779"/>
                    <a:pt x="14299" y="29801"/>
                    <a:pt x="14282" y="29835"/>
                  </a:cubicBezTo>
                  <a:cubicBezTo>
                    <a:pt x="14042" y="30214"/>
                    <a:pt x="13714" y="30517"/>
                    <a:pt x="13373" y="30845"/>
                  </a:cubicBezTo>
                  <a:cubicBezTo>
                    <a:pt x="13158" y="31047"/>
                    <a:pt x="12931" y="31262"/>
                    <a:pt x="12729" y="31489"/>
                  </a:cubicBezTo>
                  <a:cubicBezTo>
                    <a:pt x="12312" y="31640"/>
                    <a:pt x="11883" y="31767"/>
                    <a:pt x="11453" y="31855"/>
                  </a:cubicBezTo>
                  <a:cubicBezTo>
                    <a:pt x="11605" y="31716"/>
                    <a:pt x="11744" y="31577"/>
                    <a:pt x="11895" y="31438"/>
                  </a:cubicBezTo>
                  <a:cubicBezTo>
                    <a:pt x="12375" y="30984"/>
                    <a:pt x="12867" y="30517"/>
                    <a:pt x="13410" y="30125"/>
                  </a:cubicBezTo>
                  <a:cubicBezTo>
                    <a:pt x="13461" y="30100"/>
                    <a:pt x="13461" y="30024"/>
                    <a:pt x="13436" y="29986"/>
                  </a:cubicBezTo>
                  <a:cubicBezTo>
                    <a:pt x="13413" y="29956"/>
                    <a:pt x="13381" y="29939"/>
                    <a:pt x="13348" y="29939"/>
                  </a:cubicBezTo>
                  <a:cubicBezTo>
                    <a:pt x="13326" y="29939"/>
                    <a:pt x="13304" y="29946"/>
                    <a:pt x="13284" y="29961"/>
                  </a:cubicBezTo>
                  <a:cubicBezTo>
                    <a:pt x="12729" y="30353"/>
                    <a:pt x="12236" y="30832"/>
                    <a:pt x="11744" y="31287"/>
                  </a:cubicBezTo>
                  <a:cubicBezTo>
                    <a:pt x="11529" y="31502"/>
                    <a:pt x="11289" y="31716"/>
                    <a:pt x="11062" y="31931"/>
                  </a:cubicBezTo>
                  <a:cubicBezTo>
                    <a:pt x="10923" y="31944"/>
                    <a:pt x="10797" y="31969"/>
                    <a:pt x="10658" y="31981"/>
                  </a:cubicBezTo>
                  <a:cubicBezTo>
                    <a:pt x="10822" y="31792"/>
                    <a:pt x="11011" y="31603"/>
                    <a:pt x="11188" y="31426"/>
                  </a:cubicBezTo>
                  <a:cubicBezTo>
                    <a:pt x="11441" y="31186"/>
                    <a:pt x="11693" y="30946"/>
                    <a:pt x="11895" y="30656"/>
                  </a:cubicBezTo>
                  <a:cubicBezTo>
                    <a:pt x="11933" y="30605"/>
                    <a:pt x="11920" y="30542"/>
                    <a:pt x="11870" y="30504"/>
                  </a:cubicBezTo>
                  <a:cubicBezTo>
                    <a:pt x="11849" y="30494"/>
                    <a:pt x="11826" y="30487"/>
                    <a:pt x="11804" y="30487"/>
                  </a:cubicBezTo>
                  <a:cubicBezTo>
                    <a:pt x="11774" y="30487"/>
                    <a:pt x="11746" y="30500"/>
                    <a:pt x="11731" y="30529"/>
                  </a:cubicBezTo>
                  <a:cubicBezTo>
                    <a:pt x="11529" y="30807"/>
                    <a:pt x="11276" y="31047"/>
                    <a:pt x="11037" y="31274"/>
                  </a:cubicBezTo>
                  <a:cubicBezTo>
                    <a:pt x="10809" y="31502"/>
                    <a:pt x="10569" y="31741"/>
                    <a:pt x="10367" y="32007"/>
                  </a:cubicBezTo>
                  <a:cubicBezTo>
                    <a:pt x="10266" y="32019"/>
                    <a:pt x="10153" y="32019"/>
                    <a:pt x="10039" y="32019"/>
                  </a:cubicBezTo>
                  <a:cubicBezTo>
                    <a:pt x="10708" y="31451"/>
                    <a:pt x="11213" y="30605"/>
                    <a:pt x="11681" y="29961"/>
                  </a:cubicBezTo>
                  <a:cubicBezTo>
                    <a:pt x="13006" y="28054"/>
                    <a:pt x="13941" y="26186"/>
                    <a:pt x="14433" y="23900"/>
                  </a:cubicBezTo>
                  <a:cubicBezTo>
                    <a:pt x="15090" y="20908"/>
                    <a:pt x="15418" y="15680"/>
                    <a:pt x="12312" y="13786"/>
                  </a:cubicBezTo>
                  <a:close/>
                  <a:moveTo>
                    <a:pt x="4748" y="31022"/>
                  </a:moveTo>
                  <a:cubicBezTo>
                    <a:pt x="5228" y="31325"/>
                    <a:pt x="5746" y="31590"/>
                    <a:pt x="6289" y="31805"/>
                  </a:cubicBezTo>
                  <a:cubicBezTo>
                    <a:pt x="6339" y="31868"/>
                    <a:pt x="6390" y="31931"/>
                    <a:pt x="6453" y="31994"/>
                  </a:cubicBezTo>
                  <a:cubicBezTo>
                    <a:pt x="6498" y="32040"/>
                    <a:pt x="6552" y="32059"/>
                    <a:pt x="6603" y="32059"/>
                  </a:cubicBezTo>
                  <a:cubicBezTo>
                    <a:pt x="6666" y="32059"/>
                    <a:pt x="6727" y="32030"/>
                    <a:pt x="6769" y="31981"/>
                  </a:cubicBezTo>
                  <a:cubicBezTo>
                    <a:pt x="6996" y="32057"/>
                    <a:pt x="7223" y="32120"/>
                    <a:pt x="7450" y="32183"/>
                  </a:cubicBezTo>
                  <a:cubicBezTo>
                    <a:pt x="7450" y="32183"/>
                    <a:pt x="7438" y="32196"/>
                    <a:pt x="7425" y="32209"/>
                  </a:cubicBezTo>
                  <a:cubicBezTo>
                    <a:pt x="7337" y="32348"/>
                    <a:pt x="7261" y="32486"/>
                    <a:pt x="7147" y="32600"/>
                  </a:cubicBezTo>
                  <a:cubicBezTo>
                    <a:pt x="7059" y="32726"/>
                    <a:pt x="6958" y="32815"/>
                    <a:pt x="6983" y="32979"/>
                  </a:cubicBezTo>
                  <a:cubicBezTo>
                    <a:pt x="6983" y="33029"/>
                    <a:pt x="7034" y="33042"/>
                    <a:pt x="7072" y="33042"/>
                  </a:cubicBezTo>
                  <a:cubicBezTo>
                    <a:pt x="7236" y="33042"/>
                    <a:pt x="7312" y="32903"/>
                    <a:pt x="7387" y="32764"/>
                  </a:cubicBezTo>
                  <a:cubicBezTo>
                    <a:pt x="7476" y="32625"/>
                    <a:pt x="7526" y="32436"/>
                    <a:pt x="7589" y="32297"/>
                  </a:cubicBezTo>
                  <a:cubicBezTo>
                    <a:pt x="7615" y="32272"/>
                    <a:pt x="7615" y="32234"/>
                    <a:pt x="7602" y="32209"/>
                  </a:cubicBezTo>
                  <a:lnTo>
                    <a:pt x="7602" y="32209"/>
                  </a:lnTo>
                  <a:cubicBezTo>
                    <a:pt x="7905" y="32284"/>
                    <a:pt x="8221" y="32335"/>
                    <a:pt x="8524" y="32385"/>
                  </a:cubicBezTo>
                  <a:cubicBezTo>
                    <a:pt x="8410" y="32436"/>
                    <a:pt x="8435" y="32600"/>
                    <a:pt x="8549" y="32638"/>
                  </a:cubicBezTo>
                  <a:cubicBezTo>
                    <a:pt x="8473" y="32853"/>
                    <a:pt x="8372" y="33042"/>
                    <a:pt x="8271" y="33231"/>
                  </a:cubicBezTo>
                  <a:cubicBezTo>
                    <a:pt x="8246" y="33269"/>
                    <a:pt x="8221" y="33307"/>
                    <a:pt x="8195" y="33358"/>
                  </a:cubicBezTo>
                  <a:lnTo>
                    <a:pt x="7842" y="33269"/>
                  </a:lnTo>
                  <a:cubicBezTo>
                    <a:pt x="7892" y="33257"/>
                    <a:pt x="7930" y="33219"/>
                    <a:pt x="7943" y="33168"/>
                  </a:cubicBezTo>
                  <a:cubicBezTo>
                    <a:pt x="7993" y="32954"/>
                    <a:pt x="7993" y="32739"/>
                    <a:pt x="8082" y="32562"/>
                  </a:cubicBezTo>
                  <a:cubicBezTo>
                    <a:pt x="8134" y="32459"/>
                    <a:pt x="8061" y="32384"/>
                    <a:pt x="7986" y="32384"/>
                  </a:cubicBezTo>
                  <a:cubicBezTo>
                    <a:pt x="7952" y="32384"/>
                    <a:pt x="7916" y="32400"/>
                    <a:pt x="7892" y="32436"/>
                  </a:cubicBezTo>
                  <a:cubicBezTo>
                    <a:pt x="7754" y="32625"/>
                    <a:pt x="7665" y="32865"/>
                    <a:pt x="7615" y="33093"/>
                  </a:cubicBezTo>
                  <a:cubicBezTo>
                    <a:pt x="7602" y="33143"/>
                    <a:pt x="7602" y="33194"/>
                    <a:pt x="7627" y="33219"/>
                  </a:cubicBezTo>
                  <a:lnTo>
                    <a:pt x="4938" y="32587"/>
                  </a:lnTo>
                  <a:cubicBezTo>
                    <a:pt x="4786" y="32550"/>
                    <a:pt x="4673" y="32461"/>
                    <a:pt x="4597" y="32348"/>
                  </a:cubicBezTo>
                  <a:cubicBezTo>
                    <a:pt x="4521" y="32221"/>
                    <a:pt x="4496" y="32082"/>
                    <a:pt x="4534" y="31956"/>
                  </a:cubicBezTo>
                  <a:lnTo>
                    <a:pt x="4748" y="31022"/>
                  </a:lnTo>
                  <a:close/>
                  <a:moveTo>
                    <a:pt x="10519" y="32411"/>
                  </a:moveTo>
                  <a:lnTo>
                    <a:pt x="10304" y="33320"/>
                  </a:lnTo>
                  <a:cubicBezTo>
                    <a:pt x="10279" y="33459"/>
                    <a:pt x="10191" y="33572"/>
                    <a:pt x="10077" y="33636"/>
                  </a:cubicBezTo>
                  <a:cubicBezTo>
                    <a:pt x="9982" y="33692"/>
                    <a:pt x="9873" y="33721"/>
                    <a:pt x="9772" y="33721"/>
                  </a:cubicBezTo>
                  <a:cubicBezTo>
                    <a:pt x="9738" y="33721"/>
                    <a:pt x="9704" y="33718"/>
                    <a:pt x="9673" y="33711"/>
                  </a:cubicBezTo>
                  <a:lnTo>
                    <a:pt x="8536" y="33434"/>
                  </a:lnTo>
                  <a:cubicBezTo>
                    <a:pt x="8701" y="33194"/>
                    <a:pt x="8802" y="32739"/>
                    <a:pt x="8827" y="32625"/>
                  </a:cubicBezTo>
                  <a:cubicBezTo>
                    <a:pt x="9029" y="32600"/>
                    <a:pt x="9218" y="32537"/>
                    <a:pt x="9408" y="32449"/>
                  </a:cubicBezTo>
                  <a:cubicBezTo>
                    <a:pt x="9496" y="32449"/>
                    <a:pt x="9597" y="32461"/>
                    <a:pt x="9685" y="32461"/>
                  </a:cubicBezTo>
                  <a:cubicBezTo>
                    <a:pt x="9963" y="32461"/>
                    <a:pt x="10241" y="32436"/>
                    <a:pt x="10519" y="32411"/>
                  </a:cubicBezTo>
                  <a:close/>
                  <a:moveTo>
                    <a:pt x="6342" y="34037"/>
                  </a:moveTo>
                  <a:cubicBezTo>
                    <a:pt x="6381" y="34037"/>
                    <a:pt x="6416" y="34067"/>
                    <a:pt x="6402" y="34115"/>
                  </a:cubicBezTo>
                  <a:cubicBezTo>
                    <a:pt x="6377" y="34267"/>
                    <a:pt x="6377" y="34381"/>
                    <a:pt x="6352" y="34519"/>
                  </a:cubicBezTo>
                  <a:cubicBezTo>
                    <a:pt x="6352" y="34608"/>
                    <a:pt x="6352" y="34721"/>
                    <a:pt x="6289" y="34797"/>
                  </a:cubicBezTo>
                  <a:cubicBezTo>
                    <a:pt x="6281" y="34805"/>
                    <a:pt x="6272" y="34808"/>
                    <a:pt x="6261" y="34808"/>
                  </a:cubicBezTo>
                  <a:cubicBezTo>
                    <a:pt x="6236" y="34808"/>
                    <a:pt x="6206" y="34790"/>
                    <a:pt x="6188" y="34772"/>
                  </a:cubicBezTo>
                  <a:cubicBezTo>
                    <a:pt x="6163" y="34684"/>
                    <a:pt x="6188" y="34570"/>
                    <a:pt x="6213" y="34444"/>
                  </a:cubicBezTo>
                  <a:cubicBezTo>
                    <a:pt x="6238" y="34330"/>
                    <a:pt x="6238" y="34216"/>
                    <a:pt x="6264" y="34103"/>
                  </a:cubicBezTo>
                  <a:cubicBezTo>
                    <a:pt x="6275" y="34057"/>
                    <a:pt x="6309" y="34037"/>
                    <a:pt x="6342" y="34037"/>
                  </a:cubicBezTo>
                  <a:close/>
                  <a:moveTo>
                    <a:pt x="6989" y="34050"/>
                  </a:moveTo>
                  <a:cubicBezTo>
                    <a:pt x="7036" y="34050"/>
                    <a:pt x="7087" y="34089"/>
                    <a:pt x="7072" y="34141"/>
                  </a:cubicBezTo>
                  <a:cubicBezTo>
                    <a:pt x="7059" y="34330"/>
                    <a:pt x="7034" y="34494"/>
                    <a:pt x="7034" y="34658"/>
                  </a:cubicBezTo>
                  <a:cubicBezTo>
                    <a:pt x="7034" y="34752"/>
                    <a:pt x="6999" y="34864"/>
                    <a:pt x="6909" y="34864"/>
                  </a:cubicBezTo>
                  <a:cubicBezTo>
                    <a:pt x="6890" y="34864"/>
                    <a:pt x="6868" y="34859"/>
                    <a:pt x="6844" y="34848"/>
                  </a:cubicBezTo>
                  <a:cubicBezTo>
                    <a:pt x="6794" y="34822"/>
                    <a:pt x="6794" y="34772"/>
                    <a:pt x="6769" y="34747"/>
                  </a:cubicBezTo>
                  <a:cubicBezTo>
                    <a:pt x="6769" y="34519"/>
                    <a:pt x="6844" y="34305"/>
                    <a:pt x="6920" y="34115"/>
                  </a:cubicBezTo>
                  <a:cubicBezTo>
                    <a:pt x="6925" y="34069"/>
                    <a:pt x="6956" y="34050"/>
                    <a:pt x="6989" y="34050"/>
                  </a:cubicBezTo>
                  <a:close/>
                  <a:moveTo>
                    <a:pt x="6675" y="33959"/>
                  </a:moveTo>
                  <a:cubicBezTo>
                    <a:pt x="6728" y="33959"/>
                    <a:pt x="6784" y="34003"/>
                    <a:pt x="6769" y="34077"/>
                  </a:cubicBezTo>
                  <a:cubicBezTo>
                    <a:pt x="6756" y="34216"/>
                    <a:pt x="6706" y="34355"/>
                    <a:pt x="6680" y="34494"/>
                  </a:cubicBezTo>
                  <a:cubicBezTo>
                    <a:pt x="6680" y="34608"/>
                    <a:pt x="6706" y="34747"/>
                    <a:pt x="6630" y="34860"/>
                  </a:cubicBezTo>
                  <a:lnTo>
                    <a:pt x="6541" y="34848"/>
                  </a:lnTo>
                  <a:lnTo>
                    <a:pt x="6529" y="34898"/>
                  </a:lnTo>
                  <a:cubicBezTo>
                    <a:pt x="6516" y="34886"/>
                    <a:pt x="6503" y="34886"/>
                    <a:pt x="6491" y="34873"/>
                  </a:cubicBezTo>
                  <a:cubicBezTo>
                    <a:pt x="6428" y="34747"/>
                    <a:pt x="6466" y="34633"/>
                    <a:pt x="6466" y="34494"/>
                  </a:cubicBezTo>
                  <a:cubicBezTo>
                    <a:pt x="6516" y="34355"/>
                    <a:pt x="6541" y="34191"/>
                    <a:pt x="6592" y="34027"/>
                  </a:cubicBezTo>
                  <a:cubicBezTo>
                    <a:pt x="6602" y="33980"/>
                    <a:pt x="6638" y="33959"/>
                    <a:pt x="6675" y="33959"/>
                  </a:cubicBezTo>
                  <a:close/>
                  <a:moveTo>
                    <a:pt x="7452" y="34078"/>
                  </a:moveTo>
                  <a:cubicBezTo>
                    <a:pt x="7527" y="34078"/>
                    <a:pt x="7595" y="34164"/>
                    <a:pt x="7526" y="34242"/>
                  </a:cubicBezTo>
                  <a:cubicBezTo>
                    <a:pt x="7425" y="34330"/>
                    <a:pt x="7400" y="34444"/>
                    <a:pt x="7425" y="34570"/>
                  </a:cubicBezTo>
                  <a:cubicBezTo>
                    <a:pt x="7450" y="34684"/>
                    <a:pt x="7501" y="34747"/>
                    <a:pt x="7450" y="34873"/>
                  </a:cubicBezTo>
                  <a:cubicBezTo>
                    <a:pt x="7425" y="34911"/>
                    <a:pt x="7362" y="34911"/>
                    <a:pt x="7312" y="34911"/>
                  </a:cubicBezTo>
                  <a:cubicBezTo>
                    <a:pt x="7173" y="34822"/>
                    <a:pt x="7198" y="34633"/>
                    <a:pt x="7198" y="34494"/>
                  </a:cubicBezTo>
                  <a:cubicBezTo>
                    <a:pt x="7223" y="34355"/>
                    <a:pt x="7261" y="34216"/>
                    <a:pt x="7387" y="34103"/>
                  </a:cubicBezTo>
                  <a:cubicBezTo>
                    <a:pt x="7407" y="34085"/>
                    <a:pt x="7430" y="34078"/>
                    <a:pt x="7452" y="34078"/>
                  </a:cubicBezTo>
                  <a:close/>
                  <a:moveTo>
                    <a:pt x="7760" y="34150"/>
                  </a:moveTo>
                  <a:cubicBezTo>
                    <a:pt x="7821" y="34150"/>
                    <a:pt x="7882" y="34196"/>
                    <a:pt x="7867" y="34280"/>
                  </a:cubicBezTo>
                  <a:cubicBezTo>
                    <a:pt x="7842" y="34406"/>
                    <a:pt x="7829" y="34519"/>
                    <a:pt x="7804" y="34633"/>
                  </a:cubicBezTo>
                  <a:cubicBezTo>
                    <a:pt x="7754" y="34747"/>
                    <a:pt x="7754" y="34873"/>
                    <a:pt x="7665" y="34936"/>
                  </a:cubicBezTo>
                  <a:cubicBezTo>
                    <a:pt x="7644" y="34947"/>
                    <a:pt x="7623" y="34953"/>
                    <a:pt x="7604" y="34953"/>
                  </a:cubicBezTo>
                  <a:cubicBezTo>
                    <a:pt x="7577" y="34953"/>
                    <a:pt x="7554" y="34940"/>
                    <a:pt x="7539" y="34911"/>
                  </a:cubicBezTo>
                  <a:cubicBezTo>
                    <a:pt x="7501" y="34822"/>
                    <a:pt x="7539" y="34709"/>
                    <a:pt x="7564" y="34583"/>
                  </a:cubicBezTo>
                  <a:cubicBezTo>
                    <a:pt x="7615" y="34469"/>
                    <a:pt x="7640" y="34355"/>
                    <a:pt x="7665" y="34216"/>
                  </a:cubicBezTo>
                  <a:cubicBezTo>
                    <a:pt x="7680" y="34171"/>
                    <a:pt x="7720" y="34150"/>
                    <a:pt x="7760" y="34150"/>
                  </a:cubicBezTo>
                  <a:close/>
                  <a:moveTo>
                    <a:pt x="5845" y="38928"/>
                  </a:moveTo>
                  <a:cubicBezTo>
                    <a:pt x="5913" y="38928"/>
                    <a:pt x="5981" y="38936"/>
                    <a:pt x="6049" y="38952"/>
                  </a:cubicBezTo>
                  <a:cubicBezTo>
                    <a:pt x="6567" y="39078"/>
                    <a:pt x="6870" y="39583"/>
                    <a:pt x="6756" y="40088"/>
                  </a:cubicBezTo>
                  <a:cubicBezTo>
                    <a:pt x="6637" y="40544"/>
                    <a:pt x="6256" y="40831"/>
                    <a:pt x="5823" y="40831"/>
                  </a:cubicBezTo>
                  <a:cubicBezTo>
                    <a:pt x="5752" y="40831"/>
                    <a:pt x="5680" y="40824"/>
                    <a:pt x="5607" y="40808"/>
                  </a:cubicBezTo>
                  <a:cubicBezTo>
                    <a:pt x="5114" y="40694"/>
                    <a:pt x="4811" y="40176"/>
                    <a:pt x="4925" y="39659"/>
                  </a:cubicBezTo>
                  <a:cubicBezTo>
                    <a:pt x="5023" y="39223"/>
                    <a:pt x="5422" y="38928"/>
                    <a:pt x="5845" y="38928"/>
                  </a:cubicBezTo>
                  <a:close/>
                  <a:moveTo>
                    <a:pt x="14904" y="1"/>
                  </a:moveTo>
                  <a:cubicBezTo>
                    <a:pt x="14644" y="1"/>
                    <a:pt x="14382" y="77"/>
                    <a:pt x="14155" y="224"/>
                  </a:cubicBezTo>
                  <a:cubicBezTo>
                    <a:pt x="13827" y="426"/>
                    <a:pt x="13600" y="742"/>
                    <a:pt x="13524" y="1108"/>
                  </a:cubicBezTo>
                  <a:cubicBezTo>
                    <a:pt x="13436" y="1475"/>
                    <a:pt x="13486" y="1853"/>
                    <a:pt x="13688" y="2182"/>
                  </a:cubicBezTo>
                  <a:cubicBezTo>
                    <a:pt x="13777" y="2333"/>
                    <a:pt x="13890" y="2472"/>
                    <a:pt x="14029" y="2573"/>
                  </a:cubicBezTo>
                  <a:lnTo>
                    <a:pt x="9913" y="11349"/>
                  </a:lnTo>
                  <a:lnTo>
                    <a:pt x="9269" y="11197"/>
                  </a:lnTo>
                  <a:cubicBezTo>
                    <a:pt x="9256" y="11194"/>
                    <a:pt x="9242" y="11192"/>
                    <a:pt x="9229" y="11192"/>
                  </a:cubicBezTo>
                  <a:cubicBezTo>
                    <a:pt x="9139" y="11192"/>
                    <a:pt x="9049" y="11263"/>
                    <a:pt x="9016" y="11361"/>
                  </a:cubicBezTo>
                  <a:lnTo>
                    <a:pt x="8688" y="12713"/>
                  </a:lnTo>
                  <a:cubicBezTo>
                    <a:pt x="8663" y="12851"/>
                    <a:pt x="8663" y="12990"/>
                    <a:pt x="8688" y="13117"/>
                  </a:cubicBezTo>
                  <a:cubicBezTo>
                    <a:pt x="4887" y="13647"/>
                    <a:pt x="1579" y="16513"/>
                    <a:pt x="619" y="20554"/>
                  </a:cubicBezTo>
                  <a:cubicBezTo>
                    <a:pt x="1" y="23130"/>
                    <a:pt x="417" y="25782"/>
                    <a:pt x="1806" y="28017"/>
                  </a:cubicBezTo>
                  <a:cubicBezTo>
                    <a:pt x="2475" y="29128"/>
                    <a:pt x="3359" y="30049"/>
                    <a:pt x="4369" y="30769"/>
                  </a:cubicBezTo>
                  <a:lnTo>
                    <a:pt x="4117" y="31855"/>
                  </a:lnTo>
                  <a:cubicBezTo>
                    <a:pt x="4066" y="32095"/>
                    <a:pt x="4104" y="32348"/>
                    <a:pt x="4231" y="32562"/>
                  </a:cubicBezTo>
                  <a:cubicBezTo>
                    <a:pt x="4369" y="32777"/>
                    <a:pt x="4584" y="32941"/>
                    <a:pt x="4837" y="32992"/>
                  </a:cubicBezTo>
                  <a:lnTo>
                    <a:pt x="5443" y="33143"/>
                  </a:lnTo>
                  <a:lnTo>
                    <a:pt x="5190" y="34141"/>
                  </a:lnTo>
                  <a:cubicBezTo>
                    <a:pt x="5140" y="34343"/>
                    <a:pt x="5178" y="34557"/>
                    <a:pt x="5291" y="34734"/>
                  </a:cubicBezTo>
                  <a:cubicBezTo>
                    <a:pt x="5392" y="34898"/>
                    <a:pt x="5569" y="35025"/>
                    <a:pt x="5771" y="35075"/>
                  </a:cubicBezTo>
                  <a:lnTo>
                    <a:pt x="6453" y="35227"/>
                  </a:lnTo>
                  <a:lnTo>
                    <a:pt x="5708" y="38510"/>
                  </a:lnTo>
                  <a:cubicBezTo>
                    <a:pt x="5152" y="38573"/>
                    <a:pt x="4647" y="38989"/>
                    <a:pt x="4521" y="39558"/>
                  </a:cubicBezTo>
                  <a:cubicBezTo>
                    <a:pt x="4344" y="40303"/>
                    <a:pt x="4799" y="41048"/>
                    <a:pt x="5519" y="41212"/>
                  </a:cubicBezTo>
                  <a:cubicBezTo>
                    <a:pt x="5620" y="41237"/>
                    <a:pt x="5733" y="41250"/>
                    <a:pt x="5834" y="41250"/>
                  </a:cubicBezTo>
                  <a:cubicBezTo>
                    <a:pt x="6453" y="41250"/>
                    <a:pt x="6996" y="40833"/>
                    <a:pt x="7173" y="40189"/>
                  </a:cubicBezTo>
                  <a:cubicBezTo>
                    <a:pt x="7312" y="39545"/>
                    <a:pt x="6996" y="38926"/>
                    <a:pt x="6428" y="38636"/>
                  </a:cubicBezTo>
                  <a:lnTo>
                    <a:pt x="7173" y="35391"/>
                  </a:lnTo>
                  <a:lnTo>
                    <a:pt x="7804" y="35542"/>
                  </a:lnTo>
                  <a:cubicBezTo>
                    <a:pt x="7867" y="35555"/>
                    <a:pt x="7930" y="35567"/>
                    <a:pt x="7981" y="35567"/>
                  </a:cubicBezTo>
                  <a:cubicBezTo>
                    <a:pt x="8120" y="35567"/>
                    <a:pt x="8259" y="35530"/>
                    <a:pt x="8372" y="35454"/>
                  </a:cubicBezTo>
                  <a:cubicBezTo>
                    <a:pt x="8536" y="35353"/>
                    <a:pt x="8663" y="35189"/>
                    <a:pt x="8701" y="34987"/>
                  </a:cubicBezTo>
                  <a:lnTo>
                    <a:pt x="8966" y="33989"/>
                  </a:lnTo>
                  <a:cubicBezTo>
                    <a:pt x="8966" y="33976"/>
                    <a:pt x="8966" y="33976"/>
                    <a:pt x="8966" y="33976"/>
                  </a:cubicBezTo>
                  <a:lnTo>
                    <a:pt x="9572" y="34115"/>
                  </a:lnTo>
                  <a:cubicBezTo>
                    <a:pt x="9648" y="34128"/>
                    <a:pt x="9711" y="34141"/>
                    <a:pt x="9787" y="34141"/>
                  </a:cubicBezTo>
                  <a:cubicBezTo>
                    <a:pt x="9963" y="34141"/>
                    <a:pt x="10140" y="34090"/>
                    <a:pt x="10292" y="34002"/>
                  </a:cubicBezTo>
                  <a:cubicBezTo>
                    <a:pt x="10506" y="33863"/>
                    <a:pt x="10658" y="33661"/>
                    <a:pt x="10708" y="33421"/>
                  </a:cubicBezTo>
                  <a:lnTo>
                    <a:pt x="10961" y="32373"/>
                  </a:lnTo>
                  <a:cubicBezTo>
                    <a:pt x="12224" y="32196"/>
                    <a:pt x="13461" y="31754"/>
                    <a:pt x="14585" y="31060"/>
                  </a:cubicBezTo>
                  <a:cubicBezTo>
                    <a:pt x="16820" y="29683"/>
                    <a:pt x="18386" y="27511"/>
                    <a:pt x="19004" y="24948"/>
                  </a:cubicBezTo>
                  <a:cubicBezTo>
                    <a:pt x="19964" y="20882"/>
                    <a:pt x="18285" y="16816"/>
                    <a:pt x="15102" y="14632"/>
                  </a:cubicBezTo>
                  <a:cubicBezTo>
                    <a:pt x="15178" y="14531"/>
                    <a:pt x="15241" y="14430"/>
                    <a:pt x="15267" y="14304"/>
                  </a:cubicBezTo>
                  <a:lnTo>
                    <a:pt x="15595" y="12927"/>
                  </a:lnTo>
                  <a:cubicBezTo>
                    <a:pt x="15620" y="12814"/>
                    <a:pt x="15544" y="12700"/>
                    <a:pt x="15443" y="12675"/>
                  </a:cubicBezTo>
                  <a:lnTo>
                    <a:pt x="14964" y="12561"/>
                  </a:lnTo>
                  <a:lnTo>
                    <a:pt x="15014" y="2864"/>
                  </a:lnTo>
                  <a:cubicBezTo>
                    <a:pt x="15633" y="2800"/>
                    <a:pt x="16163" y="2384"/>
                    <a:pt x="16289" y="1765"/>
                  </a:cubicBezTo>
                  <a:cubicBezTo>
                    <a:pt x="16390" y="1399"/>
                    <a:pt x="16327" y="1020"/>
                    <a:pt x="16138" y="692"/>
                  </a:cubicBezTo>
                  <a:cubicBezTo>
                    <a:pt x="15936" y="363"/>
                    <a:pt x="15620" y="136"/>
                    <a:pt x="15254" y="48"/>
                  </a:cubicBezTo>
                  <a:cubicBezTo>
                    <a:pt x="15140" y="16"/>
                    <a:pt x="15022" y="1"/>
                    <a:pt x="149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6740400" y="2053200"/>
              <a:ext cx="11075" cy="16075"/>
            </a:xfrm>
            <a:custGeom>
              <a:avLst/>
              <a:gdLst/>
              <a:ahLst/>
              <a:cxnLst/>
              <a:rect l="l" t="t" r="r" b="b"/>
              <a:pathLst>
                <a:path w="443" h="643" extrusionOk="0">
                  <a:moveTo>
                    <a:pt x="268" y="0"/>
                  </a:moveTo>
                  <a:cubicBezTo>
                    <a:pt x="253" y="0"/>
                    <a:pt x="228" y="18"/>
                    <a:pt x="228" y="36"/>
                  </a:cubicBezTo>
                  <a:cubicBezTo>
                    <a:pt x="279" y="149"/>
                    <a:pt x="253" y="263"/>
                    <a:pt x="152" y="351"/>
                  </a:cubicBezTo>
                  <a:cubicBezTo>
                    <a:pt x="89" y="402"/>
                    <a:pt x="13" y="478"/>
                    <a:pt x="1" y="566"/>
                  </a:cubicBezTo>
                  <a:cubicBezTo>
                    <a:pt x="1" y="591"/>
                    <a:pt x="13" y="642"/>
                    <a:pt x="39" y="642"/>
                  </a:cubicBezTo>
                  <a:cubicBezTo>
                    <a:pt x="47" y="643"/>
                    <a:pt x="55" y="643"/>
                    <a:pt x="64" y="643"/>
                  </a:cubicBezTo>
                  <a:cubicBezTo>
                    <a:pt x="217" y="643"/>
                    <a:pt x="344" y="533"/>
                    <a:pt x="392" y="377"/>
                  </a:cubicBezTo>
                  <a:cubicBezTo>
                    <a:pt x="443" y="213"/>
                    <a:pt x="392" y="124"/>
                    <a:pt x="279" y="11"/>
                  </a:cubicBezTo>
                  <a:cubicBezTo>
                    <a:pt x="279" y="3"/>
                    <a:pt x="274"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6825000" y="1871400"/>
              <a:ext cx="13650" cy="25275"/>
            </a:xfrm>
            <a:custGeom>
              <a:avLst/>
              <a:gdLst/>
              <a:ahLst/>
              <a:cxnLst/>
              <a:rect l="l" t="t" r="r" b="b"/>
              <a:pathLst>
                <a:path w="546" h="1011" extrusionOk="0">
                  <a:moveTo>
                    <a:pt x="482" y="1"/>
                  </a:moveTo>
                  <a:cubicBezTo>
                    <a:pt x="456" y="1"/>
                    <a:pt x="429" y="14"/>
                    <a:pt x="418" y="47"/>
                  </a:cubicBezTo>
                  <a:cubicBezTo>
                    <a:pt x="342" y="224"/>
                    <a:pt x="253" y="388"/>
                    <a:pt x="165" y="527"/>
                  </a:cubicBezTo>
                  <a:cubicBezTo>
                    <a:pt x="89" y="666"/>
                    <a:pt x="1" y="792"/>
                    <a:pt x="39" y="956"/>
                  </a:cubicBezTo>
                  <a:cubicBezTo>
                    <a:pt x="54" y="995"/>
                    <a:pt x="89" y="1010"/>
                    <a:pt x="128" y="1010"/>
                  </a:cubicBezTo>
                  <a:cubicBezTo>
                    <a:pt x="152" y="1010"/>
                    <a:pt x="178" y="1004"/>
                    <a:pt x="203" y="994"/>
                  </a:cubicBezTo>
                  <a:cubicBezTo>
                    <a:pt x="342" y="931"/>
                    <a:pt x="367" y="792"/>
                    <a:pt x="418" y="653"/>
                  </a:cubicBezTo>
                  <a:cubicBezTo>
                    <a:pt x="468" y="464"/>
                    <a:pt x="506" y="275"/>
                    <a:pt x="531" y="60"/>
                  </a:cubicBezTo>
                  <a:cubicBezTo>
                    <a:pt x="546" y="24"/>
                    <a:pt x="515" y="1"/>
                    <a:pt x="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6813650" y="1874000"/>
              <a:ext cx="9500" cy="22025"/>
            </a:xfrm>
            <a:custGeom>
              <a:avLst/>
              <a:gdLst/>
              <a:ahLst/>
              <a:cxnLst/>
              <a:rect l="l" t="t" r="r" b="b"/>
              <a:pathLst>
                <a:path w="380" h="881" extrusionOk="0">
                  <a:moveTo>
                    <a:pt x="300" y="0"/>
                  </a:moveTo>
                  <a:cubicBezTo>
                    <a:pt x="275" y="0"/>
                    <a:pt x="250" y="16"/>
                    <a:pt x="240" y="57"/>
                  </a:cubicBezTo>
                  <a:cubicBezTo>
                    <a:pt x="190" y="196"/>
                    <a:pt x="152" y="309"/>
                    <a:pt x="101" y="448"/>
                  </a:cubicBezTo>
                  <a:cubicBezTo>
                    <a:pt x="51" y="562"/>
                    <a:pt x="0" y="688"/>
                    <a:pt x="0" y="827"/>
                  </a:cubicBezTo>
                  <a:cubicBezTo>
                    <a:pt x="0" y="849"/>
                    <a:pt x="38" y="880"/>
                    <a:pt x="65" y="880"/>
                  </a:cubicBezTo>
                  <a:cubicBezTo>
                    <a:pt x="69" y="880"/>
                    <a:pt x="73" y="879"/>
                    <a:pt x="76" y="878"/>
                  </a:cubicBezTo>
                  <a:cubicBezTo>
                    <a:pt x="303" y="713"/>
                    <a:pt x="329" y="335"/>
                    <a:pt x="379" y="82"/>
                  </a:cubicBezTo>
                  <a:cubicBezTo>
                    <a:pt x="379" y="37"/>
                    <a:pt x="338"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6759675" y="1863250"/>
              <a:ext cx="8250" cy="9800"/>
            </a:xfrm>
            <a:custGeom>
              <a:avLst/>
              <a:gdLst/>
              <a:ahLst/>
              <a:cxnLst/>
              <a:rect l="l" t="t" r="r" b="b"/>
              <a:pathLst>
                <a:path w="330" h="392" extrusionOk="0">
                  <a:moveTo>
                    <a:pt x="218" y="0"/>
                  </a:moveTo>
                  <a:cubicBezTo>
                    <a:pt x="205" y="0"/>
                    <a:pt x="191" y="6"/>
                    <a:pt x="177" y="20"/>
                  </a:cubicBezTo>
                  <a:cubicBezTo>
                    <a:pt x="89" y="83"/>
                    <a:pt x="0" y="222"/>
                    <a:pt x="38" y="348"/>
                  </a:cubicBezTo>
                  <a:cubicBezTo>
                    <a:pt x="38" y="373"/>
                    <a:pt x="70" y="392"/>
                    <a:pt x="100" y="392"/>
                  </a:cubicBezTo>
                  <a:cubicBezTo>
                    <a:pt x="115" y="392"/>
                    <a:pt x="130" y="386"/>
                    <a:pt x="139" y="373"/>
                  </a:cubicBezTo>
                  <a:cubicBezTo>
                    <a:pt x="202" y="323"/>
                    <a:pt x="202" y="222"/>
                    <a:pt x="278" y="184"/>
                  </a:cubicBezTo>
                  <a:cubicBezTo>
                    <a:pt x="330" y="122"/>
                    <a:pt x="280"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6712325" y="1844875"/>
              <a:ext cx="15000" cy="20150"/>
            </a:xfrm>
            <a:custGeom>
              <a:avLst/>
              <a:gdLst/>
              <a:ahLst/>
              <a:cxnLst/>
              <a:rect l="l" t="t" r="r" b="b"/>
              <a:pathLst>
                <a:path w="600" h="806" extrusionOk="0">
                  <a:moveTo>
                    <a:pt x="387" y="0"/>
                  </a:moveTo>
                  <a:cubicBezTo>
                    <a:pt x="338" y="0"/>
                    <a:pt x="288" y="22"/>
                    <a:pt x="253" y="73"/>
                  </a:cubicBezTo>
                  <a:cubicBezTo>
                    <a:pt x="189" y="186"/>
                    <a:pt x="139" y="313"/>
                    <a:pt x="88" y="452"/>
                  </a:cubicBezTo>
                  <a:cubicBezTo>
                    <a:pt x="38" y="540"/>
                    <a:pt x="0" y="641"/>
                    <a:pt x="63" y="755"/>
                  </a:cubicBezTo>
                  <a:cubicBezTo>
                    <a:pt x="63" y="780"/>
                    <a:pt x="114" y="805"/>
                    <a:pt x="139" y="805"/>
                  </a:cubicBezTo>
                  <a:cubicBezTo>
                    <a:pt x="253" y="780"/>
                    <a:pt x="328" y="704"/>
                    <a:pt x="366" y="591"/>
                  </a:cubicBezTo>
                  <a:cubicBezTo>
                    <a:pt x="417" y="477"/>
                    <a:pt x="467" y="351"/>
                    <a:pt x="530" y="237"/>
                  </a:cubicBezTo>
                  <a:cubicBezTo>
                    <a:pt x="600" y="107"/>
                    <a:pt x="49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5"/>
          <p:cNvGrpSpPr/>
          <p:nvPr/>
        </p:nvGrpSpPr>
        <p:grpSpPr>
          <a:xfrm flipH="1">
            <a:off x="-527994" y="-162340"/>
            <a:ext cx="1974485" cy="1276622"/>
            <a:chOff x="5945525" y="2467925"/>
            <a:chExt cx="1071750" cy="692950"/>
          </a:xfrm>
        </p:grpSpPr>
        <p:sp>
          <p:nvSpPr>
            <p:cNvPr id="254" name="Google Shape;254;p5"/>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5"/>
          <p:cNvGrpSpPr/>
          <p:nvPr/>
        </p:nvGrpSpPr>
        <p:grpSpPr>
          <a:xfrm>
            <a:off x="7781020" y="4036502"/>
            <a:ext cx="2897256" cy="1046714"/>
            <a:chOff x="5735300" y="3378550"/>
            <a:chExt cx="1320175" cy="476950"/>
          </a:xfrm>
        </p:grpSpPr>
        <p:sp>
          <p:nvSpPr>
            <p:cNvPr id="276" name="Google Shape;276;p5"/>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5"/>
          <p:cNvGrpSpPr/>
          <p:nvPr/>
        </p:nvGrpSpPr>
        <p:grpSpPr>
          <a:xfrm>
            <a:off x="-165509" y="3020104"/>
            <a:ext cx="1023069" cy="1289686"/>
            <a:chOff x="6016575" y="4108500"/>
            <a:chExt cx="543925" cy="685675"/>
          </a:xfrm>
        </p:grpSpPr>
        <p:sp>
          <p:nvSpPr>
            <p:cNvPr id="330" name="Google Shape;330;p5"/>
            <p:cNvSpPr/>
            <p:nvPr/>
          </p:nvSpPr>
          <p:spPr>
            <a:xfrm>
              <a:off x="6016575" y="4108500"/>
              <a:ext cx="543925" cy="685675"/>
            </a:xfrm>
            <a:custGeom>
              <a:avLst/>
              <a:gdLst/>
              <a:ahLst/>
              <a:cxnLst/>
              <a:rect l="l" t="t" r="r" b="b"/>
              <a:pathLst>
                <a:path w="21757" h="27427" extrusionOk="0">
                  <a:moveTo>
                    <a:pt x="19117" y="23764"/>
                  </a:moveTo>
                  <a:cubicBezTo>
                    <a:pt x="19105" y="23777"/>
                    <a:pt x="19092" y="23790"/>
                    <a:pt x="19080" y="23802"/>
                  </a:cubicBezTo>
                  <a:cubicBezTo>
                    <a:pt x="17627" y="23777"/>
                    <a:pt x="16049" y="23272"/>
                    <a:pt x="14685" y="22880"/>
                  </a:cubicBezTo>
                  <a:cubicBezTo>
                    <a:pt x="13082" y="22401"/>
                    <a:pt x="11478" y="21896"/>
                    <a:pt x="9900" y="21454"/>
                  </a:cubicBezTo>
                  <a:cubicBezTo>
                    <a:pt x="9862" y="21454"/>
                    <a:pt x="9824" y="21504"/>
                    <a:pt x="9862" y="21517"/>
                  </a:cubicBezTo>
                  <a:cubicBezTo>
                    <a:pt x="11478" y="22476"/>
                    <a:pt x="13423" y="22880"/>
                    <a:pt x="15228" y="23348"/>
                  </a:cubicBezTo>
                  <a:cubicBezTo>
                    <a:pt x="16024" y="23562"/>
                    <a:pt x="16807" y="23752"/>
                    <a:pt x="17602" y="23840"/>
                  </a:cubicBezTo>
                  <a:cubicBezTo>
                    <a:pt x="18069" y="23916"/>
                    <a:pt x="18562" y="24080"/>
                    <a:pt x="19054" y="24042"/>
                  </a:cubicBezTo>
                  <a:cubicBezTo>
                    <a:pt x="19054" y="24042"/>
                    <a:pt x="19054" y="24042"/>
                    <a:pt x="19054" y="24042"/>
                  </a:cubicBezTo>
                  <a:cubicBezTo>
                    <a:pt x="19395" y="24610"/>
                    <a:pt x="19509" y="25103"/>
                    <a:pt x="19357" y="25545"/>
                  </a:cubicBezTo>
                  <a:cubicBezTo>
                    <a:pt x="19193" y="26088"/>
                    <a:pt x="18638" y="26580"/>
                    <a:pt x="17728" y="26984"/>
                  </a:cubicBezTo>
                  <a:cubicBezTo>
                    <a:pt x="15910" y="26088"/>
                    <a:pt x="14054" y="25179"/>
                    <a:pt x="12248" y="24295"/>
                  </a:cubicBezTo>
                  <a:cubicBezTo>
                    <a:pt x="10897" y="23625"/>
                    <a:pt x="9546" y="22969"/>
                    <a:pt x="8195" y="22300"/>
                  </a:cubicBezTo>
                  <a:cubicBezTo>
                    <a:pt x="8296" y="22110"/>
                    <a:pt x="8372" y="21883"/>
                    <a:pt x="8435" y="21643"/>
                  </a:cubicBezTo>
                  <a:cubicBezTo>
                    <a:pt x="8473" y="21706"/>
                    <a:pt x="8460" y="21820"/>
                    <a:pt x="8536" y="21896"/>
                  </a:cubicBezTo>
                  <a:cubicBezTo>
                    <a:pt x="8536" y="21921"/>
                    <a:pt x="8561" y="21921"/>
                    <a:pt x="8599" y="21896"/>
                  </a:cubicBezTo>
                  <a:cubicBezTo>
                    <a:pt x="8713" y="21820"/>
                    <a:pt x="8675" y="21618"/>
                    <a:pt x="8624" y="21517"/>
                  </a:cubicBezTo>
                  <a:cubicBezTo>
                    <a:pt x="8586" y="21441"/>
                    <a:pt x="8511" y="21441"/>
                    <a:pt x="8473" y="21466"/>
                  </a:cubicBezTo>
                  <a:cubicBezTo>
                    <a:pt x="8473" y="21428"/>
                    <a:pt x="8485" y="21378"/>
                    <a:pt x="8498" y="21340"/>
                  </a:cubicBezTo>
                  <a:cubicBezTo>
                    <a:pt x="8549" y="21353"/>
                    <a:pt x="8612" y="21353"/>
                    <a:pt x="8650" y="21365"/>
                  </a:cubicBezTo>
                  <a:cubicBezTo>
                    <a:pt x="8751" y="21340"/>
                    <a:pt x="8852" y="21353"/>
                    <a:pt x="8953" y="21340"/>
                  </a:cubicBezTo>
                  <a:cubicBezTo>
                    <a:pt x="8852" y="21327"/>
                    <a:pt x="8763" y="21315"/>
                    <a:pt x="8662" y="21264"/>
                  </a:cubicBezTo>
                  <a:cubicBezTo>
                    <a:pt x="8612" y="21252"/>
                    <a:pt x="8561" y="21226"/>
                    <a:pt x="8511" y="21226"/>
                  </a:cubicBezTo>
                  <a:cubicBezTo>
                    <a:pt x="8536" y="21024"/>
                    <a:pt x="8549" y="20810"/>
                    <a:pt x="8549" y="20570"/>
                  </a:cubicBezTo>
                  <a:cubicBezTo>
                    <a:pt x="8549" y="20368"/>
                    <a:pt x="8536" y="20153"/>
                    <a:pt x="8511" y="19926"/>
                  </a:cubicBezTo>
                  <a:cubicBezTo>
                    <a:pt x="10392" y="20267"/>
                    <a:pt x="12400" y="19951"/>
                    <a:pt x="14294" y="20002"/>
                  </a:cubicBezTo>
                  <a:cubicBezTo>
                    <a:pt x="15355" y="20039"/>
                    <a:pt x="16403" y="20103"/>
                    <a:pt x="17463" y="20178"/>
                  </a:cubicBezTo>
                  <a:cubicBezTo>
                    <a:pt x="18170" y="20229"/>
                    <a:pt x="18941" y="20342"/>
                    <a:pt x="19673" y="20241"/>
                  </a:cubicBezTo>
                  <a:cubicBezTo>
                    <a:pt x="19686" y="20267"/>
                    <a:pt x="19686" y="20292"/>
                    <a:pt x="19698" y="20305"/>
                  </a:cubicBezTo>
                  <a:cubicBezTo>
                    <a:pt x="20607" y="21731"/>
                    <a:pt x="20418" y="22855"/>
                    <a:pt x="19117" y="23764"/>
                  </a:cubicBezTo>
                  <a:close/>
                  <a:moveTo>
                    <a:pt x="7892" y="17362"/>
                  </a:moveTo>
                  <a:cubicBezTo>
                    <a:pt x="7892" y="17362"/>
                    <a:pt x="7905" y="17362"/>
                    <a:pt x="7917" y="17375"/>
                  </a:cubicBezTo>
                  <a:cubicBezTo>
                    <a:pt x="7917" y="17375"/>
                    <a:pt x="7917" y="17375"/>
                    <a:pt x="7917" y="17362"/>
                  </a:cubicBezTo>
                  <a:cubicBezTo>
                    <a:pt x="7905" y="17362"/>
                    <a:pt x="7905" y="17362"/>
                    <a:pt x="7892" y="17362"/>
                  </a:cubicBezTo>
                  <a:cubicBezTo>
                    <a:pt x="7753" y="17009"/>
                    <a:pt x="7614" y="16643"/>
                    <a:pt x="7437" y="16264"/>
                  </a:cubicBezTo>
                  <a:lnTo>
                    <a:pt x="7412" y="16226"/>
                  </a:lnTo>
                  <a:cubicBezTo>
                    <a:pt x="7362" y="16138"/>
                    <a:pt x="7324" y="16037"/>
                    <a:pt x="7273" y="15948"/>
                  </a:cubicBezTo>
                  <a:cubicBezTo>
                    <a:pt x="9180" y="15241"/>
                    <a:pt x="11036" y="14105"/>
                    <a:pt x="12829" y="13196"/>
                  </a:cubicBezTo>
                  <a:cubicBezTo>
                    <a:pt x="13953" y="12627"/>
                    <a:pt x="15077" y="12021"/>
                    <a:pt x="16226" y="11428"/>
                  </a:cubicBezTo>
                  <a:cubicBezTo>
                    <a:pt x="17072" y="11024"/>
                    <a:pt x="17956" y="10645"/>
                    <a:pt x="18739" y="10115"/>
                  </a:cubicBezTo>
                  <a:cubicBezTo>
                    <a:pt x="20342" y="11504"/>
                    <a:pt x="20734" y="13208"/>
                    <a:pt x="19938" y="15342"/>
                  </a:cubicBezTo>
                  <a:cubicBezTo>
                    <a:pt x="19926" y="15367"/>
                    <a:pt x="19926" y="15380"/>
                    <a:pt x="19926" y="15393"/>
                  </a:cubicBezTo>
                  <a:cubicBezTo>
                    <a:pt x="19080" y="15683"/>
                    <a:pt x="18069" y="15658"/>
                    <a:pt x="17173" y="15771"/>
                  </a:cubicBezTo>
                  <a:cubicBezTo>
                    <a:pt x="16213" y="15885"/>
                    <a:pt x="15279" y="15923"/>
                    <a:pt x="14344" y="16075"/>
                  </a:cubicBezTo>
                  <a:cubicBezTo>
                    <a:pt x="13296" y="16239"/>
                    <a:pt x="12223" y="16453"/>
                    <a:pt x="11188" y="16681"/>
                  </a:cubicBezTo>
                  <a:cubicBezTo>
                    <a:pt x="10253" y="16857"/>
                    <a:pt x="9281" y="16933"/>
                    <a:pt x="8397" y="17224"/>
                  </a:cubicBezTo>
                  <a:cubicBezTo>
                    <a:pt x="8359" y="17249"/>
                    <a:pt x="8347" y="17274"/>
                    <a:pt x="8384" y="17287"/>
                  </a:cubicBezTo>
                  <a:cubicBezTo>
                    <a:pt x="9445" y="17476"/>
                    <a:pt x="10569" y="17110"/>
                    <a:pt x="11604" y="16883"/>
                  </a:cubicBezTo>
                  <a:cubicBezTo>
                    <a:pt x="12640" y="16681"/>
                    <a:pt x="13675" y="16428"/>
                    <a:pt x="14761" y="16327"/>
                  </a:cubicBezTo>
                  <a:cubicBezTo>
                    <a:pt x="15809" y="16239"/>
                    <a:pt x="16857" y="16112"/>
                    <a:pt x="17956" y="15961"/>
                  </a:cubicBezTo>
                  <a:cubicBezTo>
                    <a:pt x="18638" y="15885"/>
                    <a:pt x="19357" y="15885"/>
                    <a:pt x="20001" y="15595"/>
                  </a:cubicBezTo>
                  <a:cubicBezTo>
                    <a:pt x="21314" y="17009"/>
                    <a:pt x="21226" y="18423"/>
                    <a:pt x="19736" y="20027"/>
                  </a:cubicBezTo>
                  <a:cubicBezTo>
                    <a:pt x="18890" y="19850"/>
                    <a:pt x="17994" y="19875"/>
                    <a:pt x="17122" y="19837"/>
                  </a:cubicBezTo>
                  <a:cubicBezTo>
                    <a:pt x="16163" y="19774"/>
                    <a:pt x="15241" y="19698"/>
                    <a:pt x="14306" y="19686"/>
                  </a:cubicBezTo>
                  <a:cubicBezTo>
                    <a:pt x="12400" y="19635"/>
                    <a:pt x="10417" y="19610"/>
                    <a:pt x="8485" y="19673"/>
                  </a:cubicBezTo>
                  <a:cubicBezTo>
                    <a:pt x="8397" y="19004"/>
                    <a:pt x="8208" y="18234"/>
                    <a:pt x="7892" y="17362"/>
                  </a:cubicBezTo>
                  <a:close/>
                  <a:moveTo>
                    <a:pt x="7033" y="22047"/>
                  </a:moveTo>
                  <a:cubicBezTo>
                    <a:pt x="6958" y="22098"/>
                    <a:pt x="6869" y="22047"/>
                    <a:pt x="6882" y="21984"/>
                  </a:cubicBezTo>
                  <a:cubicBezTo>
                    <a:pt x="6882" y="21731"/>
                    <a:pt x="6983" y="21517"/>
                    <a:pt x="7046" y="21302"/>
                  </a:cubicBezTo>
                  <a:cubicBezTo>
                    <a:pt x="7147" y="21062"/>
                    <a:pt x="7223" y="20784"/>
                    <a:pt x="7261" y="20532"/>
                  </a:cubicBezTo>
                  <a:cubicBezTo>
                    <a:pt x="7286" y="20406"/>
                    <a:pt x="7437" y="20431"/>
                    <a:pt x="7450" y="20557"/>
                  </a:cubicBezTo>
                  <a:cubicBezTo>
                    <a:pt x="7475" y="21075"/>
                    <a:pt x="7387" y="21643"/>
                    <a:pt x="7033" y="22047"/>
                  </a:cubicBezTo>
                  <a:close/>
                  <a:moveTo>
                    <a:pt x="5771" y="21403"/>
                  </a:moveTo>
                  <a:cubicBezTo>
                    <a:pt x="5316" y="21037"/>
                    <a:pt x="4546" y="20557"/>
                    <a:pt x="4483" y="19938"/>
                  </a:cubicBezTo>
                  <a:cubicBezTo>
                    <a:pt x="4470" y="19837"/>
                    <a:pt x="4571" y="19787"/>
                    <a:pt x="4622" y="19863"/>
                  </a:cubicBezTo>
                  <a:cubicBezTo>
                    <a:pt x="4849" y="20090"/>
                    <a:pt x="5000" y="20368"/>
                    <a:pt x="5177" y="20633"/>
                  </a:cubicBezTo>
                  <a:cubicBezTo>
                    <a:pt x="5367" y="20885"/>
                    <a:pt x="5581" y="21138"/>
                    <a:pt x="5821" y="21340"/>
                  </a:cubicBezTo>
                  <a:cubicBezTo>
                    <a:pt x="5846" y="21378"/>
                    <a:pt x="5796" y="21428"/>
                    <a:pt x="5771" y="21403"/>
                  </a:cubicBezTo>
                  <a:close/>
                  <a:moveTo>
                    <a:pt x="3270" y="19395"/>
                  </a:moveTo>
                  <a:cubicBezTo>
                    <a:pt x="3195" y="19320"/>
                    <a:pt x="3270" y="19206"/>
                    <a:pt x="3371" y="19219"/>
                  </a:cubicBezTo>
                  <a:cubicBezTo>
                    <a:pt x="3725" y="19206"/>
                    <a:pt x="3877" y="19067"/>
                    <a:pt x="3990" y="18726"/>
                  </a:cubicBezTo>
                  <a:cubicBezTo>
                    <a:pt x="4066" y="18448"/>
                    <a:pt x="4079" y="18158"/>
                    <a:pt x="4028" y="17868"/>
                  </a:cubicBezTo>
                  <a:cubicBezTo>
                    <a:pt x="3902" y="17463"/>
                    <a:pt x="3523" y="17173"/>
                    <a:pt x="3119" y="17047"/>
                  </a:cubicBezTo>
                  <a:cubicBezTo>
                    <a:pt x="2879" y="16971"/>
                    <a:pt x="2677" y="17034"/>
                    <a:pt x="2462" y="17072"/>
                  </a:cubicBezTo>
                  <a:cubicBezTo>
                    <a:pt x="2702" y="17135"/>
                    <a:pt x="2942" y="17287"/>
                    <a:pt x="3094" y="17426"/>
                  </a:cubicBezTo>
                  <a:cubicBezTo>
                    <a:pt x="3409" y="17703"/>
                    <a:pt x="3472" y="18107"/>
                    <a:pt x="3472" y="18524"/>
                  </a:cubicBezTo>
                  <a:cubicBezTo>
                    <a:pt x="3472" y="18549"/>
                    <a:pt x="3397" y="18575"/>
                    <a:pt x="3409" y="18512"/>
                  </a:cubicBezTo>
                  <a:cubicBezTo>
                    <a:pt x="3384" y="18095"/>
                    <a:pt x="3132" y="17855"/>
                    <a:pt x="2778" y="17602"/>
                  </a:cubicBezTo>
                  <a:cubicBezTo>
                    <a:pt x="2551" y="17438"/>
                    <a:pt x="2222" y="17451"/>
                    <a:pt x="1982" y="17287"/>
                  </a:cubicBezTo>
                  <a:cubicBezTo>
                    <a:pt x="1932" y="17224"/>
                    <a:pt x="1894" y="17085"/>
                    <a:pt x="1995" y="17059"/>
                  </a:cubicBezTo>
                  <a:cubicBezTo>
                    <a:pt x="2008" y="17059"/>
                    <a:pt x="2033" y="17059"/>
                    <a:pt x="2046" y="17047"/>
                  </a:cubicBezTo>
                  <a:cubicBezTo>
                    <a:pt x="2008" y="17009"/>
                    <a:pt x="1982" y="16946"/>
                    <a:pt x="2020" y="16883"/>
                  </a:cubicBezTo>
                  <a:cubicBezTo>
                    <a:pt x="2286" y="16428"/>
                    <a:pt x="2980" y="16542"/>
                    <a:pt x="3371" y="16668"/>
                  </a:cubicBezTo>
                  <a:cubicBezTo>
                    <a:pt x="3927" y="16845"/>
                    <a:pt x="4306" y="17325"/>
                    <a:pt x="4420" y="17868"/>
                  </a:cubicBezTo>
                  <a:cubicBezTo>
                    <a:pt x="4533" y="18398"/>
                    <a:pt x="4066" y="20166"/>
                    <a:pt x="3270" y="19395"/>
                  </a:cubicBezTo>
                  <a:close/>
                  <a:moveTo>
                    <a:pt x="2298" y="19635"/>
                  </a:moveTo>
                  <a:cubicBezTo>
                    <a:pt x="2159" y="19736"/>
                    <a:pt x="1995" y="19749"/>
                    <a:pt x="1806" y="19711"/>
                  </a:cubicBezTo>
                  <a:cubicBezTo>
                    <a:pt x="1654" y="19661"/>
                    <a:pt x="1414" y="19522"/>
                    <a:pt x="1402" y="19370"/>
                  </a:cubicBezTo>
                  <a:cubicBezTo>
                    <a:pt x="1364" y="19257"/>
                    <a:pt x="1465" y="19181"/>
                    <a:pt x="1553" y="19231"/>
                  </a:cubicBezTo>
                  <a:cubicBezTo>
                    <a:pt x="1616" y="19231"/>
                    <a:pt x="1679" y="19282"/>
                    <a:pt x="1705" y="19307"/>
                  </a:cubicBezTo>
                  <a:cubicBezTo>
                    <a:pt x="1768" y="19358"/>
                    <a:pt x="1818" y="19395"/>
                    <a:pt x="1881" y="19433"/>
                  </a:cubicBezTo>
                  <a:cubicBezTo>
                    <a:pt x="1970" y="19484"/>
                    <a:pt x="2134" y="19509"/>
                    <a:pt x="2235" y="19459"/>
                  </a:cubicBezTo>
                  <a:cubicBezTo>
                    <a:pt x="2336" y="19383"/>
                    <a:pt x="2412" y="19547"/>
                    <a:pt x="2298" y="19635"/>
                  </a:cubicBezTo>
                  <a:close/>
                  <a:moveTo>
                    <a:pt x="2361" y="15279"/>
                  </a:moveTo>
                  <a:cubicBezTo>
                    <a:pt x="2374" y="15216"/>
                    <a:pt x="2437" y="15203"/>
                    <a:pt x="2462" y="15266"/>
                  </a:cubicBezTo>
                  <a:cubicBezTo>
                    <a:pt x="2626" y="15481"/>
                    <a:pt x="2563" y="15898"/>
                    <a:pt x="2525" y="16150"/>
                  </a:cubicBezTo>
                  <a:cubicBezTo>
                    <a:pt x="2500" y="16239"/>
                    <a:pt x="2374" y="16251"/>
                    <a:pt x="2361" y="16125"/>
                  </a:cubicBezTo>
                  <a:cubicBezTo>
                    <a:pt x="2387" y="15999"/>
                    <a:pt x="2399" y="15872"/>
                    <a:pt x="2387" y="15734"/>
                  </a:cubicBezTo>
                  <a:cubicBezTo>
                    <a:pt x="2387" y="15582"/>
                    <a:pt x="2336" y="15443"/>
                    <a:pt x="2361" y="15279"/>
                  </a:cubicBezTo>
                  <a:close/>
                  <a:moveTo>
                    <a:pt x="2879" y="15910"/>
                  </a:moveTo>
                  <a:cubicBezTo>
                    <a:pt x="2829" y="15999"/>
                    <a:pt x="2702" y="15986"/>
                    <a:pt x="2727" y="15885"/>
                  </a:cubicBezTo>
                  <a:cubicBezTo>
                    <a:pt x="2715" y="15759"/>
                    <a:pt x="2727" y="15633"/>
                    <a:pt x="2715" y="15494"/>
                  </a:cubicBezTo>
                  <a:cubicBezTo>
                    <a:pt x="2727" y="15405"/>
                    <a:pt x="2727" y="15216"/>
                    <a:pt x="2892" y="15241"/>
                  </a:cubicBezTo>
                  <a:cubicBezTo>
                    <a:pt x="3106" y="15241"/>
                    <a:pt x="2930" y="15784"/>
                    <a:pt x="2879" y="15910"/>
                  </a:cubicBezTo>
                  <a:close/>
                  <a:moveTo>
                    <a:pt x="3308" y="15393"/>
                  </a:moveTo>
                  <a:cubicBezTo>
                    <a:pt x="3321" y="15557"/>
                    <a:pt x="3207" y="15708"/>
                    <a:pt x="3144" y="15860"/>
                  </a:cubicBezTo>
                  <a:cubicBezTo>
                    <a:pt x="3106" y="15948"/>
                    <a:pt x="2980" y="15860"/>
                    <a:pt x="3031" y="15771"/>
                  </a:cubicBezTo>
                  <a:cubicBezTo>
                    <a:pt x="3119" y="15658"/>
                    <a:pt x="3132" y="15506"/>
                    <a:pt x="3245" y="15393"/>
                  </a:cubicBezTo>
                  <a:cubicBezTo>
                    <a:pt x="3258" y="15355"/>
                    <a:pt x="3321" y="15367"/>
                    <a:pt x="3308" y="15393"/>
                  </a:cubicBezTo>
                  <a:close/>
                  <a:moveTo>
                    <a:pt x="1894" y="12880"/>
                  </a:moveTo>
                  <a:cubicBezTo>
                    <a:pt x="2576" y="12640"/>
                    <a:pt x="3397" y="13019"/>
                    <a:pt x="3952" y="13360"/>
                  </a:cubicBezTo>
                  <a:cubicBezTo>
                    <a:pt x="4659" y="13802"/>
                    <a:pt x="5101" y="14509"/>
                    <a:pt x="5430" y="15279"/>
                  </a:cubicBezTo>
                  <a:cubicBezTo>
                    <a:pt x="5430" y="15304"/>
                    <a:pt x="5392" y="15330"/>
                    <a:pt x="5367" y="15292"/>
                  </a:cubicBezTo>
                  <a:cubicBezTo>
                    <a:pt x="4975" y="14686"/>
                    <a:pt x="4508" y="14168"/>
                    <a:pt x="3927" y="13751"/>
                  </a:cubicBezTo>
                  <a:cubicBezTo>
                    <a:pt x="3283" y="13322"/>
                    <a:pt x="2601" y="13347"/>
                    <a:pt x="1932" y="13082"/>
                  </a:cubicBezTo>
                  <a:cubicBezTo>
                    <a:pt x="1844" y="13044"/>
                    <a:pt x="1793" y="12905"/>
                    <a:pt x="1894" y="12880"/>
                  </a:cubicBezTo>
                  <a:close/>
                  <a:moveTo>
                    <a:pt x="4912" y="872"/>
                  </a:moveTo>
                  <a:lnTo>
                    <a:pt x="4912" y="846"/>
                  </a:lnTo>
                  <a:cubicBezTo>
                    <a:pt x="5341" y="543"/>
                    <a:pt x="5733" y="430"/>
                    <a:pt x="6099" y="505"/>
                  </a:cubicBezTo>
                  <a:cubicBezTo>
                    <a:pt x="6553" y="594"/>
                    <a:pt x="6970" y="960"/>
                    <a:pt x="7387" y="1642"/>
                  </a:cubicBezTo>
                  <a:cubicBezTo>
                    <a:pt x="7399" y="1654"/>
                    <a:pt x="7412" y="1667"/>
                    <a:pt x="7425" y="1692"/>
                  </a:cubicBezTo>
                  <a:cubicBezTo>
                    <a:pt x="6692" y="3725"/>
                    <a:pt x="6074" y="5872"/>
                    <a:pt x="5493" y="7981"/>
                  </a:cubicBezTo>
                  <a:cubicBezTo>
                    <a:pt x="5240" y="9041"/>
                    <a:pt x="4975" y="10140"/>
                    <a:pt x="4546" y="11163"/>
                  </a:cubicBezTo>
                  <a:cubicBezTo>
                    <a:pt x="4420" y="11453"/>
                    <a:pt x="4306" y="11743"/>
                    <a:pt x="4255" y="12059"/>
                  </a:cubicBezTo>
                  <a:cubicBezTo>
                    <a:pt x="3889" y="11832"/>
                    <a:pt x="3536" y="11680"/>
                    <a:pt x="3182" y="11617"/>
                  </a:cubicBezTo>
                  <a:cubicBezTo>
                    <a:pt x="3738" y="8018"/>
                    <a:pt x="4331" y="4382"/>
                    <a:pt x="4912" y="872"/>
                  </a:cubicBezTo>
                  <a:close/>
                  <a:moveTo>
                    <a:pt x="4521" y="12249"/>
                  </a:moveTo>
                  <a:cubicBezTo>
                    <a:pt x="4521" y="12249"/>
                    <a:pt x="4521" y="12249"/>
                    <a:pt x="4521" y="12249"/>
                  </a:cubicBezTo>
                  <a:cubicBezTo>
                    <a:pt x="4521" y="12249"/>
                    <a:pt x="4521" y="12249"/>
                    <a:pt x="4521" y="12249"/>
                  </a:cubicBezTo>
                  <a:close/>
                  <a:moveTo>
                    <a:pt x="10809" y="3334"/>
                  </a:moveTo>
                  <a:cubicBezTo>
                    <a:pt x="10809" y="3334"/>
                    <a:pt x="10821" y="3334"/>
                    <a:pt x="10821" y="3334"/>
                  </a:cubicBezTo>
                  <a:cubicBezTo>
                    <a:pt x="9155" y="6579"/>
                    <a:pt x="6857" y="9534"/>
                    <a:pt x="5253" y="12855"/>
                  </a:cubicBezTo>
                  <a:cubicBezTo>
                    <a:pt x="5253" y="12867"/>
                    <a:pt x="5253" y="12880"/>
                    <a:pt x="5253" y="12893"/>
                  </a:cubicBezTo>
                  <a:cubicBezTo>
                    <a:pt x="5063" y="12690"/>
                    <a:pt x="4874" y="12526"/>
                    <a:pt x="4685" y="12375"/>
                  </a:cubicBezTo>
                  <a:cubicBezTo>
                    <a:pt x="4697" y="12375"/>
                    <a:pt x="4710" y="12387"/>
                    <a:pt x="4723" y="12387"/>
                  </a:cubicBezTo>
                  <a:cubicBezTo>
                    <a:pt x="4836" y="12463"/>
                    <a:pt x="4950" y="12552"/>
                    <a:pt x="5076" y="12602"/>
                  </a:cubicBezTo>
                  <a:cubicBezTo>
                    <a:pt x="5152" y="12678"/>
                    <a:pt x="5240" y="12539"/>
                    <a:pt x="5152" y="12488"/>
                  </a:cubicBezTo>
                  <a:cubicBezTo>
                    <a:pt x="5038" y="12400"/>
                    <a:pt x="4925" y="12324"/>
                    <a:pt x="4811" y="12236"/>
                  </a:cubicBezTo>
                  <a:cubicBezTo>
                    <a:pt x="4748" y="12173"/>
                    <a:pt x="4634" y="12084"/>
                    <a:pt x="4533" y="12097"/>
                  </a:cubicBezTo>
                  <a:cubicBezTo>
                    <a:pt x="4622" y="11642"/>
                    <a:pt x="4861" y="11264"/>
                    <a:pt x="5026" y="10822"/>
                  </a:cubicBezTo>
                  <a:cubicBezTo>
                    <a:pt x="5367" y="9673"/>
                    <a:pt x="5581" y="8486"/>
                    <a:pt x="5922" y="7311"/>
                  </a:cubicBezTo>
                  <a:cubicBezTo>
                    <a:pt x="6225" y="6200"/>
                    <a:pt x="6654" y="5064"/>
                    <a:pt x="7033" y="3927"/>
                  </a:cubicBezTo>
                  <a:cubicBezTo>
                    <a:pt x="7248" y="3271"/>
                    <a:pt x="7677" y="2437"/>
                    <a:pt x="7703" y="1705"/>
                  </a:cubicBezTo>
                  <a:cubicBezTo>
                    <a:pt x="9167" y="1301"/>
                    <a:pt x="10177" y="1831"/>
                    <a:pt x="10809" y="3334"/>
                  </a:cubicBezTo>
                  <a:close/>
                  <a:moveTo>
                    <a:pt x="5202" y="18663"/>
                  </a:moveTo>
                  <a:cubicBezTo>
                    <a:pt x="5165" y="18650"/>
                    <a:pt x="5165" y="18625"/>
                    <a:pt x="5202" y="18625"/>
                  </a:cubicBezTo>
                  <a:cubicBezTo>
                    <a:pt x="5392" y="18663"/>
                    <a:pt x="5581" y="18714"/>
                    <a:pt x="5733" y="18777"/>
                  </a:cubicBezTo>
                  <a:cubicBezTo>
                    <a:pt x="5796" y="18789"/>
                    <a:pt x="5783" y="18878"/>
                    <a:pt x="5720" y="18865"/>
                  </a:cubicBezTo>
                  <a:cubicBezTo>
                    <a:pt x="5531" y="18815"/>
                    <a:pt x="5379" y="18751"/>
                    <a:pt x="5202" y="18663"/>
                  </a:cubicBezTo>
                  <a:close/>
                  <a:moveTo>
                    <a:pt x="5000" y="19080"/>
                  </a:moveTo>
                  <a:cubicBezTo>
                    <a:pt x="5190" y="19118"/>
                    <a:pt x="5341" y="19168"/>
                    <a:pt x="5505" y="19193"/>
                  </a:cubicBezTo>
                  <a:cubicBezTo>
                    <a:pt x="5594" y="19206"/>
                    <a:pt x="5581" y="19332"/>
                    <a:pt x="5518" y="19320"/>
                  </a:cubicBezTo>
                  <a:cubicBezTo>
                    <a:pt x="5329" y="19294"/>
                    <a:pt x="5139" y="19269"/>
                    <a:pt x="4988" y="19143"/>
                  </a:cubicBezTo>
                  <a:cubicBezTo>
                    <a:pt x="4962" y="19105"/>
                    <a:pt x="4975" y="19080"/>
                    <a:pt x="5000" y="19080"/>
                  </a:cubicBezTo>
                  <a:close/>
                  <a:moveTo>
                    <a:pt x="4824" y="17729"/>
                  </a:moveTo>
                  <a:cubicBezTo>
                    <a:pt x="4899" y="17640"/>
                    <a:pt x="5038" y="17640"/>
                    <a:pt x="5139" y="17615"/>
                  </a:cubicBezTo>
                  <a:cubicBezTo>
                    <a:pt x="5266" y="17602"/>
                    <a:pt x="5392" y="17590"/>
                    <a:pt x="5505" y="17539"/>
                  </a:cubicBezTo>
                  <a:cubicBezTo>
                    <a:pt x="5606" y="17501"/>
                    <a:pt x="5644" y="17666"/>
                    <a:pt x="5543" y="17678"/>
                  </a:cubicBezTo>
                  <a:cubicBezTo>
                    <a:pt x="5404" y="17729"/>
                    <a:pt x="5303" y="17767"/>
                    <a:pt x="5177" y="17779"/>
                  </a:cubicBezTo>
                  <a:cubicBezTo>
                    <a:pt x="5076" y="17804"/>
                    <a:pt x="4962" y="17855"/>
                    <a:pt x="4836" y="17830"/>
                  </a:cubicBezTo>
                  <a:cubicBezTo>
                    <a:pt x="4811" y="17830"/>
                    <a:pt x="4786" y="17754"/>
                    <a:pt x="4824" y="17729"/>
                  </a:cubicBezTo>
                  <a:close/>
                  <a:moveTo>
                    <a:pt x="5619" y="18246"/>
                  </a:moveTo>
                  <a:cubicBezTo>
                    <a:pt x="5518" y="18259"/>
                    <a:pt x="5430" y="18246"/>
                    <a:pt x="5291" y="18259"/>
                  </a:cubicBezTo>
                  <a:cubicBezTo>
                    <a:pt x="5202" y="18246"/>
                    <a:pt x="5101" y="18259"/>
                    <a:pt x="5013" y="18183"/>
                  </a:cubicBezTo>
                  <a:cubicBezTo>
                    <a:pt x="4988" y="18171"/>
                    <a:pt x="4988" y="18107"/>
                    <a:pt x="5026" y="18120"/>
                  </a:cubicBezTo>
                  <a:cubicBezTo>
                    <a:pt x="5089" y="18095"/>
                    <a:pt x="5190" y="18107"/>
                    <a:pt x="5278" y="18120"/>
                  </a:cubicBezTo>
                  <a:cubicBezTo>
                    <a:pt x="5379" y="18145"/>
                    <a:pt x="5505" y="18133"/>
                    <a:pt x="5606" y="18107"/>
                  </a:cubicBezTo>
                  <a:cubicBezTo>
                    <a:pt x="5670" y="18120"/>
                    <a:pt x="5720" y="18221"/>
                    <a:pt x="5619" y="18246"/>
                  </a:cubicBezTo>
                  <a:close/>
                  <a:moveTo>
                    <a:pt x="4685" y="17186"/>
                  </a:moveTo>
                  <a:cubicBezTo>
                    <a:pt x="4723" y="17097"/>
                    <a:pt x="4836" y="17059"/>
                    <a:pt x="4937" y="17034"/>
                  </a:cubicBezTo>
                  <a:cubicBezTo>
                    <a:pt x="5101" y="16971"/>
                    <a:pt x="5278" y="16933"/>
                    <a:pt x="5417" y="16820"/>
                  </a:cubicBezTo>
                  <a:cubicBezTo>
                    <a:pt x="5531" y="16706"/>
                    <a:pt x="5695" y="16895"/>
                    <a:pt x="5581" y="17009"/>
                  </a:cubicBezTo>
                  <a:cubicBezTo>
                    <a:pt x="5442" y="17110"/>
                    <a:pt x="5291" y="17186"/>
                    <a:pt x="5127" y="17224"/>
                  </a:cubicBezTo>
                  <a:cubicBezTo>
                    <a:pt x="5026" y="17312"/>
                    <a:pt x="4849" y="17375"/>
                    <a:pt x="4723" y="17325"/>
                  </a:cubicBezTo>
                  <a:cubicBezTo>
                    <a:pt x="4672" y="17287"/>
                    <a:pt x="4647" y="17249"/>
                    <a:pt x="4685" y="17186"/>
                  </a:cubicBezTo>
                  <a:close/>
                  <a:moveTo>
                    <a:pt x="4609" y="16605"/>
                  </a:moveTo>
                  <a:cubicBezTo>
                    <a:pt x="4723" y="16554"/>
                    <a:pt x="4824" y="16466"/>
                    <a:pt x="4899" y="16390"/>
                  </a:cubicBezTo>
                  <a:cubicBezTo>
                    <a:pt x="4975" y="16302"/>
                    <a:pt x="5089" y="16415"/>
                    <a:pt x="5051" y="16479"/>
                  </a:cubicBezTo>
                  <a:cubicBezTo>
                    <a:pt x="4975" y="16592"/>
                    <a:pt x="4899" y="16643"/>
                    <a:pt x="4786" y="16719"/>
                  </a:cubicBezTo>
                  <a:cubicBezTo>
                    <a:pt x="4710" y="16807"/>
                    <a:pt x="4634" y="16895"/>
                    <a:pt x="4533" y="16883"/>
                  </a:cubicBezTo>
                  <a:cubicBezTo>
                    <a:pt x="4508" y="16870"/>
                    <a:pt x="4483" y="16832"/>
                    <a:pt x="4483" y="16807"/>
                  </a:cubicBezTo>
                  <a:cubicBezTo>
                    <a:pt x="4470" y="16706"/>
                    <a:pt x="4546" y="16655"/>
                    <a:pt x="4609" y="16605"/>
                  </a:cubicBezTo>
                  <a:close/>
                  <a:moveTo>
                    <a:pt x="4281" y="16037"/>
                  </a:moveTo>
                  <a:cubicBezTo>
                    <a:pt x="4432" y="15923"/>
                    <a:pt x="4609" y="15822"/>
                    <a:pt x="4760" y="15683"/>
                  </a:cubicBezTo>
                  <a:cubicBezTo>
                    <a:pt x="4824" y="15658"/>
                    <a:pt x="4912" y="15708"/>
                    <a:pt x="4861" y="15797"/>
                  </a:cubicBezTo>
                  <a:cubicBezTo>
                    <a:pt x="4748" y="15948"/>
                    <a:pt x="4659" y="16087"/>
                    <a:pt x="4508" y="16201"/>
                  </a:cubicBezTo>
                  <a:cubicBezTo>
                    <a:pt x="4394" y="16314"/>
                    <a:pt x="4306" y="16491"/>
                    <a:pt x="4142" y="16529"/>
                  </a:cubicBezTo>
                  <a:cubicBezTo>
                    <a:pt x="4079" y="16516"/>
                    <a:pt x="4015" y="16479"/>
                    <a:pt x="4028" y="16415"/>
                  </a:cubicBezTo>
                  <a:cubicBezTo>
                    <a:pt x="4028" y="16251"/>
                    <a:pt x="4167" y="16150"/>
                    <a:pt x="4281" y="16037"/>
                  </a:cubicBezTo>
                  <a:moveTo>
                    <a:pt x="4142" y="15721"/>
                  </a:moveTo>
                  <a:cubicBezTo>
                    <a:pt x="4167" y="15696"/>
                    <a:pt x="4230" y="15771"/>
                    <a:pt x="4192" y="15797"/>
                  </a:cubicBezTo>
                  <a:cubicBezTo>
                    <a:pt x="4041" y="15936"/>
                    <a:pt x="3902" y="15999"/>
                    <a:pt x="3725" y="16049"/>
                  </a:cubicBezTo>
                  <a:cubicBezTo>
                    <a:pt x="3649" y="16075"/>
                    <a:pt x="3611" y="16011"/>
                    <a:pt x="3611" y="15948"/>
                  </a:cubicBezTo>
                  <a:cubicBezTo>
                    <a:pt x="3510" y="16062"/>
                    <a:pt x="3296" y="15936"/>
                    <a:pt x="3384" y="15797"/>
                  </a:cubicBezTo>
                  <a:cubicBezTo>
                    <a:pt x="3422" y="15708"/>
                    <a:pt x="3472" y="15645"/>
                    <a:pt x="3510" y="15595"/>
                  </a:cubicBezTo>
                  <a:cubicBezTo>
                    <a:pt x="3561" y="15494"/>
                    <a:pt x="3599" y="15405"/>
                    <a:pt x="3675" y="15393"/>
                  </a:cubicBezTo>
                  <a:cubicBezTo>
                    <a:pt x="3712" y="15367"/>
                    <a:pt x="3776" y="15367"/>
                    <a:pt x="3788" y="15443"/>
                  </a:cubicBezTo>
                  <a:cubicBezTo>
                    <a:pt x="3877" y="15544"/>
                    <a:pt x="3801" y="15708"/>
                    <a:pt x="3712" y="15822"/>
                  </a:cubicBezTo>
                  <a:cubicBezTo>
                    <a:pt x="3851" y="15784"/>
                    <a:pt x="3990" y="15721"/>
                    <a:pt x="4142" y="15721"/>
                  </a:cubicBezTo>
                  <a:close/>
                  <a:moveTo>
                    <a:pt x="15418" y="6263"/>
                  </a:moveTo>
                  <a:cubicBezTo>
                    <a:pt x="15418" y="6263"/>
                    <a:pt x="15430" y="6276"/>
                    <a:pt x="15430" y="6276"/>
                  </a:cubicBezTo>
                  <a:cubicBezTo>
                    <a:pt x="13839" y="7551"/>
                    <a:pt x="12274" y="8877"/>
                    <a:pt x="10708" y="10178"/>
                  </a:cubicBezTo>
                  <a:cubicBezTo>
                    <a:pt x="9963" y="10847"/>
                    <a:pt x="9218" y="11504"/>
                    <a:pt x="8435" y="12160"/>
                  </a:cubicBezTo>
                  <a:cubicBezTo>
                    <a:pt x="7715" y="12779"/>
                    <a:pt x="7008" y="13536"/>
                    <a:pt x="6213" y="14105"/>
                  </a:cubicBezTo>
                  <a:cubicBezTo>
                    <a:pt x="5935" y="13701"/>
                    <a:pt x="5670" y="13360"/>
                    <a:pt x="5404" y="13069"/>
                  </a:cubicBezTo>
                  <a:cubicBezTo>
                    <a:pt x="5442" y="13057"/>
                    <a:pt x="5468" y="13031"/>
                    <a:pt x="5493" y="12994"/>
                  </a:cubicBezTo>
                  <a:cubicBezTo>
                    <a:pt x="6642" y="11200"/>
                    <a:pt x="7715" y="9294"/>
                    <a:pt x="8814" y="7438"/>
                  </a:cubicBezTo>
                  <a:cubicBezTo>
                    <a:pt x="9294" y="6604"/>
                    <a:pt x="9748" y="5771"/>
                    <a:pt x="10266" y="4950"/>
                  </a:cubicBezTo>
                  <a:cubicBezTo>
                    <a:pt x="10569" y="4470"/>
                    <a:pt x="10910" y="3990"/>
                    <a:pt x="11112" y="3460"/>
                  </a:cubicBezTo>
                  <a:cubicBezTo>
                    <a:pt x="13309" y="3245"/>
                    <a:pt x="14723" y="4155"/>
                    <a:pt x="15418" y="6263"/>
                  </a:cubicBezTo>
                  <a:close/>
                  <a:moveTo>
                    <a:pt x="18638" y="9950"/>
                  </a:moveTo>
                  <a:cubicBezTo>
                    <a:pt x="17640" y="10304"/>
                    <a:pt x="16706" y="10897"/>
                    <a:pt x="15759" y="11352"/>
                  </a:cubicBezTo>
                  <a:cubicBezTo>
                    <a:pt x="14711" y="11832"/>
                    <a:pt x="13700" y="12362"/>
                    <a:pt x="12652" y="12880"/>
                  </a:cubicBezTo>
                  <a:cubicBezTo>
                    <a:pt x="10859" y="13764"/>
                    <a:pt x="8839" y="14585"/>
                    <a:pt x="7147" y="15708"/>
                  </a:cubicBezTo>
                  <a:cubicBezTo>
                    <a:pt x="6894" y="15216"/>
                    <a:pt x="6629" y="14761"/>
                    <a:pt x="6377" y="14370"/>
                  </a:cubicBezTo>
                  <a:cubicBezTo>
                    <a:pt x="7071" y="13852"/>
                    <a:pt x="7703" y="13183"/>
                    <a:pt x="8359" y="12627"/>
                  </a:cubicBezTo>
                  <a:cubicBezTo>
                    <a:pt x="9218" y="11895"/>
                    <a:pt x="10076" y="11150"/>
                    <a:pt x="10935" y="10418"/>
                  </a:cubicBezTo>
                  <a:cubicBezTo>
                    <a:pt x="12476" y="9067"/>
                    <a:pt x="14079" y="7753"/>
                    <a:pt x="15620" y="6415"/>
                  </a:cubicBezTo>
                  <a:cubicBezTo>
                    <a:pt x="17286" y="6680"/>
                    <a:pt x="18271" y="7842"/>
                    <a:pt x="18638" y="9950"/>
                  </a:cubicBezTo>
                  <a:close/>
                  <a:moveTo>
                    <a:pt x="20380" y="15380"/>
                  </a:moveTo>
                  <a:cubicBezTo>
                    <a:pt x="21176" y="13145"/>
                    <a:pt x="20721" y="11276"/>
                    <a:pt x="19042" y="9824"/>
                  </a:cubicBezTo>
                  <a:cubicBezTo>
                    <a:pt x="18638" y="7614"/>
                    <a:pt x="17539" y="6339"/>
                    <a:pt x="15784" y="6011"/>
                  </a:cubicBezTo>
                  <a:cubicBezTo>
                    <a:pt x="15001" y="3801"/>
                    <a:pt x="13486" y="2829"/>
                    <a:pt x="11137" y="3031"/>
                  </a:cubicBezTo>
                  <a:cubicBezTo>
                    <a:pt x="10417" y="1452"/>
                    <a:pt x="9256" y="859"/>
                    <a:pt x="7652" y="1276"/>
                  </a:cubicBezTo>
                  <a:cubicBezTo>
                    <a:pt x="7197" y="581"/>
                    <a:pt x="6718" y="202"/>
                    <a:pt x="6175" y="89"/>
                  </a:cubicBezTo>
                  <a:cubicBezTo>
                    <a:pt x="5682" y="0"/>
                    <a:pt x="5152" y="152"/>
                    <a:pt x="4596" y="556"/>
                  </a:cubicBezTo>
                  <a:cubicBezTo>
                    <a:pt x="4546" y="594"/>
                    <a:pt x="4521" y="644"/>
                    <a:pt x="4508" y="695"/>
                  </a:cubicBezTo>
                  <a:lnTo>
                    <a:pt x="4495" y="808"/>
                  </a:lnTo>
                  <a:cubicBezTo>
                    <a:pt x="3914" y="4319"/>
                    <a:pt x="3321" y="7955"/>
                    <a:pt x="2765" y="11567"/>
                  </a:cubicBezTo>
                  <a:cubicBezTo>
                    <a:pt x="2286" y="11541"/>
                    <a:pt x="1831" y="11642"/>
                    <a:pt x="1376" y="11832"/>
                  </a:cubicBezTo>
                  <a:cubicBezTo>
                    <a:pt x="1339" y="11870"/>
                    <a:pt x="1313" y="11857"/>
                    <a:pt x="1313" y="11895"/>
                  </a:cubicBezTo>
                  <a:lnTo>
                    <a:pt x="1275" y="11920"/>
                  </a:lnTo>
                  <a:cubicBezTo>
                    <a:pt x="619" y="12564"/>
                    <a:pt x="1440" y="15595"/>
                    <a:pt x="1780" y="16706"/>
                  </a:cubicBezTo>
                  <a:cubicBezTo>
                    <a:pt x="631" y="16693"/>
                    <a:pt x="114" y="17261"/>
                    <a:pt x="38" y="17994"/>
                  </a:cubicBezTo>
                  <a:cubicBezTo>
                    <a:pt x="0" y="18436"/>
                    <a:pt x="88" y="18903"/>
                    <a:pt x="316" y="19320"/>
                  </a:cubicBezTo>
                  <a:cubicBezTo>
                    <a:pt x="505" y="19774"/>
                    <a:pt x="833" y="20153"/>
                    <a:pt x="1225" y="20368"/>
                  </a:cubicBezTo>
                  <a:cubicBezTo>
                    <a:pt x="1894" y="20797"/>
                    <a:pt x="2740" y="20797"/>
                    <a:pt x="3460" y="19913"/>
                  </a:cubicBezTo>
                  <a:cubicBezTo>
                    <a:pt x="4104" y="20949"/>
                    <a:pt x="6086" y="23929"/>
                    <a:pt x="7298" y="23247"/>
                  </a:cubicBezTo>
                  <a:cubicBezTo>
                    <a:pt x="7551" y="23120"/>
                    <a:pt x="7778" y="22931"/>
                    <a:pt x="7980" y="22666"/>
                  </a:cubicBezTo>
                  <a:cubicBezTo>
                    <a:pt x="9344" y="23335"/>
                    <a:pt x="10708" y="24004"/>
                    <a:pt x="12059" y="24674"/>
                  </a:cubicBezTo>
                  <a:cubicBezTo>
                    <a:pt x="13890" y="25570"/>
                    <a:pt x="15784" y="26492"/>
                    <a:pt x="17627" y="27414"/>
                  </a:cubicBezTo>
                  <a:cubicBezTo>
                    <a:pt x="17653" y="27426"/>
                    <a:pt x="17691" y="27426"/>
                    <a:pt x="17716" y="27426"/>
                  </a:cubicBezTo>
                  <a:cubicBezTo>
                    <a:pt x="17754" y="27426"/>
                    <a:pt x="17779" y="27426"/>
                    <a:pt x="17804" y="27414"/>
                  </a:cubicBezTo>
                  <a:cubicBezTo>
                    <a:pt x="18903" y="26934"/>
                    <a:pt x="19547" y="26366"/>
                    <a:pt x="19761" y="25671"/>
                  </a:cubicBezTo>
                  <a:cubicBezTo>
                    <a:pt x="19926" y="25166"/>
                    <a:pt x="19837" y="24598"/>
                    <a:pt x="19509" y="23992"/>
                  </a:cubicBezTo>
                  <a:cubicBezTo>
                    <a:pt x="20809" y="23007"/>
                    <a:pt x="21024" y="21706"/>
                    <a:pt x="20140" y="20216"/>
                  </a:cubicBezTo>
                  <a:cubicBezTo>
                    <a:pt x="21681" y="18499"/>
                    <a:pt x="21756" y="16908"/>
                    <a:pt x="20380" y="153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6214500" y="4542225"/>
              <a:ext cx="1600" cy="675"/>
            </a:xfrm>
            <a:custGeom>
              <a:avLst/>
              <a:gdLst/>
              <a:ahLst/>
              <a:cxnLst/>
              <a:rect l="l" t="t" r="r" b="b"/>
              <a:pathLst>
                <a:path w="64" h="27" extrusionOk="0">
                  <a:moveTo>
                    <a:pt x="0" y="13"/>
                  </a:moveTo>
                  <a:cubicBezTo>
                    <a:pt x="25" y="26"/>
                    <a:pt x="38" y="13"/>
                    <a:pt x="63" y="1"/>
                  </a:cubicBezTo>
                  <a:cubicBezTo>
                    <a:pt x="38" y="1"/>
                    <a:pt x="13" y="13"/>
                    <a:pt x="0" y="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6510900" y="4522025"/>
              <a:ext cx="15200" cy="30025"/>
            </a:xfrm>
            <a:custGeom>
              <a:avLst/>
              <a:gdLst/>
              <a:ahLst/>
              <a:cxnLst/>
              <a:rect l="l" t="t" r="r" b="b"/>
              <a:pathLst>
                <a:path w="608" h="1201" extrusionOk="0">
                  <a:moveTo>
                    <a:pt x="241" y="1125"/>
                  </a:moveTo>
                  <a:cubicBezTo>
                    <a:pt x="254" y="1188"/>
                    <a:pt x="355" y="1200"/>
                    <a:pt x="367" y="1137"/>
                  </a:cubicBezTo>
                  <a:cubicBezTo>
                    <a:pt x="607" y="821"/>
                    <a:pt x="418" y="342"/>
                    <a:pt x="178" y="76"/>
                  </a:cubicBezTo>
                  <a:cubicBezTo>
                    <a:pt x="89" y="1"/>
                    <a:pt x="1" y="114"/>
                    <a:pt x="64" y="190"/>
                  </a:cubicBezTo>
                  <a:cubicBezTo>
                    <a:pt x="279" y="455"/>
                    <a:pt x="190" y="796"/>
                    <a:pt x="241" y="1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6495125" y="4516350"/>
              <a:ext cx="13600" cy="32850"/>
            </a:xfrm>
            <a:custGeom>
              <a:avLst/>
              <a:gdLst/>
              <a:ahLst/>
              <a:cxnLst/>
              <a:rect l="l" t="t" r="r" b="b"/>
              <a:pathLst>
                <a:path w="544" h="1314" extrusionOk="0">
                  <a:moveTo>
                    <a:pt x="140" y="1238"/>
                  </a:moveTo>
                  <a:cubicBezTo>
                    <a:pt x="165" y="1301"/>
                    <a:pt x="228" y="1314"/>
                    <a:pt x="291" y="1288"/>
                  </a:cubicBezTo>
                  <a:cubicBezTo>
                    <a:pt x="480" y="1162"/>
                    <a:pt x="544" y="910"/>
                    <a:pt x="518" y="682"/>
                  </a:cubicBezTo>
                  <a:cubicBezTo>
                    <a:pt x="493" y="417"/>
                    <a:pt x="367" y="240"/>
                    <a:pt x="165" y="76"/>
                  </a:cubicBezTo>
                  <a:cubicBezTo>
                    <a:pt x="114" y="0"/>
                    <a:pt x="1" y="89"/>
                    <a:pt x="51" y="190"/>
                  </a:cubicBezTo>
                  <a:cubicBezTo>
                    <a:pt x="316" y="518"/>
                    <a:pt x="102" y="872"/>
                    <a:pt x="140" y="12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6477775" y="4518250"/>
              <a:ext cx="10750" cy="27175"/>
            </a:xfrm>
            <a:custGeom>
              <a:avLst/>
              <a:gdLst/>
              <a:ahLst/>
              <a:cxnLst/>
              <a:rect l="l" t="t" r="r" b="b"/>
              <a:pathLst>
                <a:path w="430" h="1087" extrusionOk="0">
                  <a:moveTo>
                    <a:pt x="0" y="897"/>
                  </a:moveTo>
                  <a:cubicBezTo>
                    <a:pt x="25" y="998"/>
                    <a:pt x="101" y="1086"/>
                    <a:pt x="215" y="1036"/>
                  </a:cubicBezTo>
                  <a:cubicBezTo>
                    <a:pt x="354" y="960"/>
                    <a:pt x="417" y="745"/>
                    <a:pt x="404" y="606"/>
                  </a:cubicBezTo>
                  <a:cubicBezTo>
                    <a:pt x="429" y="455"/>
                    <a:pt x="392" y="291"/>
                    <a:pt x="316" y="139"/>
                  </a:cubicBezTo>
                  <a:cubicBezTo>
                    <a:pt x="240" y="0"/>
                    <a:pt x="25" y="126"/>
                    <a:pt x="76" y="265"/>
                  </a:cubicBezTo>
                  <a:cubicBezTo>
                    <a:pt x="126" y="366"/>
                    <a:pt x="101" y="467"/>
                    <a:pt x="89" y="594"/>
                  </a:cubicBezTo>
                  <a:cubicBezTo>
                    <a:pt x="76" y="682"/>
                    <a:pt x="25" y="770"/>
                    <a:pt x="0" y="8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6459775" y="4525175"/>
              <a:ext cx="6975" cy="15500"/>
            </a:xfrm>
            <a:custGeom>
              <a:avLst/>
              <a:gdLst/>
              <a:ahLst/>
              <a:cxnLst/>
              <a:rect l="l" t="t" r="r" b="b"/>
              <a:pathLst>
                <a:path w="279" h="620" extrusionOk="0">
                  <a:moveTo>
                    <a:pt x="76" y="620"/>
                  </a:moveTo>
                  <a:cubicBezTo>
                    <a:pt x="278" y="594"/>
                    <a:pt x="240" y="228"/>
                    <a:pt x="228" y="64"/>
                  </a:cubicBezTo>
                  <a:cubicBezTo>
                    <a:pt x="240" y="1"/>
                    <a:pt x="76" y="14"/>
                    <a:pt x="101" y="77"/>
                  </a:cubicBezTo>
                  <a:cubicBezTo>
                    <a:pt x="76" y="203"/>
                    <a:pt x="101" y="304"/>
                    <a:pt x="51" y="392"/>
                  </a:cubicBezTo>
                  <a:cubicBezTo>
                    <a:pt x="38" y="456"/>
                    <a:pt x="0" y="544"/>
                    <a:pt x="13" y="620"/>
                  </a:cubicBezTo>
                  <a:cubicBezTo>
                    <a:pt x="51" y="620"/>
                    <a:pt x="76" y="620"/>
                    <a:pt x="76"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6444625" y="4528025"/>
              <a:ext cx="10125" cy="13275"/>
            </a:xfrm>
            <a:custGeom>
              <a:avLst/>
              <a:gdLst/>
              <a:ahLst/>
              <a:cxnLst/>
              <a:rect l="l" t="t" r="r" b="b"/>
              <a:pathLst>
                <a:path w="405" h="531" extrusionOk="0">
                  <a:moveTo>
                    <a:pt x="164" y="531"/>
                  </a:moveTo>
                  <a:cubicBezTo>
                    <a:pt x="278" y="480"/>
                    <a:pt x="291" y="316"/>
                    <a:pt x="341" y="228"/>
                  </a:cubicBezTo>
                  <a:cubicBezTo>
                    <a:pt x="404" y="76"/>
                    <a:pt x="152" y="1"/>
                    <a:pt x="89" y="165"/>
                  </a:cubicBezTo>
                  <a:cubicBezTo>
                    <a:pt x="51" y="253"/>
                    <a:pt x="0" y="367"/>
                    <a:pt x="76" y="480"/>
                  </a:cubicBezTo>
                  <a:cubicBezTo>
                    <a:pt x="76" y="506"/>
                    <a:pt x="139" y="518"/>
                    <a:pt x="164"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6490700" y="4633475"/>
              <a:ext cx="15825" cy="35675"/>
            </a:xfrm>
            <a:custGeom>
              <a:avLst/>
              <a:gdLst/>
              <a:ahLst/>
              <a:cxnLst/>
              <a:rect l="l" t="t" r="r" b="b"/>
              <a:pathLst>
                <a:path w="633" h="1427" extrusionOk="0">
                  <a:moveTo>
                    <a:pt x="329" y="38"/>
                  </a:moveTo>
                  <a:cubicBezTo>
                    <a:pt x="266" y="0"/>
                    <a:pt x="228" y="88"/>
                    <a:pt x="253" y="126"/>
                  </a:cubicBezTo>
                  <a:cubicBezTo>
                    <a:pt x="418" y="316"/>
                    <a:pt x="304" y="619"/>
                    <a:pt x="203" y="833"/>
                  </a:cubicBezTo>
                  <a:cubicBezTo>
                    <a:pt x="152" y="985"/>
                    <a:pt x="1" y="1149"/>
                    <a:pt x="39" y="1313"/>
                  </a:cubicBezTo>
                  <a:cubicBezTo>
                    <a:pt x="26" y="1376"/>
                    <a:pt x="115" y="1427"/>
                    <a:pt x="152" y="1402"/>
                  </a:cubicBezTo>
                  <a:cubicBezTo>
                    <a:pt x="392" y="1313"/>
                    <a:pt x="544" y="909"/>
                    <a:pt x="582" y="695"/>
                  </a:cubicBezTo>
                  <a:cubicBezTo>
                    <a:pt x="632" y="404"/>
                    <a:pt x="556" y="202"/>
                    <a:pt x="329"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6474600" y="4636300"/>
              <a:ext cx="9825" cy="24650"/>
            </a:xfrm>
            <a:custGeom>
              <a:avLst/>
              <a:gdLst/>
              <a:ahLst/>
              <a:cxnLst/>
              <a:rect l="l" t="t" r="r" b="b"/>
              <a:pathLst>
                <a:path w="393" h="986" extrusionOk="0">
                  <a:moveTo>
                    <a:pt x="102" y="152"/>
                  </a:moveTo>
                  <a:cubicBezTo>
                    <a:pt x="140" y="278"/>
                    <a:pt x="152" y="417"/>
                    <a:pt x="102" y="531"/>
                  </a:cubicBezTo>
                  <a:cubicBezTo>
                    <a:pt x="89" y="657"/>
                    <a:pt x="1" y="784"/>
                    <a:pt x="51" y="885"/>
                  </a:cubicBezTo>
                  <a:cubicBezTo>
                    <a:pt x="77" y="948"/>
                    <a:pt x="127" y="986"/>
                    <a:pt x="203" y="973"/>
                  </a:cubicBezTo>
                  <a:cubicBezTo>
                    <a:pt x="342" y="897"/>
                    <a:pt x="367" y="670"/>
                    <a:pt x="392" y="518"/>
                  </a:cubicBezTo>
                  <a:cubicBezTo>
                    <a:pt x="380" y="392"/>
                    <a:pt x="342" y="253"/>
                    <a:pt x="266" y="114"/>
                  </a:cubicBezTo>
                  <a:cubicBezTo>
                    <a:pt x="216" y="1"/>
                    <a:pt x="115" y="51"/>
                    <a:pt x="102"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6455050" y="4636625"/>
              <a:ext cx="8850" cy="11375"/>
            </a:xfrm>
            <a:custGeom>
              <a:avLst/>
              <a:gdLst/>
              <a:ahLst/>
              <a:cxnLst/>
              <a:rect l="l" t="t" r="r" b="b"/>
              <a:pathLst>
                <a:path w="354" h="455" extrusionOk="0">
                  <a:moveTo>
                    <a:pt x="215" y="63"/>
                  </a:moveTo>
                  <a:cubicBezTo>
                    <a:pt x="164" y="152"/>
                    <a:pt x="164" y="215"/>
                    <a:pt x="88" y="265"/>
                  </a:cubicBezTo>
                  <a:cubicBezTo>
                    <a:pt x="51" y="291"/>
                    <a:pt x="38" y="354"/>
                    <a:pt x="38" y="392"/>
                  </a:cubicBezTo>
                  <a:cubicBezTo>
                    <a:pt x="0" y="417"/>
                    <a:pt x="25" y="455"/>
                    <a:pt x="63" y="430"/>
                  </a:cubicBezTo>
                  <a:cubicBezTo>
                    <a:pt x="227" y="417"/>
                    <a:pt x="290" y="240"/>
                    <a:pt x="303" y="114"/>
                  </a:cubicBezTo>
                  <a:cubicBezTo>
                    <a:pt x="354" y="26"/>
                    <a:pt x="227" y="0"/>
                    <a:pt x="215"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6437050" y="4630000"/>
              <a:ext cx="12025" cy="13600"/>
            </a:xfrm>
            <a:custGeom>
              <a:avLst/>
              <a:gdLst/>
              <a:ahLst/>
              <a:cxnLst/>
              <a:rect l="l" t="t" r="r" b="b"/>
              <a:pathLst>
                <a:path w="481" h="544" extrusionOk="0">
                  <a:moveTo>
                    <a:pt x="152" y="177"/>
                  </a:moveTo>
                  <a:cubicBezTo>
                    <a:pt x="101" y="265"/>
                    <a:pt x="26" y="354"/>
                    <a:pt x="13" y="480"/>
                  </a:cubicBezTo>
                  <a:cubicBezTo>
                    <a:pt x="0" y="505"/>
                    <a:pt x="26" y="543"/>
                    <a:pt x="63" y="543"/>
                  </a:cubicBezTo>
                  <a:cubicBezTo>
                    <a:pt x="228" y="543"/>
                    <a:pt x="303" y="429"/>
                    <a:pt x="392" y="303"/>
                  </a:cubicBezTo>
                  <a:cubicBezTo>
                    <a:pt x="480" y="164"/>
                    <a:pt x="240" y="0"/>
                    <a:pt x="152"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6473025" y="4725950"/>
              <a:ext cx="11400" cy="29075"/>
            </a:xfrm>
            <a:custGeom>
              <a:avLst/>
              <a:gdLst/>
              <a:ahLst/>
              <a:cxnLst/>
              <a:rect l="l" t="t" r="r" b="b"/>
              <a:pathLst>
                <a:path w="456" h="1163" extrusionOk="0">
                  <a:moveTo>
                    <a:pt x="127" y="1137"/>
                  </a:moveTo>
                  <a:cubicBezTo>
                    <a:pt x="304" y="1074"/>
                    <a:pt x="380" y="822"/>
                    <a:pt x="392" y="670"/>
                  </a:cubicBezTo>
                  <a:cubicBezTo>
                    <a:pt x="455" y="481"/>
                    <a:pt x="455" y="291"/>
                    <a:pt x="455" y="89"/>
                  </a:cubicBezTo>
                  <a:cubicBezTo>
                    <a:pt x="443" y="1"/>
                    <a:pt x="304" y="1"/>
                    <a:pt x="291" y="102"/>
                  </a:cubicBezTo>
                  <a:cubicBezTo>
                    <a:pt x="266" y="253"/>
                    <a:pt x="228" y="481"/>
                    <a:pt x="178" y="632"/>
                  </a:cubicBezTo>
                  <a:cubicBezTo>
                    <a:pt x="127" y="784"/>
                    <a:pt x="1" y="923"/>
                    <a:pt x="13" y="1061"/>
                  </a:cubicBezTo>
                  <a:cubicBezTo>
                    <a:pt x="1" y="1125"/>
                    <a:pt x="64" y="1162"/>
                    <a:pt x="127"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6453450" y="4725650"/>
              <a:ext cx="10775" cy="16750"/>
            </a:xfrm>
            <a:custGeom>
              <a:avLst/>
              <a:gdLst/>
              <a:ahLst/>
              <a:cxnLst/>
              <a:rect l="l" t="t" r="r" b="b"/>
              <a:pathLst>
                <a:path w="431" h="670" extrusionOk="0">
                  <a:moveTo>
                    <a:pt x="178" y="657"/>
                  </a:moveTo>
                  <a:cubicBezTo>
                    <a:pt x="354" y="556"/>
                    <a:pt x="430" y="303"/>
                    <a:pt x="392" y="101"/>
                  </a:cubicBezTo>
                  <a:cubicBezTo>
                    <a:pt x="380" y="0"/>
                    <a:pt x="190" y="13"/>
                    <a:pt x="203" y="139"/>
                  </a:cubicBezTo>
                  <a:cubicBezTo>
                    <a:pt x="190" y="202"/>
                    <a:pt x="178" y="265"/>
                    <a:pt x="140" y="328"/>
                  </a:cubicBezTo>
                  <a:cubicBezTo>
                    <a:pt x="127" y="392"/>
                    <a:pt x="51" y="442"/>
                    <a:pt x="51" y="467"/>
                  </a:cubicBezTo>
                  <a:cubicBezTo>
                    <a:pt x="1" y="594"/>
                    <a:pt x="89" y="669"/>
                    <a:pt x="178"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6482175" y="4387225"/>
              <a:ext cx="20250" cy="30650"/>
            </a:xfrm>
            <a:custGeom>
              <a:avLst/>
              <a:gdLst/>
              <a:ahLst/>
              <a:cxnLst/>
              <a:rect l="l" t="t" r="r" b="b"/>
              <a:pathLst>
                <a:path w="810" h="1226" extrusionOk="0">
                  <a:moveTo>
                    <a:pt x="670" y="1137"/>
                  </a:moveTo>
                  <a:cubicBezTo>
                    <a:pt x="809" y="645"/>
                    <a:pt x="430" y="203"/>
                    <a:pt x="1" y="1"/>
                  </a:cubicBezTo>
                  <a:cubicBezTo>
                    <a:pt x="241" y="367"/>
                    <a:pt x="329" y="796"/>
                    <a:pt x="544" y="1150"/>
                  </a:cubicBezTo>
                  <a:cubicBezTo>
                    <a:pt x="557" y="1226"/>
                    <a:pt x="658" y="1201"/>
                    <a:pt x="670"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6462925" y="4395750"/>
              <a:ext cx="18025" cy="32550"/>
            </a:xfrm>
            <a:custGeom>
              <a:avLst/>
              <a:gdLst/>
              <a:ahLst/>
              <a:cxnLst/>
              <a:rect l="l" t="t" r="r" b="b"/>
              <a:pathLst>
                <a:path w="721" h="1302" extrusionOk="0">
                  <a:moveTo>
                    <a:pt x="165" y="468"/>
                  </a:moveTo>
                  <a:cubicBezTo>
                    <a:pt x="215" y="582"/>
                    <a:pt x="253" y="708"/>
                    <a:pt x="241" y="834"/>
                  </a:cubicBezTo>
                  <a:cubicBezTo>
                    <a:pt x="253" y="973"/>
                    <a:pt x="266" y="1302"/>
                    <a:pt x="506" y="1200"/>
                  </a:cubicBezTo>
                  <a:cubicBezTo>
                    <a:pt x="720" y="1074"/>
                    <a:pt x="670" y="746"/>
                    <a:pt x="607" y="544"/>
                  </a:cubicBezTo>
                  <a:cubicBezTo>
                    <a:pt x="556" y="443"/>
                    <a:pt x="506" y="329"/>
                    <a:pt x="430" y="253"/>
                  </a:cubicBezTo>
                  <a:cubicBezTo>
                    <a:pt x="316" y="178"/>
                    <a:pt x="215" y="127"/>
                    <a:pt x="140" y="51"/>
                  </a:cubicBezTo>
                  <a:cubicBezTo>
                    <a:pt x="76" y="1"/>
                    <a:pt x="1" y="89"/>
                    <a:pt x="51" y="165"/>
                  </a:cubicBezTo>
                  <a:cubicBezTo>
                    <a:pt x="102" y="241"/>
                    <a:pt x="152" y="367"/>
                    <a:pt x="16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6447450" y="4409325"/>
              <a:ext cx="8875" cy="18025"/>
            </a:xfrm>
            <a:custGeom>
              <a:avLst/>
              <a:gdLst/>
              <a:ahLst/>
              <a:cxnLst/>
              <a:rect l="l" t="t" r="r" b="b"/>
              <a:pathLst>
                <a:path w="355" h="721" extrusionOk="0">
                  <a:moveTo>
                    <a:pt x="115" y="468"/>
                  </a:moveTo>
                  <a:cubicBezTo>
                    <a:pt x="140" y="544"/>
                    <a:pt x="165" y="645"/>
                    <a:pt x="216" y="683"/>
                  </a:cubicBezTo>
                  <a:cubicBezTo>
                    <a:pt x="241" y="721"/>
                    <a:pt x="317" y="695"/>
                    <a:pt x="317" y="670"/>
                  </a:cubicBezTo>
                  <a:cubicBezTo>
                    <a:pt x="355" y="607"/>
                    <a:pt x="342" y="506"/>
                    <a:pt x="317" y="443"/>
                  </a:cubicBezTo>
                  <a:lnTo>
                    <a:pt x="241" y="140"/>
                  </a:lnTo>
                  <a:cubicBezTo>
                    <a:pt x="190" y="1"/>
                    <a:pt x="1" y="39"/>
                    <a:pt x="39" y="165"/>
                  </a:cubicBezTo>
                  <a:cubicBezTo>
                    <a:pt x="51" y="266"/>
                    <a:pt x="77" y="367"/>
                    <a:pt x="115" y="4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6414325" y="4290325"/>
              <a:ext cx="36625" cy="34750"/>
            </a:xfrm>
            <a:custGeom>
              <a:avLst/>
              <a:gdLst/>
              <a:ahLst/>
              <a:cxnLst/>
              <a:rect l="l" t="t" r="r" b="b"/>
              <a:pathLst>
                <a:path w="1465" h="1390" extrusionOk="0">
                  <a:moveTo>
                    <a:pt x="707" y="594"/>
                  </a:moveTo>
                  <a:cubicBezTo>
                    <a:pt x="972" y="771"/>
                    <a:pt x="1326" y="1011"/>
                    <a:pt x="1427" y="1352"/>
                  </a:cubicBezTo>
                  <a:cubicBezTo>
                    <a:pt x="1427" y="1389"/>
                    <a:pt x="1465" y="1389"/>
                    <a:pt x="1465" y="1364"/>
                  </a:cubicBezTo>
                  <a:cubicBezTo>
                    <a:pt x="1427" y="998"/>
                    <a:pt x="1275" y="745"/>
                    <a:pt x="985" y="506"/>
                  </a:cubicBezTo>
                  <a:cubicBezTo>
                    <a:pt x="783" y="316"/>
                    <a:pt x="354" y="0"/>
                    <a:pt x="76" y="114"/>
                  </a:cubicBezTo>
                  <a:cubicBezTo>
                    <a:pt x="13" y="102"/>
                    <a:pt x="0" y="165"/>
                    <a:pt x="25" y="203"/>
                  </a:cubicBezTo>
                  <a:cubicBezTo>
                    <a:pt x="190" y="392"/>
                    <a:pt x="505" y="442"/>
                    <a:pt x="707" y="5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6407050" y="4308000"/>
              <a:ext cx="21500" cy="17400"/>
            </a:xfrm>
            <a:custGeom>
              <a:avLst/>
              <a:gdLst/>
              <a:ahLst/>
              <a:cxnLst/>
              <a:rect l="l" t="t" r="r" b="b"/>
              <a:pathLst>
                <a:path w="860" h="696" extrusionOk="0">
                  <a:moveTo>
                    <a:pt x="380" y="342"/>
                  </a:moveTo>
                  <a:cubicBezTo>
                    <a:pt x="506" y="430"/>
                    <a:pt x="607" y="544"/>
                    <a:pt x="733" y="619"/>
                  </a:cubicBezTo>
                  <a:cubicBezTo>
                    <a:pt x="784" y="695"/>
                    <a:pt x="859" y="607"/>
                    <a:pt x="809" y="544"/>
                  </a:cubicBezTo>
                  <a:cubicBezTo>
                    <a:pt x="695" y="430"/>
                    <a:pt x="582" y="278"/>
                    <a:pt x="443" y="165"/>
                  </a:cubicBezTo>
                  <a:cubicBezTo>
                    <a:pt x="316" y="114"/>
                    <a:pt x="215" y="1"/>
                    <a:pt x="39" y="38"/>
                  </a:cubicBezTo>
                  <a:cubicBezTo>
                    <a:pt x="13" y="26"/>
                    <a:pt x="1" y="89"/>
                    <a:pt x="26" y="127"/>
                  </a:cubicBezTo>
                  <a:cubicBezTo>
                    <a:pt x="114" y="241"/>
                    <a:pt x="266" y="266"/>
                    <a:pt x="380"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6400100" y="4317150"/>
              <a:ext cx="16125" cy="9500"/>
            </a:xfrm>
            <a:custGeom>
              <a:avLst/>
              <a:gdLst/>
              <a:ahLst/>
              <a:cxnLst/>
              <a:rect l="l" t="t" r="r" b="b"/>
              <a:pathLst>
                <a:path w="645" h="380" extrusionOk="0">
                  <a:moveTo>
                    <a:pt x="556" y="215"/>
                  </a:moveTo>
                  <a:cubicBezTo>
                    <a:pt x="468" y="178"/>
                    <a:pt x="380" y="127"/>
                    <a:pt x="291" y="77"/>
                  </a:cubicBezTo>
                  <a:cubicBezTo>
                    <a:pt x="228" y="39"/>
                    <a:pt x="178" y="1"/>
                    <a:pt x="77" y="13"/>
                  </a:cubicBezTo>
                  <a:cubicBezTo>
                    <a:pt x="39" y="13"/>
                    <a:pt x="1" y="64"/>
                    <a:pt x="26" y="102"/>
                  </a:cubicBezTo>
                  <a:cubicBezTo>
                    <a:pt x="89" y="152"/>
                    <a:pt x="178" y="190"/>
                    <a:pt x="228" y="241"/>
                  </a:cubicBezTo>
                  <a:cubicBezTo>
                    <a:pt x="329" y="253"/>
                    <a:pt x="392" y="291"/>
                    <a:pt x="481" y="342"/>
                  </a:cubicBezTo>
                  <a:cubicBezTo>
                    <a:pt x="569" y="380"/>
                    <a:pt x="645" y="266"/>
                    <a:pt x="55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6309825" y="4209200"/>
              <a:ext cx="42325" cy="25275"/>
            </a:xfrm>
            <a:custGeom>
              <a:avLst/>
              <a:gdLst/>
              <a:ahLst/>
              <a:cxnLst/>
              <a:rect l="l" t="t" r="r" b="b"/>
              <a:pathLst>
                <a:path w="1693" h="1011" extrusionOk="0">
                  <a:moveTo>
                    <a:pt x="76" y="291"/>
                  </a:moveTo>
                  <a:cubicBezTo>
                    <a:pt x="203" y="341"/>
                    <a:pt x="329" y="329"/>
                    <a:pt x="493" y="379"/>
                  </a:cubicBezTo>
                  <a:cubicBezTo>
                    <a:pt x="619" y="404"/>
                    <a:pt x="758" y="493"/>
                    <a:pt x="884" y="543"/>
                  </a:cubicBezTo>
                  <a:cubicBezTo>
                    <a:pt x="1112" y="707"/>
                    <a:pt x="1352" y="872"/>
                    <a:pt x="1592" y="1011"/>
                  </a:cubicBezTo>
                  <a:cubicBezTo>
                    <a:pt x="1617" y="1011"/>
                    <a:pt x="1693" y="960"/>
                    <a:pt x="1629" y="922"/>
                  </a:cubicBezTo>
                  <a:cubicBezTo>
                    <a:pt x="1415" y="695"/>
                    <a:pt x="1162" y="392"/>
                    <a:pt x="834" y="240"/>
                  </a:cubicBezTo>
                  <a:cubicBezTo>
                    <a:pt x="632" y="114"/>
                    <a:pt x="291" y="0"/>
                    <a:pt x="38" y="152"/>
                  </a:cubicBezTo>
                  <a:cubicBezTo>
                    <a:pt x="1" y="215"/>
                    <a:pt x="13" y="278"/>
                    <a:pt x="76"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6299725" y="4227825"/>
              <a:ext cx="25600" cy="14550"/>
            </a:xfrm>
            <a:custGeom>
              <a:avLst/>
              <a:gdLst/>
              <a:ahLst/>
              <a:cxnLst/>
              <a:rect l="l" t="t" r="r" b="b"/>
              <a:pathLst>
                <a:path w="1024" h="582" extrusionOk="0">
                  <a:moveTo>
                    <a:pt x="26" y="215"/>
                  </a:moveTo>
                  <a:cubicBezTo>
                    <a:pt x="89" y="253"/>
                    <a:pt x="114" y="266"/>
                    <a:pt x="215" y="278"/>
                  </a:cubicBezTo>
                  <a:cubicBezTo>
                    <a:pt x="278" y="291"/>
                    <a:pt x="367" y="303"/>
                    <a:pt x="430" y="316"/>
                  </a:cubicBezTo>
                  <a:cubicBezTo>
                    <a:pt x="581" y="367"/>
                    <a:pt x="708" y="417"/>
                    <a:pt x="859" y="505"/>
                  </a:cubicBezTo>
                  <a:cubicBezTo>
                    <a:pt x="935" y="581"/>
                    <a:pt x="1023" y="430"/>
                    <a:pt x="935" y="392"/>
                  </a:cubicBezTo>
                  <a:cubicBezTo>
                    <a:pt x="796" y="266"/>
                    <a:pt x="644" y="177"/>
                    <a:pt x="455" y="127"/>
                  </a:cubicBezTo>
                  <a:cubicBezTo>
                    <a:pt x="341" y="63"/>
                    <a:pt x="127" y="0"/>
                    <a:pt x="38" y="114"/>
                  </a:cubicBezTo>
                  <a:cubicBezTo>
                    <a:pt x="1" y="152"/>
                    <a:pt x="26" y="190"/>
                    <a:pt x="26"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6291200" y="4243925"/>
              <a:ext cx="19275" cy="10750"/>
            </a:xfrm>
            <a:custGeom>
              <a:avLst/>
              <a:gdLst/>
              <a:ahLst/>
              <a:cxnLst/>
              <a:rect l="l" t="t" r="r" b="b"/>
              <a:pathLst>
                <a:path w="771" h="430" extrusionOk="0">
                  <a:moveTo>
                    <a:pt x="682" y="228"/>
                  </a:moveTo>
                  <a:cubicBezTo>
                    <a:pt x="506" y="139"/>
                    <a:pt x="304" y="13"/>
                    <a:pt x="76" y="13"/>
                  </a:cubicBezTo>
                  <a:cubicBezTo>
                    <a:pt x="38" y="0"/>
                    <a:pt x="1" y="63"/>
                    <a:pt x="64" y="101"/>
                  </a:cubicBezTo>
                  <a:cubicBezTo>
                    <a:pt x="203" y="228"/>
                    <a:pt x="417" y="291"/>
                    <a:pt x="632" y="392"/>
                  </a:cubicBezTo>
                  <a:cubicBezTo>
                    <a:pt x="720" y="430"/>
                    <a:pt x="771" y="278"/>
                    <a:pt x="682"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6220175" y="4166575"/>
              <a:ext cx="40425" cy="16750"/>
            </a:xfrm>
            <a:custGeom>
              <a:avLst/>
              <a:gdLst/>
              <a:ahLst/>
              <a:cxnLst/>
              <a:rect l="l" t="t" r="r" b="b"/>
              <a:pathLst>
                <a:path w="1617" h="670" extrusionOk="0">
                  <a:moveTo>
                    <a:pt x="89" y="342"/>
                  </a:moveTo>
                  <a:cubicBezTo>
                    <a:pt x="165" y="455"/>
                    <a:pt x="266" y="405"/>
                    <a:pt x="392" y="392"/>
                  </a:cubicBezTo>
                  <a:cubicBezTo>
                    <a:pt x="493" y="367"/>
                    <a:pt x="619" y="392"/>
                    <a:pt x="720" y="405"/>
                  </a:cubicBezTo>
                  <a:cubicBezTo>
                    <a:pt x="998" y="455"/>
                    <a:pt x="1276" y="531"/>
                    <a:pt x="1516" y="657"/>
                  </a:cubicBezTo>
                  <a:cubicBezTo>
                    <a:pt x="1554" y="670"/>
                    <a:pt x="1617" y="607"/>
                    <a:pt x="1566" y="569"/>
                  </a:cubicBezTo>
                  <a:cubicBezTo>
                    <a:pt x="1364" y="380"/>
                    <a:pt x="1074" y="203"/>
                    <a:pt x="796" y="127"/>
                  </a:cubicBezTo>
                  <a:cubicBezTo>
                    <a:pt x="569" y="89"/>
                    <a:pt x="165" y="1"/>
                    <a:pt x="38" y="203"/>
                  </a:cubicBezTo>
                  <a:cubicBezTo>
                    <a:pt x="0" y="266"/>
                    <a:pt x="13" y="329"/>
                    <a:pt x="89"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6216375" y="4188050"/>
              <a:ext cx="21175" cy="6975"/>
            </a:xfrm>
            <a:custGeom>
              <a:avLst/>
              <a:gdLst/>
              <a:ahLst/>
              <a:cxnLst/>
              <a:rect l="l" t="t" r="r" b="b"/>
              <a:pathLst>
                <a:path w="847" h="279" extrusionOk="0">
                  <a:moveTo>
                    <a:pt x="26" y="190"/>
                  </a:moveTo>
                  <a:cubicBezTo>
                    <a:pt x="152" y="240"/>
                    <a:pt x="254" y="164"/>
                    <a:pt x="355" y="177"/>
                  </a:cubicBezTo>
                  <a:cubicBezTo>
                    <a:pt x="481" y="164"/>
                    <a:pt x="607" y="215"/>
                    <a:pt x="695" y="228"/>
                  </a:cubicBezTo>
                  <a:cubicBezTo>
                    <a:pt x="822" y="278"/>
                    <a:pt x="847" y="127"/>
                    <a:pt x="759" y="76"/>
                  </a:cubicBezTo>
                  <a:cubicBezTo>
                    <a:pt x="632" y="26"/>
                    <a:pt x="481" y="0"/>
                    <a:pt x="342" y="13"/>
                  </a:cubicBezTo>
                  <a:cubicBezTo>
                    <a:pt x="216" y="0"/>
                    <a:pt x="89" y="13"/>
                    <a:pt x="14" y="89"/>
                  </a:cubicBezTo>
                  <a:cubicBezTo>
                    <a:pt x="1" y="127"/>
                    <a:pt x="1" y="152"/>
                    <a:pt x="26"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6216075" y="4202250"/>
              <a:ext cx="14550" cy="5400"/>
            </a:xfrm>
            <a:custGeom>
              <a:avLst/>
              <a:gdLst/>
              <a:ahLst/>
              <a:cxnLst/>
              <a:rect l="l" t="t" r="r" b="b"/>
              <a:pathLst>
                <a:path w="582" h="216" extrusionOk="0">
                  <a:moveTo>
                    <a:pt x="493" y="51"/>
                  </a:moveTo>
                  <a:cubicBezTo>
                    <a:pt x="367" y="26"/>
                    <a:pt x="202" y="1"/>
                    <a:pt x="76" y="13"/>
                  </a:cubicBezTo>
                  <a:cubicBezTo>
                    <a:pt x="38" y="38"/>
                    <a:pt x="0" y="102"/>
                    <a:pt x="63" y="114"/>
                  </a:cubicBezTo>
                  <a:cubicBezTo>
                    <a:pt x="177" y="190"/>
                    <a:pt x="316" y="152"/>
                    <a:pt x="430" y="203"/>
                  </a:cubicBezTo>
                  <a:cubicBezTo>
                    <a:pt x="556" y="215"/>
                    <a:pt x="581" y="89"/>
                    <a:pt x="49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6147250" y="4141950"/>
              <a:ext cx="30025" cy="14550"/>
            </a:xfrm>
            <a:custGeom>
              <a:avLst/>
              <a:gdLst/>
              <a:ahLst/>
              <a:cxnLst/>
              <a:rect l="l" t="t" r="r" b="b"/>
              <a:pathLst>
                <a:path w="1201" h="582" extrusionOk="0">
                  <a:moveTo>
                    <a:pt x="39" y="253"/>
                  </a:moveTo>
                  <a:cubicBezTo>
                    <a:pt x="89" y="329"/>
                    <a:pt x="152" y="304"/>
                    <a:pt x="253" y="316"/>
                  </a:cubicBezTo>
                  <a:cubicBezTo>
                    <a:pt x="354" y="304"/>
                    <a:pt x="443" y="316"/>
                    <a:pt x="544" y="329"/>
                  </a:cubicBezTo>
                  <a:cubicBezTo>
                    <a:pt x="720" y="392"/>
                    <a:pt x="872" y="443"/>
                    <a:pt x="1061" y="544"/>
                  </a:cubicBezTo>
                  <a:cubicBezTo>
                    <a:pt x="1150" y="582"/>
                    <a:pt x="1200" y="430"/>
                    <a:pt x="1137" y="392"/>
                  </a:cubicBezTo>
                  <a:cubicBezTo>
                    <a:pt x="935" y="291"/>
                    <a:pt x="733" y="127"/>
                    <a:pt x="506" y="102"/>
                  </a:cubicBezTo>
                  <a:cubicBezTo>
                    <a:pt x="379" y="77"/>
                    <a:pt x="76" y="1"/>
                    <a:pt x="13" y="190"/>
                  </a:cubicBezTo>
                  <a:cubicBezTo>
                    <a:pt x="1" y="215"/>
                    <a:pt x="1" y="241"/>
                    <a:pt x="39"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6152925" y="4159325"/>
              <a:ext cx="1625" cy="1275"/>
            </a:xfrm>
            <a:custGeom>
              <a:avLst/>
              <a:gdLst/>
              <a:ahLst/>
              <a:cxnLst/>
              <a:rect l="l" t="t" r="r" b="b"/>
              <a:pathLst>
                <a:path w="65" h="51" extrusionOk="0">
                  <a:moveTo>
                    <a:pt x="51" y="51"/>
                  </a:moveTo>
                  <a:lnTo>
                    <a:pt x="64" y="13"/>
                  </a:lnTo>
                  <a:lnTo>
                    <a:pt x="1" y="0"/>
                  </a:lnTo>
                  <a:cubicBezTo>
                    <a:pt x="26" y="38"/>
                    <a:pt x="26" y="38"/>
                    <a:pt x="5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6134000" y="4404600"/>
              <a:ext cx="13275" cy="12025"/>
            </a:xfrm>
            <a:custGeom>
              <a:avLst/>
              <a:gdLst/>
              <a:ahLst/>
              <a:cxnLst/>
              <a:rect l="l" t="t" r="r" b="b"/>
              <a:pathLst>
                <a:path w="531" h="481" extrusionOk="0">
                  <a:moveTo>
                    <a:pt x="240" y="190"/>
                  </a:moveTo>
                  <a:cubicBezTo>
                    <a:pt x="177" y="114"/>
                    <a:pt x="127" y="38"/>
                    <a:pt x="76" y="0"/>
                  </a:cubicBezTo>
                  <a:cubicBezTo>
                    <a:pt x="38" y="0"/>
                    <a:pt x="0" y="26"/>
                    <a:pt x="0" y="51"/>
                  </a:cubicBezTo>
                  <a:cubicBezTo>
                    <a:pt x="13" y="152"/>
                    <a:pt x="101" y="203"/>
                    <a:pt x="164" y="278"/>
                  </a:cubicBezTo>
                  <a:cubicBezTo>
                    <a:pt x="253" y="316"/>
                    <a:pt x="329" y="392"/>
                    <a:pt x="417" y="442"/>
                  </a:cubicBezTo>
                  <a:cubicBezTo>
                    <a:pt x="480" y="480"/>
                    <a:pt x="531" y="392"/>
                    <a:pt x="468" y="354"/>
                  </a:cubicBezTo>
                  <a:cubicBezTo>
                    <a:pt x="379" y="304"/>
                    <a:pt x="329" y="240"/>
                    <a:pt x="240" y="1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6135900" y="4398275"/>
              <a:ext cx="13600" cy="8550"/>
            </a:xfrm>
            <a:custGeom>
              <a:avLst/>
              <a:gdLst/>
              <a:ahLst/>
              <a:cxnLst/>
              <a:rect l="l" t="t" r="r" b="b"/>
              <a:pathLst>
                <a:path w="544" h="342" extrusionOk="0">
                  <a:moveTo>
                    <a:pt x="240" y="102"/>
                  </a:moveTo>
                  <a:cubicBezTo>
                    <a:pt x="189" y="64"/>
                    <a:pt x="126" y="14"/>
                    <a:pt x="63" y="1"/>
                  </a:cubicBezTo>
                  <a:cubicBezTo>
                    <a:pt x="38" y="1"/>
                    <a:pt x="0" y="1"/>
                    <a:pt x="25" y="64"/>
                  </a:cubicBezTo>
                  <a:cubicBezTo>
                    <a:pt x="13" y="127"/>
                    <a:pt x="126" y="216"/>
                    <a:pt x="189" y="216"/>
                  </a:cubicBezTo>
                  <a:cubicBezTo>
                    <a:pt x="278" y="304"/>
                    <a:pt x="379" y="317"/>
                    <a:pt x="467" y="329"/>
                  </a:cubicBezTo>
                  <a:cubicBezTo>
                    <a:pt x="530" y="342"/>
                    <a:pt x="543" y="241"/>
                    <a:pt x="493" y="203"/>
                  </a:cubicBezTo>
                  <a:cubicBezTo>
                    <a:pt x="392" y="190"/>
                    <a:pt x="303" y="178"/>
                    <a:pt x="240" y="1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6139675" y="4384700"/>
              <a:ext cx="12650" cy="10150"/>
            </a:xfrm>
            <a:custGeom>
              <a:avLst/>
              <a:gdLst/>
              <a:ahLst/>
              <a:cxnLst/>
              <a:rect l="l" t="t" r="r" b="b"/>
              <a:pathLst>
                <a:path w="506" h="406" extrusionOk="0">
                  <a:moveTo>
                    <a:pt x="241" y="115"/>
                  </a:moveTo>
                  <a:cubicBezTo>
                    <a:pt x="177" y="77"/>
                    <a:pt x="165" y="1"/>
                    <a:pt x="89" y="26"/>
                  </a:cubicBezTo>
                  <a:cubicBezTo>
                    <a:pt x="64" y="26"/>
                    <a:pt x="51" y="51"/>
                    <a:pt x="51" y="89"/>
                  </a:cubicBezTo>
                  <a:cubicBezTo>
                    <a:pt x="1" y="241"/>
                    <a:pt x="266" y="380"/>
                    <a:pt x="392" y="392"/>
                  </a:cubicBezTo>
                  <a:cubicBezTo>
                    <a:pt x="455" y="405"/>
                    <a:pt x="506" y="317"/>
                    <a:pt x="443" y="279"/>
                  </a:cubicBezTo>
                  <a:cubicBezTo>
                    <a:pt x="354" y="228"/>
                    <a:pt x="291" y="190"/>
                    <a:pt x="241" y="1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6142825" y="4373025"/>
              <a:ext cx="15175" cy="12975"/>
            </a:xfrm>
            <a:custGeom>
              <a:avLst/>
              <a:gdLst/>
              <a:ahLst/>
              <a:cxnLst/>
              <a:rect l="l" t="t" r="r" b="b"/>
              <a:pathLst>
                <a:path w="607" h="519" extrusionOk="0">
                  <a:moveTo>
                    <a:pt x="481" y="291"/>
                  </a:moveTo>
                  <a:cubicBezTo>
                    <a:pt x="430" y="241"/>
                    <a:pt x="342" y="203"/>
                    <a:pt x="279" y="152"/>
                  </a:cubicBezTo>
                  <a:cubicBezTo>
                    <a:pt x="228" y="89"/>
                    <a:pt x="165" y="39"/>
                    <a:pt x="115" y="1"/>
                  </a:cubicBezTo>
                  <a:cubicBezTo>
                    <a:pt x="77" y="1"/>
                    <a:pt x="39" y="26"/>
                    <a:pt x="39" y="51"/>
                  </a:cubicBezTo>
                  <a:cubicBezTo>
                    <a:pt x="1" y="279"/>
                    <a:pt x="266" y="417"/>
                    <a:pt x="418" y="468"/>
                  </a:cubicBezTo>
                  <a:cubicBezTo>
                    <a:pt x="544" y="518"/>
                    <a:pt x="607" y="342"/>
                    <a:pt x="481"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6102100" y="4365775"/>
              <a:ext cx="21825" cy="13900"/>
            </a:xfrm>
            <a:custGeom>
              <a:avLst/>
              <a:gdLst/>
              <a:ahLst/>
              <a:cxnLst/>
              <a:rect l="l" t="t" r="r" b="b"/>
              <a:pathLst>
                <a:path w="873" h="556" extrusionOk="0">
                  <a:moveTo>
                    <a:pt x="708" y="291"/>
                  </a:moveTo>
                  <a:cubicBezTo>
                    <a:pt x="607" y="316"/>
                    <a:pt x="506" y="291"/>
                    <a:pt x="418" y="253"/>
                  </a:cubicBezTo>
                  <a:cubicBezTo>
                    <a:pt x="329" y="177"/>
                    <a:pt x="279" y="101"/>
                    <a:pt x="190" y="51"/>
                  </a:cubicBezTo>
                  <a:cubicBezTo>
                    <a:pt x="102" y="0"/>
                    <a:pt x="1" y="51"/>
                    <a:pt x="14" y="152"/>
                  </a:cubicBezTo>
                  <a:cubicBezTo>
                    <a:pt x="26" y="291"/>
                    <a:pt x="165" y="404"/>
                    <a:pt x="291" y="455"/>
                  </a:cubicBezTo>
                  <a:cubicBezTo>
                    <a:pt x="405" y="531"/>
                    <a:pt x="531" y="556"/>
                    <a:pt x="695" y="543"/>
                  </a:cubicBezTo>
                  <a:cubicBezTo>
                    <a:pt x="860" y="543"/>
                    <a:pt x="872" y="291"/>
                    <a:pt x="708"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6107175" y="4353450"/>
              <a:ext cx="11700" cy="7300"/>
            </a:xfrm>
            <a:custGeom>
              <a:avLst/>
              <a:gdLst/>
              <a:ahLst/>
              <a:cxnLst/>
              <a:rect l="l" t="t" r="r" b="b"/>
              <a:pathLst>
                <a:path w="468" h="292" extrusionOk="0">
                  <a:moveTo>
                    <a:pt x="391" y="253"/>
                  </a:moveTo>
                  <a:cubicBezTo>
                    <a:pt x="442" y="291"/>
                    <a:pt x="467" y="203"/>
                    <a:pt x="404" y="152"/>
                  </a:cubicBezTo>
                  <a:cubicBezTo>
                    <a:pt x="278" y="102"/>
                    <a:pt x="164" y="26"/>
                    <a:pt x="76" y="14"/>
                  </a:cubicBezTo>
                  <a:cubicBezTo>
                    <a:pt x="13" y="1"/>
                    <a:pt x="0" y="64"/>
                    <a:pt x="25" y="64"/>
                  </a:cubicBezTo>
                  <a:cubicBezTo>
                    <a:pt x="114" y="178"/>
                    <a:pt x="265" y="228"/>
                    <a:pt x="391" y="2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6110000" y="4335775"/>
              <a:ext cx="14875" cy="8250"/>
            </a:xfrm>
            <a:custGeom>
              <a:avLst/>
              <a:gdLst/>
              <a:ahLst/>
              <a:cxnLst/>
              <a:rect l="l" t="t" r="r" b="b"/>
              <a:pathLst>
                <a:path w="595" h="330" extrusionOk="0">
                  <a:moveTo>
                    <a:pt x="493" y="152"/>
                  </a:moveTo>
                  <a:cubicBezTo>
                    <a:pt x="405" y="140"/>
                    <a:pt x="342" y="165"/>
                    <a:pt x="253" y="77"/>
                  </a:cubicBezTo>
                  <a:cubicBezTo>
                    <a:pt x="190" y="77"/>
                    <a:pt x="165" y="1"/>
                    <a:pt x="102" y="26"/>
                  </a:cubicBezTo>
                  <a:cubicBezTo>
                    <a:pt x="64" y="26"/>
                    <a:pt x="64" y="26"/>
                    <a:pt x="64" y="51"/>
                  </a:cubicBezTo>
                  <a:cubicBezTo>
                    <a:pt x="1" y="241"/>
                    <a:pt x="342" y="316"/>
                    <a:pt x="480" y="316"/>
                  </a:cubicBezTo>
                  <a:cubicBezTo>
                    <a:pt x="569" y="329"/>
                    <a:pt x="594" y="165"/>
                    <a:pt x="493"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6108425" y="4323775"/>
              <a:ext cx="12650" cy="8875"/>
            </a:xfrm>
            <a:custGeom>
              <a:avLst/>
              <a:gdLst/>
              <a:ahLst/>
              <a:cxnLst/>
              <a:rect l="l" t="t" r="r" b="b"/>
              <a:pathLst>
                <a:path w="506" h="355" extrusionOk="0">
                  <a:moveTo>
                    <a:pt x="329" y="279"/>
                  </a:moveTo>
                  <a:cubicBezTo>
                    <a:pt x="405" y="355"/>
                    <a:pt x="506" y="203"/>
                    <a:pt x="405" y="152"/>
                  </a:cubicBezTo>
                  <a:cubicBezTo>
                    <a:pt x="291" y="77"/>
                    <a:pt x="203" y="1"/>
                    <a:pt x="76" y="14"/>
                  </a:cubicBezTo>
                  <a:cubicBezTo>
                    <a:pt x="13" y="1"/>
                    <a:pt x="1" y="64"/>
                    <a:pt x="26" y="102"/>
                  </a:cubicBezTo>
                  <a:cubicBezTo>
                    <a:pt x="127" y="140"/>
                    <a:pt x="240" y="228"/>
                    <a:pt x="329" y="2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6203125" y="4509725"/>
              <a:ext cx="15175" cy="24325"/>
            </a:xfrm>
            <a:custGeom>
              <a:avLst/>
              <a:gdLst/>
              <a:ahLst/>
              <a:cxnLst/>
              <a:rect l="l" t="t" r="r" b="b"/>
              <a:pathLst>
                <a:path w="607" h="973" extrusionOk="0">
                  <a:moveTo>
                    <a:pt x="140" y="51"/>
                  </a:moveTo>
                  <a:cubicBezTo>
                    <a:pt x="76" y="0"/>
                    <a:pt x="1" y="51"/>
                    <a:pt x="26" y="127"/>
                  </a:cubicBezTo>
                  <a:cubicBezTo>
                    <a:pt x="39" y="291"/>
                    <a:pt x="140" y="467"/>
                    <a:pt x="203" y="632"/>
                  </a:cubicBezTo>
                  <a:cubicBezTo>
                    <a:pt x="253" y="771"/>
                    <a:pt x="291" y="909"/>
                    <a:pt x="443" y="960"/>
                  </a:cubicBezTo>
                  <a:cubicBezTo>
                    <a:pt x="480" y="973"/>
                    <a:pt x="544" y="947"/>
                    <a:pt x="556" y="884"/>
                  </a:cubicBezTo>
                  <a:cubicBezTo>
                    <a:pt x="607" y="733"/>
                    <a:pt x="506" y="581"/>
                    <a:pt x="430" y="442"/>
                  </a:cubicBezTo>
                  <a:cubicBezTo>
                    <a:pt x="316" y="303"/>
                    <a:pt x="253" y="164"/>
                    <a:pt x="140"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6216075" y="4505625"/>
              <a:ext cx="10750" cy="17700"/>
            </a:xfrm>
            <a:custGeom>
              <a:avLst/>
              <a:gdLst/>
              <a:ahLst/>
              <a:cxnLst/>
              <a:rect l="l" t="t" r="r" b="b"/>
              <a:pathLst>
                <a:path w="430" h="708" extrusionOk="0">
                  <a:moveTo>
                    <a:pt x="417" y="657"/>
                  </a:moveTo>
                  <a:cubicBezTo>
                    <a:pt x="430" y="568"/>
                    <a:pt x="354" y="455"/>
                    <a:pt x="303" y="354"/>
                  </a:cubicBezTo>
                  <a:cubicBezTo>
                    <a:pt x="253" y="240"/>
                    <a:pt x="215" y="139"/>
                    <a:pt x="152" y="63"/>
                  </a:cubicBezTo>
                  <a:cubicBezTo>
                    <a:pt x="101" y="0"/>
                    <a:pt x="0" y="38"/>
                    <a:pt x="26" y="114"/>
                  </a:cubicBezTo>
                  <a:cubicBezTo>
                    <a:pt x="89" y="253"/>
                    <a:pt x="139" y="354"/>
                    <a:pt x="190" y="493"/>
                  </a:cubicBezTo>
                  <a:cubicBezTo>
                    <a:pt x="202" y="594"/>
                    <a:pt x="228" y="657"/>
                    <a:pt x="316" y="707"/>
                  </a:cubicBezTo>
                  <a:cubicBezTo>
                    <a:pt x="341" y="707"/>
                    <a:pt x="417" y="682"/>
                    <a:pt x="417"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6225850" y="4504975"/>
              <a:ext cx="8875" cy="16775"/>
            </a:xfrm>
            <a:custGeom>
              <a:avLst/>
              <a:gdLst/>
              <a:ahLst/>
              <a:cxnLst/>
              <a:rect l="l" t="t" r="r" b="b"/>
              <a:pathLst>
                <a:path w="355" h="671" extrusionOk="0">
                  <a:moveTo>
                    <a:pt x="253" y="657"/>
                  </a:moveTo>
                  <a:cubicBezTo>
                    <a:pt x="354" y="632"/>
                    <a:pt x="316" y="506"/>
                    <a:pt x="291" y="430"/>
                  </a:cubicBezTo>
                  <a:cubicBezTo>
                    <a:pt x="279" y="329"/>
                    <a:pt x="253" y="228"/>
                    <a:pt x="215" y="127"/>
                  </a:cubicBezTo>
                  <a:cubicBezTo>
                    <a:pt x="203" y="1"/>
                    <a:pt x="1" y="39"/>
                    <a:pt x="13" y="165"/>
                  </a:cubicBezTo>
                  <a:cubicBezTo>
                    <a:pt x="64" y="266"/>
                    <a:pt x="77" y="392"/>
                    <a:pt x="114" y="506"/>
                  </a:cubicBezTo>
                  <a:cubicBezTo>
                    <a:pt x="140" y="569"/>
                    <a:pt x="165" y="670"/>
                    <a:pt x="253" y="6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6234375" y="4499625"/>
              <a:ext cx="9825" cy="16750"/>
            </a:xfrm>
            <a:custGeom>
              <a:avLst/>
              <a:gdLst/>
              <a:ahLst/>
              <a:cxnLst/>
              <a:rect l="l" t="t" r="r" b="b"/>
              <a:pathLst>
                <a:path w="393" h="670" extrusionOk="0">
                  <a:moveTo>
                    <a:pt x="140" y="455"/>
                  </a:moveTo>
                  <a:cubicBezTo>
                    <a:pt x="165" y="556"/>
                    <a:pt x="177" y="619"/>
                    <a:pt x="278" y="632"/>
                  </a:cubicBezTo>
                  <a:cubicBezTo>
                    <a:pt x="304" y="669"/>
                    <a:pt x="342" y="644"/>
                    <a:pt x="342" y="606"/>
                  </a:cubicBezTo>
                  <a:cubicBezTo>
                    <a:pt x="392" y="518"/>
                    <a:pt x="367" y="455"/>
                    <a:pt x="316" y="354"/>
                  </a:cubicBezTo>
                  <a:cubicBezTo>
                    <a:pt x="304" y="278"/>
                    <a:pt x="278" y="215"/>
                    <a:pt x="266" y="114"/>
                  </a:cubicBezTo>
                  <a:cubicBezTo>
                    <a:pt x="177" y="0"/>
                    <a:pt x="1" y="101"/>
                    <a:pt x="51" y="215"/>
                  </a:cubicBezTo>
                  <a:cubicBezTo>
                    <a:pt x="102" y="278"/>
                    <a:pt x="127" y="379"/>
                    <a:pt x="140"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6246375" y="4501500"/>
              <a:ext cx="10125" cy="13300"/>
            </a:xfrm>
            <a:custGeom>
              <a:avLst/>
              <a:gdLst/>
              <a:ahLst/>
              <a:cxnLst/>
              <a:rect l="l" t="t" r="r" b="b"/>
              <a:pathLst>
                <a:path w="405" h="532" extrusionOk="0">
                  <a:moveTo>
                    <a:pt x="152" y="392"/>
                  </a:moveTo>
                  <a:cubicBezTo>
                    <a:pt x="228" y="531"/>
                    <a:pt x="405" y="430"/>
                    <a:pt x="316" y="317"/>
                  </a:cubicBezTo>
                  <a:cubicBezTo>
                    <a:pt x="304" y="216"/>
                    <a:pt x="253" y="140"/>
                    <a:pt x="190" y="77"/>
                  </a:cubicBezTo>
                  <a:cubicBezTo>
                    <a:pt x="139" y="1"/>
                    <a:pt x="1" y="39"/>
                    <a:pt x="51" y="178"/>
                  </a:cubicBezTo>
                  <a:cubicBezTo>
                    <a:pt x="76" y="241"/>
                    <a:pt x="89" y="317"/>
                    <a:pt x="152"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6260275" y="4499300"/>
              <a:ext cx="7275" cy="9500"/>
            </a:xfrm>
            <a:custGeom>
              <a:avLst/>
              <a:gdLst/>
              <a:ahLst/>
              <a:cxnLst/>
              <a:rect l="l" t="t" r="r" b="b"/>
              <a:pathLst>
                <a:path w="291" h="380" extrusionOk="0">
                  <a:moveTo>
                    <a:pt x="227" y="342"/>
                  </a:moveTo>
                  <a:cubicBezTo>
                    <a:pt x="253" y="379"/>
                    <a:pt x="291" y="354"/>
                    <a:pt x="291" y="329"/>
                  </a:cubicBezTo>
                  <a:cubicBezTo>
                    <a:pt x="278" y="190"/>
                    <a:pt x="227" y="114"/>
                    <a:pt x="139" y="38"/>
                  </a:cubicBezTo>
                  <a:cubicBezTo>
                    <a:pt x="89" y="1"/>
                    <a:pt x="0" y="114"/>
                    <a:pt x="51" y="190"/>
                  </a:cubicBezTo>
                  <a:cubicBezTo>
                    <a:pt x="114" y="228"/>
                    <a:pt x="139" y="304"/>
                    <a:pt x="227" y="3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6183250" y="4467425"/>
              <a:ext cx="12000" cy="18000"/>
            </a:xfrm>
            <a:custGeom>
              <a:avLst/>
              <a:gdLst/>
              <a:ahLst/>
              <a:cxnLst/>
              <a:rect l="l" t="t" r="r" b="b"/>
              <a:pathLst>
                <a:path w="480" h="720" extrusionOk="0">
                  <a:moveTo>
                    <a:pt x="51" y="152"/>
                  </a:moveTo>
                  <a:cubicBezTo>
                    <a:pt x="114" y="354"/>
                    <a:pt x="202" y="619"/>
                    <a:pt x="404" y="720"/>
                  </a:cubicBezTo>
                  <a:cubicBezTo>
                    <a:pt x="442" y="720"/>
                    <a:pt x="480" y="695"/>
                    <a:pt x="480" y="695"/>
                  </a:cubicBezTo>
                  <a:cubicBezTo>
                    <a:pt x="455" y="467"/>
                    <a:pt x="291" y="253"/>
                    <a:pt x="190" y="76"/>
                  </a:cubicBezTo>
                  <a:cubicBezTo>
                    <a:pt x="139" y="0"/>
                    <a:pt x="0" y="38"/>
                    <a:pt x="51"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6190500" y="4460475"/>
              <a:ext cx="11400" cy="16125"/>
            </a:xfrm>
            <a:custGeom>
              <a:avLst/>
              <a:gdLst/>
              <a:ahLst/>
              <a:cxnLst/>
              <a:rect l="l" t="t" r="r" b="b"/>
              <a:pathLst>
                <a:path w="456" h="645" extrusionOk="0">
                  <a:moveTo>
                    <a:pt x="228" y="114"/>
                  </a:moveTo>
                  <a:cubicBezTo>
                    <a:pt x="177" y="0"/>
                    <a:pt x="1" y="114"/>
                    <a:pt x="51" y="215"/>
                  </a:cubicBezTo>
                  <a:cubicBezTo>
                    <a:pt x="102" y="291"/>
                    <a:pt x="152" y="392"/>
                    <a:pt x="203" y="493"/>
                  </a:cubicBezTo>
                  <a:cubicBezTo>
                    <a:pt x="215" y="556"/>
                    <a:pt x="240" y="632"/>
                    <a:pt x="341" y="644"/>
                  </a:cubicBezTo>
                  <a:cubicBezTo>
                    <a:pt x="367" y="644"/>
                    <a:pt x="367" y="619"/>
                    <a:pt x="405" y="594"/>
                  </a:cubicBezTo>
                  <a:cubicBezTo>
                    <a:pt x="455" y="506"/>
                    <a:pt x="392" y="455"/>
                    <a:pt x="354" y="354"/>
                  </a:cubicBezTo>
                  <a:cubicBezTo>
                    <a:pt x="291" y="278"/>
                    <a:pt x="278" y="215"/>
                    <a:pt x="228"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6199650" y="4453850"/>
              <a:ext cx="12650" cy="17075"/>
            </a:xfrm>
            <a:custGeom>
              <a:avLst/>
              <a:gdLst/>
              <a:ahLst/>
              <a:cxnLst/>
              <a:rect l="l" t="t" r="r" b="b"/>
              <a:pathLst>
                <a:path w="506" h="683" extrusionOk="0">
                  <a:moveTo>
                    <a:pt x="253" y="114"/>
                  </a:moveTo>
                  <a:cubicBezTo>
                    <a:pt x="178" y="0"/>
                    <a:pt x="1" y="76"/>
                    <a:pt x="51" y="215"/>
                  </a:cubicBezTo>
                  <a:cubicBezTo>
                    <a:pt x="127" y="354"/>
                    <a:pt x="152" y="556"/>
                    <a:pt x="304" y="632"/>
                  </a:cubicBezTo>
                  <a:cubicBezTo>
                    <a:pt x="367" y="682"/>
                    <a:pt x="506" y="606"/>
                    <a:pt x="481" y="505"/>
                  </a:cubicBezTo>
                  <a:cubicBezTo>
                    <a:pt x="468" y="442"/>
                    <a:pt x="405" y="366"/>
                    <a:pt x="354" y="329"/>
                  </a:cubicBezTo>
                  <a:cubicBezTo>
                    <a:pt x="304" y="253"/>
                    <a:pt x="279" y="177"/>
                    <a:pt x="253"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6211325" y="4445325"/>
              <a:ext cx="10775" cy="13600"/>
            </a:xfrm>
            <a:custGeom>
              <a:avLst/>
              <a:gdLst/>
              <a:ahLst/>
              <a:cxnLst/>
              <a:rect l="l" t="t" r="r" b="b"/>
              <a:pathLst>
                <a:path w="431" h="544" extrusionOk="0">
                  <a:moveTo>
                    <a:pt x="253" y="139"/>
                  </a:moveTo>
                  <a:cubicBezTo>
                    <a:pt x="216" y="0"/>
                    <a:pt x="1" y="101"/>
                    <a:pt x="77" y="240"/>
                  </a:cubicBezTo>
                  <a:cubicBezTo>
                    <a:pt x="127" y="316"/>
                    <a:pt x="165" y="480"/>
                    <a:pt x="291" y="505"/>
                  </a:cubicBezTo>
                  <a:cubicBezTo>
                    <a:pt x="354" y="543"/>
                    <a:pt x="430" y="493"/>
                    <a:pt x="405" y="392"/>
                  </a:cubicBezTo>
                  <a:cubicBezTo>
                    <a:pt x="418" y="329"/>
                    <a:pt x="354" y="316"/>
                    <a:pt x="342" y="253"/>
                  </a:cubicBezTo>
                  <a:cubicBezTo>
                    <a:pt x="304" y="215"/>
                    <a:pt x="279" y="177"/>
                    <a:pt x="253"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6224600" y="4439950"/>
              <a:ext cx="7900" cy="9825"/>
            </a:xfrm>
            <a:custGeom>
              <a:avLst/>
              <a:gdLst/>
              <a:ahLst/>
              <a:cxnLst/>
              <a:rect l="l" t="t" r="r" b="b"/>
              <a:pathLst>
                <a:path w="316" h="393" extrusionOk="0">
                  <a:moveTo>
                    <a:pt x="215" y="114"/>
                  </a:moveTo>
                  <a:cubicBezTo>
                    <a:pt x="164" y="1"/>
                    <a:pt x="0" y="76"/>
                    <a:pt x="38" y="177"/>
                  </a:cubicBezTo>
                  <a:cubicBezTo>
                    <a:pt x="76" y="215"/>
                    <a:pt x="101" y="253"/>
                    <a:pt x="89" y="278"/>
                  </a:cubicBezTo>
                  <a:cubicBezTo>
                    <a:pt x="139" y="392"/>
                    <a:pt x="316" y="316"/>
                    <a:pt x="265" y="215"/>
                  </a:cubicBezTo>
                  <a:cubicBezTo>
                    <a:pt x="240" y="177"/>
                    <a:pt x="240" y="140"/>
                    <a:pt x="215"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6160500" y="4432075"/>
              <a:ext cx="16450" cy="20525"/>
            </a:xfrm>
            <a:custGeom>
              <a:avLst/>
              <a:gdLst/>
              <a:ahLst/>
              <a:cxnLst/>
              <a:rect l="l" t="t" r="r" b="b"/>
              <a:pathLst>
                <a:path w="658" h="821" extrusionOk="0">
                  <a:moveTo>
                    <a:pt x="317" y="265"/>
                  </a:moveTo>
                  <a:cubicBezTo>
                    <a:pt x="241" y="164"/>
                    <a:pt x="216" y="88"/>
                    <a:pt x="89" y="38"/>
                  </a:cubicBezTo>
                  <a:cubicBezTo>
                    <a:pt x="64" y="0"/>
                    <a:pt x="1" y="51"/>
                    <a:pt x="26" y="88"/>
                  </a:cubicBezTo>
                  <a:cubicBezTo>
                    <a:pt x="14" y="354"/>
                    <a:pt x="291" y="619"/>
                    <a:pt x="468" y="770"/>
                  </a:cubicBezTo>
                  <a:cubicBezTo>
                    <a:pt x="557" y="821"/>
                    <a:pt x="658" y="745"/>
                    <a:pt x="582" y="669"/>
                  </a:cubicBezTo>
                  <a:cubicBezTo>
                    <a:pt x="468" y="556"/>
                    <a:pt x="392" y="404"/>
                    <a:pt x="317" y="2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6175025" y="4416600"/>
              <a:ext cx="10775" cy="11700"/>
            </a:xfrm>
            <a:custGeom>
              <a:avLst/>
              <a:gdLst/>
              <a:ahLst/>
              <a:cxnLst/>
              <a:rect l="l" t="t" r="r" b="b"/>
              <a:pathLst>
                <a:path w="431" h="468" extrusionOk="0">
                  <a:moveTo>
                    <a:pt x="215" y="127"/>
                  </a:moveTo>
                  <a:cubicBezTo>
                    <a:pt x="190" y="51"/>
                    <a:pt x="127" y="13"/>
                    <a:pt x="64" y="0"/>
                  </a:cubicBezTo>
                  <a:cubicBezTo>
                    <a:pt x="39" y="0"/>
                    <a:pt x="1" y="26"/>
                    <a:pt x="26" y="63"/>
                  </a:cubicBezTo>
                  <a:cubicBezTo>
                    <a:pt x="13" y="127"/>
                    <a:pt x="77" y="164"/>
                    <a:pt x="127" y="240"/>
                  </a:cubicBezTo>
                  <a:cubicBezTo>
                    <a:pt x="190" y="278"/>
                    <a:pt x="241" y="354"/>
                    <a:pt x="304" y="392"/>
                  </a:cubicBezTo>
                  <a:cubicBezTo>
                    <a:pt x="354" y="468"/>
                    <a:pt x="430" y="379"/>
                    <a:pt x="380" y="303"/>
                  </a:cubicBezTo>
                  <a:cubicBezTo>
                    <a:pt x="316" y="240"/>
                    <a:pt x="266" y="164"/>
                    <a:pt x="215"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6181350" y="4406175"/>
              <a:ext cx="9500" cy="9825"/>
            </a:xfrm>
            <a:custGeom>
              <a:avLst/>
              <a:gdLst/>
              <a:ahLst/>
              <a:cxnLst/>
              <a:rect l="l" t="t" r="r" b="b"/>
              <a:pathLst>
                <a:path w="380" h="393" extrusionOk="0">
                  <a:moveTo>
                    <a:pt x="38" y="1"/>
                  </a:moveTo>
                  <a:cubicBezTo>
                    <a:pt x="13" y="1"/>
                    <a:pt x="0" y="26"/>
                    <a:pt x="0" y="64"/>
                  </a:cubicBezTo>
                  <a:cubicBezTo>
                    <a:pt x="13" y="165"/>
                    <a:pt x="165" y="278"/>
                    <a:pt x="215" y="354"/>
                  </a:cubicBezTo>
                  <a:cubicBezTo>
                    <a:pt x="303" y="392"/>
                    <a:pt x="379" y="316"/>
                    <a:pt x="316" y="266"/>
                  </a:cubicBezTo>
                  <a:cubicBezTo>
                    <a:pt x="240" y="165"/>
                    <a:pt x="165" y="26"/>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6187350" y="4391025"/>
              <a:ext cx="11375" cy="11400"/>
            </a:xfrm>
            <a:custGeom>
              <a:avLst/>
              <a:gdLst/>
              <a:ahLst/>
              <a:cxnLst/>
              <a:rect l="l" t="t" r="r" b="b"/>
              <a:pathLst>
                <a:path w="455" h="456" extrusionOk="0">
                  <a:moveTo>
                    <a:pt x="228" y="127"/>
                  </a:moveTo>
                  <a:cubicBezTo>
                    <a:pt x="177" y="89"/>
                    <a:pt x="177" y="51"/>
                    <a:pt x="114" y="38"/>
                  </a:cubicBezTo>
                  <a:cubicBezTo>
                    <a:pt x="89" y="1"/>
                    <a:pt x="51" y="38"/>
                    <a:pt x="51" y="64"/>
                  </a:cubicBezTo>
                  <a:cubicBezTo>
                    <a:pt x="0" y="190"/>
                    <a:pt x="164" y="316"/>
                    <a:pt x="228" y="379"/>
                  </a:cubicBezTo>
                  <a:cubicBezTo>
                    <a:pt x="303" y="455"/>
                    <a:pt x="455" y="354"/>
                    <a:pt x="366" y="278"/>
                  </a:cubicBezTo>
                  <a:cubicBezTo>
                    <a:pt x="316" y="240"/>
                    <a:pt x="253" y="190"/>
                    <a:pt x="228"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6195550" y="4378400"/>
              <a:ext cx="3175" cy="5400"/>
            </a:xfrm>
            <a:custGeom>
              <a:avLst/>
              <a:gdLst/>
              <a:ahLst/>
              <a:cxnLst/>
              <a:rect l="l" t="t" r="r" b="b"/>
              <a:pathLst>
                <a:path w="127" h="216" extrusionOk="0">
                  <a:moveTo>
                    <a:pt x="26" y="0"/>
                  </a:moveTo>
                  <a:cubicBezTo>
                    <a:pt x="26" y="0"/>
                    <a:pt x="1" y="0"/>
                    <a:pt x="1" y="26"/>
                  </a:cubicBezTo>
                  <a:cubicBezTo>
                    <a:pt x="26" y="64"/>
                    <a:pt x="38" y="139"/>
                    <a:pt x="76" y="177"/>
                  </a:cubicBezTo>
                  <a:cubicBezTo>
                    <a:pt x="102" y="215"/>
                    <a:pt x="127" y="177"/>
                    <a:pt x="102" y="139"/>
                  </a:cubicBezTo>
                  <a:cubicBezTo>
                    <a:pt x="76" y="114"/>
                    <a:pt x="64" y="38"/>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6203750" y="4364500"/>
              <a:ext cx="6975" cy="6975"/>
            </a:xfrm>
            <a:custGeom>
              <a:avLst/>
              <a:gdLst/>
              <a:ahLst/>
              <a:cxnLst/>
              <a:rect l="l" t="t" r="r" b="b"/>
              <a:pathLst>
                <a:path w="279" h="279" extrusionOk="0">
                  <a:moveTo>
                    <a:pt x="1" y="127"/>
                  </a:moveTo>
                  <a:cubicBezTo>
                    <a:pt x="1" y="279"/>
                    <a:pt x="279" y="165"/>
                    <a:pt x="140" y="51"/>
                  </a:cubicBezTo>
                  <a:cubicBezTo>
                    <a:pt x="51" y="1"/>
                    <a:pt x="14" y="26"/>
                    <a:pt x="1"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6224900" y="4551075"/>
              <a:ext cx="14250" cy="29375"/>
            </a:xfrm>
            <a:custGeom>
              <a:avLst/>
              <a:gdLst/>
              <a:ahLst/>
              <a:cxnLst/>
              <a:rect l="l" t="t" r="r" b="b"/>
              <a:pathLst>
                <a:path w="570" h="1175" extrusionOk="0">
                  <a:moveTo>
                    <a:pt x="165" y="531"/>
                  </a:moveTo>
                  <a:cubicBezTo>
                    <a:pt x="165" y="695"/>
                    <a:pt x="216" y="834"/>
                    <a:pt x="216" y="998"/>
                  </a:cubicBezTo>
                  <a:cubicBezTo>
                    <a:pt x="291" y="1162"/>
                    <a:pt x="544" y="1175"/>
                    <a:pt x="569" y="985"/>
                  </a:cubicBezTo>
                  <a:cubicBezTo>
                    <a:pt x="569" y="632"/>
                    <a:pt x="405" y="215"/>
                    <a:pt x="102" y="38"/>
                  </a:cubicBezTo>
                  <a:cubicBezTo>
                    <a:pt x="77" y="0"/>
                    <a:pt x="1" y="51"/>
                    <a:pt x="1" y="114"/>
                  </a:cubicBezTo>
                  <a:cubicBezTo>
                    <a:pt x="39" y="253"/>
                    <a:pt x="115" y="392"/>
                    <a:pt x="165"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6240050" y="4562425"/>
              <a:ext cx="4150" cy="8250"/>
            </a:xfrm>
            <a:custGeom>
              <a:avLst/>
              <a:gdLst/>
              <a:ahLst/>
              <a:cxnLst/>
              <a:rect l="l" t="t" r="r" b="b"/>
              <a:pathLst>
                <a:path w="166" h="330" extrusionOk="0">
                  <a:moveTo>
                    <a:pt x="127" y="291"/>
                  </a:moveTo>
                  <a:cubicBezTo>
                    <a:pt x="153" y="203"/>
                    <a:pt x="127" y="140"/>
                    <a:pt x="77" y="64"/>
                  </a:cubicBezTo>
                  <a:cubicBezTo>
                    <a:pt x="77" y="1"/>
                    <a:pt x="14" y="51"/>
                    <a:pt x="1" y="89"/>
                  </a:cubicBezTo>
                  <a:cubicBezTo>
                    <a:pt x="64" y="153"/>
                    <a:pt x="77" y="228"/>
                    <a:pt x="102" y="291"/>
                  </a:cubicBezTo>
                  <a:cubicBezTo>
                    <a:pt x="102" y="329"/>
                    <a:pt x="165" y="329"/>
                    <a:pt x="127" y="2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6247650" y="4557375"/>
              <a:ext cx="9800" cy="19925"/>
            </a:xfrm>
            <a:custGeom>
              <a:avLst/>
              <a:gdLst/>
              <a:ahLst/>
              <a:cxnLst/>
              <a:rect l="l" t="t" r="r" b="b"/>
              <a:pathLst>
                <a:path w="392" h="797" extrusionOk="0">
                  <a:moveTo>
                    <a:pt x="139" y="544"/>
                  </a:moveTo>
                  <a:cubicBezTo>
                    <a:pt x="202" y="620"/>
                    <a:pt x="215" y="721"/>
                    <a:pt x="303" y="796"/>
                  </a:cubicBezTo>
                  <a:cubicBezTo>
                    <a:pt x="328" y="796"/>
                    <a:pt x="341" y="771"/>
                    <a:pt x="366" y="771"/>
                  </a:cubicBezTo>
                  <a:cubicBezTo>
                    <a:pt x="391" y="645"/>
                    <a:pt x="341" y="544"/>
                    <a:pt x="316" y="443"/>
                  </a:cubicBezTo>
                  <a:cubicBezTo>
                    <a:pt x="278" y="342"/>
                    <a:pt x="227" y="241"/>
                    <a:pt x="177" y="102"/>
                  </a:cubicBezTo>
                  <a:cubicBezTo>
                    <a:pt x="164" y="1"/>
                    <a:pt x="0" y="39"/>
                    <a:pt x="51" y="140"/>
                  </a:cubicBezTo>
                  <a:cubicBezTo>
                    <a:pt x="51" y="279"/>
                    <a:pt x="101" y="418"/>
                    <a:pt x="139" y="5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6262150" y="4552325"/>
              <a:ext cx="8250" cy="18975"/>
            </a:xfrm>
            <a:custGeom>
              <a:avLst/>
              <a:gdLst/>
              <a:ahLst/>
              <a:cxnLst/>
              <a:rect l="l" t="t" r="r" b="b"/>
              <a:pathLst>
                <a:path w="330" h="759" extrusionOk="0">
                  <a:moveTo>
                    <a:pt x="216" y="759"/>
                  </a:moveTo>
                  <a:cubicBezTo>
                    <a:pt x="241" y="759"/>
                    <a:pt x="279" y="759"/>
                    <a:pt x="279" y="733"/>
                  </a:cubicBezTo>
                  <a:cubicBezTo>
                    <a:pt x="329" y="645"/>
                    <a:pt x="279" y="531"/>
                    <a:pt x="228" y="430"/>
                  </a:cubicBezTo>
                  <a:cubicBezTo>
                    <a:pt x="216" y="329"/>
                    <a:pt x="190" y="228"/>
                    <a:pt x="152" y="102"/>
                  </a:cubicBezTo>
                  <a:cubicBezTo>
                    <a:pt x="127" y="1"/>
                    <a:pt x="1" y="39"/>
                    <a:pt x="14" y="140"/>
                  </a:cubicBezTo>
                  <a:cubicBezTo>
                    <a:pt x="26" y="266"/>
                    <a:pt x="39" y="405"/>
                    <a:pt x="77" y="544"/>
                  </a:cubicBezTo>
                  <a:cubicBezTo>
                    <a:pt x="102" y="645"/>
                    <a:pt x="115" y="708"/>
                    <a:pt x="216" y="7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6277000" y="4556750"/>
              <a:ext cx="4750" cy="13300"/>
            </a:xfrm>
            <a:custGeom>
              <a:avLst/>
              <a:gdLst/>
              <a:ahLst/>
              <a:cxnLst/>
              <a:rect l="l" t="t" r="r" b="b"/>
              <a:pathLst>
                <a:path w="190" h="532" extrusionOk="0">
                  <a:moveTo>
                    <a:pt x="139" y="493"/>
                  </a:moveTo>
                  <a:cubicBezTo>
                    <a:pt x="190" y="405"/>
                    <a:pt x="165" y="342"/>
                    <a:pt x="152" y="266"/>
                  </a:cubicBezTo>
                  <a:cubicBezTo>
                    <a:pt x="152" y="203"/>
                    <a:pt x="165" y="140"/>
                    <a:pt x="139" y="76"/>
                  </a:cubicBezTo>
                  <a:cubicBezTo>
                    <a:pt x="152" y="13"/>
                    <a:pt x="63" y="1"/>
                    <a:pt x="51" y="64"/>
                  </a:cubicBezTo>
                  <a:cubicBezTo>
                    <a:pt x="26" y="190"/>
                    <a:pt x="0" y="405"/>
                    <a:pt x="76" y="481"/>
                  </a:cubicBezTo>
                  <a:cubicBezTo>
                    <a:pt x="114" y="518"/>
                    <a:pt x="139" y="531"/>
                    <a:pt x="139" y="4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6289625" y="4548875"/>
              <a:ext cx="7925" cy="12000"/>
            </a:xfrm>
            <a:custGeom>
              <a:avLst/>
              <a:gdLst/>
              <a:ahLst/>
              <a:cxnLst/>
              <a:rect l="l" t="t" r="r" b="b"/>
              <a:pathLst>
                <a:path w="317" h="480" extrusionOk="0">
                  <a:moveTo>
                    <a:pt x="278" y="429"/>
                  </a:moveTo>
                  <a:cubicBezTo>
                    <a:pt x="316" y="404"/>
                    <a:pt x="316" y="404"/>
                    <a:pt x="291" y="366"/>
                  </a:cubicBezTo>
                  <a:cubicBezTo>
                    <a:pt x="291" y="328"/>
                    <a:pt x="266" y="290"/>
                    <a:pt x="240" y="290"/>
                  </a:cubicBezTo>
                  <a:cubicBezTo>
                    <a:pt x="215" y="227"/>
                    <a:pt x="215" y="189"/>
                    <a:pt x="228" y="164"/>
                  </a:cubicBezTo>
                  <a:cubicBezTo>
                    <a:pt x="240" y="38"/>
                    <a:pt x="51" y="0"/>
                    <a:pt x="26" y="164"/>
                  </a:cubicBezTo>
                  <a:cubicBezTo>
                    <a:pt x="26" y="227"/>
                    <a:pt x="0" y="354"/>
                    <a:pt x="89" y="429"/>
                  </a:cubicBezTo>
                  <a:cubicBezTo>
                    <a:pt x="139" y="467"/>
                    <a:pt x="240" y="480"/>
                    <a:pt x="278"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6235650" y="4615150"/>
              <a:ext cx="9800" cy="22450"/>
            </a:xfrm>
            <a:custGeom>
              <a:avLst/>
              <a:gdLst/>
              <a:ahLst/>
              <a:cxnLst/>
              <a:rect l="l" t="t" r="r" b="b"/>
              <a:pathLst>
                <a:path w="392" h="898" extrusionOk="0">
                  <a:moveTo>
                    <a:pt x="38" y="152"/>
                  </a:moveTo>
                  <a:cubicBezTo>
                    <a:pt x="76" y="342"/>
                    <a:pt x="0" y="594"/>
                    <a:pt x="63" y="796"/>
                  </a:cubicBezTo>
                  <a:cubicBezTo>
                    <a:pt x="114" y="897"/>
                    <a:pt x="278" y="859"/>
                    <a:pt x="329" y="771"/>
                  </a:cubicBezTo>
                  <a:cubicBezTo>
                    <a:pt x="392" y="556"/>
                    <a:pt x="278" y="278"/>
                    <a:pt x="177" y="102"/>
                  </a:cubicBezTo>
                  <a:cubicBezTo>
                    <a:pt x="152" y="1"/>
                    <a:pt x="25" y="51"/>
                    <a:pt x="38"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6245125" y="4619900"/>
              <a:ext cx="6000" cy="12950"/>
            </a:xfrm>
            <a:custGeom>
              <a:avLst/>
              <a:gdLst/>
              <a:ahLst/>
              <a:cxnLst/>
              <a:rect l="l" t="t" r="r" b="b"/>
              <a:pathLst>
                <a:path w="240" h="518" extrusionOk="0">
                  <a:moveTo>
                    <a:pt x="152" y="518"/>
                  </a:moveTo>
                  <a:cubicBezTo>
                    <a:pt x="152" y="518"/>
                    <a:pt x="189" y="518"/>
                    <a:pt x="189" y="493"/>
                  </a:cubicBezTo>
                  <a:cubicBezTo>
                    <a:pt x="227" y="429"/>
                    <a:pt x="240" y="404"/>
                    <a:pt x="215" y="328"/>
                  </a:cubicBezTo>
                  <a:cubicBezTo>
                    <a:pt x="202" y="240"/>
                    <a:pt x="177" y="164"/>
                    <a:pt x="152" y="101"/>
                  </a:cubicBezTo>
                  <a:cubicBezTo>
                    <a:pt x="101" y="0"/>
                    <a:pt x="0" y="13"/>
                    <a:pt x="25" y="114"/>
                  </a:cubicBezTo>
                  <a:cubicBezTo>
                    <a:pt x="38" y="177"/>
                    <a:pt x="25" y="278"/>
                    <a:pt x="51" y="341"/>
                  </a:cubicBezTo>
                  <a:cubicBezTo>
                    <a:pt x="63" y="442"/>
                    <a:pt x="88" y="480"/>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6258375" y="4622100"/>
              <a:ext cx="5400" cy="11400"/>
            </a:xfrm>
            <a:custGeom>
              <a:avLst/>
              <a:gdLst/>
              <a:ahLst/>
              <a:cxnLst/>
              <a:rect l="l" t="t" r="r" b="b"/>
              <a:pathLst>
                <a:path w="216" h="456" extrusionOk="0">
                  <a:moveTo>
                    <a:pt x="26" y="139"/>
                  </a:moveTo>
                  <a:cubicBezTo>
                    <a:pt x="76" y="240"/>
                    <a:pt x="51" y="341"/>
                    <a:pt x="139" y="442"/>
                  </a:cubicBezTo>
                  <a:cubicBezTo>
                    <a:pt x="139" y="442"/>
                    <a:pt x="165" y="455"/>
                    <a:pt x="177" y="417"/>
                  </a:cubicBezTo>
                  <a:cubicBezTo>
                    <a:pt x="215" y="329"/>
                    <a:pt x="202" y="228"/>
                    <a:pt x="190" y="102"/>
                  </a:cubicBezTo>
                  <a:cubicBezTo>
                    <a:pt x="177" y="0"/>
                    <a:pt x="0" y="38"/>
                    <a:pt x="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6278250" y="4616425"/>
              <a:ext cx="7600" cy="15800"/>
            </a:xfrm>
            <a:custGeom>
              <a:avLst/>
              <a:gdLst/>
              <a:ahLst/>
              <a:cxnLst/>
              <a:rect l="l" t="t" r="r" b="b"/>
              <a:pathLst>
                <a:path w="304" h="632" extrusionOk="0">
                  <a:moveTo>
                    <a:pt x="1" y="164"/>
                  </a:moveTo>
                  <a:cubicBezTo>
                    <a:pt x="13" y="265"/>
                    <a:pt x="13" y="329"/>
                    <a:pt x="26" y="430"/>
                  </a:cubicBezTo>
                  <a:cubicBezTo>
                    <a:pt x="13" y="493"/>
                    <a:pt x="39" y="556"/>
                    <a:pt x="64" y="619"/>
                  </a:cubicBezTo>
                  <a:cubicBezTo>
                    <a:pt x="89" y="632"/>
                    <a:pt x="127" y="632"/>
                    <a:pt x="165" y="606"/>
                  </a:cubicBezTo>
                  <a:cubicBezTo>
                    <a:pt x="304" y="531"/>
                    <a:pt x="241" y="291"/>
                    <a:pt x="253" y="164"/>
                  </a:cubicBezTo>
                  <a:cubicBezTo>
                    <a:pt x="253" y="13"/>
                    <a:pt x="26" y="0"/>
                    <a:pt x="1" y="1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6294050" y="4622425"/>
              <a:ext cx="6325" cy="12950"/>
            </a:xfrm>
            <a:custGeom>
              <a:avLst/>
              <a:gdLst/>
              <a:ahLst/>
              <a:cxnLst/>
              <a:rect l="l" t="t" r="r" b="b"/>
              <a:pathLst>
                <a:path w="253" h="518" extrusionOk="0">
                  <a:moveTo>
                    <a:pt x="51" y="126"/>
                  </a:moveTo>
                  <a:cubicBezTo>
                    <a:pt x="0" y="215"/>
                    <a:pt x="25" y="316"/>
                    <a:pt x="38" y="417"/>
                  </a:cubicBezTo>
                  <a:cubicBezTo>
                    <a:pt x="51" y="518"/>
                    <a:pt x="190" y="505"/>
                    <a:pt x="202" y="404"/>
                  </a:cubicBezTo>
                  <a:cubicBezTo>
                    <a:pt x="215" y="341"/>
                    <a:pt x="190" y="240"/>
                    <a:pt x="202" y="177"/>
                  </a:cubicBezTo>
                  <a:cubicBezTo>
                    <a:pt x="253" y="63"/>
                    <a:pt x="63" y="0"/>
                    <a:pt x="51" y="1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6321500" y="4631875"/>
              <a:ext cx="975" cy="975"/>
            </a:xfrm>
            <a:custGeom>
              <a:avLst/>
              <a:gdLst/>
              <a:ahLst/>
              <a:cxnLst/>
              <a:rect l="l" t="t" r="r" b="b"/>
              <a:pathLst>
                <a:path w="39" h="39" extrusionOk="0">
                  <a:moveTo>
                    <a:pt x="1" y="39"/>
                  </a:moveTo>
                  <a:cubicBezTo>
                    <a:pt x="39" y="39"/>
                    <a:pt x="39" y="39"/>
                    <a:pt x="39" y="14"/>
                  </a:cubicBezTo>
                  <a:cubicBezTo>
                    <a:pt x="39" y="14"/>
                    <a:pt x="13" y="1"/>
                    <a:pt x="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6235000" y="4648925"/>
              <a:ext cx="8875" cy="16450"/>
            </a:xfrm>
            <a:custGeom>
              <a:avLst/>
              <a:gdLst/>
              <a:ahLst/>
              <a:cxnLst/>
              <a:rect l="l" t="t" r="r" b="b"/>
              <a:pathLst>
                <a:path w="355" h="658" extrusionOk="0">
                  <a:moveTo>
                    <a:pt x="253" y="51"/>
                  </a:moveTo>
                  <a:cubicBezTo>
                    <a:pt x="165" y="203"/>
                    <a:pt x="1" y="468"/>
                    <a:pt x="102" y="607"/>
                  </a:cubicBezTo>
                  <a:cubicBezTo>
                    <a:pt x="127" y="645"/>
                    <a:pt x="165" y="657"/>
                    <a:pt x="203" y="632"/>
                  </a:cubicBezTo>
                  <a:cubicBezTo>
                    <a:pt x="241" y="569"/>
                    <a:pt x="266" y="443"/>
                    <a:pt x="266" y="380"/>
                  </a:cubicBezTo>
                  <a:cubicBezTo>
                    <a:pt x="279" y="279"/>
                    <a:pt x="304" y="190"/>
                    <a:pt x="342" y="102"/>
                  </a:cubicBezTo>
                  <a:cubicBezTo>
                    <a:pt x="355" y="39"/>
                    <a:pt x="291" y="1"/>
                    <a:pt x="253"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6245750" y="4652725"/>
              <a:ext cx="5700" cy="13275"/>
            </a:xfrm>
            <a:custGeom>
              <a:avLst/>
              <a:gdLst/>
              <a:ahLst/>
              <a:cxnLst/>
              <a:rect l="l" t="t" r="r" b="b"/>
              <a:pathLst>
                <a:path w="228" h="531" extrusionOk="0">
                  <a:moveTo>
                    <a:pt x="89" y="101"/>
                  </a:moveTo>
                  <a:cubicBezTo>
                    <a:pt x="76" y="139"/>
                    <a:pt x="76" y="177"/>
                    <a:pt x="63" y="215"/>
                  </a:cubicBezTo>
                  <a:cubicBezTo>
                    <a:pt x="63" y="164"/>
                    <a:pt x="13" y="164"/>
                    <a:pt x="0" y="215"/>
                  </a:cubicBezTo>
                  <a:cubicBezTo>
                    <a:pt x="0" y="253"/>
                    <a:pt x="13" y="316"/>
                    <a:pt x="13" y="354"/>
                  </a:cubicBezTo>
                  <a:cubicBezTo>
                    <a:pt x="26" y="366"/>
                    <a:pt x="38" y="379"/>
                    <a:pt x="38" y="379"/>
                  </a:cubicBezTo>
                  <a:cubicBezTo>
                    <a:pt x="38" y="417"/>
                    <a:pt x="38" y="468"/>
                    <a:pt x="63" y="480"/>
                  </a:cubicBezTo>
                  <a:cubicBezTo>
                    <a:pt x="89" y="518"/>
                    <a:pt x="114" y="531"/>
                    <a:pt x="127" y="493"/>
                  </a:cubicBezTo>
                  <a:cubicBezTo>
                    <a:pt x="190" y="442"/>
                    <a:pt x="202" y="417"/>
                    <a:pt x="177" y="341"/>
                  </a:cubicBezTo>
                  <a:cubicBezTo>
                    <a:pt x="190" y="253"/>
                    <a:pt x="202" y="190"/>
                    <a:pt x="215" y="127"/>
                  </a:cubicBezTo>
                  <a:cubicBezTo>
                    <a:pt x="228" y="26"/>
                    <a:pt x="63" y="0"/>
                    <a:pt x="89"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6254575" y="4655250"/>
              <a:ext cx="4775" cy="12975"/>
            </a:xfrm>
            <a:custGeom>
              <a:avLst/>
              <a:gdLst/>
              <a:ahLst/>
              <a:cxnLst/>
              <a:rect l="l" t="t" r="r" b="b"/>
              <a:pathLst>
                <a:path w="191" h="519" extrusionOk="0">
                  <a:moveTo>
                    <a:pt x="39" y="139"/>
                  </a:moveTo>
                  <a:cubicBezTo>
                    <a:pt x="51" y="240"/>
                    <a:pt x="1" y="367"/>
                    <a:pt x="51" y="468"/>
                  </a:cubicBezTo>
                  <a:cubicBezTo>
                    <a:pt x="39" y="505"/>
                    <a:pt x="102" y="518"/>
                    <a:pt x="114" y="480"/>
                  </a:cubicBezTo>
                  <a:cubicBezTo>
                    <a:pt x="190" y="392"/>
                    <a:pt x="178" y="228"/>
                    <a:pt x="165" y="101"/>
                  </a:cubicBezTo>
                  <a:cubicBezTo>
                    <a:pt x="152" y="0"/>
                    <a:pt x="13" y="51"/>
                    <a:pt x="39"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6266900" y="4658725"/>
              <a:ext cx="6025" cy="12025"/>
            </a:xfrm>
            <a:custGeom>
              <a:avLst/>
              <a:gdLst/>
              <a:ahLst/>
              <a:cxnLst/>
              <a:rect l="l" t="t" r="r" b="b"/>
              <a:pathLst>
                <a:path w="241" h="481" extrusionOk="0">
                  <a:moveTo>
                    <a:pt x="114" y="455"/>
                  </a:moveTo>
                  <a:cubicBezTo>
                    <a:pt x="152" y="430"/>
                    <a:pt x="164" y="366"/>
                    <a:pt x="177" y="303"/>
                  </a:cubicBezTo>
                  <a:cubicBezTo>
                    <a:pt x="177" y="240"/>
                    <a:pt x="190" y="177"/>
                    <a:pt x="228" y="114"/>
                  </a:cubicBezTo>
                  <a:cubicBezTo>
                    <a:pt x="240" y="51"/>
                    <a:pt x="127" y="0"/>
                    <a:pt x="114" y="63"/>
                  </a:cubicBezTo>
                  <a:cubicBezTo>
                    <a:pt x="63" y="190"/>
                    <a:pt x="0" y="341"/>
                    <a:pt x="51" y="442"/>
                  </a:cubicBezTo>
                  <a:cubicBezTo>
                    <a:pt x="51" y="467"/>
                    <a:pt x="76" y="480"/>
                    <a:pt x="114"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6281425" y="4670400"/>
              <a:ext cx="2850" cy="4125"/>
            </a:xfrm>
            <a:custGeom>
              <a:avLst/>
              <a:gdLst/>
              <a:ahLst/>
              <a:cxnLst/>
              <a:rect l="l" t="t" r="r" b="b"/>
              <a:pathLst>
                <a:path w="114" h="165" extrusionOk="0">
                  <a:moveTo>
                    <a:pt x="101" y="101"/>
                  </a:moveTo>
                  <a:cubicBezTo>
                    <a:pt x="63" y="101"/>
                    <a:pt x="76" y="64"/>
                    <a:pt x="76" y="64"/>
                  </a:cubicBezTo>
                  <a:cubicBezTo>
                    <a:pt x="114" y="13"/>
                    <a:pt x="13" y="0"/>
                    <a:pt x="13" y="26"/>
                  </a:cubicBezTo>
                  <a:cubicBezTo>
                    <a:pt x="0" y="89"/>
                    <a:pt x="0" y="89"/>
                    <a:pt x="25" y="127"/>
                  </a:cubicBezTo>
                  <a:cubicBezTo>
                    <a:pt x="51" y="165"/>
                    <a:pt x="89" y="139"/>
                    <a:pt x="101"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6306975" y="4687125"/>
              <a:ext cx="5400" cy="6975"/>
            </a:xfrm>
            <a:custGeom>
              <a:avLst/>
              <a:gdLst/>
              <a:ahLst/>
              <a:cxnLst/>
              <a:rect l="l" t="t" r="r" b="b"/>
              <a:pathLst>
                <a:path w="216" h="279" extrusionOk="0">
                  <a:moveTo>
                    <a:pt x="77" y="266"/>
                  </a:moveTo>
                  <a:cubicBezTo>
                    <a:pt x="115" y="278"/>
                    <a:pt x="140" y="241"/>
                    <a:pt x="152" y="215"/>
                  </a:cubicBezTo>
                  <a:cubicBezTo>
                    <a:pt x="152" y="177"/>
                    <a:pt x="152" y="177"/>
                    <a:pt x="165" y="152"/>
                  </a:cubicBezTo>
                  <a:cubicBezTo>
                    <a:pt x="216" y="26"/>
                    <a:pt x="26" y="1"/>
                    <a:pt x="1" y="102"/>
                  </a:cubicBezTo>
                  <a:cubicBezTo>
                    <a:pt x="26" y="190"/>
                    <a:pt x="14" y="228"/>
                    <a:pt x="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6333175" y="4419125"/>
              <a:ext cx="69800" cy="32525"/>
            </a:xfrm>
            <a:custGeom>
              <a:avLst/>
              <a:gdLst/>
              <a:ahLst/>
              <a:cxnLst/>
              <a:rect l="l" t="t" r="r" b="b"/>
              <a:pathLst>
                <a:path w="2792" h="1301" extrusionOk="0">
                  <a:moveTo>
                    <a:pt x="152" y="1276"/>
                  </a:moveTo>
                  <a:cubicBezTo>
                    <a:pt x="1074" y="1137"/>
                    <a:pt x="2009" y="695"/>
                    <a:pt x="2754" y="101"/>
                  </a:cubicBezTo>
                  <a:cubicBezTo>
                    <a:pt x="2792" y="76"/>
                    <a:pt x="2728" y="0"/>
                    <a:pt x="2703" y="26"/>
                  </a:cubicBezTo>
                  <a:cubicBezTo>
                    <a:pt x="1870" y="543"/>
                    <a:pt x="897" y="619"/>
                    <a:pt x="77" y="1111"/>
                  </a:cubicBezTo>
                  <a:cubicBezTo>
                    <a:pt x="1" y="1162"/>
                    <a:pt x="51" y="1301"/>
                    <a:pt x="152" y="12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6331925" y="4528350"/>
              <a:ext cx="60950" cy="12325"/>
            </a:xfrm>
            <a:custGeom>
              <a:avLst/>
              <a:gdLst/>
              <a:ahLst/>
              <a:cxnLst/>
              <a:rect l="l" t="t" r="r" b="b"/>
              <a:pathLst>
                <a:path w="2438" h="493" extrusionOk="0">
                  <a:moveTo>
                    <a:pt x="114" y="392"/>
                  </a:moveTo>
                  <a:cubicBezTo>
                    <a:pt x="809" y="493"/>
                    <a:pt x="1642" y="329"/>
                    <a:pt x="2336" y="177"/>
                  </a:cubicBezTo>
                  <a:cubicBezTo>
                    <a:pt x="2437" y="164"/>
                    <a:pt x="2425" y="38"/>
                    <a:pt x="2336" y="26"/>
                  </a:cubicBezTo>
                  <a:cubicBezTo>
                    <a:pt x="1604" y="101"/>
                    <a:pt x="745" y="0"/>
                    <a:pt x="64" y="253"/>
                  </a:cubicBezTo>
                  <a:cubicBezTo>
                    <a:pt x="0" y="265"/>
                    <a:pt x="51" y="379"/>
                    <a:pt x="114"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6344550" y="4623050"/>
              <a:ext cx="46425" cy="9175"/>
            </a:xfrm>
            <a:custGeom>
              <a:avLst/>
              <a:gdLst/>
              <a:ahLst/>
              <a:cxnLst/>
              <a:rect l="l" t="t" r="r" b="b"/>
              <a:pathLst>
                <a:path w="1857" h="367" extrusionOk="0">
                  <a:moveTo>
                    <a:pt x="1730" y="152"/>
                  </a:moveTo>
                  <a:cubicBezTo>
                    <a:pt x="1453" y="114"/>
                    <a:pt x="1124" y="89"/>
                    <a:pt x="809" y="51"/>
                  </a:cubicBezTo>
                  <a:cubicBezTo>
                    <a:pt x="594" y="38"/>
                    <a:pt x="341" y="0"/>
                    <a:pt x="76" y="26"/>
                  </a:cubicBezTo>
                  <a:cubicBezTo>
                    <a:pt x="1" y="51"/>
                    <a:pt x="26" y="152"/>
                    <a:pt x="89" y="165"/>
                  </a:cubicBezTo>
                  <a:cubicBezTo>
                    <a:pt x="329" y="291"/>
                    <a:pt x="645" y="316"/>
                    <a:pt x="897" y="316"/>
                  </a:cubicBezTo>
                  <a:cubicBezTo>
                    <a:pt x="1187" y="329"/>
                    <a:pt x="1440" y="341"/>
                    <a:pt x="1730" y="354"/>
                  </a:cubicBezTo>
                  <a:cubicBezTo>
                    <a:pt x="1857" y="367"/>
                    <a:pt x="1857" y="177"/>
                    <a:pt x="1730" y="1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6353075" y="4683025"/>
              <a:ext cx="37900" cy="21500"/>
            </a:xfrm>
            <a:custGeom>
              <a:avLst/>
              <a:gdLst/>
              <a:ahLst/>
              <a:cxnLst/>
              <a:rect l="l" t="t" r="r" b="b"/>
              <a:pathLst>
                <a:path w="1516" h="860" extrusionOk="0">
                  <a:moveTo>
                    <a:pt x="1364" y="821"/>
                  </a:moveTo>
                  <a:cubicBezTo>
                    <a:pt x="1427" y="859"/>
                    <a:pt x="1516" y="745"/>
                    <a:pt x="1453" y="708"/>
                  </a:cubicBezTo>
                  <a:cubicBezTo>
                    <a:pt x="998" y="480"/>
                    <a:pt x="569" y="177"/>
                    <a:pt x="76" y="13"/>
                  </a:cubicBezTo>
                  <a:cubicBezTo>
                    <a:pt x="13" y="0"/>
                    <a:pt x="0" y="64"/>
                    <a:pt x="26" y="102"/>
                  </a:cubicBezTo>
                  <a:cubicBezTo>
                    <a:pt x="430" y="417"/>
                    <a:pt x="922" y="594"/>
                    <a:pt x="1364" y="8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6276675" y="4348725"/>
              <a:ext cx="52425" cy="45800"/>
            </a:xfrm>
            <a:custGeom>
              <a:avLst/>
              <a:gdLst/>
              <a:ahLst/>
              <a:cxnLst/>
              <a:rect l="l" t="t" r="r" b="b"/>
              <a:pathLst>
                <a:path w="2097" h="1832" extrusionOk="0">
                  <a:moveTo>
                    <a:pt x="1971" y="51"/>
                  </a:moveTo>
                  <a:cubicBezTo>
                    <a:pt x="1428" y="657"/>
                    <a:pt x="531" y="960"/>
                    <a:pt x="76" y="1642"/>
                  </a:cubicBezTo>
                  <a:cubicBezTo>
                    <a:pt x="1" y="1718"/>
                    <a:pt x="114" y="1831"/>
                    <a:pt x="178" y="1781"/>
                  </a:cubicBezTo>
                  <a:cubicBezTo>
                    <a:pt x="897" y="1377"/>
                    <a:pt x="1592" y="771"/>
                    <a:pt x="2046" y="139"/>
                  </a:cubicBezTo>
                  <a:cubicBezTo>
                    <a:pt x="2097" y="76"/>
                    <a:pt x="2008" y="0"/>
                    <a:pt x="1971" y="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6227425" y="4286225"/>
              <a:ext cx="25925" cy="39475"/>
            </a:xfrm>
            <a:custGeom>
              <a:avLst/>
              <a:gdLst/>
              <a:ahLst/>
              <a:cxnLst/>
              <a:rect l="l" t="t" r="r" b="b"/>
              <a:pathLst>
                <a:path w="1037" h="1579" extrusionOk="0">
                  <a:moveTo>
                    <a:pt x="910" y="26"/>
                  </a:moveTo>
                  <a:cubicBezTo>
                    <a:pt x="582" y="455"/>
                    <a:pt x="190" y="909"/>
                    <a:pt x="39" y="1440"/>
                  </a:cubicBezTo>
                  <a:cubicBezTo>
                    <a:pt x="1" y="1490"/>
                    <a:pt x="115" y="1579"/>
                    <a:pt x="190" y="1528"/>
                  </a:cubicBezTo>
                  <a:cubicBezTo>
                    <a:pt x="544" y="1124"/>
                    <a:pt x="695" y="543"/>
                    <a:pt x="1024" y="101"/>
                  </a:cubicBezTo>
                  <a:cubicBezTo>
                    <a:pt x="1036" y="38"/>
                    <a:pt x="973" y="0"/>
                    <a:pt x="910"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6171875" y="4243300"/>
              <a:ext cx="20225" cy="49575"/>
            </a:xfrm>
            <a:custGeom>
              <a:avLst/>
              <a:gdLst/>
              <a:ahLst/>
              <a:cxnLst/>
              <a:rect l="l" t="t" r="r" b="b"/>
              <a:pathLst>
                <a:path w="809" h="1983" extrusionOk="0">
                  <a:moveTo>
                    <a:pt x="569" y="114"/>
                  </a:moveTo>
                  <a:cubicBezTo>
                    <a:pt x="354" y="657"/>
                    <a:pt x="102" y="1263"/>
                    <a:pt x="13" y="1844"/>
                  </a:cubicBezTo>
                  <a:cubicBezTo>
                    <a:pt x="1" y="1957"/>
                    <a:pt x="152" y="1983"/>
                    <a:pt x="203" y="1894"/>
                  </a:cubicBezTo>
                  <a:cubicBezTo>
                    <a:pt x="556" y="1440"/>
                    <a:pt x="632" y="732"/>
                    <a:pt x="783" y="177"/>
                  </a:cubicBezTo>
                  <a:cubicBezTo>
                    <a:pt x="809" y="51"/>
                    <a:pt x="619" y="0"/>
                    <a:pt x="569" y="1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6116000" y="4221200"/>
              <a:ext cx="18025" cy="66625"/>
            </a:xfrm>
            <a:custGeom>
              <a:avLst/>
              <a:gdLst/>
              <a:ahLst/>
              <a:cxnLst/>
              <a:rect l="l" t="t" r="r" b="b"/>
              <a:pathLst>
                <a:path w="721" h="2665" extrusionOk="0">
                  <a:moveTo>
                    <a:pt x="266" y="2576"/>
                  </a:moveTo>
                  <a:cubicBezTo>
                    <a:pt x="480" y="2248"/>
                    <a:pt x="493" y="1806"/>
                    <a:pt x="544" y="1427"/>
                  </a:cubicBezTo>
                  <a:cubicBezTo>
                    <a:pt x="607" y="1010"/>
                    <a:pt x="645" y="594"/>
                    <a:pt x="708" y="190"/>
                  </a:cubicBezTo>
                  <a:cubicBezTo>
                    <a:pt x="720" y="63"/>
                    <a:pt x="506" y="0"/>
                    <a:pt x="493" y="126"/>
                  </a:cubicBezTo>
                  <a:cubicBezTo>
                    <a:pt x="379" y="594"/>
                    <a:pt x="253" y="1048"/>
                    <a:pt x="177" y="1490"/>
                  </a:cubicBezTo>
                  <a:cubicBezTo>
                    <a:pt x="89" y="1844"/>
                    <a:pt x="1" y="2210"/>
                    <a:pt x="51" y="2538"/>
                  </a:cubicBezTo>
                  <a:cubicBezTo>
                    <a:pt x="64" y="2639"/>
                    <a:pt x="228" y="2664"/>
                    <a:pt x="266" y="25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6067700" y="4534025"/>
              <a:ext cx="10450" cy="1925"/>
            </a:xfrm>
            <a:custGeom>
              <a:avLst/>
              <a:gdLst/>
              <a:ahLst/>
              <a:cxnLst/>
              <a:rect l="l" t="t" r="r" b="b"/>
              <a:pathLst>
                <a:path w="418" h="77" extrusionOk="0">
                  <a:moveTo>
                    <a:pt x="1" y="26"/>
                  </a:moveTo>
                  <a:cubicBezTo>
                    <a:pt x="26" y="51"/>
                    <a:pt x="39" y="64"/>
                    <a:pt x="76" y="64"/>
                  </a:cubicBezTo>
                  <a:cubicBezTo>
                    <a:pt x="190" y="76"/>
                    <a:pt x="304" y="64"/>
                    <a:pt x="417" y="51"/>
                  </a:cubicBezTo>
                  <a:cubicBezTo>
                    <a:pt x="266" y="13"/>
                    <a:pt x="127" y="1"/>
                    <a:pt x="1"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6106850" y="4504025"/>
              <a:ext cx="2550" cy="3200"/>
            </a:xfrm>
            <a:custGeom>
              <a:avLst/>
              <a:gdLst/>
              <a:ahLst/>
              <a:cxnLst/>
              <a:rect l="l" t="t" r="r" b="b"/>
              <a:pathLst>
                <a:path w="102" h="128" extrusionOk="0">
                  <a:moveTo>
                    <a:pt x="0" y="127"/>
                  </a:moveTo>
                  <a:cubicBezTo>
                    <a:pt x="0" y="115"/>
                    <a:pt x="0" y="115"/>
                    <a:pt x="13" y="115"/>
                  </a:cubicBezTo>
                  <a:cubicBezTo>
                    <a:pt x="38" y="77"/>
                    <a:pt x="64" y="51"/>
                    <a:pt x="101" y="1"/>
                  </a:cubicBezTo>
                  <a:cubicBezTo>
                    <a:pt x="89" y="14"/>
                    <a:pt x="64" y="14"/>
                    <a:pt x="51" y="14"/>
                  </a:cubicBezTo>
                  <a:cubicBezTo>
                    <a:pt x="13" y="39"/>
                    <a:pt x="0" y="77"/>
                    <a:pt x="0"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1" name="Google Shape;411;p5"/>
          <p:cNvSpPr txBox="1">
            <a:spLocks noGrp="1"/>
          </p:cNvSpPr>
          <p:nvPr>
            <p:ph type="title" idx="2"/>
          </p:nvPr>
        </p:nvSpPr>
        <p:spPr>
          <a:xfrm>
            <a:off x="1610775" y="2746800"/>
            <a:ext cx="25959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2" name="Google Shape;412;p5"/>
          <p:cNvSpPr txBox="1">
            <a:spLocks noGrp="1"/>
          </p:cNvSpPr>
          <p:nvPr>
            <p:ph type="title" idx="3"/>
          </p:nvPr>
        </p:nvSpPr>
        <p:spPr>
          <a:xfrm>
            <a:off x="4937323" y="2746800"/>
            <a:ext cx="2595900" cy="55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3" name="Google Shape;413;p5"/>
          <p:cNvSpPr txBox="1">
            <a:spLocks noGrp="1"/>
          </p:cNvSpPr>
          <p:nvPr>
            <p:ph type="subTitle" idx="1"/>
          </p:nvPr>
        </p:nvSpPr>
        <p:spPr>
          <a:xfrm>
            <a:off x="4937326" y="3305702"/>
            <a:ext cx="2595900" cy="100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4" name="Google Shape;414;p5"/>
          <p:cNvSpPr txBox="1">
            <a:spLocks noGrp="1"/>
          </p:cNvSpPr>
          <p:nvPr>
            <p:ph type="subTitle" idx="4"/>
          </p:nvPr>
        </p:nvSpPr>
        <p:spPr>
          <a:xfrm>
            <a:off x="1610775" y="3305702"/>
            <a:ext cx="2595900" cy="100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56"/>
        <p:cNvGrpSpPr/>
        <p:nvPr/>
      </p:nvGrpSpPr>
      <p:grpSpPr>
        <a:xfrm>
          <a:off x="0" y="0"/>
          <a:ext cx="0" cy="0"/>
          <a:chOff x="0" y="0"/>
          <a:chExt cx="0" cy="0"/>
        </a:xfrm>
      </p:grpSpPr>
      <p:grpSp>
        <p:nvGrpSpPr>
          <p:cNvPr id="557" name="Google Shape;557;p7"/>
          <p:cNvGrpSpPr/>
          <p:nvPr/>
        </p:nvGrpSpPr>
        <p:grpSpPr>
          <a:xfrm rot="10800000">
            <a:off x="-413184" y="-802564"/>
            <a:ext cx="1195397" cy="2251392"/>
            <a:chOff x="1677575" y="1475750"/>
            <a:chExt cx="894825" cy="1685300"/>
          </a:xfrm>
        </p:grpSpPr>
        <p:sp>
          <p:nvSpPr>
            <p:cNvPr id="558" name="Google Shape;558;p7"/>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0" name="Google Shape;600;p7"/>
          <p:cNvGrpSpPr/>
          <p:nvPr/>
        </p:nvGrpSpPr>
        <p:grpSpPr>
          <a:xfrm flipH="1">
            <a:off x="-528261" y="4432386"/>
            <a:ext cx="1476014" cy="954331"/>
            <a:chOff x="5945525" y="2467925"/>
            <a:chExt cx="1071750" cy="692950"/>
          </a:xfrm>
        </p:grpSpPr>
        <p:sp>
          <p:nvSpPr>
            <p:cNvPr id="601" name="Google Shape;601;p7"/>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7"/>
          <p:cNvGrpSpPr/>
          <p:nvPr/>
        </p:nvGrpSpPr>
        <p:grpSpPr>
          <a:xfrm rot="10800000" flipH="1">
            <a:off x="4068670" y="-639836"/>
            <a:ext cx="2897256" cy="1046714"/>
            <a:chOff x="5735300" y="3378550"/>
            <a:chExt cx="1320175" cy="476950"/>
          </a:xfrm>
        </p:grpSpPr>
        <p:sp>
          <p:nvSpPr>
            <p:cNvPr id="623" name="Google Shape;623;p7"/>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7"/>
          <p:cNvSpPr txBox="1">
            <a:spLocks noGrp="1"/>
          </p:cNvSpPr>
          <p:nvPr>
            <p:ph type="body" idx="1"/>
          </p:nvPr>
        </p:nvSpPr>
        <p:spPr>
          <a:xfrm>
            <a:off x="720000" y="1914375"/>
            <a:ext cx="3563400" cy="26166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Clr>
                <a:schemeClr val="dk1"/>
              </a:buClr>
              <a:buSzPts val="1400"/>
              <a:buAutoNum type="arabicPeriod"/>
              <a:defRPr/>
            </a:lvl1pPr>
            <a:lvl2pPr marL="914400" lvl="1" indent="-317500" rtl="0">
              <a:lnSpc>
                <a:spcPct val="115000"/>
              </a:lnSpc>
              <a:spcBef>
                <a:spcPts val="0"/>
              </a:spcBef>
              <a:spcAft>
                <a:spcPts val="0"/>
              </a:spcAft>
              <a:buSzPts val="1400"/>
              <a:buAutoNum type="alphaLcPeriod"/>
              <a:defRPr/>
            </a:lvl2pPr>
            <a:lvl3pPr marL="1371600" lvl="2" indent="-317500" rtl="0">
              <a:lnSpc>
                <a:spcPct val="115000"/>
              </a:lnSpc>
              <a:spcBef>
                <a:spcPts val="1600"/>
              </a:spcBef>
              <a:spcAft>
                <a:spcPts val="0"/>
              </a:spcAft>
              <a:buSzPts val="1400"/>
              <a:buAutoNum type="romanLcPeriod"/>
              <a:defRPr/>
            </a:lvl3pPr>
            <a:lvl4pPr marL="1828800" lvl="3" indent="-317500" rtl="0">
              <a:lnSpc>
                <a:spcPct val="115000"/>
              </a:lnSpc>
              <a:spcBef>
                <a:spcPts val="1600"/>
              </a:spcBef>
              <a:spcAft>
                <a:spcPts val="0"/>
              </a:spcAft>
              <a:buSzPts val="1400"/>
              <a:buAutoNum type="arabicPeriod"/>
              <a:defRPr/>
            </a:lvl4pPr>
            <a:lvl5pPr marL="2286000" lvl="4" indent="-317500" rtl="0">
              <a:lnSpc>
                <a:spcPct val="115000"/>
              </a:lnSpc>
              <a:spcBef>
                <a:spcPts val="1600"/>
              </a:spcBef>
              <a:spcAft>
                <a:spcPts val="0"/>
              </a:spcAft>
              <a:buSzPts val="1400"/>
              <a:buAutoNum type="alphaLcPeriod"/>
              <a:defRPr/>
            </a:lvl5pPr>
            <a:lvl6pPr marL="2743200" lvl="5" indent="-317500" rtl="0">
              <a:lnSpc>
                <a:spcPct val="115000"/>
              </a:lnSpc>
              <a:spcBef>
                <a:spcPts val="1600"/>
              </a:spcBef>
              <a:spcAft>
                <a:spcPts val="0"/>
              </a:spcAft>
              <a:buSzPts val="1400"/>
              <a:buAutoNum type="romanLcPeriod"/>
              <a:defRPr/>
            </a:lvl6pPr>
            <a:lvl7pPr marL="3200400" lvl="6" indent="-317500" rtl="0">
              <a:lnSpc>
                <a:spcPct val="115000"/>
              </a:lnSpc>
              <a:spcBef>
                <a:spcPts val="1600"/>
              </a:spcBef>
              <a:spcAft>
                <a:spcPts val="0"/>
              </a:spcAft>
              <a:buSzPts val="1400"/>
              <a:buAutoNum type="arabicPeriod"/>
              <a:defRPr/>
            </a:lvl7pPr>
            <a:lvl8pPr marL="3657600" lvl="7" indent="-317500" rtl="0">
              <a:lnSpc>
                <a:spcPct val="115000"/>
              </a:lnSpc>
              <a:spcBef>
                <a:spcPts val="1600"/>
              </a:spcBef>
              <a:spcAft>
                <a:spcPts val="0"/>
              </a:spcAft>
              <a:buSzPts val="1400"/>
              <a:buAutoNum type="alphaLcPeriod"/>
              <a:defRPr/>
            </a:lvl8pPr>
            <a:lvl9pPr marL="4114800" lvl="8" indent="-317500" rtl="0">
              <a:lnSpc>
                <a:spcPct val="115000"/>
              </a:lnSpc>
              <a:spcBef>
                <a:spcPts val="1600"/>
              </a:spcBef>
              <a:spcAft>
                <a:spcPts val="1600"/>
              </a:spcAft>
              <a:buSzPts val="1400"/>
              <a:buAutoNum type="romanLcPeriod"/>
              <a:defRPr/>
            </a:lvl9pPr>
          </a:lstStyle>
          <a:p>
            <a:endParaRPr/>
          </a:p>
        </p:txBody>
      </p:sp>
      <p:sp>
        <p:nvSpPr>
          <p:cNvPr id="677" name="Google Shape;677;p7"/>
          <p:cNvSpPr txBox="1">
            <a:spLocks noGrp="1"/>
          </p:cNvSpPr>
          <p:nvPr>
            <p:ph type="title"/>
          </p:nvPr>
        </p:nvSpPr>
        <p:spPr>
          <a:xfrm>
            <a:off x="720000" y="960075"/>
            <a:ext cx="3563400" cy="954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678"/>
        <p:cNvGrpSpPr/>
        <p:nvPr/>
      </p:nvGrpSpPr>
      <p:grpSpPr>
        <a:xfrm>
          <a:off x="0" y="0"/>
          <a:ext cx="0" cy="0"/>
          <a:chOff x="0" y="0"/>
          <a:chExt cx="0" cy="0"/>
        </a:xfrm>
      </p:grpSpPr>
      <p:grpSp>
        <p:nvGrpSpPr>
          <p:cNvPr id="679" name="Google Shape;679;p8"/>
          <p:cNvGrpSpPr/>
          <p:nvPr/>
        </p:nvGrpSpPr>
        <p:grpSpPr>
          <a:xfrm rot="10800000" flipH="1">
            <a:off x="2956520" y="-469911"/>
            <a:ext cx="2897256" cy="1046714"/>
            <a:chOff x="5735300" y="3378550"/>
            <a:chExt cx="1320175" cy="476950"/>
          </a:xfrm>
        </p:grpSpPr>
        <p:sp>
          <p:nvSpPr>
            <p:cNvPr id="680" name="Google Shape;680;p8"/>
            <p:cNvSpPr/>
            <p:nvPr/>
          </p:nvSpPr>
          <p:spPr>
            <a:xfrm>
              <a:off x="6689275" y="3587000"/>
              <a:ext cx="43275" cy="13925"/>
            </a:xfrm>
            <a:custGeom>
              <a:avLst/>
              <a:gdLst/>
              <a:ahLst/>
              <a:cxnLst/>
              <a:rect l="l" t="t" r="r" b="b"/>
              <a:pathLst>
                <a:path w="1731" h="557" extrusionOk="0">
                  <a:moveTo>
                    <a:pt x="1566" y="1"/>
                  </a:moveTo>
                  <a:cubicBezTo>
                    <a:pt x="1137" y="215"/>
                    <a:pt x="493" y="64"/>
                    <a:pt x="114" y="329"/>
                  </a:cubicBezTo>
                  <a:cubicBezTo>
                    <a:pt x="0" y="379"/>
                    <a:pt x="51" y="493"/>
                    <a:pt x="114" y="543"/>
                  </a:cubicBezTo>
                  <a:cubicBezTo>
                    <a:pt x="183" y="553"/>
                    <a:pt x="256" y="557"/>
                    <a:pt x="330" y="557"/>
                  </a:cubicBezTo>
                  <a:cubicBezTo>
                    <a:pt x="775" y="557"/>
                    <a:pt x="1301" y="402"/>
                    <a:pt x="1680" y="165"/>
                  </a:cubicBezTo>
                  <a:cubicBezTo>
                    <a:pt x="1730" y="114"/>
                    <a:pt x="1680" y="1"/>
                    <a:pt x="1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6710725" y="3601175"/>
              <a:ext cx="25600" cy="10600"/>
            </a:xfrm>
            <a:custGeom>
              <a:avLst/>
              <a:gdLst/>
              <a:ahLst/>
              <a:cxnLst/>
              <a:rect l="l" t="t" r="r" b="b"/>
              <a:pathLst>
                <a:path w="1024" h="424" extrusionOk="0">
                  <a:moveTo>
                    <a:pt x="918" y="0"/>
                  </a:moveTo>
                  <a:cubicBezTo>
                    <a:pt x="901" y="0"/>
                    <a:pt x="885" y="11"/>
                    <a:pt x="872" y="40"/>
                  </a:cubicBezTo>
                  <a:cubicBezTo>
                    <a:pt x="607" y="191"/>
                    <a:pt x="279" y="141"/>
                    <a:pt x="64" y="305"/>
                  </a:cubicBezTo>
                  <a:cubicBezTo>
                    <a:pt x="1" y="355"/>
                    <a:pt x="1" y="406"/>
                    <a:pt x="64" y="406"/>
                  </a:cubicBezTo>
                  <a:cubicBezTo>
                    <a:pt x="123" y="418"/>
                    <a:pt x="182" y="423"/>
                    <a:pt x="241" y="423"/>
                  </a:cubicBezTo>
                  <a:cubicBezTo>
                    <a:pt x="500" y="423"/>
                    <a:pt x="760" y="315"/>
                    <a:pt x="986" y="141"/>
                  </a:cubicBezTo>
                  <a:cubicBezTo>
                    <a:pt x="1024" y="103"/>
                    <a:pt x="969"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6718950" y="3612075"/>
              <a:ext cx="26575" cy="11875"/>
            </a:xfrm>
            <a:custGeom>
              <a:avLst/>
              <a:gdLst/>
              <a:ahLst/>
              <a:cxnLst/>
              <a:rect l="l" t="t" r="r" b="b"/>
              <a:pathLst>
                <a:path w="1063" h="475" extrusionOk="0">
                  <a:moveTo>
                    <a:pt x="933" y="0"/>
                  </a:moveTo>
                  <a:cubicBezTo>
                    <a:pt x="913" y="0"/>
                    <a:pt x="892" y="10"/>
                    <a:pt x="871" y="33"/>
                  </a:cubicBezTo>
                  <a:cubicBezTo>
                    <a:pt x="657" y="184"/>
                    <a:pt x="329" y="248"/>
                    <a:pt x="51" y="349"/>
                  </a:cubicBezTo>
                  <a:cubicBezTo>
                    <a:pt x="0" y="412"/>
                    <a:pt x="51" y="462"/>
                    <a:pt x="114" y="462"/>
                  </a:cubicBezTo>
                  <a:cubicBezTo>
                    <a:pt x="167" y="471"/>
                    <a:pt x="220" y="475"/>
                    <a:pt x="271" y="475"/>
                  </a:cubicBezTo>
                  <a:cubicBezTo>
                    <a:pt x="523" y="475"/>
                    <a:pt x="752" y="373"/>
                    <a:pt x="973" y="184"/>
                  </a:cubicBezTo>
                  <a:cubicBezTo>
                    <a:pt x="1063" y="144"/>
                    <a:pt x="1009" y="0"/>
                    <a:pt x="9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8"/>
            <p:cNvSpPr/>
            <p:nvPr/>
          </p:nvSpPr>
          <p:spPr>
            <a:xfrm>
              <a:off x="6874250" y="3619525"/>
              <a:ext cx="39500" cy="38425"/>
            </a:xfrm>
            <a:custGeom>
              <a:avLst/>
              <a:gdLst/>
              <a:ahLst/>
              <a:cxnLst/>
              <a:rect l="l" t="t" r="r" b="b"/>
              <a:pathLst>
                <a:path w="1580" h="1537" extrusionOk="0">
                  <a:moveTo>
                    <a:pt x="64" y="0"/>
                  </a:moveTo>
                  <a:cubicBezTo>
                    <a:pt x="1" y="0"/>
                    <a:pt x="1" y="51"/>
                    <a:pt x="64" y="114"/>
                  </a:cubicBezTo>
                  <a:cubicBezTo>
                    <a:pt x="380" y="215"/>
                    <a:pt x="657" y="429"/>
                    <a:pt x="872" y="707"/>
                  </a:cubicBezTo>
                  <a:cubicBezTo>
                    <a:pt x="1137" y="922"/>
                    <a:pt x="1200" y="1301"/>
                    <a:pt x="1465" y="1515"/>
                  </a:cubicBezTo>
                  <a:cubicBezTo>
                    <a:pt x="1480" y="1530"/>
                    <a:pt x="1496" y="1536"/>
                    <a:pt x="1511" y="1536"/>
                  </a:cubicBezTo>
                  <a:cubicBezTo>
                    <a:pt x="1548" y="1536"/>
                    <a:pt x="1579" y="1501"/>
                    <a:pt x="1579" y="1465"/>
                  </a:cubicBezTo>
                  <a:cubicBezTo>
                    <a:pt x="1579" y="1137"/>
                    <a:pt x="1251" y="758"/>
                    <a:pt x="1036" y="543"/>
                  </a:cubicBezTo>
                  <a:cubicBezTo>
                    <a:pt x="758" y="278"/>
                    <a:pt x="380" y="164"/>
                    <a:pt x="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6891050" y="3644225"/>
              <a:ext cx="15750" cy="20475"/>
            </a:xfrm>
            <a:custGeom>
              <a:avLst/>
              <a:gdLst/>
              <a:ahLst/>
              <a:cxnLst/>
              <a:rect l="l" t="t" r="r" b="b"/>
              <a:pathLst>
                <a:path w="630" h="819" extrusionOk="0">
                  <a:moveTo>
                    <a:pt x="88" y="0"/>
                  </a:moveTo>
                  <a:cubicBezTo>
                    <a:pt x="40" y="0"/>
                    <a:pt x="0" y="77"/>
                    <a:pt x="36" y="149"/>
                  </a:cubicBezTo>
                  <a:cubicBezTo>
                    <a:pt x="200" y="363"/>
                    <a:pt x="364" y="578"/>
                    <a:pt x="528" y="793"/>
                  </a:cubicBezTo>
                  <a:cubicBezTo>
                    <a:pt x="528" y="811"/>
                    <a:pt x="537" y="819"/>
                    <a:pt x="550" y="819"/>
                  </a:cubicBezTo>
                  <a:cubicBezTo>
                    <a:pt x="580" y="819"/>
                    <a:pt x="629" y="777"/>
                    <a:pt x="629" y="742"/>
                  </a:cubicBezTo>
                  <a:cubicBezTo>
                    <a:pt x="528" y="477"/>
                    <a:pt x="364" y="262"/>
                    <a:pt x="149" y="48"/>
                  </a:cubicBezTo>
                  <a:cubicBezTo>
                    <a:pt x="131" y="14"/>
                    <a:pt x="10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6531125" y="3727475"/>
              <a:ext cx="16425" cy="53575"/>
            </a:xfrm>
            <a:custGeom>
              <a:avLst/>
              <a:gdLst/>
              <a:ahLst/>
              <a:cxnLst/>
              <a:rect l="l" t="t" r="r" b="b"/>
              <a:pathLst>
                <a:path w="657" h="2143" extrusionOk="0">
                  <a:moveTo>
                    <a:pt x="429" y="1"/>
                  </a:moveTo>
                  <a:cubicBezTo>
                    <a:pt x="0" y="493"/>
                    <a:pt x="51" y="1680"/>
                    <a:pt x="543" y="2122"/>
                  </a:cubicBezTo>
                  <a:cubicBezTo>
                    <a:pt x="558" y="2136"/>
                    <a:pt x="573" y="2142"/>
                    <a:pt x="588" y="2142"/>
                  </a:cubicBezTo>
                  <a:cubicBezTo>
                    <a:pt x="625" y="2142"/>
                    <a:pt x="657" y="2104"/>
                    <a:pt x="657" y="2059"/>
                  </a:cubicBezTo>
                  <a:cubicBezTo>
                    <a:pt x="543" y="1743"/>
                    <a:pt x="429" y="1415"/>
                    <a:pt x="429" y="1086"/>
                  </a:cubicBezTo>
                  <a:cubicBezTo>
                    <a:pt x="429" y="708"/>
                    <a:pt x="543" y="442"/>
                    <a:pt x="543" y="64"/>
                  </a:cubicBezTo>
                  <a:cubicBezTo>
                    <a:pt x="543" y="1"/>
                    <a:pt x="493"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8"/>
            <p:cNvSpPr/>
            <p:nvPr/>
          </p:nvSpPr>
          <p:spPr>
            <a:xfrm>
              <a:off x="6468925" y="3454725"/>
              <a:ext cx="21800" cy="37925"/>
            </a:xfrm>
            <a:custGeom>
              <a:avLst/>
              <a:gdLst/>
              <a:ahLst/>
              <a:cxnLst/>
              <a:rect l="l" t="t" r="r" b="b"/>
              <a:pathLst>
                <a:path w="872" h="1517" extrusionOk="0">
                  <a:moveTo>
                    <a:pt x="430" y="1"/>
                  </a:moveTo>
                  <a:cubicBezTo>
                    <a:pt x="1" y="266"/>
                    <a:pt x="278" y="1301"/>
                    <a:pt x="657" y="1516"/>
                  </a:cubicBezTo>
                  <a:cubicBezTo>
                    <a:pt x="708" y="1516"/>
                    <a:pt x="758" y="1516"/>
                    <a:pt x="809" y="1466"/>
                  </a:cubicBezTo>
                  <a:cubicBezTo>
                    <a:pt x="872" y="1402"/>
                    <a:pt x="872" y="1352"/>
                    <a:pt x="809" y="1301"/>
                  </a:cubicBezTo>
                  <a:cubicBezTo>
                    <a:pt x="708" y="1074"/>
                    <a:pt x="594" y="923"/>
                    <a:pt x="544" y="708"/>
                  </a:cubicBezTo>
                  <a:cubicBezTo>
                    <a:pt x="493" y="481"/>
                    <a:pt x="544" y="329"/>
                    <a:pt x="544" y="102"/>
                  </a:cubicBezTo>
                  <a:cubicBezTo>
                    <a:pt x="544" y="1"/>
                    <a:pt x="493" y="1"/>
                    <a:pt x="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8"/>
            <p:cNvSpPr/>
            <p:nvPr/>
          </p:nvSpPr>
          <p:spPr>
            <a:xfrm>
              <a:off x="6490700" y="3452600"/>
              <a:ext cx="14875" cy="24800"/>
            </a:xfrm>
            <a:custGeom>
              <a:avLst/>
              <a:gdLst/>
              <a:ahLst/>
              <a:cxnLst/>
              <a:rect l="l" t="t" r="r" b="b"/>
              <a:pathLst>
                <a:path w="595" h="992" extrusionOk="0">
                  <a:moveTo>
                    <a:pt x="108" y="1"/>
                  </a:moveTo>
                  <a:cubicBezTo>
                    <a:pt x="55" y="1"/>
                    <a:pt x="1" y="29"/>
                    <a:pt x="1" y="86"/>
                  </a:cubicBezTo>
                  <a:cubicBezTo>
                    <a:pt x="51" y="414"/>
                    <a:pt x="51" y="793"/>
                    <a:pt x="317" y="944"/>
                  </a:cubicBezTo>
                  <a:cubicBezTo>
                    <a:pt x="317" y="976"/>
                    <a:pt x="332" y="992"/>
                    <a:pt x="354" y="992"/>
                  </a:cubicBezTo>
                  <a:cubicBezTo>
                    <a:pt x="377" y="992"/>
                    <a:pt x="405" y="976"/>
                    <a:pt x="430" y="944"/>
                  </a:cubicBezTo>
                  <a:cubicBezTo>
                    <a:pt x="594" y="894"/>
                    <a:pt x="380" y="730"/>
                    <a:pt x="317" y="629"/>
                  </a:cubicBezTo>
                  <a:cubicBezTo>
                    <a:pt x="266" y="465"/>
                    <a:pt x="266" y="250"/>
                    <a:pt x="216" y="86"/>
                  </a:cubicBezTo>
                  <a:cubicBezTo>
                    <a:pt x="216" y="29"/>
                    <a:pt x="162"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6506800" y="3443550"/>
              <a:ext cx="13600" cy="27975"/>
            </a:xfrm>
            <a:custGeom>
              <a:avLst/>
              <a:gdLst/>
              <a:ahLst/>
              <a:cxnLst/>
              <a:rect l="l" t="t" r="r" b="b"/>
              <a:pathLst>
                <a:path w="544" h="1119" extrusionOk="0">
                  <a:moveTo>
                    <a:pt x="152" y="1"/>
                  </a:moveTo>
                  <a:cubicBezTo>
                    <a:pt x="79" y="1"/>
                    <a:pt x="1" y="79"/>
                    <a:pt x="1" y="170"/>
                  </a:cubicBezTo>
                  <a:cubicBezTo>
                    <a:pt x="51" y="397"/>
                    <a:pt x="114" y="549"/>
                    <a:pt x="165" y="713"/>
                  </a:cubicBezTo>
                  <a:cubicBezTo>
                    <a:pt x="216" y="877"/>
                    <a:pt x="266" y="991"/>
                    <a:pt x="430" y="1092"/>
                  </a:cubicBezTo>
                  <a:cubicBezTo>
                    <a:pt x="449" y="1111"/>
                    <a:pt x="467" y="1118"/>
                    <a:pt x="482" y="1118"/>
                  </a:cubicBezTo>
                  <a:cubicBezTo>
                    <a:pt x="519" y="1118"/>
                    <a:pt x="544" y="1077"/>
                    <a:pt x="544" y="1041"/>
                  </a:cubicBezTo>
                  <a:cubicBezTo>
                    <a:pt x="544" y="877"/>
                    <a:pt x="493" y="713"/>
                    <a:pt x="430" y="612"/>
                  </a:cubicBezTo>
                  <a:cubicBezTo>
                    <a:pt x="329" y="448"/>
                    <a:pt x="329" y="284"/>
                    <a:pt x="266" y="120"/>
                  </a:cubicBezTo>
                  <a:cubicBezTo>
                    <a:pt x="246" y="34"/>
                    <a:pt x="200" y="1"/>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6695900" y="3432950"/>
              <a:ext cx="42000" cy="46950"/>
            </a:xfrm>
            <a:custGeom>
              <a:avLst/>
              <a:gdLst/>
              <a:ahLst/>
              <a:cxnLst/>
              <a:rect l="l" t="t" r="r" b="b"/>
              <a:pathLst>
                <a:path w="1680" h="1878" extrusionOk="0">
                  <a:moveTo>
                    <a:pt x="64" y="1"/>
                  </a:moveTo>
                  <a:cubicBezTo>
                    <a:pt x="0" y="1"/>
                    <a:pt x="0" y="64"/>
                    <a:pt x="0" y="64"/>
                  </a:cubicBezTo>
                  <a:cubicBezTo>
                    <a:pt x="329" y="278"/>
                    <a:pt x="657" y="544"/>
                    <a:pt x="872" y="821"/>
                  </a:cubicBezTo>
                  <a:cubicBezTo>
                    <a:pt x="1036" y="973"/>
                    <a:pt x="1137" y="1137"/>
                    <a:pt x="1251" y="1301"/>
                  </a:cubicBezTo>
                  <a:cubicBezTo>
                    <a:pt x="1352" y="1465"/>
                    <a:pt x="1415" y="1680"/>
                    <a:pt x="1516" y="1844"/>
                  </a:cubicBezTo>
                  <a:cubicBezTo>
                    <a:pt x="1542" y="1865"/>
                    <a:pt x="1566" y="1877"/>
                    <a:pt x="1589" y="1877"/>
                  </a:cubicBezTo>
                  <a:cubicBezTo>
                    <a:pt x="1621" y="1877"/>
                    <a:pt x="1650" y="1853"/>
                    <a:pt x="1680" y="1794"/>
                  </a:cubicBezTo>
                  <a:cubicBezTo>
                    <a:pt x="1680" y="1465"/>
                    <a:pt x="1415" y="1086"/>
                    <a:pt x="1200" y="821"/>
                  </a:cubicBezTo>
                  <a:cubicBezTo>
                    <a:pt x="872" y="493"/>
                    <a:pt x="442" y="215"/>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6570725" y="3608775"/>
              <a:ext cx="22600" cy="19500"/>
            </a:xfrm>
            <a:custGeom>
              <a:avLst/>
              <a:gdLst/>
              <a:ahLst/>
              <a:cxnLst/>
              <a:rect l="l" t="t" r="r" b="b"/>
              <a:pathLst>
                <a:path w="904" h="780" extrusionOk="0">
                  <a:moveTo>
                    <a:pt x="790" y="1"/>
                  </a:moveTo>
                  <a:cubicBezTo>
                    <a:pt x="638" y="1"/>
                    <a:pt x="525" y="102"/>
                    <a:pt x="411" y="215"/>
                  </a:cubicBezTo>
                  <a:cubicBezTo>
                    <a:pt x="310" y="380"/>
                    <a:pt x="197" y="544"/>
                    <a:pt x="45" y="708"/>
                  </a:cubicBezTo>
                  <a:cubicBezTo>
                    <a:pt x="0" y="744"/>
                    <a:pt x="44" y="779"/>
                    <a:pt x="91" y="779"/>
                  </a:cubicBezTo>
                  <a:cubicBezTo>
                    <a:pt x="111" y="779"/>
                    <a:pt x="131" y="773"/>
                    <a:pt x="146" y="758"/>
                  </a:cubicBezTo>
                  <a:cubicBezTo>
                    <a:pt x="260" y="645"/>
                    <a:pt x="411" y="544"/>
                    <a:pt x="525" y="430"/>
                  </a:cubicBezTo>
                  <a:cubicBezTo>
                    <a:pt x="638" y="329"/>
                    <a:pt x="790" y="215"/>
                    <a:pt x="853" y="102"/>
                  </a:cubicBezTo>
                  <a:cubicBezTo>
                    <a:pt x="904" y="51"/>
                    <a:pt x="853" y="1"/>
                    <a:pt x="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6558500" y="3598800"/>
              <a:ext cx="20000" cy="21075"/>
            </a:xfrm>
            <a:custGeom>
              <a:avLst/>
              <a:gdLst/>
              <a:ahLst/>
              <a:cxnLst/>
              <a:rect l="l" t="t" r="r" b="b"/>
              <a:pathLst>
                <a:path w="800" h="843" extrusionOk="0">
                  <a:moveTo>
                    <a:pt x="737" y="0"/>
                  </a:moveTo>
                  <a:cubicBezTo>
                    <a:pt x="721" y="0"/>
                    <a:pt x="704" y="6"/>
                    <a:pt x="686" y="21"/>
                  </a:cubicBezTo>
                  <a:cubicBezTo>
                    <a:pt x="420" y="185"/>
                    <a:pt x="256" y="501"/>
                    <a:pt x="42" y="728"/>
                  </a:cubicBezTo>
                  <a:cubicBezTo>
                    <a:pt x="1" y="769"/>
                    <a:pt x="26" y="843"/>
                    <a:pt x="97" y="843"/>
                  </a:cubicBezTo>
                  <a:cubicBezTo>
                    <a:pt x="114" y="843"/>
                    <a:pt x="134" y="839"/>
                    <a:pt x="155" y="829"/>
                  </a:cubicBezTo>
                  <a:cubicBezTo>
                    <a:pt x="370" y="614"/>
                    <a:pt x="635" y="400"/>
                    <a:pt x="799" y="71"/>
                  </a:cubicBezTo>
                  <a:cubicBezTo>
                    <a:pt x="799" y="36"/>
                    <a:pt x="774"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6539700" y="3586675"/>
              <a:ext cx="22425" cy="20475"/>
            </a:xfrm>
            <a:custGeom>
              <a:avLst/>
              <a:gdLst/>
              <a:ahLst/>
              <a:cxnLst/>
              <a:rect l="l" t="t" r="r" b="b"/>
              <a:pathLst>
                <a:path w="897" h="819" extrusionOk="0">
                  <a:moveTo>
                    <a:pt x="821" y="1"/>
                  </a:moveTo>
                  <a:cubicBezTo>
                    <a:pt x="812" y="1"/>
                    <a:pt x="802" y="5"/>
                    <a:pt x="794" y="14"/>
                  </a:cubicBezTo>
                  <a:cubicBezTo>
                    <a:pt x="465" y="127"/>
                    <a:pt x="200" y="392"/>
                    <a:pt x="36" y="670"/>
                  </a:cubicBezTo>
                  <a:cubicBezTo>
                    <a:pt x="0" y="741"/>
                    <a:pt x="71" y="819"/>
                    <a:pt x="134" y="819"/>
                  </a:cubicBezTo>
                  <a:cubicBezTo>
                    <a:pt x="160" y="819"/>
                    <a:pt x="185" y="805"/>
                    <a:pt x="200" y="771"/>
                  </a:cubicBezTo>
                  <a:cubicBezTo>
                    <a:pt x="415" y="506"/>
                    <a:pt x="680" y="342"/>
                    <a:pt x="844" y="127"/>
                  </a:cubicBezTo>
                  <a:cubicBezTo>
                    <a:pt x="896" y="86"/>
                    <a:pt x="862" y="1"/>
                    <a:pt x="8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6676950" y="3727475"/>
              <a:ext cx="13600" cy="30025"/>
            </a:xfrm>
            <a:custGeom>
              <a:avLst/>
              <a:gdLst/>
              <a:ahLst/>
              <a:cxnLst/>
              <a:rect l="l" t="t" r="r" b="b"/>
              <a:pathLst>
                <a:path w="544" h="1201" extrusionOk="0">
                  <a:moveTo>
                    <a:pt x="165" y="1"/>
                  </a:moveTo>
                  <a:cubicBezTo>
                    <a:pt x="165" y="1"/>
                    <a:pt x="114" y="1"/>
                    <a:pt x="114" y="64"/>
                  </a:cubicBezTo>
                  <a:cubicBezTo>
                    <a:pt x="165" y="228"/>
                    <a:pt x="165" y="442"/>
                    <a:pt x="165" y="607"/>
                  </a:cubicBezTo>
                  <a:cubicBezTo>
                    <a:pt x="165" y="821"/>
                    <a:pt x="64" y="985"/>
                    <a:pt x="1" y="1150"/>
                  </a:cubicBezTo>
                  <a:cubicBezTo>
                    <a:pt x="1" y="1200"/>
                    <a:pt x="64" y="1200"/>
                    <a:pt x="114" y="1200"/>
                  </a:cubicBezTo>
                  <a:cubicBezTo>
                    <a:pt x="544" y="985"/>
                    <a:pt x="329" y="329"/>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6690525" y="3724425"/>
              <a:ext cx="8250" cy="23275"/>
            </a:xfrm>
            <a:custGeom>
              <a:avLst/>
              <a:gdLst/>
              <a:ahLst/>
              <a:cxnLst/>
              <a:rect l="l" t="t" r="r" b="b"/>
              <a:pathLst>
                <a:path w="330" h="931" extrusionOk="0">
                  <a:moveTo>
                    <a:pt x="51" y="1"/>
                  </a:moveTo>
                  <a:cubicBezTo>
                    <a:pt x="32" y="1"/>
                    <a:pt x="1" y="36"/>
                    <a:pt x="1" y="72"/>
                  </a:cubicBezTo>
                  <a:cubicBezTo>
                    <a:pt x="114" y="287"/>
                    <a:pt x="114" y="564"/>
                    <a:pt x="114" y="779"/>
                  </a:cubicBezTo>
                  <a:cubicBezTo>
                    <a:pt x="85" y="874"/>
                    <a:pt x="161" y="930"/>
                    <a:pt x="230" y="930"/>
                  </a:cubicBezTo>
                  <a:cubicBezTo>
                    <a:pt x="281" y="930"/>
                    <a:pt x="329" y="899"/>
                    <a:pt x="329" y="830"/>
                  </a:cubicBezTo>
                  <a:cubicBezTo>
                    <a:pt x="329" y="514"/>
                    <a:pt x="215" y="236"/>
                    <a:pt x="64" y="22"/>
                  </a:cubicBezTo>
                  <a:cubicBezTo>
                    <a:pt x="64" y="7"/>
                    <a:pt x="59" y="1"/>
                    <a:pt x="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8"/>
            <p:cNvSpPr/>
            <p:nvPr/>
          </p:nvSpPr>
          <p:spPr>
            <a:xfrm>
              <a:off x="6700525" y="3718000"/>
              <a:ext cx="8975" cy="16450"/>
            </a:xfrm>
            <a:custGeom>
              <a:avLst/>
              <a:gdLst/>
              <a:ahLst/>
              <a:cxnLst/>
              <a:rect l="l" t="t" r="r" b="b"/>
              <a:pathLst>
                <a:path w="359" h="658" extrusionOk="0">
                  <a:moveTo>
                    <a:pt x="87" y="0"/>
                  </a:moveTo>
                  <a:cubicBezTo>
                    <a:pt x="45" y="0"/>
                    <a:pt x="0" y="34"/>
                    <a:pt x="30" y="64"/>
                  </a:cubicBezTo>
                  <a:cubicBezTo>
                    <a:pt x="30" y="165"/>
                    <a:pt x="30" y="279"/>
                    <a:pt x="93" y="392"/>
                  </a:cubicBezTo>
                  <a:cubicBezTo>
                    <a:pt x="93" y="493"/>
                    <a:pt x="144" y="607"/>
                    <a:pt x="194" y="657"/>
                  </a:cubicBezTo>
                  <a:cubicBezTo>
                    <a:pt x="257" y="657"/>
                    <a:pt x="257" y="657"/>
                    <a:pt x="308" y="607"/>
                  </a:cubicBezTo>
                  <a:cubicBezTo>
                    <a:pt x="358" y="544"/>
                    <a:pt x="308" y="443"/>
                    <a:pt x="257" y="392"/>
                  </a:cubicBezTo>
                  <a:cubicBezTo>
                    <a:pt x="257" y="279"/>
                    <a:pt x="194" y="165"/>
                    <a:pt x="144" y="64"/>
                  </a:cubicBezTo>
                  <a:cubicBezTo>
                    <a:pt x="144" y="17"/>
                    <a:pt x="116"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8"/>
            <p:cNvSpPr/>
            <p:nvPr/>
          </p:nvSpPr>
          <p:spPr>
            <a:xfrm>
              <a:off x="6581000" y="3756825"/>
              <a:ext cx="21800" cy="36050"/>
            </a:xfrm>
            <a:custGeom>
              <a:avLst/>
              <a:gdLst/>
              <a:ahLst/>
              <a:cxnLst/>
              <a:rect l="l" t="t" r="r" b="b"/>
              <a:pathLst>
                <a:path w="872" h="1442" extrusionOk="0">
                  <a:moveTo>
                    <a:pt x="82" y="1"/>
                  </a:moveTo>
                  <a:cubicBezTo>
                    <a:pt x="41" y="1"/>
                    <a:pt x="0" y="26"/>
                    <a:pt x="0" y="77"/>
                  </a:cubicBezTo>
                  <a:cubicBezTo>
                    <a:pt x="0" y="405"/>
                    <a:pt x="0" y="670"/>
                    <a:pt x="164" y="948"/>
                  </a:cubicBezTo>
                  <a:cubicBezTo>
                    <a:pt x="278" y="1163"/>
                    <a:pt x="543" y="1428"/>
                    <a:pt x="758" y="1428"/>
                  </a:cubicBezTo>
                  <a:cubicBezTo>
                    <a:pt x="770" y="1437"/>
                    <a:pt x="781" y="1441"/>
                    <a:pt x="792" y="1441"/>
                  </a:cubicBezTo>
                  <a:cubicBezTo>
                    <a:pt x="838" y="1441"/>
                    <a:pt x="871" y="1365"/>
                    <a:pt x="871" y="1314"/>
                  </a:cubicBezTo>
                  <a:cubicBezTo>
                    <a:pt x="758" y="1163"/>
                    <a:pt x="493" y="998"/>
                    <a:pt x="379" y="834"/>
                  </a:cubicBezTo>
                  <a:cubicBezTo>
                    <a:pt x="227" y="620"/>
                    <a:pt x="164" y="342"/>
                    <a:pt x="164" y="77"/>
                  </a:cubicBezTo>
                  <a:cubicBezTo>
                    <a:pt x="164" y="26"/>
                    <a:pt x="123"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6327200" y="3568050"/>
              <a:ext cx="650" cy="350"/>
            </a:xfrm>
            <a:custGeom>
              <a:avLst/>
              <a:gdLst/>
              <a:ahLst/>
              <a:cxnLst/>
              <a:rect l="l" t="t" r="r" b="b"/>
              <a:pathLst>
                <a:path w="26" h="14" extrusionOk="0">
                  <a:moveTo>
                    <a:pt x="0" y="1"/>
                  </a:moveTo>
                  <a:cubicBezTo>
                    <a:pt x="0" y="14"/>
                    <a:pt x="0" y="14"/>
                    <a:pt x="0" y="14"/>
                  </a:cubicBezTo>
                  <a:cubicBezTo>
                    <a:pt x="0" y="1"/>
                    <a:pt x="13" y="1"/>
                    <a:pt x="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6058225" y="3587000"/>
              <a:ext cx="42025" cy="13925"/>
            </a:xfrm>
            <a:custGeom>
              <a:avLst/>
              <a:gdLst/>
              <a:ahLst/>
              <a:cxnLst/>
              <a:rect l="l" t="t" r="r" b="b"/>
              <a:pathLst>
                <a:path w="1681" h="557" extrusionOk="0">
                  <a:moveTo>
                    <a:pt x="102" y="1"/>
                  </a:moveTo>
                  <a:cubicBezTo>
                    <a:pt x="51" y="1"/>
                    <a:pt x="1" y="114"/>
                    <a:pt x="51" y="165"/>
                  </a:cubicBezTo>
                  <a:cubicBezTo>
                    <a:pt x="419" y="402"/>
                    <a:pt x="907" y="557"/>
                    <a:pt x="1380" y="557"/>
                  </a:cubicBezTo>
                  <a:cubicBezTo>
                    <a:pt x="1460" y="557"/>
                    <a:pt x="1539" y="553"/>
                    <a:pt x="1617" y="543"/>
                  </a:cubicBezTo>
                  <a:cubicBezTo>
                    <a:pt x="1680" y="493"/>
                    <a:pt x="1680" y="379"/>
                    <a:pt x="1617" y="329"/>
                  </a:cubicBezTo>
                  <a:cubicBezTo>
                    <a:pt x="1188" y="64"/>
                    <a:pt x="594" y="215"/>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6054450" y="3601175"/>
              <a:ext cx="25275" cy="10600"/>
            </a:xfrm>
            <a:custGeom>
              <a:avLst/>
              <a:gdLst/>
              <a:ahLst/>
              <a:cxnLst/>
              <a:rect l="l" t="t" r="r" b="b"/>
              <a:pathLst>
                <a:path w="1011" h="424" extrusionOk="0">
                  <a:moveTo>
                    <a:pt x="106" y="0"/>
                  </a:moveTo>
                  <a:cubicBezTo>
                    <a:pt x="55" y="0"/>
                    <a:pt x="0" y="103"/>
                    <a:pt x="38" y="141"/>
                  </a:cubicBezTo>
                  <a:cubicBezTo>
                    <a:pt x="213" y="315"/>
                    <a:pt x="496" y="423"/>
                    <a:pt x="773" y="423"/>
                  </a:cubicBezTo>
                  <a:cubicBezTo>
                    <a:pt x="836" y="423"/>
                    <a:pt x="899" y="418"/>
                    <a:pt x="960" y="406"/>
                  </a:cubicBezTo>
                  <a:cubicBezTo>
                    <a:pt x="1010" y="406"/>
                    <a:pt x="1010" y="355"/>
                    <a:pt x="960" y="305"/>
                  </a:cubicBezTo>
                  <a:cubicBezTo>
                    <a:pt x="745" y="141"/>
                    <a:pt x="417" y="191"/>
                    <a:pt x="152" y="40"/>
                  </a:cubicBezTo>
                  <a:cubicBezTo>
                    <a:pt x="139" y="11"/>
                    <a:pt x="123"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6044225" y="3612075"/>
              <a:ext cx="26025" cy="11900"/>
            </a:xfrm>
            <a:custGeom>
              <a:avLst/>
              <a:gdLst/>
              <a:ahLst/>
              <a:cxnLst/>
              <a:rect l="l" t="t" r="r" b="b"/>
              <a:pathLst>
                <a:path w="1041" h="476" extrusionOk="0">
                  <a:moveTo>
                    <a:pt x="142" y="0"/>
                  </a:moveTo>
                  <a:cubicBezTo>
                    <a:pt x="38" y="0"/>
                    <a:pt x="1" y="147"/>
                    <a:pt x="131" y="197"/>
                  </a:cubicBezTo>
                  <a:cubicBezTo>
                    <a:pt x="310" y="375"/>
                    <a:pt x="557" y="475"/>
                    <a:pt x="824" y="475"/>
                  </a:cubicBezTo>
                  <a:cubicBezTo>
                    <a:pt x="879" y="475"/>
                    <a:pt x="934" y="471"/>
                    <a:pt x="990" y="462"/>
                  </a:cubicBezTo>
                  <a:cubicBezTo>
                    <a:pt x="1041" y="462"/>
                    <a:pt x="1041" y="412"/>
                    <a:pt x="990" y="349"/>
                  </a:cubicBezTo>
                  <a:cubicBezTo>
                    <a:pt x="775" y="248"/>
                    <a:pt x="447" y="197"/>
                    <a:pt x="233" y="33"/>
                  </a:cubicBezTo>
                  <a:cubicBezTo>
                    <a:pt x="199" y="10"/>
                    <a:pt x="168"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5876150" y="3619525"/>
              <a:ext cx="40050" cy="38425"/>
            </a:xfrm>
            <a:custGeom>
              <a:avLst/>
              <a:gdLst/>
              <a:ahLst/>
              <a:cxnLst/>
              <a:rect l="l" t="t" r="r" b="b"/>
              <a:pathLst>
                <a:path w="1602" h="1537" extrusionOk="0">
                  <a:moveTo>
                    <a:pt x="1551" y="0"/>
                  </a:moveTo>
                  <a:cubicBezTo>
                    <a:pt x="1172" y="164"/>
                    <a:pt x="844" y="278"/>
                    <a:pt x="579" y="543"/>
                  </a:cubicBezTo>
                  <a:cubicBezTo>
                    <a:pt x="364" y="758"/>
                    <a:pt x="36" y="1137"/>
                    <a:pt x="36" y="1465"/>
                  </a:cubicBezTo>
                  <a:cubicBezTo>
                    <a:pt x="0" y="1501"/>
                    <a:pt x="47" y="1536"/>
                    <a:pt x="95" y="1536"/>
                  </a:cubicBezTo>
                  <a:cubicBezTo>
                    <a:pt x="115" y="1536"/>
                    <a:pt x="135" y="1530"/>
                    <a:pt x="150" y="1515"/>
                  </a:cubicBezTo>
                  <a:cubicBezTo>
                    <a:pt x="364" y="1301"/>
                    <a:pt x="465" y="922"/>
                    <a:pt x="692" y="707"/>
                  </a:cubicBezTo>
                  <a:cubicBezTo>
                    <a:pt x="958" y="429"/>
                    <a:pt x="1223" y="215"/>
                    <a:pt x="1551" y="114"/>
                  </a:cubicBezTo>
                  <a:cubicBezTo>
                    <a:pt x="1602" y="51"/>
                    <a:pt x="1602" y="0"/>
                    <a:pt x="1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5883975" y="3644225"/>
              <a:ext cx="15750" cy="20475"/>
            </a:xfrm>
            <a:custGeom>
              <a:avLst/>
              <a:gdLst/>
              <a:ahLst/>
              <a:cxnLst/>
              <a:rect l="l" t="t" r="r" b="b"/>
              <a:pathLst>
                <a:path w="630" h="819" extrusionOk="0">
                  <a:moveTo>
                    <a:pt x="519" y="0"/>
                  </a:moveTo>
                  <a:cubicBezTo>
                    <a:pt x="491" y="0"/>
                    <a:pt x="460" y="14"/>
                    <a:pt x="430" y="48"/>
                  </a:cubicBezTo>
                  <a:cubicBezTo>
                    <a:pt x="266" y="262"/>
                    <a:pt x="51" y="477"/>
                    <a:pt x="1" y="742"/>
                  </a:cubicBezTo>
                  <a:cubicBezTo>
                    <a:pt x="1" y="777"/>
                    <a:pt x="25" y="819"/>
                    <a:pt x="58" y="819"/>
                  </a:cubicBezTo>
                  <a:cubicBezTo>
                    <a:pt x="71" y="819"/>
                    <a:pt x="87" y="811"/>
                    <a:pt x="102" y="793"/>
                  </a:cubicBezTo>
                  <a:cubicBezTo>
                    <a:pt x="266" y="578"/>
                    <a:pt x="430" y="363"/>
                    <a:pt x="594" y="149"/>
                  </a:cubicBezTo>
                  <a:cubicBezTo>
                    <a:pt x="630" y="77"/>
                    <a:pt x="584" y="0"/>
                    <a:pt x="5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6242325" y="3727475"/>
              <a:ext cx="17325" cy="53575"/>
            </a:xfrm>
            <a:custGeom>
              <a:avLst/>
              <a:gdLst/>
              <a:ahLst/>
              <a:cxnLst/>
              <a:rect l="l" t="t" r="r" b="b"/>
              <a:pathLst>
                <a:path w="693" h="2143" extrusionOk="0">
                  <a:moveTo>
                    <a:pt x="251" y="1"/>
                  </a:moveTo>
                  <a:cubicBezTo>
                    <a:pt x="200" y="1"/>
                    <a:pt x="150" y="1"/>
                    <a:pt x="150" y="64"/>
                  </a:cubicBezTo>
                  <a:cubicBezTo>
                    <a:pt x="150" y="442"/>
                    <a:pt x="251" y="708"/>
                    <a:pt x="251" y="1086"/>
                  </a:cubicBezTo>
                  <a:cubicBezTo>
                    <a:pt x="251" y="1415"/>
                    <a:pt x="150" y="1743"/>
                    <a:pt x="36" y="2059"/>
                  </a:cubicBezTo>
                  <a:cubicBezTo>
                    <a:pt x="0" y="2104"/>
                    <a:pt x="48" y="2142"/>
                    <a:pt x="96" y="2142"/>
                  </a:cubicBezTo>
                  <a:cubicBezTo>
                    <a:pt x="116" y="2142"/>
                    <a:pt x="135" y="2136"/>
                    <a:pt x="150" y="2122"/>
                  </a:cubicBezTo>
                  <a:cubicBezTo>
                    <a:pt x="579" y="1680"/>
                    <a:pt x="693" y="493"/>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6265375" y="3725400"/>
              <a:ext cx="15750" cy="50625"/>
            </a:xfrm>
            <a:custGeom>
              <a:avLst/>
              <a:gdLst/>
              <a:ahLst/>
              <a:cxnLst/>
              <a:rect l="l" t="t" r="r" b="b"/>
              <a:pathLst>
                <a:path w="630" h="2025" extrusionOk="0">
                  <a:moveTo>
                    <a:pt x="279" y="1"/>
                  </a:moveTo>
                  <a:cubicBezTo>
                    <a:pt x="237" y="1"/>
                    <a:pt x="200" y="28"/>
                    <a:pt x="200" y="96"/>
                  </a:cubicBezTo>
                  <a:cubicBezTo>
                    <a:pt x="150" y="690"/>
                    <a:pt x="415" y="1334"/>
                    <a:pt x="36" y="1877"/>
                  </a:cubicBezTo>
                  <a:cubicBezTo>
                    <a:pt x="0" y="1948"/>
                    <a:pt x="71" y="2025"/>
                    <a:pt x="134" y="2025"/>
                  </a:cubicBezTo>
                  <a:cubicBezTo>
                    <a:pt x="160" y="2025"/>
                    <a:pt x="185" y="2011"/>
                    <a:pt x="200" y="1978"/>
                  </a:cubicBezTo>
                  <a:cubicBezTo>
                    <a:pt x="630" y="1498"/>
                    <a:pt x="528" y="627"/>
                    <a:pt x="364" y="33"/>
                  </a:cubicBezTo>
                  <a:cubicBezTo>
                    <a:pt x="339" y="13"/>
                    <a:pt x="308"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6351725" y="3451200"/>
              <a:ext cx="69875" cy="21550"/>
            </a:xfrm>
            <a:custGeom>
              <a:avLst/>
              <a:gdLst/>
              <a:ahLst/>
              <a:cxnLst/>
              <a:rect l="l" t="t" r="r" b="b"/>
              <a:pathLst>
                <a:path w="2795" h="862" extrusionOk="0">
                  <a:moveTo>
                    <a:pt x="1666" y="1"/>
                  </a:moveTo>
                  <a:cubicBezTo>
                    <a:pt x="1479" y="1"/>
                    <a:pt x="1294" y="39"/>
                    <a:pt x="1128" y="117"/>
                  </a:cubicBezTo>
                  <a:cubicBezTo>
                    <a:pt x="724" y="218"/>
                    <a:pt x="294" y="394"/>
                    <a:pt x="42" y="735"/>
                  </a:cubicBezTo>
                  <a:cubicBezTo>
                    <a:pt x="0" y="777"/>
                    <a:pt x="27" y="862"/>
                    <a:pt x="102" y="862"/>
                  </a:cubicBezTo>
                  <a:cubicBezTo>
                    <a:pt x="118" y="862"/>
                    <a:pt x="136" y="858"/>
                    <a:pt x="155" y="849"/>
                  </a:cubicBezTo>
                  <a:cubicBezTo>
                    <a:pt x="522" y="786"/>
                    <a:pt x="850" y="521"/>
                    <a:pt x="1279" y="407"/>
                  </a:cubicBezTo>
                  <a:cubicBezTo>
                    <a:pt x="1443" y="382"/>
                    <a:pt x="1595" y="344"/>
                    <a:pt x="1746" y="331"/>
                  </a:cubicBezTo>
                  <a:cubicBezTo>
                    <a:pt x="1833" y="321"/>
                    <a:pt x="1921" y="316"/>
                    <a:pt x="2010" y="316"/>
                  </a:cubicBezTo>
                  <a:cubicBezTo>
                    <a:pt x="2255" y="316"/>
                    <a:pt x="2503" y="359"/>
                    <a:pt x="2744" y="470"/>
                  </a:cubicBezTo>
                  <a:cubicBezTo>
                    <a:pt x="2758" y="485"/>
                    <a:pt x="2769" y="491"/>
                    <a:pt x="2776" y="491"/>
                  </a:cubicBezTo>
                  <a:cubicBezTo>
                    <a:pt x="2795" y="491"/>
                    <a:pt x="2795" y="452"/>
                    <a:pt x="2795" y="407"/>
                  </a:cubicBezTo>
                  <a:cubicBezTo>
                    <a:pt x="2681" y="281"/>
                    <a:pt x="2542" y="192"/>
                    <a:pt x="2390" y="129"/>
                  </a:cubicBezTo>
                  <a:cubicBezTo>
                    <a:pt x="2213" y="41"/>
                    <a:pt x="2026" y="1"/>
                    <a:pt x="1830" y="1"/>
                  </a:cubicBezTo>
                  <a:cubicBezTo>
                    <a:pt x="1802" y="1"/>
                    <a:pt x="1774" y="1"/>
                    <a:pt x="1746" y="3"/>
                  </a:cubicBezTo>
                  <a:cubicBezTo>
                    <a:pt x="1720" y="1"/>
                    <a:pt x="1693" y="1"/>
                    <a:pt x="16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6364750" y="3653300"/>
              <a:ext cx="31275" cy="28425"/>
            </a:xfrm>
            <a:custGeom>
              <a:avLst/>
              <a:gdLst/>
              <a:ahLst/>
              <a:cxnLst/>
              <a:rect l="l" t="t" r="r" b="b"/>
              <a:pathLst>
                <a:path w="1251" h="1137" extrusionOk="0">
                  <a:moveTo>
                    <a:pt x="114" y="0"/>
                  </a:moveTo>
                  <a:cubicBezTo>
                    <a:pt x="64" y="0"/>
                    <a:pt x="1" y="51"/>
                    <a:pt x="1" y="114"/>
                  </a:cubicBezTo>
                  <a:cubicBezTo>
                    <a:pt x="76" y="202"/>
                    <a:pt x="140" y="303"/>
                    <a:pt x="215" y="404"/>
                  </a:cubicBezTo>
                  <a:cubicBezTo>
                    <a:pt x="291" y="518"/>
                    <a:pt x="367" y="619"/>
                    <a:pt x="443" y="720"/>
                  </a:cubicBezTo>
                  <a:cubicBezTo>
                    <a:pt x="632" y="935"/>
                    <a:pt x="859" y="1111"/>
                    <a:pt x="1150" y="1137"/>
                  </a:cubicBezTo>
                  <a:cubicBezTo>
                    <a:pt x="1200" y="1137"/>
                    <a:pt x="1251" y="1086"/>
                    <a:pt x="1200" y="1023"/>
                  </a:cubicBezTo>
                  <a:cubicBezTo>
                    <a:pt x="1112" y="859"/>
                    <a:pt x="960" y="758"/>
                    <a:pt x="784" y="632"/>
                  </a:cubicBezTo>
                  <a:cubicBezTo>
                    <a:pt x="746" y="606"/>
                    <a:pt x="695" y="581"/>
                    <a:pt x="657" y="543"/>
                  </a:cubicBezTo>
                  <a:cubicBezTo>
                    <a:pt x="607" y="493"/>
                    <a:pt x="556" y="442"/>
                    <a:pt x="493" y="392"/>
                  </a:cubicBezTo>
                  <a:cubicBezTo>
                    <a:pt x="367" y="278"/>
                    <a:pt x="228" y="152"/>
                    <a:pt x="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6357100" y="3671900"/>
              <a:ext cx="18725" cy="15200"/>
            </a:xfrm>
            <a:custGeom>
              <a:avLst/>
              <a:gdLst/>
              <a:ahLst/>
              <a:cxnLst/>
              <a:rect l="l" t="t" r="r" b="b"/>
              <a:pathLst>
                <a:path w="749" h="608" extrusionOk="0">
                  <a:moveTo>
                    <a:pt x="146" y="0"/>
                  </a:moveTo>
                  <a:cubicBezTo>
                    <a:pt x="60" y="0"/>
                    <a:pt x="0" y="85"/>
                    <a:pt x="42" y="178"/>
                  </a:cubicBezTo>
                  <a:cubicBezTo>
                    <a:pt x="206" y="393"/>
                    <a:pt x="420" y="607"/>
                    <a:pt x="698" y="607"/>
                  </a:cubicBezTo>
                  <a:cubicBezTo>
                    <a:pt x="749" y="607"/>
                    <a:pt x="749" y="557"/>
                    <a:pt x="749" y="506"/>
                  </a:cubicBezTo>
                  <a:cubicBezTo>
                    <a:pt x="534" y="342"/>
                    <a:pt x="307" y="228"/>
                    <a:pt x="206" y="14"/>
                  </a:cubicBezTo>
                  <a:cubicBezTo>
                    <a:pt x="185" y="5"/>
                    <a:pt x="165" y="0"/>
                    <a:pt x="1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6300050" y="3454725"/>
              <a:ext cx="21800" cy="37925"/>
            </a:xfrm>
            <a:custGeom>
              <a:avLst/>
              <a:gdLst/>
              <a:ahLst/>
              <a:cxnLst/>
              <a:rect l="l" t="t" r="r" b="b"/>
              <a:pathLst>
                <a:path w="872" h="1517" extrusionOk="0">
                  <a:moveTo>
                    <a:pt x="429" y="1"/>
                  </a:moveTo>
                  <a:cubicBezTo>
                    <a:pt x="379" y="1"/>
                    <a:pt x="278" y="1"/>
                    <a:pt x="328" y="102"/>
                  </a:cubicBezTo>
                  <a:cubicBezTo>
                    <a:pt x="328" y="329"/>
                    <a:pt x="379" y="481"/>
                    <a:pt x="328" y="708"/>
                  </a:cubicBezTo>
                  <a:cubicBezTo>
                    <a:pt x="278" y="923"/>
                    <a:pt x="164" y="1074"/>
                    <a:pt x="0" y="1301"/>
                  </a:cubicBezTo>
                  <a:lnTo>
                    <a:pt x="0" y="1466"/>
                  </a:lnTo>
                  <a:lnTo>
                    <a:pt x="51" y="1466"/>
                  </a:lnTo>
                  <a:cubicBezTo>
                    <a:pt x="114" y="1516"/>
                    <a:pt x="164" y="1516"/>
                    <a:pt x="215" y="1516"/>
                  </a:cubicBezTo>
                  <a:cubicBezTo>
                    <a:pt x="594" y="1301"/>
                    <a:pt x="871" y="266"/>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6285200" y="3452600"/>
              <a:ext cx="14225" cy="24800"/>
            </a:xfrm>
            <a:custGeom>
              <a:avLst/>
              <a:gdLst/>
              <a:ahLst/>
              <a:cxnLst/>
              <a:rect l="l" t="t" r="r" b="b"/>
              <a:pathLst>
                <a:path w="569" h="992" extrusionOk="0">
                  <a:moveTo>
                    <a:pt x="480" y="1"/>
                  </a:moveTo>
                  <a:cubicBezTo>
                    <a:pt x="433" y="1"/>
                    <a:pt x="379" y="29"/>
                    <a:pt x="379" y="86"/>
                  </a:cubicBezTo>
                  <a:cubicBezTo>
                    <a:pt x="329" y="250"/>
                    <a:pt x="329" y="465"/>
                    <a:pt x="215" y="629"/>
                  </a:cubicBezTo>
                  <a:cubicBezTo>
                    <a:pt x="215" y="730"/>
                    <a:pt x="1" y="894"/>
                    <a:pt x="165" y="944"/>
                  </a:cubicBezTo>
                  <a:cubicBezTo>
                    <a:pt x="190" y="976"/>
                    <a:pt x="215" y="992"/>
                    <a:pt x="234" y="992"/>
                  </a:cubicBezTo>
                  <a:cubicBezTo>
                    <a:pt x="253" y="992"/>
                    <a:pt x="266" y="976"/>
                    <a:pt x="266" y="944"/>
                  </a:cubicBezTo>
                  <a:cubicBezTo>
                    <a:pt x="544" y="793"/>
                    <a:pt x="544" y="414"/>
                    <a:pt x="544" y="86"/>
                  </a:cubicBezTo>
                  <a:cubicBezTo>
                    <a:pt x="569" y="29"/>
                    <a:pt x="528" y="1"/>
                    <a:pt x="4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6269100" y="3443550"/>
              <a:ext cx="14875" cy="27975"/>
            </a:xfrm>
            <a:custGeom>
              <a:avLst/>
              <a:gdLst/>
              <a:ahLst/>
              <a:cxnLst/>
              <a:rect l="l" t="t" r="r" b="b"/>
              <a:pathLst>
                <a:path w="595" h="1119" extrusionOk="0">
                  <a:moveTo>
                    <a:pt x="413" y="1"/>
                  </a:moveTo>
                  <a:cubicBezTo>
                    <a:pt x="360" y="1"/>
                    <a:pt x="316" y="34"/>
                    <a:pt x="316" y="120"/>
                  </a:cubicBezTo>
                  <a:cubicBezTo>
                    <a:pt x="266" y="284"/>
                    <a:pt x="215" y="448"/>
                    <a:pt x="152" y="612"/>
                  </a:cubicBezTo>
                  <a:cubicBezTo>
                    <a:pt x="102" y="713"/>
                    <a:pt x="1" y="877"/>
                    <a:pt x="51" y="1041"/>
                  </a:cubicBezTo>
                  <a:cubicBezTo>
                    <a:pt x="51" y="1077"/>
                    <a:pt x="76" y="1118"/>
                    <a:pt x="108" y="1118"/>
                  </a:cubicBezTo>
                  <a:cubicBezTo>
                    <a:pt x="122" y="1118"/>
                    <a:pt x="137" y="1111"/>
                    <a:pt x="152" y="1092"/>
                  </a:cubicBezTo>
                  <a:cubicBezTo>
                    <a:pt x="316" y="991"/>
                    <a:pt x="379" y="877"/>
                    <a:pt x="430" y="713"/>
                  </a:cubicBezTo>
                  <a:cubicBezTo>
                    <a:pt x="481" y="549"/>
                    <a:pt x="544" y="397"/>
                    <a:pt x="594" y="170"/>
                  </a:cubicBezTo>
                  <a:cubicBezTo>
                    <a:pt x="594" y="79"/>
                    <a:pt x="493" y="1"/>
                    <a:pt x="4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6385900" y="3547850"/>
              <a:ext cx="39800" cy="8250"/>
            </a:xfrm>
            <a:custGeom>
              <a:avLst/>
              <a:gdLst/>
              <a:ahLst/>
              <a:cxnLst/>
              <a:rect l="l" t="t" r="r" b="b"/>
              <a:pathLst>
                <a:path w="1592" h="330" extrusionOk="0">
                  <a:moveTo>
                    <a:pt x="834" y="1"/>
                  </a:moveTo>
                  <a:cubicBezTo>
                    <a:pt x="683" y="1"/>
                    <a:pt x="518" y="1"/>
                    <a:pt x="367" y="39"/>
                  </a:cubicBezTo>
                  <a:cubicBezTo>
                    <a:pt x="241" y="51"/>
                    <a:pt x="127" y="89"/>
                    <a:pt x="26" y="165"/>
                  </a:cubicBezTo>
                  <a:cubicBezTo>
                    <a:pt x="1" y="165"/>
                    <a:pt x="1" y="190"/>
                    <a:pt x="13" y="215"/>
                  </a:cubicBezTo>
                  <a:cubicBezTo>
                    <a:pt x="26" y="241"/>
                    <a:pt x="51" y="279"/>
                    <a:pt x="76" y="279"/>
                  </a:cubicBezTo>
                  <a:cubicBezTo>
                    <a:pt x="144" y="312"/>
                    <a:pt x="211" y="323"/>
                    <a:pt x="278" y="323"/>
                  </a:cubicBezTo>
                  <a:cubicBezTo>
                    <a:pt x="312" y="323"/>
                    <a:pt x="346" y="321"/>
                    <a:pt x="379" y="316"/>
                  </a:cubicBezTo>
                  <a:cubicBezTo>
                    <a:pt x="413" y="321"/>
                    <a:pt x="447" y="323"/>
                    <a:pt x="480" y="323"/>
                  </a:cubicBezTo>
                  <a:cubicBezTo>
                    <a:pt x="546" y="323"/>
                    <a:pt x="611" y="312"/>
                    <a:pt x="670" y="279"/>
                  </a:cubicBezTo>
                  <a:cubicBezTo>
                    <a:pt x="695" y="279"/>
                    <a:pt x="708" y="253"/>
                    <a:pt x="720" y="228"/>
                  </a:cubicBezTo>
                  <a:cubicBezTo>
                    <a:pt x="720" y="228"/>
                    <a:pt x="720" y="215"/>
                    <a:pt x="733" y="215"/>
                  </a:cubicBezTo>
                  <a:cubicBezTo>
                    <a:pt x="998" y="215"/>
                    <a:pt x="1276" y="215"/>
                    <a:pt x="1491" y="329"/>
                  </a:cubicBezTo>
                  <a:cubicBezTo>
                    <a:pt x="1541" y="329"/>
                    <a:pt x="1592" y="279"/>
                    <a:pt x="1541" y="215"/>
                  </a:cubicBezTo>
                  <a:cubicBezTo>
                    <a:pt x="1327" y="51"/>
                    <a:pt x="1112"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6408000" y="3531225"/>
              <a:ext cx="22675" cy="12500"/>
            </a:xfrm>
            <a:custGeom>
              <a:avLst/>
              <a:gdLst/>
              <a:ahLst/>
              <a:cxnLst/>
              <a:rect l="l" t="t" r="r" b="b"/>
              <a:pathLst>
                <a:path w="907" h="500" extrusionOk="0">
                  <a:moveTo>
                    <a:pt x="206" y="1"/>
                  </a:moveTo>
                  <a:cubicBezTo>
                    <a:pt x="160" y="1"/>
                    <a:pt x="112" y="7"/>
                    <a:pt x="64" y="22"/>
                  </a:cubicBezTo>
                  <a:cubicBezTo>
                    <a:pt x="1" y="72"/>
                    <a:pt x="1" y="135"/>
                    <a:pt x="64" y="135"/>
                  </a:cubicBezTo>
                  <a:cubicBezTo>
                    <a:pt x="114" y="236"/>
                    <a:pt x="278" y="236"/>
                    <a:pt x="392" y="287"/>
                  </a:cubicBezTo>
                  <a:cubicBezTo>
                    <a:pt x="493" y="287"/>
                    <a:pt x="607" y="350"/>
                    <a:pt x="708" y="451"/>
                  </a:cubicBezTo>
                  <a:cubicBezTo>
                    <a:pt x="723" y="487"/>
                    <a:pt x="750" y="500"/>
                    <a:pt x="778" y="500"/>
                  </a:cubicBezTo>
                  <a:cubicBezTo>
                    <a:pt x="840" y="500"/>
                    <a:pt x="907" y="435"/>
                    <a:pt x="872" y="401"/>
                  </a:cubicBezTo>
                  <a:cubicBezTo>
                    <a:pt x="758" y="236"/>
                    <a:pt x="657" y="135"/>
                    <a:pt x="493" y="72"/>
                  </a:cubicBezTo>
                  <a:cubicBezTo>
                    <a:pt x="422" y="37"/>
                    <a:pt x="319"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6425675" y="3519450"/>
              <a:ext cx="11975" cy="7200"/>
            </a:xfrm>
            <a:custGeom>
              <a:avLst/>
              <a:gdLst/>
              <a:ahLst/>
              <a:cxnLst/>
              <a:rect l="l" t="t" r="r" b="b"/>
              <a:pathLst>
                <a:path w="479" h="288" extrusionOk="0">
                  <a:moveTo>
                    <a:pt x="1" y="0"/>
                  </a:moveTo>
                  <a:lnTo>
                    <a:pt x="1" y="114"/>
                  </a:lnTo>
                  <a:cubicBezTo>
                    <a:pt x="51" y="164"/>
                    <a:pt x="114" y="164"/>
                    <a:pt x="165" y="164"/>
                  </a:cubicBezTo>
                  <a:cubicBezTo>
                    <a:pt x="215" y="215"/>
                    <a:pt x="278" y="215"/>
                    <a:pt x="329" y="278"/>
                  </a:cubicBezTo>
                  <a:cubicBezTo>
                    <a:pt x="336" y="285"/>
                    <a:pt x="343" y="288"/>
                    <a:pt x="351" y="288"/>
                  </a:cubicBezTo>
                  <a:cubicBezTo>
                    <a:pt x="405" y="288"/>
                    <a:pt x="478" y="158"/>
                    <a:pt x="380" y="114"/>
                  </a:cubicBezTo>
                  <a:cubicBezTo>
                    <a:pt x="329" y="114"/>
                    <a:pt x="278" y="63"/>
                    <a:pt x="215" y="63"/>
                  </a:cubicBezTo>
                  <a:cubicBezTo>
                    <a:pt x="165" y="0"/>
                    <a:pt x="114"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6429775" y="3508150"/>
              <a:ext cx="13450" cy="7775"/>
            </a:xfrm>
            <a:custGeom>
              <a:avLst/>
              <a:gdLst/>
              <a:ahLst/>
              <a:cxnLst/>
              <a:rect l="l" t="t" r="r" b="b"/>
              <a:pathLst>
                <a:path w="538" h="311" extrusionOk="0">
                  <a:moveTo>
                    <a:pt x="165" y="1"/>
                  </a:moveTo>
                  <a:cubicBezTo>
                    <a:pt x="148" y="1"/>
                    <a:pt x="131" y="6"/>
                    <a:pt x="114" y="23"/>
                  </a:cubicBezTo>
                  <a:cubicBezTo>
                    <a:pt x="51" y="23"/>
                    <a:pt x="1" y="74"/>
                    <a:pt x="51" y="137"/>
                  </a:cubicBezTo>
                  <a:cubicBezTo>
                    <a:pt x="114" y="187"/>
                    <a:pt x="165" y="187"/>
                    <a:pt x="216" y="187"/>
                  </a:cubicBezTo>
                  <a:cubicBezTo>
                    <a:pt x="266" y="238"/>
                    <a:pt x="329" y="238"/>
                    <a:pt x="380" y="301"/>
                  </a:cubicBezTo>
                  <a:cubicBezTo>
                    <a:pt x="395" y="307"/>
                    <a:pt x="408" y="310"/>
                    <a:pt x="421" y="310"/>
                  </a:cubicBezTo>
                  <a:cubicBezTo>
                    <a:pt x="505" y="310"/>
                    <a:pt x="537" y="181"/>
                    <a:pt x="493" y="137"/>
                  </a:cubicBezTo>
                  <a:cubicBezTo>
                    <a:pt x="380" y="74"/>
                    <a:pt x="329" y="74"/>
                    <a:pt x="266" y="23"/>
                  </a:cubicBezTo>
                  <a:cubicBezTo>
                    <a:pt x="232" y="23"/>
                    <a:pt x="199" y="1"/>
                    <a:pt x="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6051300" y="3432950"/>
              <a:ext cx="43250" cy="46950"/>
            </a:xfrm>
            <a:custGeom>
              <a:avLst/>
              <a:gdLst/>
              <a:ahLst/>
              <a:cxnLst/>
              <a:rect l="l" t="t" r="r" b="b"/>
              <a:pathLst>
                <a:path w="1730" h="1878" extrusionOk="0">
                  <a:moveTo>
                    <a:pt x="1679" y="1"/>
                  </a:moveTo>
                  <a:cubicBezTo>
                    <a:pt x="1301" y="215"/>
                    <a:pt x="871" y="493"/>
                    <a:pt x="543" y="821"/>
                  </a:cubicBezTo>
                  <a:cubicBezTo>
                    <a:pt x="328" y="1086"/>
                    <a:pt x="0" y="1465"/>
                    <a:pt x="63" y="1794"/>
                  </a:cubicBezTo>
                  <a:cubicBezTo>
                    <a:pt x="63" y="1853"/>
                    <a:pt x="98" y="1877"/>
                    <a:pt x="139" y="1877"/>
                  </a:cubicBezTo>
                  <a:cubicBezTo>
                    <a:pt x="169" y="1877"/>
                    <a:pt x="201" y="1865"/>
                    <a:pt x="227" y="1844"/>
                  </a:cubicBezTo>
                  <a:cubicBezTo>
                    <a:pt x="328" y="1680"/>
                    <a:pt x="379" y="1465"/>
                    <a:pt x="492" y="1301"/>
                  </a:cubicBezTo>
                  <a:cubicBezTo>
                    <a:pt x="606" y="1137"/>
                    <a:pt x="707" y="973"/>
                    <a:pt x="821" y="821"/>
                  </a:cubicBezTo>
                  <a:cubicBezTo>
                    <a:pt x="1086" y="544"/>
                    <a:pt x="1414" y="278"/>
                    <a:pt x="1679" y="64"/>
                  </a:cubicBezTo>
                  <a:cubicBezTo>
                    <a:pt x="1730" y="64"/>
                    <a:pt x="1679"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6197450" y="3608775"/>
              <a:ext cx="21475" cy="19500"/>
            </a:xfrm>
            <a:custGeom>
              <a:avLst/>
              <a:gdLst/>
              <a:ahLst/>
              <a:cxnLst/>
              <a:rect l="l" t="t" r="r" b="b"/>
              <a:pathLst>
                <a:path w="859" h="780" extrusionOk="0">
                  <a:moveTo>
                    <a:pt x="101" y="1"/>
                  </a:moveTo>
                  <a:cubicBezTo>
                    <a:pt x="51" y="1"/>
                    <a:pt x="0" y="51"/>
                    <a:pt x="0" y="102"/>
                  </a:cubicBezTo>
                  <a:cubicBezTo>
                    <a:pt x="101" y="215"/>
                    <a:pt x="266" y="329"/>
                    <a:pt x="379" y="430"/>
                  </a:cubicBezTo>
                  <a:cubicBezTo>
                    <a:pt x="480" y="544"/>
                    <a:pt x="644" y="645"/>
                    <a:pt x="758" y="758"/>
                  </a:cubicBezTo>
                  <a:cubicBezTo>
                    <a:pt x="773" y="773"/>
                    <a:pt x="788" y="779"/>
                    <a:pt x="801" y="779"/>
                  </a:cubicBezTo>
                  <a:cubicBezTo>
                    <a:pt x="834" y="779"/>
                    <a:pt x="859" y="744"/>
                    <a:pt x="859" y="708"/>
                  </a:cubicBezTo>
                  <a:cubicBezTo>
                    <a:pt x="695" y="544"/>
                    <a:pt x="594" y="380"/>
                    <a:pt x="480" y="215"/>
                  </a:cubicBezTo>
                  <a:cubicBezTo>
                    <a:pt x="379" y="102"/>
                    <a:pt x="266" y="1"/>
                    <a:pt x="1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6212275" y="3598800"/>
              <a:ext cx="20000" cy="21075"/>
            </a:xfrm>
            <a:custGeom>
              <a:avLst/>
              <a:gdLst/>
              <a:ahLst/>
              <a:cxnLst/>
              <a:rect l="l" t="t" r="r" b="b"/>
              <a:pathLst>
                <a:path w="800" h="843" extrusionOk="0">
                  <a:moveTo>
                    <a:pt x="41" y="0"/>
                  </a:moveTo>
                  <a:cubicBezTo>
                    <a:pt x="26" y="0"/>
                    <a:pt x="1" y="36"/>
                    <a:pt x="1" y="71"/>
                  </a:cubicBezTo>
                  <a:cubicBezTo>
                    <a:pt x="165" y="400"/>
                    <a:pt x="430" y="614"/>
                    <a:pt x="645" y="829"/>
                  </a:cubicBezTo>
                  <a:cubicBezTo>
                    <a:pt x="654" y="839"/>
                    <a:pt x="666" y="843"/>
                    <a:pt x="679" y="843"/>
                  </a:cubicBezTo>
                  <a:cubicBezTo>
                    <a:pt x="733" y="843"/>
                    <a:pt x="799" y="769"/>
                    <a:pt x="758" y="728"/>
                  </a:cubicBezTo>
                  <a:cubicBezTo>
                    <a:pt x="544" y="501"/>
                    <a:pt x="329" y="185"/>
                    <a:pt x="51" y="21"/>
                  </a:cubicBezTo>
                  <a:cubicBezTo>
                    <a:pt x="51" y="6"/>
                    <a:pt x="47" y="0"/>
                    <a:pt x="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6228600" y="3586675"/>
              <a:ext cx="22475" cy="20475"/>
            </a:xfrm>
            <a:custGeom>
              <a:avLst/>
              <a:gdLst/>
              <a:ahLst/>
              <a:cxnLst/>
              <a:rect l="l" t="t" r="r" b="b"/>
              <a:pathLst>
                <a:path w="899" h="819" extrusionOk="0">
                  <a:moveTo>
                    <a:pt x="74" y="1"/>
                  </a:moveTo>
                  <a:cubicBezTo>
                    <a:pt x="28" y="1"/>
                    <a:pt x="1" y="86"/>
                    <a:pt x="42" y="127"/>
                  </a:cubicBezTo>
                  <a:cubicBezTo>
                    <a:pt x="206" y="342"/>
                    <a:pt x="484" y="506"/>
                    <a:pt x="648" y="771"/>
                  </a:cubicBezTo>
                  <a:cubicBezTo>
                    <a:pt x="678" y="805"/>
                    <a:pt x="714" y="819"/>
                    <a:pt x="748" y="819"/>
                  </a:cubicBezTo>
                  <a:cubicBezTo>
                    <a:pt x="828" y="819"/>
                    <a:pt x="899" y="741"/>
                    <a:pt x="863" y="670"/>
                  </a:cubicBezTo>
                  <a:cubicBezTo>
                    <a:pt x="648" y="392"/>
                    <a:pt x="434" y="127"/>
                    <a:pt x="105" y="14"/>
                  </a:cubicBezTo>
                  <a:cubicBezTo>
                    <a:pt x="94" y="5"/>
                    <a:pt x="84"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6100225" y="3727800"/>
              <a:ext cx="13275" cy="29700"/>
            </a:xfrm>
            <a:custGeom>
              <a:avLst/>
              <a:gdLst/>
              <a:ahLst/>
              <a:cxnLst/>
              <a:rect l="l" t="t" r="r" b="b"/>
              <a:pathLst>
                <a:path w="531" h="1188" extrusionOk="0">
                  <a:moveTo>
                    <a:pt x="379" y="0"/>
                  </a:moveTo>
                  <a:lnTo>
                    <a:pt x="379" y="0"/>
                  </a:lnTo>
                  <a:cubicBezTo>
                    <a:pt x="215" y="316"/>
                    <a:pt x="0" y="972"/>
                    <a:pt x="430" y="1187"/>
                  </a:cubicBezTo>
                  <a:cubicBezTo>
                    <a:pt x="480" y="1187"/>
                    <a:pt x="531" y="1187"/>
                    <a:pt x="531" y="1137"/>
                  </a:cubicBezTo>
                  <a:cubicBezTo>
                    <a:pt x="480" y="972"/>
                    <a:pt x="379" y="808"/>
                    <a:pt x="379" y="594"/>
                  </a:cubicBezTo>
                  <a:cubicBezTo>
                    <a:pt x="379" y="429"/>
                    <a:pt x="379" y="215"/>
                    <a:pt x="430" y="51"/>
                  </a:cubicBezTo>
                  <a:cubicBezTo>
                    <a:pt x="430" y="0"/>
                    <a:pt x="379" y="0"/>
                    <a:pt x="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6090750" y="3724425"/>
              <a:ext cx="9500" cy="23275"/>
            </a:xfrm>
            <a:custGeom>
              <a:avLst/>
              <a:gdLst/>
              <a:ahLst/>
              <a:cxnLst/>
              <a:rect l="l" t="t" r="r" b="b"/>
              <a:pathLst>
                <a:path w="380" h="931" extrusionOk="0">
                  <a:moveTo>
                    <a:pt x="311" y="1"/>
                  </a:moveTo>
                  <a:cubicBezTo>
                    <a:pt x="296" y="1"/>
                    <a:pt x="280" y="7"/>
                    <a:pt x="266" y="22"/>
                  </a:cubicBezTo>
                  <a:cubicBezTo>
                    <a:pt x="152" y="236"/>
                    <a:pt x="0" y="514"/>
                    <a:pt x="51" y="830"/>
                  </a:cubicBezTo>
                  <a:cubicBezTo>
                    <a:pt x="51" y="899"/>
                    <a:pt x="99" y="930"/>
                    <a:pt x="150" y="930"/>
                  </a:cubicBezTo>
                  <a:cubicBezTo>
                    <a:pt x="219" y="930"/>
                    <a:pt x="295" y="874"/>
                    <a:pt x="266" y="779"/>
                  </a:cubicBezTo>
                  <a:cubicBezTo>
                    <a:pt x="266" y="564"/>
                    <a:pt x="266" y="287"/>
                    <a:pt x="379" y="72"/>
                  </a:cubicBezTo>
                  <a:cubicBezTo>
                    <a:pt x="379" y="36"/>
                    <a:pt x="348" y="1"/>
                    <a:pt x="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6081275" y="3718000"/>
              <a:ext cx="7925" cy="16450"/>
            </a:xfrm>
            <a:custGeom>
              <a:avLst/>
              <a:gdLst/>
              <a:ahLst/>
              <a:cxnLst/>
              <a:rect l="l" t="t" r="r" b="b"/>
              <a:pathLst>
                <a:path w="317" h="658" extrusionOk="0">
                  <a:moveTo>
                    <a:pt x="240" y="0"/>
                  </a:moveTo>
                  <a:cubicBezTo>
                    <a:pt x="211" y="0"/>
                    <a:pt x="178" y="17"/>
                    <a:pt x="152" y="64"/>
                  </a:cubicBezTo>
                  <a:cubicBezTo>
                    <a:pt x="152" y="165"/>
                    <a:pt x="102" y="279"/>
                    <a:pt x="51" y="392"/>
                  </a:cubicBezTo>
                  <a:cubicBezTo>
                    <a:pt x="51" y="443"/>
                    <a:pt x="1" y="544"/>
                    <a:pt x="51" y="607"/>
                  </a:cubicBezTo>
                  <a:cubicBezTo>
                    <a:pt x="51" y="657"/>
                    <a:pt x="102" y="657"/>
                    <a:pt x="152" y="657"/>
                  </a:cubicBezTo>
                  <a:cubicBezTo>
                    <a:pt x="215" y="607"/>
                    <a:pt x="266" y="493"/>
                    <a:pt x="266" y="392"/>
                  </a:cubicBezTo>
                  <a:cubicBezTo>
                    <a:pt x="316" y="279"/>
                    <a:pt x="316" y="165"/>
                    <a:pt x="316" y="64"/>
                  </a:cubicBezTo>
                  <a:cubicBezTo>
                    <a:pt x="316" y="34"/>
                    <a:pt x="281" y="0"/>
                    <a:pt x="2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5735300" y="3378550"/>
              <a:ext cx="1320175" cy="476950"/>
            </a:xfrm>
            <a:custGeom>
              <a:avLst/>
              <a:gdLst/>
              <a:ahLst/>
              <a:cxnLst/>
              <a:rect l="l" t="t" r="r" b="b"/>
              <a:pathLst>
                <a:path w="52807" h="19078" extrusionOk="0">
                  <a:moveTo>
                    <a:pt x="29106" y="5346"/>
                  </a:moveTo>
                  <a:cubicBezTo>
                    <a:pt x="29219" y="5497"/>
                    <a:pt x="29333" y="5662"/>
                    <a:pt x="29245" y="5699"/>
                  </a:cubicBezTo>
                  <a:cubicBezTo>
                    <a:pt x="29131" y="5763"/>
                    <a:pt x="29017" y="5826"/>
                    <a:pt x="28929" y="5889"/>
                  </a:cubicBezTo>
                  <a:cubicBezTo>
                    <a:pt x="29005" y="5712"/>
                    <a:pt x="29055" y="5523"/>
                    <a:pt x="29106" y="5346"/>
                  </a:cubicBezTo>
                  <a:close/>
                  <a:moveTo>
                    <a:pt x="18407" y="274"/>
                  </a:moveTo>
                  <a:cubicBezTo>
                    <a:pt x="20417" y="274"/>
                    <a:pt x="22444" y="1151"/>
                    <a:pt x="23600" y="3389"/>
                  </a:cubicBezTo>
                  <a:cubicBezTo>
                    <a:pt x="23651" y="3515"/>
                    <a:pt x="23689" y="3641"/>
                    <a:pt x="23714" y="3755"/>
                  </a:cubicBezTo>
                  <a:cubicBezTo>
                    <a:pt x="23752" y="3894"/>
                    <a:pt x="23777" y="4020"/>
                    <a:pt x="23777" y="4146"/>
                  </a:cubicBezTo>
                  <a:cubicBezTo>
                    <a:pt x="23752" y="4285"/>
                    <a:pt x="23752" y="4424"/>
                    <a:pt x="23752" y="4576"/>
                  </a:cubicBezTo>
                  <a:cubicBezTo>
                    <a:pt x="23727" y="4689"/>
                    <a:pt x="23689" y="4803"/>
                    <a:pt x="23626" y="4917"/>
                  </a:cubicBezTo>
                  <a:cubicBezTo>
                    <a:pt x="23626" y="4929"/>
                    <a:pt x="23626" y="4929"/>
                    <a:pt x="23626" y="4942"/>
                  </a:cubicBezTo>
                  <a:cubicBezTo>
                    <a:pt x="23512" y="5207"/>
                    <a:pt x="23019" y="5371"/>
                    <a:pt x="23184" y="5750"/>
                  </a:cubicBezTo>
                  <a:cubicBezTo>
                    <a:pt x="23234" y="6015"/>
                    <a:pt x="23512" y="6015"/>
                    <a:pt x="23676" y="6179"/>
                  </a:cubicBezTo>
                  <a:cubicBezTo>
                    <a:pt x="24371" y="6672"/>
                    <a:pt x="23348" y="7152"/>
                    <a:pt x="22969" y="7316"/>
                  </a:cubicBezTo>
                  <a:cubicBezTo>
                    <a:pt x="22590" y="7429"/>
                    <a:pt x="22262" y="7530"/>
                    <a:pt x="22047" y="7909"/>
                  </a:cubicBezTo>
                  <a:cubicBezTo>
                    <a:pt x="21896" y="8238"/>
                    <a:pt x="21946" y="8667"/>
                    <a:pt x="21833" y="8995"/>
                  </a:cubicBezTo>
                  <a:cubicBezTo>
                    <a:pt x="21731" y="9260"/>
                    <a:pt x="21618" y="9589"/>
                    <a:pt x="21290" y="9639"/>
                  </a:cubicBezTo>
                  <a:cubicBezTo>
                    <a:pt x="21024" y="9690"/>
                    <a:pt x="20860" y="9753"/>
                    <a:pt x="20646" y="9917"/>
                  </a:cubicBezTo>
                  <a:cubicBezTo>
                    <a:pt x="20380" y="10132"/>
                    <a:pt x="20166" y="10346"/>
                    <a:pt x="19837" y="10447"/>
                  </a:cubicBezTo>
                  <a:cubicBezTo>
                    <a:pt x="19731" y="10479"/>
                    <a:pt x="19633" y="10493"/>
                    <a:pt x="19539" y="10493"/>
                  </a:cubicBezTo>
                  <a:cubicBezTo>
                    <a:pt x="19300" y="10493"/>
                    <a:pt x="19092" y="10401"/>
                    <a:pt x="18865" y="10283"/>
                  </a:cubicBezTo>
                  <a:cubicBezTo>
                    <a:pt x="18844" y="10277"/>
                    <a:pt x="18825" y="10274"/>
                    <a:pt x="18808" y="10274"/>
                  </a:cubicBezTo>
                  <a:cubicBezTo>
                    <a:pt x="18690" y="10274"/>
                    <a:pt x="18657" y="10411"/>
                    <a:pt x="18701" y="10510"/>
                  </a:cubicBezTo>
                  <a:cubicBezTo>
                    <a:pt x="18896" y="10758"/>
                    <a:pt x="19176" y="10864"/>
                    <a:pt x="19468" y="10864"/>
                  </a:cubicBezTo>
                  <a:cubicBezTo>
                    <a:pt x="19742" y="10864"/>
                    <a:pt x="20028" y="10770"/>
                    <a:pt x="20267" y="10611"/>
                  </a:cubicBezTo>
                  <a:cubicBezTo>
                    <a:pt x="20595" y="10447"/>
                    <a:pt x="20860" y="10068"/>
                    <a:pt x="21239" y="10018"/>
                  </a:cubicBezTo>
                  <a:cubicBezTo>
                    <a:pt x="21454" y="9967"/>
                    <a:pt x="21668" y="9917"/>
                    <a:pt x="21833" y="9753"/>
                  </a:cubicBezTo>
                  <a:cubicBezTo>
                    <a:pt x="22161" y="9311"/>
                    <a:pt x="22161" y="8881"/>
                    <a:pt x="22262" y="8402"/>
                  </a:cubicBezTo>
                  <a:cubicBezTo>
                    <a:pt x="22426" y="7745"/>
                    <a:pt x="22969" y="7695"/>
                    <a:pt x="23512" y="7480"/>
                  </a:cubicBezTo>
                  <a:cubicBezTo>
                    <a:pt x="23916" y="7278"/>
                    <a:pt x="24219" y="6987"/>
                    <a:pt x="24219" y="6558"/>
                  </a:cubicBezTo>
                  <a:cubicBezTo>
                    <a:pt x="24219" y="6520"/>
                    <a:pt x="24219" y="6482"/>
                    <a:pt x="24206" y="6457"/>
                  </a:cubicBezTo>
                  <a:cubicBezTo>
                    <a:pt x="24206" y="6356"/>
                    <a:pt x="24194" y="6280"/>
                    <a:pt x="24169" y="6205"/>
                  </a:cubicBezTo>
                  <a:cubicBezTo>
                    <a:pt x="24156" y="6179"/>
                    <a:pt x="24143" y="6167"/>
                    <a:pt x="24131" y="6141"/>
                  </a:cubicBezTo>
                  <a:cubicBezTo>
                    <a:pt x="24067" y="6040"/>
                    <a:pt x="23979" y="5965"/>
                    <a:pt x="23878" y="5902"/>
                  </a:cubicBezTo>
                  <a:cubicBezTo>
                    <a:pt x="23790" y="5826"/>
                    <a:pt x="23676" y="5763"/>
                    <a:pt x="23562" y="5699"/>
                  </a:cubicBezTo>
                  <a:cubicBezTo>
                    <a:pt x="23461" y="5662"/>
                    <a:pt x="23588" y="5497"/>
                    <a:pt x="23701" y="5346"/>
                  </a:cubicBezTo>
                  <a:cubicBezTo>
                    <a:pt x="23739" y="5295"/>
                    <a:pt x="23777" y="5245"/>
                    <a:pt x="23815" y="5207"/>
                  </a:cubicBezTo>
                  <a:cubicBezTo>
                    <a:pt x="23853" y="5157"/>
                    <a:pt x="23878" y="5119"/>
                    <a:pt x="23891" y="5106"/>
                  </a:cubicBezTo>
                  <a:cubicBezTo>
                    <a:pt x="23903" y="5068"/>
                    <a:pt x="23916" y="5043"/>
                    <a:pt x="23929" y="5018"/>
                  </a:cubicBezTo>
                  <a:cubicBezTo>
                    <a:pt x="24004" y="4828"/>
                    <a:pt x="24055" y="4651"/>
                    <a:pt x="24055" y="4513"/>
                  </a:cubicBezTo>
                  <a:cubicBezTo>
                    <a:pt x="24093" y="4247"/>
                    <a:pt x="24067" y="3995"/>
                    <a:pt x="23992" y="3780"/>
                  </a:cubicBezTo>
                  <a:cubicBezTo>
                    <a:pt x="23979" y="3717"/>
                    <a:pt x="23954" y="3654"/>
                    <a:pt x="23929" y="3591"/>
                  </a:cubicBezTo>
                  <a:cubicBezTo>
                    <a:pt x="23903" y="3540"/>
                    <a:pt x="23891" y="3502"/>
                    <a:pt x="23865" y="3452"/>
                  </a:cubicBezTo>
                  <a:cubicBezTo>
                    <a:pt x="23929" y="3389"/>
                    <a:pt x="24004" y="3338"/>
                    <a:pt x="24080" y="3275"/>
                  </a:cubicBezTo>
                  <a:cubicBezTo>
                    <a:pt x="24181" y="3199"/>
                    <a:pt x="24282" y="3124"/>
                    <a:pt x="24383" y="3048"/>
                  </a:cubicBezTo>
                  <a:cubicBezTo>
                    <a:pt x="25090" y="2568"/>
                    <a:pt x="25785" y="2328"/>
                    <a:pt x="26403" y="2290"/>
                  </a:cubicBezTo>
                  <a:cubicBezTo>
                    <a:pt x="26499" y="2282"/>
                    <a:pt x="26593" y="2278"/>
                    <a:pt x="26684" y="2278"/>
                  </a:cubicBezTo>
                  <a:cubicBezTo>
                    <a:pt x="26880" y="2278"/>
                    <a:pt x="27064" y="2298"/>
                    <a:pt x="27237" y="2341"/>
                  </a:cubicBezTo>
                  <a:cubicBezTo>
                    <a:pt x="27666" y="2454"/>
                    <a:pt x="27995" y="2618"/>
                    <a:pt x="28272" y="2884"/>
                  </a:cubicBezTo>
                  <a:cubicBezTo>
                    <a:pt x="28310" y="2934"/>
                    <a:pt x="28335" y="2972"/>
                    <a:pt x="28373" y="3023"/>
                  </a:cubicBezTo>
                  <a:cubicBezTo>
                    <a:pt x="28550" y="3250"/>
                    <a:pt x="28689" y="3477"/>
                    <a:pt x="28790" y="3742"/>
                  </a:cubicBezTo>
                  <a:cubicBezTo>
                    <a:pt x="28815" y="3818"/>
                    <a:pt x="28841" y="3881"/>
                    <a:pt x="28866" y="3970"/>
                  </a:cubicBezTo>
                  <a:cubicBezTo>
                    <a:pt x="28942" y="4285"/>
                    <a:pt x="28942" y="4639"/>
                    <a:pt x="28878" y="5018"/>
                  </a:cubicBezTo>
                  <a:cubicBezTo>
                    <a:pt x="28765" y="5750"/>
                    <a:pt x="28386" y="6558"/>
                    <a:pt x="27666" y="7366"/>
                  </a:cubicBezTo>
                  <a:cubicBezTo>
                    <a:pt x="27654" y="7379"/>
                    <a:pt x="27654" y="7404"/>
                    <a:pt x="27641" y="7417"/>
                  </a:cubicBezTo>
                  <a:cubicBezTo>
                    <a:pt x="27199" y="7467"/>
                    <a:pt x="26770" y="7606"/>
                    <a:pt x="26403" y="7871"/>
                  </a:cubicBezTo>
                  <a:cubicBezTo>
                    <a:pt x="26315" y="7922"/>
                    <a:pt x="26239" y="7985"/>
                    <a:pt x="26164" y="8061"/>
                  </a:cubicBezTo>
                  <a:cubicBezTo>
                    <a:pt x="25974" y="8238"/>
                    <a:pt x="25797" y="8465"/>
                    <a:pt x="25671" y="8717"/>
                  </a:cubicBezTo>
                  <a:cubicBezTo>
                    <a:pt x="25570" y="8932"/>
                    <a:pt x="25494" y="9159"/>
                    <a:pt x="25444" y="9374"/>
                  </a:cubicBezTo>
                  <a:cubicBezTo>
                    <a:pt x="25419" y="9488"/>
                    <a:pt x="25406" y="9589"/>
                    <a:pt x="25393" y="9702"/>
                  </a:cubicBezTo>
                  <a:cubicBezTo>
                    <a:pt x="25393" y="9778"/>
                    <a:pt x="25393" y="9854"/>
                    <a:pt x="25393" y="9917"/>
                  </a:cubicBezTo>
                  <a:cubicBezTo>
                    <a:pt x="25355" y="9980"/>
                    <a:pt x="25368" y="10056"/>
                    <a:pt x="25406" y="10106"/>
                  </a:cubicBezTo>
                  <a:cubicBezTo>
                    <a:pt x="25469" y="10561"/>
                    <a:pt x="25684" y="10978"/>
                    <a:pt x="26088" y="11281"/>
                  </a:cubicBezTo>
                  <a:cubicBezTo>
                    <a:pt x="26164" y="11331"/>
                    <a:pt x="26239" y="11382"/>
                    <a:pt x="26328" y="11420"/>
                  </a:cubicBezTo>
                  <a:cubicBezTo>
                    <a:pt x="26353" y="11432"/>
                    <a:pt x="26378" y="11445"/>
                    <a:pt x="26403" y="11457"/>
                  </a:cubicBezTo>
                  <a:cubicBezTo>
                    <a:pt x="26530" y="11521"/>
                    <a:pt x="26669" y="11571"/>
                    <a:pt x="26820" y="11622"/>
                  </a:cubicBezTo>
                  <a:cubicBezTo>
                    <a:pt x="26934" y="11659"/>
                    <a:pt x="27047" y="11685"/>
                    <a:pt x="27174" y="11710"/>
                  </a:cubicBezTo>
                  <a:cubicBezTo>
                    <a:pt x="27261" y="11723"/>
                    <a:pt x="27350" y="11730"/>
                    <a:pt x="27439" y="11730"/>
                  </a:cubicBezTo>
                  <a:cubicBezTo>
                    <a:pt x="27608" y="11730"/>
                    <a:pt x="27779" y="11705"/>
                    <a:pt x="27944" y="11647"/>
                  </a:cubicBezTo>
                  <a:cubicBezTo>
                    <a:pt x="28487" y="11369"/>
                    <a:pt x="28638" y="10725"/>
                    <a:pt x="28588" y="10182"/>
                  </a:cubicBezTo>
                  <a:cubicBezTo>
                    <a:pt x="28543" y="9653"/>
                    <a:pt x="28197" y="9295"/>
                    <a:pt x="27702" y="9295"/>
                  </a:cubicBezTo>
                  <a:cubicBezTo>
                    <a:pt x="27642" y="9295"/>
                    <a:pt x="27579" y="9300"/>
                    <a:pt x="27515" y="9311"/>
                  </a:cubicBezTo>
                  <a:cubicBezTo>
                    <a:pt x="27464" y="9323"/>
                    <a:pt x="27414" y="9349"/>
                    <a:pt x="27363" y="9374"/>
                  </a:cubicBezTo>
                  <a:cubicBezTo>
                    <a:pt x="27250" y="9412"/>
                    <a:pt x="27161" y="9475"/>
                    <a:pt x="27085" y="9551"/>
                  </a:cubicBezTo>
                  <a:cubicBezTo>
                    <a:pt x="26909" y="9715"/>
                    <a:pt x="26858" y="9930"/>
                    <a:pt x="27098" y="10119"/>
                  </a:cubicBezTo>
                  <a:cubicBezTo>
                    <a:pt x="27123" y="10144"/>
                    <a:pt x="27161" y="10157"/>
                    <a:pt x="27186" y="10182"/>
                  </a:cubicBezTo>
                  <a:cubicBezTo>
                    <a:pt x="27203" y="10187"/>
                    <a:pt x="27219" y="10190"/>
                    <a:pt x="27236" y="10190"/>
                  </a:cubicBezTo>
                  <a:cubicBezTo>
                    <a:pt x="27298" y="10190"/>
                    <a:pt x="27359" y="10156"/>
                    <a:pt x="27388" y="10106"/>
                  </a:cubicBezTo>
                  <a:cubicBezTo>
                    <a:pt x="27439" y="10056"/>
                    <a:pt x="27452" y="9980"/>
                    <a:pt x="27414" y="9917"/>
                  </a:cubicBezTo>
                  <a:cubicBezTo>
                    <a:pt x="27414" y="9841"/>
                    <a:pt x="27414" y="9765"/>
                    <a:pt x="27401" y="9690"/>
                  </a:cubicBezTo>
                  <a:cubicBezTo>
                    <a:pt x="27502" y="9652"/>
                    <a:pt x="27641" y="9639"/>
                    <a:pt x="27729" y="9639"/>
                  </a:cubicBezTo>
                  <a:cubicBezTo>
                    <a:pt x="28108" y="9639"/>
                    <a:pt x="28272" y="9967"/>
                    <a:pt x="28272" y="10283"/>
                  </a:cubicBezTo>
                  <a:cubicBezTo>
                    <a:pt x="28272" y="10725"/>
                    <a:pt x="28159" y="11255"/>
                    <a:pt x="27616" y="11369"/>
                  </a:cubicBezTo>
                  <a:cubicBezTo>
                    <a:pt x="27540" y="11382"/>
                    <a:pt x="27464" y="11394"/>
                    <a:pt x="27388" y="11394"/>
                  </a:cubicBezTo>
                  <a:cubicBezTo>
                    <a:pt x="27363" y="11398"/>
                    <a:pt x="27336" y="11399"/>
                    <a:pt x="27308" y="11399"/>
                  </a:cubicBezTo>
                  <a:cubicBezTo>
                    <a:pt x="27242" y="11399"/>
                    <a:pt x="27173" y="11391"/>
                    <a:pt x="27111" y="11382"/>
                  </a:cubicBezTo>
                  <a:cubicBezTo>
                    <a:pt x="26972" y="11369"/>
                    <a:pt x="26845" y="11331"/>
                    <a:pt x="26707" y="11281"/>
                  </a:cubicBezTo>
                  <a:cubicBezTo>
                    <a:pt x="26606" y="11243"/>
                    <a:pt x="26492" y="11192"/>
                    <a:pt x="26403" y="11129"/>
                  </a:cubicBezTo>
                  <a:cubicBezTo>
                    <a:pt x="26063" y="10940"/>
                    <a:pt x="25797" y="10637"/>
                    <a:pt x="25722" y="10283"/>
                  </a:cubicBezTo>
                  <a:cubicBezTo>
                    <a:pt x="25709" y="10233"/>
                    <a:pt x="25709" y="10169"/>
                    <a:pt x="25696" y="10119"/>
                  </a:cubicBezTo>
                  <a:cubicBezTo>
                    <a:pt x="25671" y="9942"/>
                    <a:pt x="25684" y="9753"/>
                    <a:pt x="25709" y="9563"/>
                  </a:cubicBezTo>
                  <a:cubicBezTo>
                    <a:pt x="25772" y="9084"/>
                    <a:pt x="26012" y="8591"/>
                    <a:pt x="26378" y="8238"/>
                  </a:cubicBezTo>
                  <a:cubicBezTo>
                    <a:pt x="26454" y="8162"/>
                    <a:pt x="26542" y="8099"/>
                    <a:pt x="26631" y="8048"/>
                  </a:cubicBezTo>
                  <a:cubicBezTo>
                    <a:pt x="27085" y="7732"/>
                    <a:pt x="27616" y="7606"/>
                    <a:pt x="28171" y="7606"/>
                  </a:cubicBezTo>
                  <a:cubicBezTo>
                    <a:pt x="29308" y="7745"/>
                    <a:pt x="30091" y="8452"/>
                    <a:pt x="30432" y="9374"/>
                  </a:cubicBezTo>
                  <a:cubicBezTo>
                    <a:pt x="30646" y="9917"/>
                    <a:pt x="30760" y="10510"/>
                    <a:pt x="30697" y="11104"/>
                  </a:cubicBezTo>
                  <a:cubicBezTo>
                    <a:pt x="30646" y="11697"/>
                    <a:pt x="30432" y="12291"/>
                    <a:pt x="30053" y="12771"/>
                  </a:cubicBezTo>
                  <a:cubicBezTo>
                    <a:pt x="29623" y="13389"/>
                    <a:pt x="28992" y="13869"/>
                    <a:pt x="28108" y="14071"/>
                  </a:cubicBezTo>
                  <a:cubicBezTo>
                    <a:pt x="28007" y="14096"/>
                    <a:pt x="27906" y="14122"/>
                    <a:pt x="27792" y="14134"/>
                  </a:cubicBezTo>
                  <a:cubicBezTo>
                    <a:pt x="27553" y="14172"/>
                    <a:pt x="27300" y="14185"/>
                    <a:pt x="27022" y="14185"/>
                  </a:cubicBezTo>
                  <a:cubicBezTo>
                    <a:pt x="26984" y="14172"/>
                    <a:pt x="26946" y="14172"/>
                    <a:pt x="26909" y="14172"/>
                  </a:cubicBezTo>
                  <a:cubicBezTo>
                    <a:pt x="26820" y="14172"/>
                    <a:pt x="26732" y="14160"/>
                    <a:pt x="26643" y="14160"/>
                  </a:cubicBezTo>
                  <a:cubicBezTo>
                    <a:pt x="26568" y="14147"/>
                    <a:pt x="26479" y="14147"/>
                    <a:pt x="26403" y="14134"/>
                  </a:cubicBezTo>
                  <a:cubicBezTo>
                    <a:pt x="26328" y="14122"/>
                    <a:pt x="26265" y="14109"/>
                    <a:pt x="26189" y="14096"/>
                  </a:cubicBezTo>
                  <a:cubicBezTo>
                    <a:pt x="26378" y="13718"/>
                    <a:pt x="26366" y="13074"/>
                    <a:pt x="25936" y="12935"/>
                  </a:cubicBezTo>
                  <a:cubicBezTo>
                    <a:pt x="25936" y="12920"/>
                    <a:pt x="25932" y="12914"/>
                    <a:pt x="25926" y="12914"/>
                  </a:cubicBezTo>
                  <a:cubicBezTo>
                    <a:pt x="25911" y="12914"/>
                    <a:pt x="25886" y="12950"/>
                    <a:pt x="25886" y="12985"/>
                  </a:cubicBezTo>
                  <a:cubicBezTo>
                    <a:pt x="26050" y="13314"/>
                    <a:pt x="26214" y="13907"/>
                    <a:pt x="25785" y="14185"/>
                  </a:cubicBezTo>
                  <a:cubicBezTo>
                    <a:pt x="25621" y="14235"/>
                    <a:pt x="25406" y="14235"/>
                    <a:pt x="25242" y="14235"/>
                  </a:cubicBezTo>
                  <a:cubicBezTo>
                    <a:pt x="25166" y="14235"/>
                    <a:pt x="25090" y="14223"/>
                    <a:pt x="25027" y="14223"/>
                  </a:cubicBezTo>
                  <a:cubicBezTo>
                    <a:pt x="25027" y="14185"/>
                    <a:pt x="25015" y="14160"/>
                    <a:pt x="25015" y="14134"/>
                  </a:cubicBezTo>
                  <a:cubicBezTo>
                    <a:pt x="24964" y="13869"/>
                    <a:pt x="24800" y="13642"/>
                    <a:pt x="24535" y="13591"/>
                  </a:cubicBezTo>
                  <a:cubicBezTo>
                    <a:pt x="24484" y="13591"/>
                    <a:pt x="24434" y="13642"/>
                    <a:pt x="24484" y="13692"/>
                  </a:cubicBezTo>
                  <a:cubicBezTo>
                    <a:pt x="24573" y="13806"/>
                    <a:pt x="24648" y="13932"/>
                    <a:pt x="24686" y="14071"/>
                  </a:cubicBezTo>
                  <a:cubicBezTo>
                    <a:pt x="24699" y="14122"/>
                    <a:pt x="24699" y="14172"/>
                    <a:pt x="24711" y="14210"/>
                  </a:cubicBezTo>
                  <a:cubicBezTo>
                    <a:pt x="24711" y="14273"/>
                    <a:pt x="24711" y="14324"/>
                    <a:pt x="24711" y="14387"/>
                  </a:cubicBezTo>
                  <a:cubicBezTo>
                    <a:pt x="24686" y="14551"/>
                    <a:pt x="24585" y="14703"/>
                    <a:pt x="24371" y="14778"/>
                  </a:cubicBezTo>
                  <a:cubicBezTo>
                    <a:pt x="24227" y="14778"/>
                    <a:pt x="24107" y="14801"/>
                    <a:pt x="23997" y="14801"/>
                  </a:cubicBezTo>
                  <a:cubicBezTo>
                    <a:pt x="23943" y="14801"/>
                    <a:pt x="23891" y="14795"/>
                    <a:pt x="23840" y="14778"/>
                  </a:cubicBezTo>
                  <a:cubicBezTo>
                    <a:pt x="23731" y="14778"/>
                    <a:pt x="23621" y="14750"/>
                    <a:pt x="23527" y="14750"/>
                  </a:cubicBezTo>
                  <a:cubicBezTo>
                    <a:pt x="23480" y="14750"/>
                    <a:pt x="23436" y="14757"/>
                    <a:pt x="23398" y="14778"/>
                  </a:cubicBezTo>
                  <a:cubicBezTo>
                    <a:pt x="23348" y="14829"/>
                    <a:pt x="23348" y="14942"/>
                    <a:pt x="23348" y="14942"/>
                  </a:cubicBezTo>
                  <a:cubicBezTo>
                    <a:pt x="23459" y="15088"/>
                    <a:pt x="23670" y="15112"/>
                    <a:pt x="23861" y="15112"/>
                  </a:cubicBezTo>
                  <a:cubicBezTo>
                    <a:pt x="23951" y="15112"/>
                    <a:pt x="24037" y="15107"/>
                    <a:pt x="24105" y="15107"/>
                  </a:cubicBezTo>
                  <a:cubicBezTo>
                    <a:pt x="24320" y="15107"/>
                    <a:pt x="24598" y="15043"/>
                    <a:pt x="24812" y="14879"/>
                  </a:cubicBezTo>
                  <a:cubicBezTo>
                    <a:pt x="24914" y="14791"/>
                    <a:pt x="24977" y="14665"/>
                    <a:pt x="25015" y="14513"/>
                  </a:cubicBezTo>
                  <a:cubicBezTo>
                    <a:pt x="25083" y="14529"/>
                    <a:pt x="25159" y="14536"/>
                    <a:pt x="25232" y="14536"/>
                  </a:cubicBezTo>
                  <a:cubicBezTo>
                    <a:pt x="25335" y="14536"/>
                    <a:pt x="25434" y="14523"/>
                    <a:pt x="25507" y="14501"/>
                  </a:cubicBezTo>
                  <a:cubicBezTo>
                    <a:pt x="25583" y="14501"/>
                    <a:pt x="25646" y="14488"/>
                    <a:pt x="25709" y="14475"/>
                  </a:cubicBezTo>
                  <a:cubicBezTo>
                    <a:pt x="25785" y="14450"/>
                    <a:pt x="25861" y="14412"/>
                    <a:pt x="25924" y="14374"/>
                  </a:cubicBezTo>
                  <a:cubicBezTo>
                    <a:pt x="25936" y="14399"/>
                    <a:pt x="25949" y="14437"/>
                    <a:pt x="25962" y="14463"/>
                  </a:cubicBezTo>
                  <a:cubicBezTo>
                    <a:pt x="26189" y="15258"/>
                    <a:pt x="26770" y="17771"/>
                    <a:pt x="24371" y="18617"/>
                  </a:cubicBezTo>
                  <a:cubicBezTo>
                    <a:pt x="23995" y="18749"/>
                    <a:pt x="23638" y="18806"/>
                    <a:pt x="23301" y="18806"/>
                  </a:cubicBezTo>
                  <a:cubicBezTo>
                    <a:pt x="21024" y="18806"/>
                    <a:pt x="19667" y="16180"/>
                    <a:pt x="19623" y="16180"/>
                  </a:cubicBezTo>
                  <a:cubicBezTo>
                    <a:pt x="19623" y="16142"/>
                    <a:pt x="19598" y="16117"/>
                    <a:pt x="19572" y="16104"/>
                  </a:cubicBezTo>
                  <a:cubicBezTo>
                    <a:pt x="19724" y="15700"/>
                    <a:pt x="19724" y="15195"/>
                    <a:pt x="19724" y="14829"/>
                  </a:cubicBezTo>
                  <a:cubicBezTo>
                    <a:pt x="19673" y="14185"/>
                    <a:pt x="19408" y="13743"/>
                    <a:pt x="18916" y="13427"/>
                  </a:cubicBezTo>
                  <a:cubicBezTo>
                    <a:pt x="18470" y="13115"/>
                    <a:pt x="17835" y="12910"/>
                    <a:pt x="17220" y="12910"/>
                  </a:cubicBezTo>
                  <a:cubicBezTo>
                    <a:pt x="16964" y="12910"/>
                    <a:pt x="16712" y="12945"/>
                    <a:pt x="16479" y="13023"/>
                  </a:cubicBezTo>
                  <a:cubicBezTo>
                    <a:pt x="16411" y="12770"/>
                    <a:pt x="16166" y="12685"/>
                    <a:pt x="15871" y="12685"/>
                  </a:cubicBezTo>
                  <a:cubicBezTo>
                    <a:pt x="15504" y="12685"/>
                    <a:pt x="15060" y="12817"/>
                    <a:pt x="14787" y="12922"/>
                  </a:cubicBezTo>
                  <a:cubicBezTo>
                    <a:pt x="14673" y="12619"/>
                    <a:pt x="14597" y="12266"/>
                    <a:pt x="14319" y="12127"/>
                  </a:cubicBezTo>
                  <a:cubicBezTo>
                    <a:pt x="14177" y="12055"/>
                    <a:pt x="14025" y="12015"/>
                    <a:pt x="13872" y="12015"/>
                  </a:cubicBezTo>
                  <a:cubicBezTo>
                    <a:pt x="13674" y="12015"/>
                    <a:pt x="13475" y="12083"/>
                    <a:pt x="13297" y="12240"/>
                  </a:cubicBezTo>
                  <a:cubicBezTo>
                    <a:pt x="13246" y="12291"/>
                    <a:pt x="13297" y="12341"/>
                    <a:pt x="13347" y="12341"/>
                  </a:cubicBezTo>
                  <a:cubicBezTo>
                    <a:pt x="13462" y="12276"/>
                    <a:pt x="13592" y="12246"/>
                    <a:pt x="13720" y="12246"/>
                  </a:cubicBezTo>
                  <a:cubicBezTo>
                    <a:pt x="14015" y="12246"/>
                    <a:pt x="14300" y="12406"/>
                    <a:pt x="14370" y="12670"/>
                  </a:cubicBezTo>
                  <a:cubicBezTo>
                    <a:pt x="14433" y="12834"/>
                    <a:pt x="14484" y="12985"/>
                    <a:pt x="14534" y="13149"/>
                  </a:cubicBezTo>
                  <a:cubicBezTo>
                    <a:pt x="14581" y="13233"/>
                    <a:pt x="14620" y="13283"/>
                    <a:pt x="14678" y="13283"/>
                  </a:cubicBezTo>
                  <a:cubicBezTo>
                    <a:pt x="14699" y="13283"/>
                    <a:pt x="14722" y="13276"/>
                    <a:pt x="14749" y="13263"/>
                  </a:cubicBezTo>
                  <a:cubicBezTo>
                    <a:pt x="14977" y="13165"/>
                    <a:pt x="15369" y="12999"/>
                    <a:pt x="15696" y="12999"/>
                  </a:cubicBezTo>
                  <a:cubicBezTo>
                    <a:pt x="15875" y="12999"/>
                    <a:pt x="16035" y="13049"/>
                    <a:pt x="16138" y="13187"/>
                  </a:cubicBezTo>
                  <a:cubicBezTo>
                    <a:pt x="15986" y="13276"/>
                    <a:pt x="15847" y="13389"/>
                    <a:pt x="15721" y="13528"/>
                  </a:cubicBezTo>
                  <a:cubicBezTo>
                    <a:pt x="15342" y="14021"/>
                    <a:pt x="15241" y="14665"/>
                    <a:pt x="15456" y="15208"/>
                  </a:cubicBezTo>
                  <a:cubicBezTo>
                    <a:pt x="15591" y="15695"/>
                    <a:pt x="16126" y="16072"/>
                    <a:pt x="16642" y="16072"/>
                  </a:cubicBezTo>
                  <a:cubicBezTo>
                    <a:pt x="16754" y="16072"/>
                    <a:pt x="16865" y="16054"/>
                    <a:pt x="16971" y="16016"/>
                  </a:cubicBezTo>
                  <a:cubicBezTo>
                    <a:pt x="17451" y="15852"/>
                    <a:pt x="17830" y="15422"/>
                    <a:pt x="17893" y="14993"/>
                  </a:cubicBezTo>
                  <a:cubicBezTo>
                    <a:pt x="17893" y="14599"/>
                    <a:pt x="17683" y="14351"/>
                    <a:pt x="17380" y="14351"/>
                  </a:cubicBezTo>
                  <a:cubicBezTo>
                    <a:pt x="17303" y="14351"/>
                    <a:pt x="17221" y="14367"/>
                    <a:pt x="17135" y="14399"/>
                  </a:cubicBezTo>
                  <a:cubicBezTo>
                    <a:pt x="17022" y="14450"/>
                    <a:pt x="17022" y="14564"/>
                    <a:pt x="17135" y="14614"/>
                  </a:cubicBezTo>
                  <a:cubicBezTo>
                    <a:pt x="17299" y="14665"/>
                    <a:pt x="17565" y="14665"/>
                    <a:pt x="17565" y="14879"/>
                  </a:cubicBezTo>
                  <a:cubicBezTo>
                    <a:pt x="17565" y="15107"/>
                    <a:pt x="17451" y="15258"/>
                    <a:pt x="17350" y="15422"/>
                  </a:cubicBezTo>
                  <a:cubicBezTo>
                    <a:pt x="17155" y="15595"/>
                    <a:pt x="16902" y="15689"/>
                    <a:pt x="16659" y="15689"/>
                  </a:cubicBezTo>
                  <a:cubicBezTo>
                    <a:pt x="16368" y="15689"/>
                    <a:pt x="16093" y="15554"/>
                    <a:pt x="15948" y="15258"/>
                  </a:cubicBezTo>
                  <a:cubicBezTo>
                    <a:pt x="15456" y="14501"/>
                    <a:pt x="15885" y="13528"/>
                    <a:pt x="16756" y="13314"/>
                  </a:cubicBezTo>
                  <a:cubicBezTo>
                    <a:pt x="16927" y="13279"/>
                    <a:pt x="17103" y="13262"/>
                    <a:pt x="17279" y="13262"/>
                  </a:cubicBezTo>
                  <a:cubicBezTo>
                    <a:pt x="17939" y="13262"/>
                    <a:pt x="18612" y="13502"/>
                    <a:pt x="19080" y="13970"/>
                  </a:cubicBezTo>
                  <a:cubicBezTo>
                    <a:pt x="19610" y="14551"/>
                    <a:pt x="19572" y="15574"/>
                    <a:pt x="19294" y="16319"/>
                  </a:cubicBezTo>
                  <a:cubicBezTo>
                    <a:pt x="19000" y="16745"/>
                    <a:pt x="18120" y="17732"/>
                    <a:pt x="16536" y="17732"/>
                  </a:cubicBezTo>
                  <a:cubicBezTo>
                    <a:pt x="16147" y="17732"/>
                    <a:pt x="15716" y="17673"/>
                    <a:pt x="15241" y="17531"/>
                  </a:cubicBezTo>
                  <a:cubicBezTo>
                    <a:pt x="12716" y="16799"/>
                    <a:pt x="10670" y="13894"/>
                    <a:pt x="10102" y="12985"/>
                  </a:cubicBezTo>
                  <a:lnTo>
                    <a:pt x="10102" y="12985"/>
                  </a:lnTo>
                  <a:cubicBezTo>
                    <a:pt x="10254" y="13036"/>
                    <a:pt x="10418" y="13099"/>
                    <a:pt x="10594" y="13149"/>
                  </a:cubicBezTo>
                  <a:cubicBezTo>
                    <a:pt x="11352" y="13427"/>
                    <a:pt x="12110" y="13857"/>
                    <a:pt x="12590" y="14501"/>
                  </a:cubicBezTo>
                  <a:cubicBezTo>
                    <a:pt x="12640" y="14501"/>
                    <a:pt x="12640" y="14501"/>
                    <a:pt x="12640" y="14450"/>
                  </a:cubicBezTo>
                  <a:cubicBezTo>
                    <a:pt x="12211" y="13743"/>
                    <a:pt x="11617" y="13263"/>
                    <a:pt x="10809" y="12935"/>
                  </a:cubicBezTo>
                  <a:cubicBezTo>
                    <a:pt x="10304" y="12709"/>
                    <a:pt x="9598" y="12483"/>
                    <a:pt x="9002" y="12483"/>
                  </a:cubicBezTo>
                  <a:cubicBezTo>
                    <a:pt x="8897" y="12483"/>
                    <a:pt x="8796" y="12490"/>
                    <a:pt x="8700" y="12505"/>
                  </a:cubicBezTo>
                  <a:cubicBezTo>
                    <a:pt x="8675" y="12518"/>
                    <a:pt x="8662" y="12531"/>
                    <a:pt x="8650" y="12543"/>
                  </a:cubicBezTo>
                  <a:cubicBezTo>
                    <a:pt x="7905" y="12594"/>
                    <a:pt x="6945" y="12872"/>
                    <a:pt x="6162" y="13857"/>
                  </a:cubicBezTo>
                  <a:cubicBezTo>
                    <a:pt x="5506" y="14665"/>
                    <a:pt x="4432" y="15208"/>
                    <a:pt x="3347" y="15473"/>
                  </a:cubicBezTo>
                  <a:cubicBezTo>
                    <a:pt x="2769" y="15626"/>
                    <a:pt x="2200" y="15708"/>
                    <a:pt x="1709" y="15708"/>
                  </a:cubicBezTo>
                  <a:cubicBezTo>
                    <a:pt x="1146" y="15708"/>
                    <a:pt x="686" y="15601"/>
                    <a:pt x="430" y="15372"/>
                  </a:cubicBezTo>
                  <a:cubicBezTo>
                    <a:pt x="316" y="15321"/>
                    <a:pt x="266" y="15321"/>
                    <a:pt x="266" y="15321"/>
                  </a:cubicBezTo>
                  <a:cubicBezTo>
                    <a:pt x="316" y="15258"/>
                    <a:pt x="594" y="15208"/>
                    <a:pt x="909" y="15208"/>
                  </a:cubicBezTo>
                  <a:cubicBezTo>
                    <a:pt x="2046" y="15107"/>
                    <a:pt x="4104" y="14879"/>
                    <a:pt x="4584" y="12834"/>
                  </a:cubicBezTo>
                  <a:cubicBezTo>
                    <a:pt x="4912" y="11369"/>
                    <a:pt x="5342" y="10346"/>
                    <a:pt x="5998" y="9690"/>
                  </a:cubicBezTo>
                  <a:cubicBezTo>
                    <a:pt x="6705" y="9046"/>
                    <a:pt x="7614" y="8717"/>
                    <a:pt x="8966" y="8717"/>
                  </a:cubicBezTo>
                  <a:cubicBezTo>
                    <a:pt x="11516" y="8667"/>
                    <a:pt x="12728" y="7871"/>
                    <a:pt x="12930" y="7720"/>
                  </a:cubicBezTo>
                  <a:cubicBezTo>
                    <a:pt x="13322" y="7986"/>
                    <a:pt x="13825" y="8114"/>
                    <a:pt x="14333" y="8114"/>
                  </a:cubicBezTo>
                  <a:cubicBezTo>
                    <a:pt x="15054" y="8114"/>
                    <a:pt x="15784" y="7855"/>
                    <a:pt x="16213" y="7366"/>
                  </a:cubicBezTo>
                  <a:cubicBezTo>
                    <a:pt x="16807" y="6672"/>
                    <a:pt x="17022" y="5535"/>
                    <a:pt x="16314" y="4778"/>
                  </a:cubicBezTo>
                  <a:cubicBezTo>
                    <a:pt x="15983" y="4382"/>
                    <a:pt x="15414" y="4125"/>
                    <a:pt x="14874" y="4125"/>
                  </a:cubicBezTo>
                  <a:cubicBezTo>
                    <a:pt x="14447" y="4125"/>
                    <a:pt x="14038" y="4285"/>
                    <a:pt x="13776" y="4664"/>
                  </a:cubicBezTo>
                  <a:cubicBezTo>
                    <a:pt x="13357" y="5282"/>
                    <a:pt x="13632" y="6189"/>
                    <a:pt x="14357" y="6189"/>
                  </a:cubicBezTo>
                  <a:cubicBezTo>
                    <a:pt x="14462" y="6189"/>
                    <a:pt x="14576" y="6170"/>
                    <a:pt x="14698" y="6129"/>
                  </a:cubicBezTo>
                  <a:cubicBezTo>
                    <a:pt x="14749" y="6078"/>
                    <a:pt x="14749" y="5965"/>
                    <a:pt x="14698" y="5914"/>
                  </a:cubicBezTo>
                  <a:cubicBezTo>
                    <a:pt x="14370" y="5851"/>
                    <a:pt x="13890" y="5750"/>
                    <a:pt x="13890" y="5371"/>
                  </a:cubicBezTo>
                  <a:cubicBezTo>
                    <a:pt x="13890" y="5043"/>
                    <a:pt x="14105" y="4778"/>
                    <a:pt x="14370" y="4614"/>
                  </a:cubicBezTo>
                  <a:cubicBezTo>
                    <a:pt x="14548" y="4525"/>
                    <a:pt x="14738" y="4484"/>
                    <a:pt x="14927" y="4484"/>
                  </a:cubicBezTo>
                  <a:cubicBezTo>
                    <a:pt x="15543" y="4484"/>
                    <a:pt x="16150" y="4917"/>
                    <a:pt x="16314" y="5535"/>
                  </a:cubicBezTo>
                  <a:cubicBezTo>
                    <a:pt x="16542" y="6242"/>
                    <a:pt x="16213" y="7101"/>
                    <a:pt x="15569" y="7480"/>
                  </a:cubicBezTo>
                  <a:cubicBezTo>
                    <a:pt x="15192" y="7683"/>
                    <a:pt x="14755" y="7768"/>
                    <a:pt x="14327" y="7768"/>
                  </a:cubicBezTo>
                  <a:cubicBezTo>
                    <a:pt x="14197" y="7768"/>
                    <a:pt x="14067" y="7760"/>
                    <a:pt x="13941" y="7745"/>
                  </a:cubicBezTo>
                  <a:cubicBezTo>
                    <a:pt x="13612" y="7695"/>
                    <a:pt x="13347" y="7695"/>
                    <a:pt x="13082" y="7530"/>
                  </a:cubicBezTo>
                  <a:cubicBezTo>
                    <a:pt x="13057" y="7530"/>
                    <a:pt x="13044" y="7518"/>
                    <a:pt x="13031" y="7505"/>
                  </a:cubicBezTo>
                  <a:cubicBezTo>
                    <a:pt x="13031" y="7505"/>
                    <a:pt x="13031" y="7493"/>
                    <a:pt x="13019" y="7480"/>
                  </a:cubicBezTo>
                  <a:lnTo>
                    <a:pt x="12968" y="7480"/>
                  </a:lnTo>
                  <a:cubicBezTo>
                    <a:pt x="11731" y="6394"/>
                    <a:pt x="11453" y="5207"/>
                    <a:pt x="11882" y="4071"/>
                  </a:cubicBezTo>
                  <a:cubicBezTo>
                    <a:pt x="12211" y="3149"/>
                    <a:pt x="12968" y="2341"/>
                    <a:pt x="13941" y="1646"/>
                  </a:cubicBezTo>
                  <a:cubicBezTo>
                    <a:pt x="14913" y="990"/>
                    <a:pt x="16100" y="510"/>
                    <a:pt x="17400" y="346"/>
                  </a:cubicBezTo>
                  <a:cubicBezTo>
                    <a:pt x="17733" y="298"/>
                    <a:pt x="18070" y="274"/>
                    <a:pt x="18407" y="274"/>
                  </a:cubicBezTo>
                  <a:close/>
                  <a:moveTo>
                    <a:pt x="34380" y="274"/>
                  </a:moveTo>
                  <a:cubicBezTo>
                    <a:pt x="34722" y="274"/>
                    <a:pt x="35065" y="298"/>
                    <a:pt x="35407" y="346"/>
                  </a:cubicBezTo>
                  <a:cubicBezTo>
                    <a:pt x="36644" y="510"/>
                    <a:pt x="37894" y="990"/>
                    <a:pt x="38866" y="1646"/>
                  </a:cubicBezTo>
                  <a:cubicBezTo>
                    <a:pt x="39839" y="2341"/>
                    <a:pt x="40596" y="3149"/>
                    <a:pt x="40912" y="4071"/>
                  </a:cubicBezTo>
                  <a:cubicBezTo>
                    <a:pt x="41291" y="5207"/>
                    <a:pt x="41076" y="6394"/>
                    <a:pt x="39839" y="7480"/>
                  </a:cubicBezTo>
                  <a:lnTo>
                    <a:pt x="39776" y="7480"/>
                  </a:lnTo>
                  <a:cubicBezTo>
                    <a:pt x="39776" y="7493"/>
                    <a:pt x="39776" y="7505"/>
                    <a:pt x="39763" y="7518"/>
                  </a:cubicBezTo>
                  <a:cubicBezTo>
                    <a:pt x="39750" y="7518"/>
                    <a:pt x="39738" y="7530"/>
                    <a:pt x="39725" y="7530"/>
                  </a:cubicBezTo>
                  <a:cubicBezTo>
                    <a:pt x="39460" y="7695"/>
                    <a:pt x="39182" y="7695"/>
                    <a:pt x="38866" y="7745"/>
                  </a:cubicBezTo>
                  <a:cubicBezTo>
                    <a:pt x="38740" y="7760"/>
                    <a:pt x="38610" y="7768"/>
                    <a:pt x="38480" y="7768"/>
                  </a:cubicBezTo>
                  <a:cubicBezTo>
                    <a:pt x="38052" y="7768"/>
                    <a:pt x="37615" y="7683"/>
                    <a:pt x="37238" y="7480"/>
                  </a:cubicBezTo>
                  <a:cubicBezTo>
                    <a:pt x="36594" y="7101"/>
                    <a:pt x="36265" y="6242"/>
                    <a:pt x="36480" y="5535"/>
                  </a:cubicBezTo>
                  <a:cubicBezTo>
                    <a:pt x="36644" y="4917"/>
                    <a:pt x="37252" y="4484"/>
                    <a:pt x="37867" y="4484"/>
                  </a:cubicBezTo>
                  <a:cubicBezTo>
                    <a:pt x="38057" y="4484"/>
                    <a:pt x="38246" y="4525"/>
                    <a:pt x="38424" y="4614"/>
                  </a:cubicBezTo>
                  <a:cubicBezTo>
                    <a:pt x="38702" y="4778"/>
                    <a:pt x="38866" y="5043"/>
                    <a:pt x="38866" y="5371"/>
                  </a:cubicBezTo>
                  <a:cubicBezTo>
                    <a:pt x="38866" y="5750"/>
                    <a:pt x="38374" y="5851"/>
                    <a:pt x="38109" y="5914"/>
                  </a:cubicBezTo>
                  <a:cubicBezTo>
                    <a:pt x="37995" y="5965"/>
                    <a:pt x="37995" y="6078"/>
                    <a:pt x="38109" y="6129"/>
                  </a:cubicBezTo>
                  <a:cubicBezTo>
                    <a:pt x="38231" y="6170"/>
                    <a:pt x="38345" y="6189"/>
                    <a:pt x="38450" y="6189"/>
                  </a:cubicBezTo>
                  <a:cubicBezTo>
                    <a:pt x="39175" y="6189"/>
                    <a:pt x="39448" y="5282"/>
                    <a:pt x="39018" y="4664"/>
                  </a:cubicBezTo>
                  <a:cubicBezTo>
                    <a:pt x="38734" y="4285"/>
                    <a:pt x="38322" y="4125"/>
                    <a:pt x="37895" y="4125"/>
                  </a:cubicBezTo>
                  <a:cubicBezTo>
                    <a:pt x="37354" y="4125"/>
                    <a:pt x="36789" y="4382"/>
                    <a:pt x="36429" y="4778"/>
                  </a:cubicBezTo>
                  <a:cubicBezTo>
                    <a:pt x="35785" y="5535"/>
                    <a:pt x="35937" y="6672"/>
                    <a:pt x="36594" y="7366"/>
                  </a:cubicBezTo>
                  <a:cubicBezTo>
                    <a:pt x="37021" y="7853"/>
                    <a:pt x="37750" y="8111"/>
                    <a:pt x="38464" y="8111"/>
                  </a:cubicBezTo>
                  <a:cubicBezTo>
                    <a:pt x="38973" y="8111"/>
                    <a:pt x="39473" y="7980"/>
                    <a:pt x="39851" y="7707"/>
                  </a:cubicBezTo>
                  <a:cubicBezTo>
                    <a:pt x="39990" y="7821"/>
                    <a:pt x="41202" y="8667"/>
                    <a:pt x="43829" y="8717"/>
                  </a:cubicBezTo>
                  <a:cubicBezTo>
                    <a:pt x="45193" y="8717"/>
                    <a:pt x="46102" y="9046"/>
                    <a:pt x="46758" y="9690"/>
                  </a:cubicBezTo>
                  <a:cubicBezTo>
                    <a:pt x="47453" y="10346"/>
                    <a:pt x="47895" y="11369"/>
                    <a:pt x="48210" y="12834"/>
                  </a:cubicBezTo>
                  <a:cubicBezTo>
                    <a:pt x="48652" y="14879"/>
                    <a:pt x="50748" y="15107"/>
                    <a:pt x="51885" y="15208"/>
                  </a:cubicBezTo>
                  <a:cubicBezTo>
                    <a:pt x="52213" y="15208"/>
                    <a:pt x="52478" y="15258"/>
                    <a:pt x="52541" y="15321"/>
                  </a:cubicBezTo>
                  <a:cubicBezTo>
                    <a:pt x="52541" y="15321"/>
                    <a:pt x="52478" y="15321"/>
                    <a:pt x="52377" y="15372"/>
                  </a:cubicBezTo>
                  <a:cubicBezTo>
                    <a:pt x="52088" y="15601"/>
                    <a:pt x="51615" y="15708"/>
                    <a:pt x="51056" y="15708"/>
                  </a:cubicBezTo>
                  <a:cubicBezTo>
                    <a:pt x="50568" y="15708"/>
                    <a:pt x="50014" y="15626"/>
                    <a:pt x="49460" y="15473"/>
                  </a:cubicBezTo>
                  <a:cubicBezTo>
                    <a:pt x="48375" y="15208"/>
                    <a:pt x="47289" y="14665"/>
                    <a:pt x="46594" y="13857"/>
                  </a:cubicBezTo>
                  <a:cubicBezTo>
                    <a:pt x="45811" y="12884"/>
                    <a:pt x="44889" y="12594"/>
                    <a:pt x="44157" y="12543"/>
                  </a:cubicBezTo>
                  <a:cubicBezTo>
                    <a:pt x="44145" y="12531"/>
                    <a:pt x="44132" y="12518"/>
                    <a:pt x="44107" y="12505"/>
                  </a:cubicBezTo>
                  <a:cubicBezTo>
                    <a:pt x="44011" y="12490"/>
                    <a:pt x="43910" y="12483"/>
                    <a:pt x="43805" y="12483"/>
                  </a:cubicBezTo>
                  <a:cubicBezTo>
                    <a:pt x="43209" y="12483"/>
                    <a:pt x="42503" y="12709"/>
                    <a:pt x="41998" y="12935"/>
                  </a:cubicBezTo>
                  <a:cubicBezTo>
                    <a:pt x="41190" y="13263"/>
                    <a:pt x="40596" y="13743"/>
                    <a:pt x="40154" y="14450"/>
                  </a:cubicBezTo>
                  <a:cubicBezTo>
                    <a:pt x="40104" y="14501"/>
                    <a:pt x="40154" y="14501"/>
                    <a:pt x="40154" y="14501"/>
                  </a:cubicBezTo>
                  <a:cubicBezTo>
                    <a:pt x="40697" y="13857"/>
                    <a:pt x="41455" y="13427"/>
                    <a:pt x="42213" y="13149"/>
                  </a:cubicBezTo>
                  <a:cubicBezTo>
                    <a:pt x="42364" y="13099"/>
                    <a:pt x="42528" y="13036"/>
                    <a:pt x="42705" y="12985"/>
                  </a:cubicBezTo>
                  <a:lnTo>
                    <a:pt x="42705" y="12985"/>
                  </a:lnTo>
                  <a:cubicBezTo>
                    <a:pt x="42149" y="13869"/>
                    <a:pt x="40091" y="16799"/>
                    <a:pt x="37566" y="17531"/>
                  </a:cubicBezTo>
                  <a:cubicBezTo>
                    <a:pt x="37085" y="17675"/>
                    <a:pt x="36650" y="17735"/>
                    <a:pt x="36258" y="17735"/>
                  </a:cubicBezTo>
                  <a:cubicBezTo>
                    <a:pt x="34584" y="17735"/>
                    <a:pt x="33710" y="16634"/>
                    <a:pt x="33475" y="16256"/>
                  </a:cubicBezTo>
                  <a:cubicBezTo>
                    <a:pt x="33172" y="15511"/>
                    <a:pt x="33159" y="14526"/>
                    <a:pt x="33727" y="13970"/>
                  </a:cubicBezTo>
                  <a:cubicBezTo>
                    <a:pt x="34195" y="13502"/>
                    <a:pt x="34868" y="13262"/>
                    <a:pt x="35503" y="13262"/>
                  </a:cubicBezTo>
                  <a:cubicBezTo>
                    <a:pt x="35673" y="13262"/>
                    <a:pt x="35840" y="13279"/>
                    <a:pt x="36000" y="13314"/>
                  </a:cubicBezTo>
                  <a:cubicBezTo>
                    <a:pt x="36922" y="13528"/>
                    <a:pt x="37351" y="14501"/>
                    <a:pt x="36859" y="15258"/>
                  </a:cubicBezTo>
                  <a:cubicBezTo>
                    <a:pt x="36714" y="15554"/>
                    <a:pt x="36424" y="15689"/>
                    <a:pt x="36128" y="15689"/>
                  </a:cubicBezTo>
                  <a:cubicBezTo>
                    <a:pt x="35880" y="15689"/>
                    <a:pt x="35629" y="15595"/>
                    <a:pt x="35457" y="15422"/>
                  </a:cubicBezTo>
                  <a:cubicBezTo>
                    <a:pt x="35343" y="15258"/>
                    <a:pt x="35242" y="15107"/>
                    <a:pt x="35242" y="14879"/>
                  </a:cubicBezTo>
                  <a:cubicBezTo>
                    <a:pt x="35242" y="14665"/>
                    <a:pt x="35508" y="14665"/>
                    <a:pt x="35672" y="14614"/>
                  </a:cubicBezTo>
                  <a:cubicBezTo>
                    <a:pt x="35785" y="14564"/>
                    <a:pt x="35722" y="14450"/>
                    <a:pt x="35672" y="14399"/>
                  </a:cubicBezTo>
                  <a:cubicBezTo>
                    <a:pt x="35586" y="14367"/>
                    <a:pt x="35502" y="14351"/>
                    <a:pt x="35422" y="14351"/>
                  </a:cubicBezTo>
                  <a:cubicBezTo>
                    <a:pt x="35108" y="14351"/>
                    <a:pt x="34874" y="14599"/>
                    <a:pt x="34914" y="14993"/>
                  </a:cubicBezTo>
                  <a:cubicBezTo>
                    <a:pt x="34914" y="15422"/>
                    <a:pt x="35343" y="15852"/>
                    <a:pt x="35785" y="16016"/>
                  </a:cubicBezTo>
                  <a:cubicBezTo>
                    <a:pt x="35891" y="16054"/>
                    <a:pt x="36003" y="16072"/>
                    <a:pt x="36115" y="16072"/>
                  </a:cubicBezTo>
                  <a:cubicBezTo>
                    <a:pt x="36632" y="16072"/>
                    <a:pt x="37175" y="15695"/>
                    <a:pt x="37351" y="15208"/>
                  </a:cubicBezTo>
                  <a:cubicBezTo>
                    <a:pt x="37566" y="14665"/>
                    <a:pt x="37452" y="14021"/>
                    <a:pt x="37073" y="13528"/>
                  </a:cubicBezTo>
                  <a:cubicBezTo>
                    <a:pt x="36960" y="13389"/>
                    <a:pt x="36821" y="13276"/>
                    <a:pt x="36669" y="13187"/>
                  </a:cubicBezTo>
                  <a:cubicBezTo>
                    <a:pt x="36767" y="13045"/>
                    <a:pt x="36919" y="12993"/>
                    <a:pt x="37092" y="12993"/>
                  </a:cubicBezTo>
                  <a:cubicBezTo>
                    <a:pt x="37407" y="12993"/>
                    <a:pt x="37793" y="13165"/>
                    <a:pt x="38046" y="13263"/>
                  </a:cubicBezTo>
                  <a:cubicBezTo>
                    <a:pt x="38076" y="13276"/>
                    <a:pt x="38101" y="13283"/>
                    <a:pt x="38124" y="13283"/>
                  </a:cubicBezTo>
                  <a:cubicBezTo>
                    <a:pt x="38187" y="13283"/>
                    <a:pt x="38226" y="13233"/>
                    <a:pt x="38273" y="13149"/>
                  </a:cubicBezTo>
                  <a:cubicBezTo>
                    <a:pt x="38323" y="12985"/>
                    <a:pt x="38374" y="12834"/>
                    <a:pt x="38424" y="12670"/>
                  </a:cubicBezTo>
                  <a:cubicBezTo>
                    <a:pt x="38504" y="12406"/>
                    <a:pt x="38791" y="12246"/>
                    <a:pt x="39086" y="12246"/>
                  </a:cubicBezTo>
                  <a:cubicBezTo>
                    <a:pt x="39215" y="12246"/>
                    <a:pt x="39345" y="12276"/>
                    <a:pt x="39460" y="12341"/>
                  </a:cubicBezTo>
                  <a:cubicBezTo>
                    <a:pt x="39460" y="12341"/>
                    <a:pt x="39510" y="12291"/>
                    <a:pt x="39510" y="12240"/>
                  </a:cubicBezTo>
                  <a:cubicBezTo>
                    <a:pt x="39325" y="12083"/>
                    <a:pt x="39123" y="12015"/>
                    <a:pt x="38926" y="12015"/>
                  </a:cubicBezTo>
                  <a:cubicBezTo>
                    <a:pt x="38774" y="12015"/>
                    <a:pt x="38625" y="12055"/>
                    <a:pt x="38488" y="12127"/>
                  </a:cubicBezTo>
                  <a:cubicBezTo>
                    <a:pt x="38172" y="12266"/>
                    <a:pt x="38084" y="12619"/>
                    <a:pt x="37995" y="12922"/>
                  </a:cubicBezTo>
                  <a:cubicBezTo>
                    <a:pt x="37712" y="12812"/>
                    <a:pt x="37281" y="12686"/>
                    <a:pt x="36926" y="12686"/>
                  </a:cubicBezTo>
                  <a:cubicBezTo>
                    <a:pt x="36633" y="12686"/>
                    <a:pt x="36391" y="12772"/>
                    <a:pt x="36328" y="13023"/>
                  </a:cubicBezTo>
                  <a:cubicBezTo>
                    <a:pt x="36095" y="12945"/>
                    <a:pt x="35843" y="12910"/>
                    <a:pt x="35587" y="12910"/>
                  </a:cubicBezTo>
                  <a:cubicBezTo>
                    <a:pt x="34972" y="12910"/>
                    <a:pt x="34337" y="13115"/>
                    <a:pt x="33891" y="13427"/>
                  </a:cubicBezTo>
                  <a:cubicBezTo>
                    <a:pt x="33399" y="13743"/>
                    <a:pt x="33134" y="14185"/>
                    <a:pt x="33083" y="14829"/>
                  </a:cubicBezTo>
                  <a:cubicBezTo>
                    <a:pt x="33045" y="15195"/>
                    <a:pt x="33058" y="15700"/>
                    <a:pt x="33209" y="16104"/>
                  </a:cubicBezTo>
                  <a:cubicBezTo>
                    <a:pt x="33184" y="16117"/>
                    <a:pt x="33159" y="16142"/>
                    <a:pt x="33134" y="16180"/>
                  </a:cubicBezTo>
                  <a:cubicBezTo>
                    <a:pt x="33134" y="16180"/>
                    <a:pt x="31782" y="18806"/>
                    <a:pt x="29497" y="18806"/>
                  </a:cubicBezTo>
                  <a:cubicBezTo>
                    <a:pt x="29159" y="18806"/>
                    <a:pt x="28801" y="18749"/>
                    <a:pt x="28424" y="18617"/>
                  </a:cubicBezTo>
                  <a:cubicBezTo>
                    <a:pt x="25987" y="17771"/>
                    <a:pt x="26568" y="15258"/>
                    <a:pt x="26833" y="14463"/>
                  </a:cubicBezTo>
                  <a:lnTo>
                    <a:pt x="26833" y="14463"/>
                  </a:lnTo>
                  <a:cubicBezTo>
                    <a:pt x="26921" y="14475"/>
                    <a:pt x="27010" y="14475"/>
                    <a:pt x="27098" y="14475"/>
                  </a:cubicBezTo>
                  <a:cubicBezTo>
                    <a:pt x="27161" y="14488"/>
                    <a:pt x="27224" y="14501"/>
                    <a:pt x="27300" y="14501"/>
                  </a:cubicBezTo>
                  <a:cubicBezTo>
                    <a:pt x="27373" y="14523"/>
                    <a:pt x="27477" y="14536"/>
                    <a:pt x="27580" y="14536"/>
                  </a:cubicBezTo>
                  <a:cubicBezTo>
                    <a:pt x="27654" y="14536"/>
                    <a:pt x="27729" y="14529"/>
                    <a:pt x="27792" y="14513"/>
                  </a:cubicBezTo>
                  <a:cubicBezTo>
                    <a:pt x="27830" y="14665"/>
                    <a:pt x="27893" y="14791"/>
                    <a:pt x="27995" y="14879"/>
                  </a:cubicBezTo>
                  <a:cubicBezTo>
                    <a:pt x="28209" y="15043"/>
                    <a:pt x="28424" y="15107"/>
                    <a:pt x="28702" y="15107"/>
                  </a:cubicBezTo>
                  <a:cubicBezTo>
                    <a:pt x="28770" y="15107"/>
                    <a:pt x="28856" y="15112"/>
                    <a:pt x="28944" y="15112"/>
                  </a:cubicBezTo>
                  <a:cubicBezTo>
                    <a:pt x="29130" y="15112"/>
                    <a:pt x="29327" y="15088"/>
                    <a:pt x="29396" y="14942"/>
                  </a:cubicBezTo>
                  <a:cubicBezTo>
                    <a:pt x="29459" y="14942"/>
                    <a:pt x="29459" y="14829"/>
                    <a:pt x="29396" y="14778"/>
                  </a:cubicBezTo>
                  <a:cubicBezTo>
                    <a:pt x="29362" y="14757"/>
                    <a:pt x="29322" y="14750"/>
                    <a:pt x="29276" y="14750"/>
                  </a:cubicBezTo>
                  <a:cubicBezTo>
                    <a:pt x="29186" y="14750"/>
                    <a:pt x="29076" y="14778"/>
                    <a:pt x="28967" y="14778"/>
                  </a:cubicBezTo>
                  <a:cubicBezTo>
                    <a:pt x="28912" y="14795"/>
                    <a:pt x="28852" y="14801"/>
                    <a:pt x="28790" y="14801"/>
                  </a:cubicBezTo>
                  <a:cubicBezTo>
                    <a:pt x="28665" y="14801"/>
                    <a:pt x="28533" y="14778"/>
                    <a:pt x="28424" y="14778"/>
                  </a:cubicBezTo>
                  <a:cubicBezTo>
                    <a:pt x="28197" y="14703"/>
                    <a:pt x="28096" y="14564"/>
                    <a:pt x="28070" y="14387"/>
                  </a:cubicBezTo>
                  <a:cubicBezTo>
                    <a:pt x="28197" y="14362"/>
                    <a:pt x="28310" y="14336"/>
                    <a:pt x="28411" y="14298"/>
                  </a:cubicBezTo>
                  <a:cubicBezTo>
                    <a:pt x="28424" y="14311"/>
                    <a:pt x="28424" y="14324"/>
                    <a:pt x="28424" y="14349"/>
                  </a:cubicBezTo>
                  <a:cubicBezTo>
                    <a:pt x="28424" y="14399"/>
                    <a:pt x="28487" y="14501"/>
                    <a:pt x="28588" y="14501"/>
                  </a:cubicBezTo>
                  <a:cubicBezTo>
                    <a:pt x="28598" y="14514"/>
                    <a:pt x="28610" y="14519"/>
                    <a:pt x="28620" y="14519"/>
                  </a:cubicBezTo>
                  <a:cubicBezTo>
                    <a:pt x="28662" y="14519"/>
                    <a:pt x="28702" y="14439"/>
                    <a:pt x="28702" y="14399"/>
                  </a:cubicBezTo>
                  <a:cubicBezTo>
                    <a:pt x="28651" y="14349"/>
                    <a:pt x="28638" y="14298"/>
                    <a:pt x="28601" y="14248"/>
                  </a:cubicBezTo>
                  <a:cubicBezTo>
                    <a:pt x="28638" y="14223"/>
                    <a:pt x="28689" y="14210"/>
                    <a:pt x="28727" y="14197"/>
                  </a:cubicBezTo>
                  <a:cubicBezTo>
                    <a:pt x="28739" y="14235"/>
                    <a:pt x="28752" y="14261"/>
                    <a:pt x="28752" y="14286"/>
                  </a:cubicBezTo>
                  <a:cubicBezTo>
                    <a:pt x="28793" y="14337"/>
                    <a:pt x="28876" y="14413"/>
                    <a:pt x="28932" y="14413"/>
                  </a:cubicBezTo>
                  <a:cubicBezTo>
                    <a:pt x="28945" y="14413"/>
                    <a:pt x="28957" y="14409"/>
                    <a:pt x="28967" y="14399"/>
                  </a:cubicBezTo>
                  <a:cubicBezTo>
                    <a:pt x="29030" y="14349"/>
                    <a:pt x="29030" y="14349"/>
                    <a:pt x="29030" y="14286"/>
                  </a:cubicBezTo>
                  <a:cubicBezTo>
                    <a:pt x="29030" y="14235"/>
                    <a:pt x="28967" y="14235"/>
                    <a:pt x="28967" y="14185"/>
                  </a:cubicBezTo>
                  <a:cubicBezTo>
                    <a:pt x="28929" y="14185"/>
                    <a:pt x="28916" y="14147"/>
                    <a:pt x="28916" y="14109"/>
                  </a:cubicBezTo>
                  <a:cubicBezTo>
                    <a:pt x="29510" y="13844"/>
                    <a:pt x="29977" y="13427"/>
                    <a:pt x="30318" y="12935"/>
                  </a:cubicBezTo>
                  <a:cubicBezTo>
                    <a:pt x="30646" y="12404"/>
                    <a:pt x="30861" y="11748"/>
                    <a:pt x="30974" y="11104"/>
                  </a:cubicBezTo>
                  <a:cubicBezTo>
                    <a:pt x="31025" y="10510"/>
                    <a:pt x="30911" y="9854"/>
                    <a:pt x="30697" y="9260"/>
                  </a:cubicBezTo>
                  <a:cubicBezTo>
                    <a:pt x="30394" y="8541"/>
                    <a:pt x="29876" y="7934"/>
                    <a:pt x="29131" y="7594"/>
                  </a:cubicBezTo>
                  <a:cubicBezTo>
                    <a:pt x="29131" y="7594"/>
                    <a:pt x="29131" y="7594"/>
                    <a:pt x="29131" y="7581"/>
                  </a:cubicBezTo>
                  <a:lnTo>
                    <a:pt x="29106" y="7581"/>
                  </a:lnTo>
                  <a:cubicBezTo>
                    <a:pt x="28790" y="7442"/>
                    <a:pt x="28449" y="7354"/>
                    <a:pt x="28045" y="7316"/>
                  </a:cubicBezTo>
                  <a:cubicBezTo>
                    <a:pt x="28247" y="7088"/>
                    <a:pt x="28411" y="6849"/>
                    <a:pt x="28550" y="6621"/>
                  </a:cubicBezTo>
                  <a:cubicBezTo>
                    <a:pt x="28613" y="7013"/>
                    <a:pt x="28904" y="7290"/>
                    <a:pt x="29245" y="7480"/>
                  </a:cubicBezTo>
                  <a:cubicBezTo>
                    <a:pt x="29838" y="7695"/>
                    <a:pt x="30368" y="7745"/>
                    <a:pt x="30482" y="8402"/>
                  </a:cubicBezTo>
                  <a:cubicBezTo>
                    <a:pt x="30596" y="8881"/>
                    <a:pt x="30646" y="9311"/>
                    <a:pt x="30974" y="9753"/>
                  </a:cubicBezTo>
                  <a:cubicBezTo>
                    <a:pt x="31076" y="9917"/>
                    <a:pt x="31353" y="9967"/>
                    <a:pt x="31568" y="10018"/>
                  </a:cubicBezTo>
                  <a:cubicBezTo>
                    <a:pt x="31947" y="10068"/>
                    <a:pt x="32212" y="10447"/>
                    <a:pt x="32540" y="10611"/>
                  </a:cubicBezTo>
                  <a:cubicBezTo>
                    <a:pt x="32773" y="10770"/>
                    <a:pt x="33058" y="10864"/>
                    <a:pt x="33334" y="10864"/>
                  </a:cubicBezTo>
                  <a:cubicBezTo>
                    <a:pt x="33628" y="10864"/>
                    <a:pt x="33911" y="10758"/>
                    <a:pt x="34106" y="10510"/>
                  </a:cubicBezTo>
                  <a:cubicBezTo>
                    <a:pt x="34150" y="10411"/>
                    <a:pt x="34117" y="10274"/>
                    <a:pt x="33999" y="10274"/>
                  </a:cubicBezTo>
                  <a:cubicBezTo>
                    <a:pt x="33982" y="10274"/>
                    <a:pt x="33963" y="10277"/>
                    <a:pt x="33942" y="10283"/>
                  </a:cubicBezTo>
                  <a:cubicBezTo>
                    <a:pt x="33706" y="10401"/>
                    <a:pt x="33502" y="10493"/>
                    <a:pt x="33266" y="10493"/>
                  </a:cubicBezTo>
                  <a:cubicBezTo>
                    <a:pt x="33173" y="10493"/>
                    <a:pt x="33076" y="10479"/>
                    <a:pt x="32970" y="10447"/>
                  </a:cubicBezTo>
                  <a:cubicBezTo>
                    <a:pt x="32641" y="10346"/>
                    <a:pt x="32427" y="10132"/>
                    <a:pt x="32161" y="9917"/>
                  </a:cubicBezTo>
                  <a:cubicBezTo>
                    <a:pt x="31947" y="9753"/>
                    <a:pt x="31783" y="9690"/>
                    <a:pt x="31505" y="9639"/>
                  </a:cubicBezTo>
                  <a:cubicBezTo>
                    <a:pt x="31189" y="9589"/>
                    <a:pt x="31025" y="9260"/>
                    <a:pt x="30974" y="8995"/>
                  </a:cubicBezTo>
                  <a:cubicBezTo>
                    <a:pt x="30861" y="8667"/>
                    <a:pt x="30911" y="8238"/>
                    <a:pt x="30697" y="7909"/>
                  </a:cubicBezTo>
                  <a:cubicBezTo>
                    <a:pt x="30533" y="7530"/>
                    <a:pt x="30217" y="7429"/>
                    <a:pt x="29838" y="7316"/>
                  </a:cubicBezTo>
                  <a:cubicBezTo>
                    <a:pt x="29459" y="7152"/>
                    <a:pt x="28424" y="6672"/>
                    <a:pt x="29080" y="6179"/>
                  </a:cubicBezTo>
                  <a:cubicBezTo>
                    <a:pt x="29295" y="6015"/>
                    <a:pt x="29560" y="6015"/>
                    <a:pt x="29623" y="5750"/>
                  </a:cubicBezTo>
                  <a:cubicBezTo>
                    <a:pt x="29724" y="5371"/>
                    <a:pt x="29295" y="5207"/>
                    <a:pt x="29181" y="4942"/>
                  </a:cubicBezTo>
                  <a:cubicBezTo>
                    <a:pt x="29181" y="4929"/>
                    <a:pt x="29181" y="4929"/>
                    <a:pt x="29181" y="4917"/>
                  </a:cubicBezTo>
                  <a:cubicBezTo>
                    <a:pt x="29219" y="4563"/>
                    <a:pt x="29207" y="4222"/>
                    <a:pt x="29131" y="3906"/>
                  </a:cubicBezTo>
                  <a:cubicBezTo>
                    <a:pt x="29118" y="3856"/>
                    <a:pt x="29106" y="3805"/>
                    <a:pt x="29093" y="3755"/>
                  </a:cubicBezTo>
                  <a:cubicBezTo>
                    <a:pt x="29118" y="3641"/>
                    <a:pt x="29156" y="3515"/>
                    <a:pt x="29207" y="3401"/>
                  </a:cubicBezTo>
                  <a:cubicBezTo>
                    <a:pt x="30364" y="1152"/>
                    <a:pt x="32345" y="274"/>
                    <a:pt x="34380" y="274"/>
                  </a:cubicBezTo>
                  <a:close/>
                  <a:moveTo>
                    <a:pt x="18370" y="1"/>
                  </a:moveTo>
                  <a:cubicBezTo>
                    <a:pt x="18030" y="1"/>
                    <a:pt x="17689" y="24"/>
                    <a:pt x="17350" y="68"/>
                  </a:cubicBezTo>
                  <a:cubicBezTo>
                    <a:pt x="16049" y="232"/>
                    <a:pt x="14812" y="775"/>
                    <a:pt x="13776" y="1419"/>
                  </a:cubicBezTo>
                  <a:cubicBezTo>
                    <a:pt x="12754" y="2126"/>
                    <a:pt x="11996" y="2997"/>
                    <a:pt x="11617" y="3970"/>
                  </a:cubicBezTo>
                  <a:cubicBezTo>
                    <a:pt x="11188" y="5157"/>
                    <a:pt x="11403" y="6457"/>
                    <a:pt x="12703" y="7581"/>
                  </a:cubicBezTo>
                  <a:cubicBezTo>
                    <a:pt x="12324" y="7808"/>
                    <a:pt x="11188" y="8452"/>
                    <a:pt x="8966" y="8452"/>
                  </a:cubicBezTo>
                  <a:cubicBezTo>
                    <a:pt x="7513" y="8503"/>
                    <a:pt x="6541" y="8780"/>
                    <a:pt x="5834" y="9475"/>
                  </a:cubicBezTo>
                  <a:cubicBezTo>
                    <a:pt x="5127" y="10182"/>
                    <a:pt x="4698" y="11268"/>
                    <a:pt x="4319" y="12771"/>
                  </a:cubicBezTo>
                  <a:cubicBezTo>
                    <a:pt x="3889" y="14614"/>
                    <a:pt x="1995" y="14829"/>
                    <a:pt x="909" y="14942"/>
                  </a:cubicBezTo>
                  <a:cubicBezTo>
                    <a:pt x="480" y="14993"/>
                    <a:pt x="152" y="14993"/>
                    <a:pt x="51" y="15157"/>
                  </a:cubicBezTo>
                  <a:cubicBezTo>
                    <a:pt x="0" y="15258"/>
                    <a:pt x="0" y="15372"/>
                    <a:pt x="215" y="15586"/>
                  </a:cubicBezTo>
                  <a:cubicBezTo>
                    <a:pt x="585" y="15833"/>
                    <a:pt x="1156" y="15959"/>
                    <a:pt x="1818" y="15959"/>
                  </a:cubicBezTo>
                  <a:cubicBezTo>
                    <a:pt x="2309" y="15959"/>
                    <a:pt x="2849" y="15890"/>
                    <a:pt x="3397" y="15751"/>
                  </a:cubicBezTo>
                  <a:cubicBezTo>
                    <a:pt x="4533" y="15473"/>
                    <a:pt x="5670" y="14879"/>
                    <a:pt x="6377" y="14021"/>
                  </a:cubicBezTo>
                  <a:cubicBezTo>
                    <a:pt x="7194" y="13038"/>
                    <a:pt x="8179" y="12821"/>
                    <a:pt x="8878" y="12821"/>
                  </a:cubicBezTo>
                  <a:cubicBezTo>
                    <a:pt x="9292" y="12821"/>
                    <a:pt x="9606" y="12897"/>
                    <a:pt x="9723" y="12935"/>
                  </a:cubicBezTo>
                  <a:cubicBezTo>
                    <a:pt x="10001" y="13377"/>
                    <a:pt x="12261" y="16988"/>
                    <a:pt x="15128" y="17809"/>
                  </a:cubicBezTo>
                  <a:cubicBezTo>
                    <a:pt x="15629" y="17955"/>
                    <a:pt x="16085" y="18016"/>
                    <a:pt x="16499" y="18016"/>
                  </a:cubicBezTo>
                  <a:cubicBezTo>
                    <a:pt x="18231" y="18016"/>
                    <a:pt x="19203" y="16934"/>
                    <a:pt x="19509" y="16445"/>
                  </a:cubicBezTo>
                  <a:cubicBezTo>
                    <a:pt x="19875" y="17091"/>
                    <a:pt x="21269" y="19077"/>
                    <a:pt x="23316" y="19077"/>
                  </a:cubicBezTo>
                  <a:cubicBezTo>
                    <a:pt x="23670" y="19077"/>
                    <a:pt x="24043" y="19018"/>
                    <a:pt x="24434" y="18882"/>
                  </a:cubicBezTo>
                  <a:cubicBezTo>
                    <a:pt x="25684" y="18453"/>
                    <a:pt x="26214" y="17632"/>
                    <a:pt x="26403" y="16786"/>
                  </a:cubicBezTo>
                  <a:cubicBezTo>
                    <a:pt x="26580" y="17632"/>
                    <a:pt x="27098" y="18453"/>
                    <a:pt x="28323" y="18882"/>
                  </a:cubicBezTo>
                  <a:cubicBezTo>
                    <a:pt x="28721" y="19018"/>
                    <a:pt x="29099" y="19077"/>
                    <a:pt x="29456" y="19077"/>
                  </a:cubicBezTo>
                  <a:cubicBezTo>
                    <a:pt x="31522" y="19077"/>
                    <a:pt x="32878" y="17091"/>
                    <a:pt x="33298" y="16445"/>
                  </a:cubicBezTo>
                  <a:cubicBezTo>
                    <a:pt x="33604" y="16934"/>
                    <a:pt x="34576" y="18016"/>
                    <a:pt x="36275" y="18016"/>
                  </a:cubicBezTo>
                  <a:cubicBezTo>
                    <a:pt x="36681" y="18016"/>
                    <a:pt x="37127" y="17955"/>
                    <a:pt x="37616" y="17809"/>
                  </a:cubicBezTo>
                  <a:cubicBezTo>
                    <a:pt x="40533" y="16988"/>
                    <a:pt x="42806" y="13377"/>
                    <a:pt x="43084" y="12935"/>
                  </a:cubicBezTo>
                  <a:cubicBezTo>
                    <a:pt x="43201" y="12897"/>
                    <a:pt x="43515" y="12821"/>
                    <a:pt x="43926" y="12821"/>
                  </a:cubicBezTo>
                  <a:cubicBezTo>
                    <a:pt x="44621" y="12821"/>
                    <a:pt x="45595" y="13038"/>
                    <a:pt x="46379" y="14021"/>
                  </a:cubicBezTo>
                  <a:cubicBezTo>
                    <a:pt x="47074" y="14879"/>
                    <a:pt x="48261" y="15473"/>
                    <a:pt x="49397" y="15751"/>
                  </a:cubicBezTo>
                  <a:cubicBezTo>
                    <a:pt x="49950" y="15890"/>
                    <a:pt x="50494" y="15959"/>
                    <a:pt x="50982" y="15959"/>
                  </a:cubicBezTo>
                  <a:cubicBezTo>
                    <a:pt x="51642" y="15959"/>
                    <a:pt x="52200" y="15833"/>
                    <a:pt x="52541" y="15586"/>
                  </a:cubicBezTo>
                  <a:cubicBezTo>
                    <a:pt x="52756" y="15372"/>
                    <a:pt x="52807" y="15258"/>
                    <a:pt x="52693" y="15157"/>
                  </a:cubicBezTo>
                  <a:cubicBezTo>
                    <a:pt x="52643" y="14993"/>
                    <a:pt x="52327" y="14993"/>
                    <a:pt x="51885" y="14942"/>
                  </a:cubicBezTo>
                  <a:cubicBezTo>
                    <a:pt x="50812" y="14829"/>
                    <a:pt x="48918" y="14614"/>
                    <a:pt x="48488" y="12771"/>
                  </a:cubicBezTo>
                  <a:cubicBezTo>
                    <a:pt x="48109" y="11268"/>
                    <a:pt x="47667" y="10182"/>
                    <a:pt x="46973" y="9475"/>
                  </a:cubicBezTo>
                  <a:cubicBezTo>
                    <a:pt x="46266" y="8780"/>
                    <a:pt x="45294" y="8503"/>
                    <a:pt x="43829" y="8452"/>
                  </a:cubicBezTo>
                  <a:cubicBezTo>
                    <a:pt x="41619" y="8452"/>
                    <a:pt x="40483" y="7808"/>
                    <a:pt x="40104" y="7581"/>
                  </a:cubicBezTo>
                  <a:cubicBezTo>
                    <a:pt x="41354" y="6457"/>
                    <a:pt x="41619" y="5157"/>
                    <a:pt x="41190" y="3970"/>
                  </a:cubicBezTo>
                  <a:cubicBezTo>
                    <a:pt x="40811" y="2997"/>
                    <a:pt x="40053" y="2126"/>
                    <a:pt x="39018" y="1419"/>
                  </a:cubicBezTo>
                  <a:cubicBezTo>
                    <a:pt x="37995" y="775"/>
                    <a:pt x="36758" y="232"/>
                    <a:pt x="35457" y="68"/>
                  </a:cubicBezTo>
                  <a:cubicBezTo>
                    <a:pt x="35117" y="24"/>
                    <a:pt x="34774" y="1"/>
                    <a:pt x="34433" y="1"/>
                  </a:cubicBezTo>
                  <a:cubicBezTo>
                    <a:pt x="32332" y="1"/>
                    <a:pt x="30279" y="878"/>
                    <a:pt x="29030" y="3149"/>
                  </a:cubicBezTo>
                  <a:cubicBezTo>
                    <a:pt x="28878" y="3035"/>
                    <a:pt x="28727" y="2934"/>
                    <a:pt x="28575" y="2833"/>
                  </a:cubicBezTo>
                  <a:cubicBezTo>
                    <a:pt x="28550" y="2795"/>
                    <a:pt x="28512" y="2757"/>
                    <a:pt x="28487" y="2720"/>
                  </a:cubicBezTo>
                  <a:cubicBezTo>
                    <a:pt x="28159" y="2391"/>
                    <a:pt x="27780" y="2177"/>
                    <a:pt x="27300" y="2076"/>
                  </a:cubicBezTo>
                  <a:cubicBezTo>
                    <a:pt x="27094" y="2029"/>
                    <a:pt x="26874" y="2003"/>
                    <a:pt x="26645" y="2003"/>
                  </a:cubicBezTo>
                  <a:cubicBezTo>
                    <a:pt x="26566" y="2003"/>
                    <a:pt x="26485" y="2006"/>
                    <a:pt x="26403" y="2012"/>
                  </a:cubicBezTo>
                  <a:cubicBezTo>
                    <a:pt x="26322" y="2006"/>
                    <a:pt x="26241" y="2003"/>
                    <a:pt x="26162" y="2003"/>
                  </a:cubicBezTo>
                  <a:cubicBezTo>
                    <a:pt x="25933" y="2003"/>
                    <a:pt x="25713" y="2029"/>
                    <a:pt x="25507" y="2076"/>
                  </a:cubicBezTo>
                  <a:cubicBezTo>
                    <a:pt x="25027" y="2177"/>
                    <a:pt x="24648" y="2391"/>
                    <a:pt x="24320" y="2720"/>
                  </a:cubicBezTo>
                  <a:cubicBezTo>
                    <a:pt x="24282" y="2757"/>
                    <a:pt x="24257" y="2795"/>
                    <a:pt x="24219" y="2833"/>
                  </a:cubicBezTo>
                  <a:cubicBezTo>
                    <a:pt x="24080" y="2934"/>
                    <a:pt x="23929" y="3035"/>
                    <a:pt x="23777" y="3149"/>
                  </a:cubicBezTo>
                  <a:cubicBezTo>
                    <a:pt x="22528" y="878"/>
                    <a:pt x="20466" y="1"/>
                    <a:pt x="18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6509650" y="3725400"/>
              <a:ext cx="15275" cy="50625"/>
            </a:xfrm>
            <a:custGeom>
              <a:avLst/>
              <a:gdLst/>
              <a:ahLst/>
              <a:cxnLst/>
              <a:rect l="l" t="t" r="r" b="b"/>
              <a:pathLst>
                <a:path w="611" h="2025" extrusionOk="0">
                  <a:moveTo>
                    <a:pt x="331" y="1"/>
                  </a:moveTo>
                  <a:cubicBezTo>
                    <a:pt x="308" y="1"/>
                    <a:pt x="286" y="13"/>
                    <a:pt x="266" y="33"/>
                  </a:cubicBezTo>
                  <a:cubicBezTo>
                    <a:pt x="102" y="627"/>
                    <a:pt x="0" y="1498"/>
                    <a:pt x="430" y="1978"/>
                  </a:cubicBezTo>
                  <a:cubicBezTo>
                    <a:pt x="445" y="2011"/>
                    <a:pt x="470" y="2025"/>
                    <a:pt x="494" y="2025"/>
                  </a:cubicBezTo>
                  <a:cubicBezTo>
                    <a:pt x="553" y="2025"/>
                    <a:pt x="611" y="1948"/>
                    <a:pt x="531" y="1877"/>
                  </a:cubicBezTo>
                  <a:cubicBezTo>
                    <a:pt x="152" y="1334"/>
                    <a:pt x="480" y="690"/>
                    <a:pt x="430" y="96"/>
                  </a:cubicBezTo>
                  <a:cubicBezTo>
                    <a:pt x="400" y="28"/>
                    <a:pt x="365" y="1"/>
                    <a:pt x="3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6413675" y="3779450"/>
              <a:ext cx="67600" cy="51950"/>
            </a:xfrm>
            <a:custGeom>
              <a:avLst/>
              <a:gdLst/>
              <a:ahLst/>
              <a:cxnLst/>
              <a:rect l="l" t="t" r="r" b="b"/>
              <a:pathLst>
                <a:path w="2704" h="2078" extrusionOk="0">
                  <a:moveTo>
                    <a:pt x="74" y="0"/>
                  </a:moveTo>
                  <a:cubicBezTo>
                    <a:pt x="34" y="0"/>
                    <a:pt x="1" y="28"/>
                    <a:pt x="1" y="93"/>
                  </a:cubicBezTo>
                  <a:cubicBezTo>
                    <a:pt x="51" y="636"/>
                    <a:pt x="317" y="1116"/>
                    <a:pt x="809" y="1495"/>
                  </a:cubicBezTo>
                  <a:cubicBezTo>
                    <a:pt x="1167" y="1769"/>
                    <a:pt x="1788" y="2078"/>
                    <a:pt x="2300" y="2078"/>
                  </a:cubicBezTo>
                  <a:cubicBezTo>
                    <a:pt x="2402" y="2078"/>
                    <a:pt x="2499" y="2065"/>
                    <a:pt x="2589" y="2038"/>
                  </a:cubicBezTo>
                  <a:cubicBezTo>
                    <a:pt x="2703" y="1987"/>
                    <a:pt x="2703" y="1874"/>
                    <a:pt x="2589" y="1874"/>
                  </a:cubicBezTo>
                  <a:cubicBezTo>
                    <a:pt x="2110" y="1659"/>
                    <a:pt x="1617" y="1659"/>
                    <a:pt x="1137" y="1394"/>
                  </a:cubicBezTo>
                  <a:cubicBezTo>
                    <a:pt x="645" y="1116"/>
                    <a:pt x="266" y="636"/>
                    <a:pt x="165" y="43"/>
                  </a:cubicBezTo>
                  <a:cubicBezTo>
                    <a:pt x="138" y="16"/>
                    <a:pt x="104" y="0"/>
                    <a:pt x="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6459900" y="3802725"/>
              <a:ext cx="28000" cy="13950"/>
            </a:xfrm>
            <a:custGeom>
              <a:avLst/>
              <a:gdLst/>
              <a:ahLst/>
              <a:cxnLst/>
              <a:rect l="l" t="t" r="r" b="b"/>
              <a:pathLst>
                <a:path w="1120" h="558" extrusionOk="0">
                  <a:moveTo>
                    <a:pt x="94" y="0"/>
                  </a:moveTo>
                  <a:cubicBezTo>
                    <a:pt x="46" y="0"/>
                    <a:pt x="1" y="39"/>
                    <a:pt x="46" y="84"/>
                  </a:cubicBezTo>
                  <a:cubicBezTo>
                    <a:pt x="221" y="300"/>
                    <a:pt x="537" y="558"/>
                    <a:pt x="854" y="558"/>
                  </a:cubicBezTo>
                  <a:cubicBezTo>
                    <a:pt x="926" y="558"/>
                    <a:pt x="998" y="544"/>
                    <a:pt x="1069" y="513"/>
                  </a:cubicBezTo>
                  <a:cubicBezTo>
                    <a:pt x="1119" y="463"/>
                    <a:pt x="1069" y="400"/>
                    <a:pt x="1069" y="400"/>
                  </a:cubicBezTo>
                  <a:cubicBezTo>
                    <a:pt x="955" y="349"/>
                    <a:pt x="791" y="299"/>
                    <a:pt x="690" y="299"/>
                  </a:cubicBezTo>
                  <a:cubicBezTo>
                    <a:pt x="475" y="236"/>
                    <a:pt x="311" y="135"/>
                    <a:pt x="147" y="21"/>
                  </a:cubicBezTo>
                  <a:cubicBezTo>
                    <a:pt x="133" y="7"/>
                    <a:pt x="113" y="0"/>
                    <a:pt x="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6483050" y="3796275"/>
              <a:ext cx="11475" cy="5725"/>
            </a:xfrm>
            <a:custGeom>
              <a:avLst/>
              <a:gdLst/>
              <a:ahLst/>
              <a:cxnLst/>
              <a:rect l="l" t="t" r="r" b="b"/>
              <a:pathLst>
                <a:path w="459" h="229" extrusionOk="0">
                  <a:moveTo>
                    <a:pt x="86" y="0"/>
                  </a:moveTo>
                  <a:cubicBezTo>
                    <a:pt x="16" y="0"/>
                    <a:pt x="0" y="76"/>
                    <a:pt x="92" y="128"/>
                  </a:cubicBezTo>
                  <a:cubicBezTo>
                    <a:pt x="143" y="178"/>
                    <a:pt x="193" y="178"/>
                    <a:pt x="244" y="178"/>
                  </a:cubicBezTo>
                  <a:cubicBezTo>
                    <a:pt x="307" y="229"/>
                    <a:pt x="357" y="229"/>
                    <a:pt x="408" y="229"/>
                  </a:cubicBezTo>
                  <a:cubicBezTo>
                    <a:pt x="408" y="229"/>
                    <a:pt x="458" y="229"/>
                    <a:pt x="408" y="178"/>
                  </a:cubicBezTo>
                  <a:cubicBezTo>
                    <a:pt x="408" y="128"/>
                    <a:pt x="357" y="128"/>
                    <a:pt x="307" y="128"/>
                  </a:cubicBezTo>
                  <a:cubicBezTo>
                    <a:pt x="244" y="64"/>
                    <a:pt x="193" y="64"/>
                    <a:pt x="143" y="14"/>
                  </a:cubicBezTo>
                  <a:cubicBezTo>
                    <a:pt x="121" y="4"/>
                    <a:pt x="102" y="0"/>
                    <a:pt x="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6309500" y="3779450"/>
              <a:ext cx="67600" cy="51950"/>
            </a:xfrm>
            <a:custGeom>
              <a:avLst/>
              <a:gdLst/>
              <a:ahLst/>
              <a:cxnLst/>
              <a:rect l="l" t="t" r="r" b="b"/>
              <a:pathLst>
                <a:path w="2704" h="2078" extrusionOk="0">
                  <a:moveTo>
                    <a:pt x="2603" y="0"/>
                  </a:moveTo>
                  <a:cubicBezTo>
                    <a:pt x="2569" y="0"/>
                    <a:pt x="2539" y="16"/>
                    <a:pt x="2539" y="43"/>
                  </a:cubicBezTo>
                  <a:cubicBezTo>
                    <a:pt x="2438" y="636"/>
                    <a:pt x="2059" y="1116"/>
                    <a:pt x="1516" y="1394"/>
                  </a:cubicBezTo>
                  <a:cubicBezTo>
                    <a:pt x="1087" y="1659"/>
                    <a:pt x="594" y="1659"/>
                    <a:pt x="115" y="1874"/>
                  </a:cubicBezTo>
                  <a:cubicBezTo>
                    <a:pt x="1" y="1874"/>
                    <a:pt x="1" y="1987"/>
                    <a:pt x="115" y="2038"/>
                  </a:cubicBezTo>
                  <a:cubicBezTo>
                    <a:pt x="203" y="2065"/>
                    <a:pt x="299" y="2078"/>
                    <a:pt x="400" y="2078"/>
                  </a:cubicBezTo>
                  <a:cubicBezTo>
                    <a:pt x="907" y="2078"/>
                    <a:pt x="1537" y="1769"/>
                    <a:pt x="1895" y="1495"/>
                  </a:cubicBezTo>
                  <a:cubicBezTo>
                    <a:pt x="2324" y="1116"/>
                    <a:pt x="2602" y="636"/>
                    <a:pt x="2703" y="93"/>
                  </a:cubicBezTo>
                  <a:cubicBezTo>
                    <a:pt x="2703" y="28"/>
                    <a:pt x="2649"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6302875" y="3802725"/>
              <a:ext cx="28000" cy="13950"/>
            </a:xfrm>
            <a:custGeom>
              <a:avLst/>
              <a:gdLst/>
              <a:ahLst/>
              <a:cxnLst/>
              <a:rect l="l" t="t" r="r" b="b"/>
              <a:pathLst>
                <a:path w="1120" h="558" extrusionOk="0">
                  <a:moveTo>
                    <a:pt x="1026" y="0"/>
                  </a:moveTo>
                  <a:cubicBezTo>
                    <a:pt x="1007" y="0"/>
                    <a:pt x="987" y="7"/>
                    <a:pt x="973" y="21"/>
                  </a:cubicBezTo>
                  <a:cubicBezTo>
                    <a:pt x="809" y="135"/>
                    <a:pt x="645" y="236"/>
                    <a:pt x="430" y="299"/>
                  </a:cubicBezTo>
                  <a:cubicBezTo>
                    <a:pt x="316" y="299"/>
                    <a:pt x="165" y="349"/>
                    <a:pt x="51" y="400"/>
                  </a:cubicBezTo>
                  <a:cubicBezTo>
                    <a:pt x="1" y="400"/>
                    <a:pt x="1" y="463"/>
                    <a:pt x="51" y="513"/>
                  </a:cubicBezTo>
                  <a:cubicBezTo>
                    <a:pt x="112" y="544"/>
                    <a:pt x="177" y="558"/>
                    <a:pt x="243" y="558"/>
                  </a:cubicBezTo>
                  <a:cubicBezTo>
                    <a:pt x="534" y="558"/>
                    <a:pt x="858" y="300"/>
                    <a:pt x="1074" y="84"/>
                  </a:cubicBezTo>
                  <a:cubicBezTo>
                    <a:pt x="1119" y="39"/>
                    <a:pt x="1074"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6295925" y="3796275"/>
              <a:ext cx="11800" cy="5725"/>
            </a:xfrm>
            <a:custGeom>
              <a:avLst/>
              <a:gdLst/>
              <a:ahLst/>
              <a:cxnLst/>
              <a:rect l="l" t="t" r="r" b="b"/>
              <a:pathLst>
                <a:path w="472" h="229" extrusionOk="0">
                  <a:moveTo>
                    <a:pt x="363" y="0"/>
                  </a:moveTo>
                  <a:cubicBezTo>
                    <a:pt x="351" y="0"/>
                    <a:pt x="339" y="4"/>
                    <a:pt x="329" y="14"/>
                  </a:cubicBezTo>
                  <a:cubicBezTo>
                    <a:pt x="279" y="64"/>
                    <a:pt x="216" y="64"/>
                    <a:pt x="165" y="128"/>
                  </a:cubicBezTo>
                  <a:cubicBezTo>
                    <a:pt x="115" y="128"/>
                    <a:pt x="51" y="128"/>
                    <a:pt x="1" y="178"/>
                  </a:cubicBezTo>
                  <a:cubicBezTo>
                    <a:pt x="1" y="229"/>
                    <a:pt x="1" y="229"/>
                    <a:pt x="51" y="229"/>
                  </a:cubicBezTo>
                  <a:cubicBezTo>
                    <a:pt x="115" y="229"/>
                    <a:pt x="165" y="229"/>
                    <a:pt x="216" y="178"/>
                  </a:cubicBezTo>
                  <a:cubicBezTo>
                    <a:pt x="279" y="178"/>
                    <a:pt x="329" y="178"/>
                    <a:pt x="380" y="128"/>
                  </a:cubicBezTo>
                  <a:cubicBezTo>
                    <a:pt x="472" y="76"/>
                    <a:pt x="415"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6336925" y="3729375"/>
              <a:ext cx="7650" cy="12175"/>
            </a:xfrm>
            <a:custGeom>
              <a:avLst/>
              <a:gdLst/>
              <a:ahLst/>
              <a:cxnLst/>
              <a:rect l="l" t="t" r="r" b="b"/>
              <a:pathLst>
                <a:path w="306" h="487" extrusionOk="0">
                  <a:moveTo>
                    <a:pt x="205" y="0"/>
                  </a:moveTo>
                  <a:cubicBezTo>
                    <a:pt x="170" y="0"/>
                    <a:pt x="141" y="13"/>
                    <a:pt x="141" y="38"/>
                  </a:cubicBezTo>
                  <a:cubicBezTo>
                    <a:pt x="141" y="89"/>
                    <a:pt x="141" y="139"/>
                    <a:pt x="104" y="190"/>
                  </a:cubicBezTo>
                  <a:cubicBezTo>
                    <a:pt x="91" y="202"/>
                    <a:pt x="91" y="202"/>
                    <a:pt x="91" y="202"/>
                  </a:cubicBezTo>
                  <a:cubicBezTo>
                    <a:pt x="91" y="253"/>
                    <a:pt x="40" y="316"/>
                    <a:pt x="40" y="366"/>
                  </a:cubicBezTo>
                  <a:cubicBezTo>
                    <a:pt x="0" y="406"/>
                    <a:pt x="24" y="486"/>
                    <a:pt x="85" y="486"/>
                  </a:cubicBezTo>
                  <a:cubicBezTo>
                    <a:pt x="102" y="486"/>
                    <a:pt x="120" y="481"/>
                    <a:pt x="141" y="468"/>
                  </a:cubicBezTo>
                  <a:cubicBezTo>
                    <a:pt x="255" y="468"/>
                    <a:pt x="306" y="366"/>
                    <a:pt x="306" y="316"/>
                  </a:cubicBezTo>
                  <a:lnTo>
                    <a:pt x="306" y="265"/>
                  </a:lnTo>
                  <a:lnTo>
                    <a:pt x="306" y="101"/>
                  </a:lnTo>
                  <a:lnTo>
                    <a:pt x="306" y="38"/>
                  </a:lnTo>
                  <a:cubicBezTo>
                    <a:pt x="280" y="13"/>
                    <a:pt x="239" y="0"/>
                    <a:pt x="2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6329725" y="3727475"/>
              <a:ext cx="7600" cy="11425"/>
            </a:xfrm>
            <a:custGeom>
              <a:avLst/>
              <a:gdLst/>
              <a:ahLst/>
              <a:cxnLst/>
              <a:rect l="l" t="t" r="r" b="b"/>
              <a:pathLst>
                <a:path w="304" h="457" extrusionOk="0">
                  <a:moveTo>
                    <a:pt x="215" y="1"/>
                  </a:moveTo>
                  <a:cubicBezTo>
                    <a:pt x="202" y="1"/>
                    <a:pt x="189" y="13"/>
                    <a:pt x="177" y="13"/>
                  </a:cubicBezTo>
                  <a:cubicBezTo>
                    <a:pt x="139" y="38"/>
                    <a:pt x="114" y="76"/>
                    <a:pt x="114" y="114"/>
                  </a:cubicBezTo>
                  <a:cubicBezTo>
                    <a:pt x="114" y="127"/>
                    <a:pt x="114" y="139"/>
                    <a:pt x="114" y="152"/>
                  </a:cubicBezTo>
                  <a:cubicBezTo>
                    <a:pt x="114" y="190"/>
                    <a:pt x="101" y="228"/>
                    <a:pt x="63" y="228"/>
                  </a:cubicBezTo>
                  <a:cubicBezTo>
                    <a:pt x="63" y="278"/>
                    <a:pt x="0" y="278"/>
                    <a:pt x="0" y="329"/>
                  </a:cubicBezTo>
                  <a:cubicBezTo>
                    <a:pt x="0" y="392"/>
                    <a:pt x="0" y="392"/>
                    <a:pt x="63" y="442"/>
                  </a:cubicBezTo>
                  <a:cubicBezTo>
                    <a:pt x="73" y="452"/>
                    <a:pt x="84" y="456"/>
                    <a:pt x="97" y="456"/>
                  </a:cubicBezTo>
                  <a:cubicBezTo>
                    <a:pt x="151" y="456"/>
                    <a:pt x="227" y="380"/>
                    <a:pt x="278" y="329"/>
                  </a:cubicBezTo>
                  <a:cubicBezTo>
                    <a:pt x="278" y="304"/>
                    <a:pt x="290" y="278"/>
                    <a:pt x="290" y="240"/>
                  </a:cubicBezTo>
                  <a:cubicBezTo>
                    <a:pt x="303" y="203"/>
                    <a:pt x="303" y="165"/>
                    <a:pt x="278" y="114"/>
                  </a:cubicBezTo>
                  <a:cubicBezTo>
                    <a:pt x="278" y="89"/>
                    <a:pt x="278" y="76"/>
                    <a:pt x="265" y="51"/>
                  </a:cubicBezTo>
                  <a:cubicBezTo>
                    <a:pt x="265" y="26"/>
                    <a:pt x="253" y="1"/>
                    <a:pt x="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6187975" y="3756825"/>
              <a:ext cx="21500" cy="36050"/>
            </a:xfrm>
            <a:custGeom>
              <a:avLst/>
              <a:gdLst/>
              <a:ahLst/>
              <a:cxnLst/>
              <a:rect l="l" t="t" r="r" b="b"/>
              <a:pathLst>
                <a:path w="860" h="1442" extrusionOk="0">
                  <a:moveTo>
                    <a:pt x="777" y="1"/>
                  </a:moveTo>
                  <a:cubicBezTo>
                    <a:pt x="736" y="1"/>
                    <a:pt x="695" y="26"/>
                    <a:pt x="695" y="77"/>
                  </a:cubicBezTo>
                  <a:cubicBezTo>
                    <a:pt x="645" y="342"/>
                    <a:pt x="594" y="620"/>
                    <a:pt x="480" y="834"/>
                  </a:cubicBezTo>
                  <a:cubicBezTo>
                    <a:pt x="329" y="998"/>
                    <a:pt x="102" y="1163"/>
                    <a:pt x="1" y="1314"/>
                  </a:cubicBezTo>
                  <a:cubicBezTo>
                    <a:pt x="1" y="1365"/>
                    <a:pt x="1" y="1441"/>
                    <a:pt x="54" y="1441"/>
                  </a:cubicBezTo>
                  <a:cubicBezTo>
                    <a:pt x="67" y="1441"/>
                    <a:pt x="82" y="1437"/>
                    <a:pt x="102" y="1428"/>
                  </a:cubicBezTo>
                  <a:cubicBezTo>
                    <a:pt x="329" y="1428"/>
                    <a:pt x="543" y="1163"/>
                    <a:pt x="695" y="948"/>
                  </a:cubicBezTo>
                  <a:cubicBezTo>
                    <a:pt x="809" y="670"/>
                    <a:pt x="859" y="405"/>
                    <a:pt x="859" y="77"/>
                  </a:cubicBezTo>
                  <a:cubicBezTo>
                    <a:pt x="859" y="26"/>
                    <a:pt x="818"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 name="Google Shape;733;p8"/>
          <p:cNvGrpSpPr/>
          <p:nvPr/>
        </p:nvGrpSpPr>
        <p:grpSpPr>
          <a:xfrm flipH="1">
            <a:off x="-274144" y="4182997"/>
            <a:ext cx="1974485" cy="1276622"/>
            <a:chOff x="5945525" y="2467925"/>
            <a:chExt cx="1071750" cy="692950"/>
          </a:xfrm>
        </p:grpSpPr>
        <p:sp>
          <p:nvSpPr>
            <p:cNvPr id="734" name="Google Shape;734;p8"/>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8"/>
          <p:cNvSpPr txBox="1">
            <a:spLocks noGrp="1"/>
          </p:cNvSpPr>
          <p:nvPr>
            <p:ph type="title"/>
          </p:nvPr>
        </p:nvSpPr>
        <p:spPr>
          <a:xfrm>
            <a:off x="713100" y="1307100"/>
            <a:ext cx="4534800" cy="2529300"/>
          </a:xfrm>
          <a:prstGeom prst="rect">
            <a:avLst/>
          </a:prstGeom>
        </p:spPr>
        <p:txBody>
          <a:bodyPr spcFirstLastPara="1" wrap="square" lIns="91425" tIns="91425" rIns="91425" bIns="91425" anchor="ctr" anchorCtr="0">
            <a:noAutofit/>
          </a:bodyPr>
          <a:lstStyle>
            <a:lvl1pPr lvl="0" algn="l">
              <a:spcBef>
                <a:spcPts val="0"/>
              </a:spcBef>
              <a:spcAft>
                <a:spcPts val="0"/>
              </a:spcAft>
              <a:buClr>
                <a:schemeClr val="lt1"/>
              </a:buClr>
              <a:buSzPts val="4800"/>
              <a:buNone/>
              <a:defRPr sz="100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881"/>
        <p:cNvGrpSpPr/>
        <p:nvPr/>
      </p:nvGrpSpPr>
      <p:grpSpPr>
        <a:xfrm>
          <a:off x="0" y="0"/>
          <a:ext cx="0" cy="0"/>
          <a:chOff x="0" y="0"/>
          <a:chExt cx="0" cy="0"/>
        </a:xfrm>
      </p:grpSpPr>
      <p:sp>
        <p:nvSpPr>
          <p:cNvPr id="882" name="Google Shape;882;p11"/>
          <p:cNvSpPr/>
          <p:nvPr/>
        </p:nvSpPr>
        <p:spPr>
          <a:xfrm>
            <a:off x="1019446" y="-52092"/>
            <a:ext cx="417893" cy="729072"/>
          </a:xfrm>
          <a:custGeom>
            <a:avLst/>
            <a:gdLst/>
            <a:ahLst/>
            <a:cxnLst/>
            <a:rect l="l" t="t" r="r" b="b"/>
            <a:pathLst>
              <a:path w="16694" h="29125" extrusionOk="0">
                <a:moveTo>
                  <a:pt x="11831" y="10038"/>
                </a:moveTo>
                <a:lnTo>
                  <a:pt x="11831" y="10038"/>
                </a:lnTo>
                <a:cubicBezTo>
                  <a:pt x="11944" y="10067"/>
                  <a:pt x="12087" y="10123"/>
                  <a:pt x="12200" y="10180"/>
                </a:cubicBezTo>
                <a:cubicBezTo>
                  <a:pt x="12343" y="10266"/>
                  <a:pt x="12485" y="10323"/>
                  <a:pt x="12598" y="10408"/>
                </a:cubicBezTo>
                <a:lnTo>
                  <a:pt x="11831" y="10038"/>
                </a:lnTo>
                <a:close/>
                <a:moveTo>
                  <a:pt x="4039" y="12228"/>
                </a:moveTo>
                <a:cubicBezTo>
                  <a:pt x="3726" y="12313"/>
                  <a:pt x="3385" y="12370"/>
                  <a:pt x="3044" y="12427"/>
                </a:cubicBezTo>
                <a:cubicBezTo>
                  <a:pt x="3044" y="12370"/>
                  <a:pt x="3072" y="12342"/>
                  <a:pt x="3072" y="12285"/>
                </a:cubicBezTo>
                <a:cubicBezTo>
                  <a:pt x="3385" y="12256"/>
                  <a:pt x="3726" y="12256"/>
                  <a:pt x="4039" y="12228"/>
                </a:cubicBezTo>
                <a:close/>
                <a:moveTo>
                  <a:pt x="4977" y="12683"/>
                </a:moveTo>
                <a:lnTo>
                  <a:pt x="4977" y="12683"/>
                </a:lnTo>
                <a:cubicBezTo>
                  <a:pt x="4892" y="12740"/>
                  <a:pt x="4807" y="12853"/>
                  <a:pt x="4750" y="12967"/>
                </a:cubicBezTo>
                <a:cubicBezTo>
                  <a:pt x="4608" y="12996"/>
                  <a:pt x="4437" y="13052"/>
                  <a:pt x="4295" y="13081"/>
                </a:cubicBezTo>
                <a:cubicBezTo>
                  <a:pt x="4295" y="13024"/>
                  <a:pt x="4323" y="12939"/>
                  <a:pt x="4352" y="12853"/>
                </a:cubicBezTo>
                <a:cubicBezTo>
                  <a:pt x="4579" y="12797"/>
                  <a:pt x="4778" y="12740"/>
                  <a:pt x="4977" y="12683"/>
                </a:cubicBezTo>
                <a:close/>
                <a:moveTo>
                  <a:pt x="2902" y="12569"/>
                </a:moveTo>
                <a:lnTo>
                  <a:pt x="2902" y="12569"/>
                </a:lnTo>
                <a:cubicBezTo>
                  <a:pt x="2873" y="12768"/>
                  <a:pt x="2873" y="12939"/>
                  <a:pt x="2873" y="13138"/>
                </a:cubicBezTo>
                <a:cubicBezTo>
                  <a:pt x="2731" y="13166"/>
                  <a:pt x="2589" y="13195"/>
                  <a:pt x="2447" y="13223"/>
                </a:cubicBezTo>
                <a:cubicBezTo>
                  <a:pt x="2447" y="13024"/>
                  <a:pt x="2447" y="12825"/>
                  <a:pt x="2475" y="12626"/>
                </a:cubicBezTo>
                <a:cubicBezTo>
                  <a:pt x="2617" y="12597"/>
                  <a:pt x="2759" y="12597"/>
                  <a:pt x="2902" y="12569"/>
                </a:cubicBezTo>
                <a:close/>
                <a:moveTo>
                  <a:pt x="4210" y="12910"/>
                </a:moveTo>
                <a:lnTo>
                  <a:pt x="4210" y="12910"/>
                </a:lnTo>
                <a:cubicBezTo>
                  <a:pt x="4181" y="12996"/>
                  <a:pt x="4153" y="13052"/>
                  <a:pt x="4124" y="13138"/>
                </a:cubicBezTo>
                <a:cubicBezTo>
                  <a:pt x="3982" y="13166"/>
                  <a:pt x="3840" y="13223"/>
                  <a:pt x="3669" y="13252"/>
                </a:cubicBezTo>
                <a:cubicBezTo>
                  <a:pt x="3698" y="13195"/>
                  <a:pt x="3698" y="13109"/>
                  <a:pt x="3726" y="13052"/>
                </a:cubicBezTo>
                <a:cubicBezTo>
                  <a:pt x="3868" y="12996"/>
                  <a:pt x="4039" y="12967"/>
                  <a:pt x="4210" y="12910"/>
                </a:cubicBezTo>
                <a:close/>
                <a:moveTo>
                  <a:pt x="2930" y="12285"/>
                </a:moveTo>
                <a:cubicBezTo>
                  <a:pt x="2930" y="12342"/>
                  <a:pt x="2902" y="12398"/>
                  <a:pt x="2902" y="12455"/>
                </a:cubicBezTo>
                <a:cubicBezTo>
                  <a:pt x="2759" y="12484"/>
                  <a:pt x="2617" y="12512"/>
                  <a:pt x="2475" y="12512"/>
                </a:cubicBezTo>
                <a:cubicBezTo>
                  <a:pt x="2475" y="12484"/>
                  <a:pt x="2475" y="12455"/>
                  <a:pt x="2503" y="12398"/>
                </a:cubicBezTo>
                <a:cubicBezTo>
                  <a:pt x="2503" y="12365"/>
                  <a:pt x="2474" y="12351"/>
                  <a:pt x="2450" y="12351"/>
                </a:cubicBezTo>
                <a:cubicBezTo>
                  <a:pt x="2433" y="12351"/>
                  <a:pt x="2418" y="12358"/>
                  <a:pt x="2418" y="12370"/>
                </a:cubicBezTo>
                <a:cubicBezTo>
                  <a:pt x="2390" y="12427"/>
                  <a:pt x="2390" y="12484"/>
                  <a:pt x="2390" y="12541"/>
                </a:cubicBezTo>
                <a:cubicBezTo>
                  <a:pt x="2162" y="12569"/>
                  <a:pt x="1963" y="12569"/>
                  <a:pt x="1764" y="12569"/>
                </a:cubicBezTo>
                <a:cubicBezTo>
                  <a:pt x="1707" y="12569"/>
                  <a:pt x="1707" y="12683"/>
                  <a:pt x="1764" y="12683"/>
                </a:cubicBezTo>
                <a:cubicBezTo>
                  <a:pt x="1963" y="12683"/>
                  <a:pt x="2162" y="12654"/>
                  <a:pt x="2361" y="12626"/>
                </a:cubicBezTo>
                <a:lnTo>
                  <a:pt x="2361" y="12626"/>
                </a:lnTo>
                <a:cubicBezTo>
                  <a:pt x="2333" y="12711"/>
                  <a:pt x="2333" y="12797"/>
                  <a:pt x="2333" y="12882"/>
                </a:cubicBezTo>
                <a:cubicBezTo>
                  <a:pt x="2304" y="12853"/>
                  <a:pt x="2304" y="12825"/>
                  <a:pt x="2304" y="12825"/>
                </a:cubicBezTo>
                <a:cubicBezTo>
                  <a:pt x="2293" y="12803"/>
                  <a:pt x="2274" y="12794"/>
                  <a:pt x="2255" y="12794"/>
                </a:cubicBezTo>
                <a:cubicBezTo>
                  <a:pt x="2223" y="12794"/>
                  <a:pt x="2191" y="12818"/>
                  <a:pt x="2191" y="12853"/>
                </a:cubicBezTo>
                <a:cubicBezTo>
                  <a:pt x="2191" y="12996"/>
                  <a:pt x="2191" y="13138"/>
                  <a:pt x="2162" y="13280"/>
                </a:cubicBezTo>
                <a:cubicBezTo>
                  <a:pt x="2162" y="13280"/>
                  <a:pt x="2134" y="13308"/>
                  <a:pt x="2105" y="13308"/>
                </a:cubicBezTo>
                <a:cubicBezTo>
                  <a:pt x="1906" y="12996"/>
                  <a:pt x="1707" y="12683"/>
                  <a:pt x="1537" y="12342"/>
                </a:cubicBezTo>
                <a:cubicBezTo>
                  <a:pt x="1992" y="12313"/>
                  <a:pt x="2475" y="12313"/>
                  <a:pt x="2930" y="12285"/>
                </a:cubicBezTo>
                <a:close/>
                <a:moveTo>
                  <a:pt x="3584" y="13081"/>
                </a:moveTo>
                <a:cubicBezTo>
                  <a:pt x="3584" y="13166"/>
                  <a:pt x="3556" y="13223"/>
                  <a:pt x="3556" y="13308"/>
                </a:cubicBezTo>
                <a:cubicBezTo>
                  <a:pt x="3385" y="13337"/>
                  <a:pt x="3214" y="13394"/>
                  <a:pt x="3044" y="13451"/>
                </a:cubicBezTo>
                <a:cubicBezTo>
                  <a:pt x="3015" y="13365"/>
                  <a:pt x="3015" y="13308"/>
                  <a:pt x="3015" y="13223"/>
                </a:cubicBezTo>
                <a:cubicBezTo>
                  <a:pt x="3214" y="13166"/>
                  <a:pt x="3413" y="13138"/>
                  <a:pt x="3584" y="13081"/>
                </a:cubicBezTo>
                <a:close/>
                <a:moveTo>
                  <a:pt x="4693" y="13081"/>
                </a:moveTo>
                <a:cubicBezTo>
                  <a:pt x="4665" y="13195"/>
                  <a:pt x="4636" y="13337"/>
                  <a:pt x="4608" y="13451"/>
                </a:cubicBezTo>
                <a:cubicBezTo>
                  <a:pt x="4466" y="13479"/>
                  <a:pt x="4323" y="13536"/>
                  <a:pt x="4181" y="13564"/>
                </a:cubicBezTo>
                <a:cubicBezTo>
                  <a:pt x="4210" y="13451"/>
                  <a:pt x="4238" y="13337"/>
                  <a:pt x="4266" y="13223"/>
                </a:cubicBezTo>
                <a:cubicBezTo>
                  <a:pt x="4409" y="13166"/>
                  <a:pt x="4551" y="13138"/>
                  <a:pt x="4693" y="13081"/>
                </a:cubicBezTo>
                <a:close/>
                <a:moveTo>
                  <a:pt x="2873" y="13252"/>
                </a:moveTo>
                <a:cubicBezTo>
                  <a:pt x="2873" y="13337"/>
                  <a:pt x="2873" y="13422"/>
                  <a:pt x="2873" y="13479"/>
                </a:cubicBezTo>
                <a:cubicBezTo>
                  <a:pt x="2731" y="13507"/>
                  <a:pt x="2617" y="13564"/>
                  <a:pt x="2475" y="13593"/>
                </a:cubicBezTo>
                <a:cubicBezTo>
                  <a:pt x="2475" y="13507"/>
                  <a:pt x="2447" y="13422"/>
                  <a:pt x="2447" y="13337"/>
                </a:cubicBezTo>
                <a:cubicBezTo>
                  <a:pt x="2589" y="13308"/>
                  <a:pt x="2731" y="13280"/>
                  <a:pt x="2873" y="13252"/>
                </a:cubicBezTo>
                <a:close/>
                <a:moveTo>
                  <a:pt x="4096" y="13280"/>
                </a:moveTo>
                <a:lnTo>
                  <a:pt x="4096" y="13280"/>
                </a:lnTo>
                <a:cubicBezTo>
                  <a:pt x="4067" y="13365"/>
                  <a:pt x="4067" y="13479"/>
                  <a:pt x="4067" y="13593"/>
                </a:cubicBezTo>
                <a:cubicBezTo>
                  <a:pt x="3925" y="13621"/>
                  <a:pt x="3755" y="13678"/>
                  <a:pt x="3612" y="13706"/>
                </a:cubicBezTo>
                <a:cubicBezTo>
                  <a:pt x="3641" y="13593"/>
                  <a:pt x="3641" y="13507"/>
                  <a:pt x="3669" y="13394"/>
                </a:cubicBezTo>
                <a:cubicBezTo>
                  <a:pt x="3812" y="13365"/>
                  <a:pt x="3954" y="13308"/>
                  <a:pt x="4096" y="13280"/>
                </a:cubicBezTo>
                <a:close/>
                <a:moveTo>
                  <a:pt x="3527" y="13422"/>
                </a:moveTo>
                <a:cubicBezTo>
                  <a:pt x="3527" y="13536"/>
                  <a:pt x="3499" y="13621"/>
                  <a:pt x="3499" y="13735"/>
                </a:cubicBezTo>
                <a:cubicBezTo>
                  <a:pt x="3357" y="13763"/>
                  <a:pt x="3186" y="13792"/>
                  <a:pt x="3044" y="13820"/>
                </a:cubicBezTo>
                <a:cubicBezTo>
                  <a:pt x="3044" y="13735"/>
                  <a:pt x="3044" y="13650"/>
                  <a:pt x="3044" y="13564"/>
                </a:cubicBezTo>
                <a:cubicBezTo>
                  <a:pt x="3214" y="13536"/>
                  <a:pt x="3357" y="13479"/>
                  <a:pt x="3527" y="13422"/>
                </a:cubicBezTo>
                <a:close/>
                <a:moveTo>
                  <a:pt x="2873" y="13593"/>
                </a:moveTo>
                <a:cubicBezTo>
                  <a:pt x="2873" y="13678"/>
                  <a:pt x="2873" y="13763"/>
                  <a:pt x="2902" y="13820"/>
                </a:cubicBezTo>
                <a:cubicBezTo>
                  <a:pt x="2759" y="13849"/>
                  <a:pt x="2646" y="13849"/>
                  <a:pt x="2503" y="13877"/>
                </a:cubicBezTo>
                <a:cubicBezTo>
                  <a:pt x="2503" y="13820"/>
                  <a:pt x="2503" y="13763"/>
                  <a:pt x="2503" y="13706"/>
                </a:cubicBezTo>
                <a:cubicBezTo>
                  <a:pt x="2617" y="13678"/>
                  <a:pt x="2759" y="13621"/>
                  <a:pt x="2873" y="13593"/>
                </a:cubicBezTo>
                <a:close/>
                <a:moveTo>
                  <a:pt x="5461" y="13394"/>
                </a:moveTo>
                <a:lnTo>
                  <a:pt x="5461" y="13394"/>
                </a:lnTo>
                <a:cubicBezTo>
                  <a:pt x="5432" y="13536"/>
                  <a:pt x="5432" y="13706"/>
                  <a:pt x="5404" y="13849"/>
                </a:cubicBezTo>
                <a:cubicBezTo>
                  <a:pt x="5176" y="13849"/>
                  <a:pt x="4949" y="13849"/>
                  <a:pt x="4721" y="13877"/>
                </a:cubicBezTo>
                <a:cubicBezTo>
                  <a:pt x="4721" y="13763"/>
                  <a:pt x="4750" y="13650"/>
                  <a:pt x="4750" y="13536"/>
                </a:cubicBezTo>
                <a:cubicBezTo>
                  <a:pt x="4977" y="13479"/>
                  <a:pt x="5233" y="13422"/>
                  <a:pt x="5461" y="13394"/>
                </a:cubicBezTo>
                <a:close/>
                <a:moveTo>
                  <a:pt x="4608" y="13564"/>
                </a:moveTo>
                <a:cubicBezTo>
                  <a:pt x="4579" y="13678"/>
                  <a:pt x="4579" y="13792"/>
                  <a:pt x="4579" y="13877"/>
                </a:cubicBezTo>
                <a:cubicBezTo>
                  <a:pt x="4437" y="13906"/>
                  <a:pt x="4295" y="13906"/>
                  <a:pt x="4181" y="13934"/>
                </a:cubicBezTo>
                <a:cubicBezTo>
                  <a:pt x="4181" y="13849"/>
                  <a:pt x="4181" y="13763"/>
                  <a:pt x="4181" y="13678"/>
                </a:cubicBezTo>
                <a:cubicBezTo>
                  <a:pt x="4323" y="13650"/>
                  <a:pt x="4466" y="13621"/>
                  <a:pt x="4608" y="13564"/>
                </a:cubicBezTo>
                <a:close/>
                <a:moveTo>
                  <a:pt x="4039" y="13706"/>
                </a:moveTo>
                <a:cubicBezTo>
                  <a:pt x="4039" y="13792"/>
                  <a:pt x="4039" y="13877"/>
                  <a:pt x="4039" y="13962"/>
                </a:cubicBezTo>
                <a:cubicBezTo>
                  <a:pt x="3897" y="13962"/>
                  <a:pt x="3755" y="13991"/>
                  <a:pt x="3584" y="14019"/>
                </a:cubicBezTo>
                <a:cubicBezTo>
                  <a:pt x="3612" y="13962"/>
                  <a:pt x="3612" y="13877"/>
                  <a:pt x="3612" y="13820"/>
                </a:cubicBezTo>
                <a:cubicBezTo>
                  <a:pt x="3755" y="13792"/>
                  <a:pt x="3897" y="13735"/>
                  <a:pt x="4039" y="13706"/>
                </a:cubicBezTo>
                <a:close/>
                <a:moveTo>
                  <a:pt x="3499" y="13849"/>
                </a:moveTo>
                <a:cubicBezTo>
                  <a:pt x="3470" y="13906"/>
                  <a:pt x="3470" y="13991"/>
                  <a:pt x="3470" y="14048"/>
                </a:cubicBezTo>
                <a:cubicBezTo>
                  <a:pt x="3328" y="14076"/>
                  <a:pt x="3214" y="14105"/>
                  <a:pt x="3072" y="14133"/>
                </a:cubicBezTo>
                <a:cubicBezTo>
                  <a:pt x="3072" y="14076"/>
                  <a:pt x="3072" y="13991"/>
                  <a:pt x="3044" y="13906"/>
                </a:cubicBezTo>
                <a:cubicBezTo>
                  <a:pt x="3186" y="13906"/>
                  <a:pt x="3357" y="13877"/>
                  <a:pt x="3499" y="13849"/>
                </a:cubicBezTo>
                <a:close/>
                <a:moveTo>
                  <a:pt x="2902" y="13934"/>
                </a:moveTo>
                <a:cubicBezTo>
                  <a:pt x="2902" y="14019"/>
                  <a:pt x="2930" y="14105"/>
                  <a:pt x="2930" y="14190"/>
                </a:cubicBezTo>
                <a:cubicBezTo>
                  <a:pt x="2845" y="14190"/>
                  <a:pt x="2788" y="14218"/>
                  <a:pt x="2702" y="14247"/>
                </a:cubicBezTo>
                <a:cubicBezTo>
                  <a:pt x="2646" y="14161"/>
                  <a:pt x="2589" y="14048"/>
                  <a:pt x="2532" y="13962"/>
                </a:cubicBezTo>
                <a:cubicBezTo>
                  <a:pt x="2646" y="13962"/>
                  <a:pt x="2788" y="13962"/>
                  <a:pt x="2902" y="13934"/>
                </a:cubicBezTo>
                <a:close/>
                <a:moveTo>
                  <a:pt x="4579" y="13991"/>
                </a:moveTo>
                <a:cubicBezTo>
                  <a:pt x="4579" y="14105"/>
                  <a:pt x="4579" y="14218"/>
                  <a:pt x="4579" y="14304"/>
                </a:cubicBezTo>
                <a:lnTo>
                  <a:pt x="4181" y="14304"/>
                </a:lnTo>
                <a:cubicBezTo>
                  <a:pt x="4181" y="14218"/>
                  <a:pt x="4153" y="14133"/>
                  <a:pt x="4153" y="14048"/>
                </a:cubicBezTo>
                <a:cubicBezTo>
                  <a:pt x="4295" y="14019"/>
                  <a:pt x="4437" y="14019"/>
                  <a:pt x="4579" y="13991"/>
                </a:cubicBezTo>
                <a:close/>
                <a:moveTo>
                  <a:pt x="4039" y="14076"/>
                </a:moveTo>
                <a:cubicBezTo>
                  <a:pt x="4039" y="14161"/>
                  <a:pt x="4039" y="14247"/>
                  <a:pt x="4039" y="14304"/>
                </a:cubicBezTo>
                <a:cubicBezTo>
                  <a:pt x="3897" y="14332"/>
                  <a:pt x="3726" y="14332"/>
                  <a:pt x="3584" y="14332"/>
                </a:cubicBezTo>
                <a:cubicBezTo>
                  <a:pt x="3584" y="14275"/>
                  <a:pt x="3584" y="14218"/>
                  <a:pt x="3584" y="14133"/>
                </a:cubicBezTo>
                <a:cubicBezTo>
                  <a:pt x="3726" y="14105"/>
                  <a:pt x="3897" y="14076"/>
                  <a:pt x="4039" y="14076"/>
                </a:cubicBezTo>
                <a:close/>
                <a:moveTo>
                  <a:pt x="5404" y="13962"/>
                </a:moveTo>
                <a:cubicBezTo>
                  <a:pt x="5404" y="14076"/>
                  <a:pt x="5404" y="14218"/>
                  <a:pt x="5404" y="14332"/>
                </a:cubicBezTo>
                <a:cubicBezTo>
                  <a:pt x="5176" y="14332"/>
                  <a:pt x="4949" y="14332"/>
                  <a:pt x="4721" y="14304"/>
                </a:cubicBezTo>
                <a:cubicBezTo>
                  <a:pt x="4721" y="14218"/>
                  <a:pt x="4721" y="14105"/>
                  <a:pt x="4721" y="13991"/>
                </a:cubicBezTo>
                <a:cubicBezTo>
                  <a:pt x="4949" y="13962"/>
                  <a:pt x="5176" y="13962"/>
                  <a:pt x="5404" y="13962"/>
                </a:cubicBezTo>
                <a:close/>
                <a:moveTo>
                  <a:pt x="3470" y="14161"/>
                </a:moveTo>
                <a:cubicBezTo>
                  <a:pt x="3470" y="14218"/>
                  <a:pt x="3470" y="14275"/>
                  <a:pt x="3470" y="14332"/>
                </a:cubicBezTo>
                <a:cubicBezTo>
                  <a:pt x="3357" y="14361"/>
                  <a:pt x="3214" y="14361"/>
                  <a:pt x="3101" y="14361"/>
                </a:cubicBezTo>
                <a:cubicBezTo>
                  <a:pt x="3101" y="14332"/>
                  <a:pt x="3101" y="14304"/>
                  <a:pt x="3101" y="14247"/>
                </a:cubicBezTo>
                <a:cubicBezTo>
                  <a:pt x="3214" y="14218"/>
                  <a:pt x="3328" y="14190"/>
                  <a:pt x="3470" y="14161"/>
                </a:cubicBezTo>
                <a:close/>
                <a:moveTo>
                  <a:pt x="2930" y="14304"/>
                </a:moveTo>
                <a:cubicBezTo>
                  <a:pt x="2930" y="14332"/>
                  <a:pt x="2958" y="14361"/>
                  <a:pt x="2958" y="14389"/>
                </a:cubicBezTo>
                <a:lnTo>
                  <a:pt x="2759" y="14389"/>
                </a:lnTo>
                <a:cubicBezTo>
                  <a:pt x="2759" y="14389"/>
                  <a:pt x="2759" y="14361"/>
                  <a:pt x="2759" y="14332"/>
                </a:cubicBezTo>
                <a:cubicBezTo>
                  <a:pt x="2816" y="14332"/>
                  <a:pt x="2873" y="14304"/>
                  <a:pt x="2930" y="14304"/>
                </a:cubicBezTo>
                <a:close/>
                <a:moveTo>
                  <a:pt x="3157" y="14872"/>
                </a:moveTo>
                <a:cubicBezTo>
                  <a:pt x="3271" y="14872"/>
                  <a:pt x="3385" y="14901"/>
                  <a:pt x="3470" y="14901"/>
                </a:cubicBezTo>
                <a:cubicBezTo>
                  <a:pt x="3385" y="14929"/>
                  <a:pt x="3271" y="14929"/>
                  <a:pt x="3186" y="14958"/>
                </a:cubicBezTo>
                <a:cubicBezTo>
                  <a:pt x="3186" y="14929"/>
                  <a:pt x="3186" y="14901"/>
                  <a:pt x="3157" y="14872"/>
                </a:cubicBezTo>
                <a:close/>
                <a:moveTo>
                  <a:pt x="2702" y="14816"/>
                </a:moveTo>
                <a:cubicBezTo>
                  <a:pt x="2816" y="14816"/>
                  <a:pt x="2902" y="14844"/>
                  <a:pt x="3015" y="14844"/>
                </a:cubicBezTo>
                <a:cubicBezTo>
                  <a:pt x="3015" y="14901"/>
                  <a:pt x="3044" y="14958"/>
                  <a:pt x="3044" y="14986"/>
                </a:cubicBezTo>
                <a:cubicBezTo>
                  <a:pt x="2958" y="15015"/>
                  <a:pt x="2873" y="15043"/>
                  <a:pt x="2788" y="15043"/>
                </a:cubicBezTo>
                <a:cubicBezTo>
                  <a:pt x="2759" y="14958"/>
                  <a:pt x="2731" y="14901"/>
                  <a:pt x="2702" y="14816"/>
                </a:cubicBezTo>
                <a:close/>
                <a:moveTo>
                  <a:pt x="2589" y="14844"/>
                </a:moveTo>
                <a:cubicBezTo>
                  <a:pt x="2589" y="14901"/>
                  <a:pt x="2617" y="14929"/>
                  <a:pt x="2617" y="14958"/>
                </a:cubicBezTo>
                <a:cubicBezTo>
                  <a:pt x="2617" y="14986"/>
                  <a:pt x="2646" y="15043"/>
                  <a:pt x="2646" y="15071"/>
                </a:cubicBezTo>
                <a:cubicBezTo>
                  <a:pt x="2560" y="15100"/>
                  <a:pt x="2475" y="15100"/>
                  <a:pt x="2390" y="15128"/>
                </a:cubicBezTo>
                <a:cubicBezTo>
                  <a:pt x="2390" y="15071"/>
                  <a:pt x="2390" y="15043"/>
                  <a:pt x="2390" y="14986"/>
                </a:cubicBezTo>
                <a:cubicBezTo>
                  <a:pt x="2447" y="14958"/>
                  <a:pt x="2532" y="14901"/>
                  <a:pt x="2589" y="14844"/>
                </a:cubicBezTo>
                <a:close/>
                <a:moveTo>
                  <a:pt x="4210" y="14958"/>
                </a:moveTo>
                <a:lnTo>
                  <a:pt x="4210" y="14958"/>
                </a:lnTo>
                <a:cubicBezTo>
                  <a:pt x="4352" y="14986"/>
                  <a:pt x="4494" y="14986"/>
                  <a:pt x="4636" y="14986"/>
                </a:cubicBezTo>
                <a:cubicBezTo>
                  <a:pt x="4665" y="15157"/>
                  <a:pt x="4665" y="15299"/>
                  <a:pt x="4693" y="15441"/>
                </a:cubicBezTo>
                <a:cubicBezTo>
                  <a:pt x="4551" y="15470"/>
                  <a:pt x="4437" y="15498"/>
                  <a:pt x="4295" y="15526"/>
                </a:cubicBezTo>
                <a:cubicBezTo>
                  <a:pt x="4266" y="15356"/>
                  <a:pt x="4238" y="15157"/>
                  <a:pt x="4210" y="14958"/>
                </a:cubicBezTo>
                <a:close/>
                <a:moveTo>
                  <a:pt x="4096" y="14958"/>
                </a:moveTo>
                <a:cubicBezTo>
                  <a:pt x="4124" y="15157"/>
                  <a:pt x="4153" y="15356"/>
                  <a:pt x="4181" y="15555"/>
                </a:cubicBezTo>
                <a:cubicBezTo>
                  <a:pt x="3982" y="15583"/>
                  <a:pt x="3812" y="15612"/>
                  <a:pt x="3612" y="15612"/>
                </a:cubicBezTo>
                <a:cubicBezTo>
                  <a:pt x="3584" y="15413"/>
                  <a:pt x="3584" y="15242"/>
                  <a:pt x="3584" y="15043"/>
                </a:cubicBezTo>
                <a:cubicBezTo>
                  <a:pt x="3726" y="15015"/>
                  <a:pt x="3868" y="14986"/>
                  <a:pt x="4011" y="14958"/>
                </a:cubicBezTo>
                <a:close/>
                <a:moveTo>
                  <a:pt x="3470" y="15043"/>
                </a:moveTo>
                <a:cubicBezTo>
                  <a:pt x="3499" y="15185"/>
                  <a:pt x="3499" y="15299"/>
                  <a:pt x="3499" y="15441"/>
                </a:cubicBezTo>
                <a:cubicBezTo>
                  <a:pt x="3527" y="15498"/>
                  <a:pt x="3527" y="15555"/>
                  <a:pt x="3527" y="15612"/>
                </a:cubicBezTo>
                <a:cubicBezTo>
                  <a:pt x="3442" y="15640"/>
                  <a:pt x="3385" y="15640"/>
                  <a:pt x="3300" y="15640"/>
                </a:cubicBezTo>
                <a:cubicBezTo>
                  <a:pt x="3271" y="15470"/>
                  <a:pt x="3243" y="15299"/>
                  <a:pt x="3214" y="15100"/>
                </a:cubicBezTo>
                <a:cubicBezTo>
                  <a:pt x="3300" y="15100"/>
                  <a:pt x="3385" y="15071"/>
                  <a:pt x="3470" y="15043"/>
                </a:cubicBezTo>
                <a:close/>
                <a:moveTo>
                  <a:pt x="3072" y="15128"/>
                </a:moveTo>
                <a:cubicBezTo>
                  <a:pt x="3101" y="15299"/>
                  <a:pt x="3129" y="15470"/>
                  <a:pt x="3157" y="15640"/>
                </a:cubicBezTo>
                <a:cubicBezTo>
                  <a:pt x="3101" y="15640"/>
                  <a:pt x="3015" y="15669"/>
                  <a:pt x="2958" y="15669"/>
                </a:cubicBezTo>
                <a:cubicBezTo>
                  <a:pt x="2902" y="15498"/>
                  <a:pt x="2845" y="15356"/>
                  <a:pt x="2816" y="15185"/>
                </a:cubicBezTo>
                <a:cubicBezTo>
                  <a:pt x="2902" y="15185"/>
                  <a:pt x="2987" y="15157"/>
                  <a:pt x="3072" y="15128"/>
                </a:cubicBezTo>
                <a:close/>
                <a:moveTo>
                  <a:pt x="2702" y="15214"/>
                </a:moveTo>
                <a:cubicBezTo>
                  <a:pt x="2731" y="15356"/>
                  <a:pt x="2788" y="15526"/>
                  <a:pt x="2816" y="15669"/>
                </a:cubicBezTo>
                <a:cubicBezTo>
                  <a:pt x="2702" y="15669"/>
                  <a:pt x="2589" y="15697"/>
                  <a:pt x="2447" y="15697"/>
                </a:cubicBezTo>
                <a:cubicBezTo>
                  <a:pt x="2447" y="15555"/>
                  <a:pt x="2418" y="15413"/>
                  <a:pt x="2418" y="15271"/>
                </a:cubicBezTo>
                <a:cubicBezTo>
                  <a:pt x="2503" y="15242"/>
                  <a:pt x="2589" y="15242"/>
                  <a:pt x="2702" y="15214"/>
                </a:cubicBezTo>
                <a:close/>
                <a:moveTo>
                  <a:pt x="3101" y="15782"/>
                </a:moveTo>
                <a:cubicBezTo>
                  <a:pt x="3101" y="15868"/>
                  <a:pt x="3072" y="15953"/>
                  <a:pt x="3072" y="16038"/>
                </a:cubicBezTo>
                <a:cubicBezTo>
                  <a:pt x="3044" y="15953"/>
                  <a:pt x="3015" y="15868"/>
                  <a:pt x="2987" y="15782"/>
                </a:cubicBezTo>
                <a:close/>
                <a:moveTo>
                  <a:pt x="4778" y="14986"/>
                </a:moveTo>
                <a:lnTo>
                  <a:pt x="4778" y="14986"/>
                </a:lnTo>
                <a:cubicBezTo>
                  <a:pt x="5006" y="15015"/>
                  <a:pt x="5233" y="15015"/>
                  <a:pt x="5461" y="15043"/>
                </a:cubicBezTo>
                <a:cubicBezTo>
                  <a:pt x="5489" y="15413"/>
                  <a:pt x="5546" y="15811"/>
                  <a:pt x="5603" y="16180"/>
                </a:cubicBezTo>
                <a:lnTo>
                  <a:pt x="4921" y="16180"/>
                </a:lnTo>
                <a:cubicBezTo>
                  <a:pt x="4892" y="15953"/>
                  <a:pt x="4864" y="15725"/>
                  <a:pt x="4835" y="15498"/>
                </a:cubicBezTo>
                <a:cubicBezTo>
                  <a:pt x="4864" y="15498"/>
                  <a:pt x="4892" y="15470"/>
                  <a:pt x="4921" y="15470"/>
                </a:cubicBezTo>
                <a:cubicBezTo>
                  <a:pt x="4969" y="15445"/>
                  <a:pt x="4955" y="15379"/>
                  <a:pt x="4914" y="15379"/>
                </a:cubicBezTo>
                <a:cubicBezTo>
                  <a:pt x="4907" y="15379"/>
                  <a:pt x="4900" y="15380"/>
                  <a:pt x="4892" y="15384"/>
                </a:cubicBezTo>
                <a:cubicBezTo>
                  <a:pt x="4864" y="15384"/>
                  <a:pt x="4835" y="15384"/>
                  <a:pt x="4807" y="15413"/>
                </a:cubicBezTo>
                <a:cubicBezTo>
                  <a:pt x="4807" y="15271"/>
                  <a:pt x="4778" y="15128"/>
                  <a:pt x="4778" y="14986"/>
                </a:cubicBezTo>
                <a:close/>
                <a:moveTo>
                  <a:pt x="4693" y="15555"/>
                </a:moveTo>
                <a:cubicBezTo>
                  <a:pt x="4721" y="15754"/>
                  <a:pt x="4778" y="15981"/>
                  <a:pt x="4807" y="16209"/>
                </a:cubicBezTo>
                <a:lnTo>
                  <a:pt x="4494" y="16209"/>
                </a:lnTo>
                <a:cubicBezTo>
                  <a:pt x="4466" y="16180"/>
                  <a:pt x="4437" y="16180"/>
                  <a:pt x="4409" y="16180"/>
                </a:cubicBezTo>
                <a:cubicBezTo>
                  <a:pt x="4380" y="16010"/>
                  <a:pt x="4352" y="15811"/>
                  <a:pt x="4323" y="15640"/>
                </a:cubicBezTo>
                <a:cubicBezTo>
                  <a:pt x="4437" y="15612"/>
                  <a:pt x="4579" y="15583"/>
                  <a:pt x="4693" y="15555"/>
                </a:cubicBezTo>
                <a:close/>
                <a:moveTo>
                  <a:pt x="4210" y="15669"/>
                </a:moveTo>
                <a:cubicBezTo>
                  <a:pt x="4238" y="15839"/>
                  <a:pt x="4266" y="16038"/>
                  <a:pt x="4323" y="16237"/>
                </a:cubicBezTo>
                <a:cubicBezTo>
                  <a:pt x="4124" y="16266"/>
                  <a:pt x="3897" y="16266"/>
                  <a:pt x="3698" y="16294"/>
                </a:cubicBezTo>
                <a:cubicBezTo>
                  <a:pt x="3669" y="16124"/>
                  <a:pt x="3641" y="15925"/>
                  <a:pt x="3641" y="15725"/>
                </a:cubicBezTo>
                <a:cubicBezTo>
                  <a:pt x="3812" y="15725"/>
                  <a:pt x="4011" y="15697"/>
                  <a:pt x="4210" y="15669"/>
                </a:cubicBezTo>
                <a:close/>
                <a:moveTo>
                  <a:pt x="3527" y="15725"/>
                </a:moveTo>
                <a:cubicBezTo>
                  <a:pt x="3556" y="15925"/>
                  <a:pt x="3584" y="16124"/>
                  <a:pt x="3612" y="16323"/>
                </a:cubicBezTo>
                <a:lnTo>
                  <a:pt x="3527" y="16323"/>
                </a:lnTo>
                <a:cubicBezTo>
                  <a:pt x="3556" y="16209"/>
                  <a:pt x="3556" y="16124"/>
                  <a:pt x="3556" y="16010"/>
                </a:cubicBezTo>
                <a:cubicBezTo>
                  <a:pt x="3570" y="15967"/>
                  <a:pt x="3541" y="15946"/>
                  <a:pt x="3509" y="15946"/>
                </a:cubicBezTo>
                <a:cubicBezTo>
                  <a:pt x="3477" y="15946"/>
                  <a:pt x="3442" y="15967"/>
                  <a:pt x="3442" y="16010"/>
                </a:cubicBezTo>
                <a:cubicBezTo>
                  <a:pt x="3442" y="16067"/>
                  <a:pt x="3442" y="16124"/>
                  <a:pt x="3413" y="16209"/>
                </a:cubicBezTo>
                <a:cubicBezTo>
                  <a:pt x="3385" y="16038"/>
                  <a:pt x="3357" y="15896"/>
                  <a:pt x="3328" y="15754"/>
                </a:cubicBezTo>
                <a:cubicBezTo>
                  <a:pt x="3413" y="15754"/>
                  <a:pt x="3470" y="15754"/>
                  <a:pt x="3527" y="15725"/>
                </a:cubicBezTo>
                <a:close/>
                <a:moveTo>
                  <a:pt x="3214" y="15811"/>
                </a:moveTo>
                <a:cubicBezTo>
                  <a:pt x="3243" y="16010"/>
                  <a:pt x="3300" y="16180"/>
                  <a:pt x="3357" y="16351"/>
                </a:cubicBezTo>
                <a:cubicBezTo>
                  <a:pt x="3300" y="16351"/>
                  <a:pt x="3243" y="16380"/>
                  <a:pt x="3186" y="16380"/>
                </a:cubicBezTo>
                <a:cubicBezTo>
                  <a:pt x="3186" y="16351"/>
                  <a:pt x="3186" y="16323"/>
                  <a:pt x="3157" y="16294"/>
                </a:cubicBezTo>
                <a:cubicBezTo>
                  <a:pt x="3186" y="16152"/>
                  <a:pt x="3186" y="15981"/>
                  <a:pt x="3214" y="15811"/>
                </a:cubicBezTo>
                <a:close/>
                <a:moveTo>
                  <a:pt x="7707" y="15100"/>
                </a:moveTo>
                <a:lnTo>
                  <a:pt x="8361" y="15128"/>
                </a:lnTo>
                <a:cubicBezTo>
                  <a:pt x="8219" y="15555"/>
                  <a:pt x="8105" y="15981"/>
                  <a:pt x="7992" y="16408"/>
                </a:cubicBezTo>
                <a:lnTo>
                  <a:pt x="7451" y="16408"/>
                </a:lnTo>
                <a:cubicBezTo>
                  <a:pt x="7565" y="15981"/>
                  <a:pt x="7650" y="15526"/>
                  <a:pt x="7707" y="15100"/>
                </a:cubicBezTo>
                <a:close/>
                <a:moveTo>
                  <a:pt x="6797" y="15071"/>
                </a:moveTo>
                <a:cubicBezTo>
                  <a:pt x="7053" y="15071"/>
                  <a:pt x="7309" y="15071"/>
                  <a:pt x="7565" y="15100"/>
                </a:cubicBezTo>
                <a:cubicBezTo>
                  <a:pt x="7508" y="15526"/>
                  <a:pt x="7423" y="15981"/>
                  <a:pt x="7338" y="16436"/>
                </a:cubicBezTo>
                <a:lnTo>
                  <a:pt x="6797" y="16436"/>
                </a:lnTo>
                <a:cubicBezTo>
                  <a:pt x="6797" y="15981"/>
                  <a:pt x="6797" y="15526"/>
                  <a:pt x="6797" y="15071"/>
                </a:cubicBezTo>
                <a:close/>
                <a:moveTo>
                  <a:pt x="2873" y="15782"/>
                </a:moveTo>
                <a:cubicBezTo>
                  <a:pt x="2930" y="15981"/>
                  <a:pt x="2987" y="16152"/>
                  <a:pt x="3044" y="16323"/>
                </a:cubicBezTo>
                <a:cubicBezTo>
                  <a:pt x="3044" y="16351"/>
                  <a:pt x="3044" y="16380"/>
                  <a:pt x="3044" y="16408"/>
                </a:cubicBezTo>
                <a:cubicBezTo>
                  <a:pt x="2902" y="16436"/>
                  <a:pt x="2759" y="16436"/>
                  <a:pt x="2617" y="16465"/>
                </a:cubicBezTo>
                <a:cubicBezTo>
                  <a:pt x="2617" y="16380"/>
                  <a:pt x="2617" y="16323"/>
                  <a:pt x="2617" y="16237"/>
                </a:cubicBezTo>
                <a:cubicBezTo>
                  <a:pt x="2617" y="16204"/>
                  <a:pt x="2598" y="16190"/>
                  <a:pt x="2576" y="16190"/>
                </a:cubicBezTo>
                <a:cubicBezTo>
                  <a:pt x="2560" y="16190"/>
                  <a:pt x="2544" y="16197"/>
                  <a:pt x="2532" y="16209"/>
                </a:cubicBezTo>
                <a:cubicBezTo>
                  <a:pt x="2503" y="16095"/>
                  <a:pt x="2503" y="15953"/>
                  <a:pt x="2475" y="15811"/>
                </a:cubicBezTo>
                <a:cubicBezTo>
                  <a:pt x="2589" y="15811"/>
                  <a:pt x="2731" y="15782"/>
                  <a:pt x="2873" y="15782"/>
                </a:cubicBezTo>
                <a:close/>
                <a:moveTo>
                  <a:pt x="6001" y="15043"/>
                </a:moveTo>
                <a:cubicBezTo>
                  <a:pt x="6030" y="15526"/>
                  <a:pt x="6086" y="16010"/>
                  <a:pt x="6115" y="16465"/>
                </a:cubicBezTo>
                <a:lnTo>
                  <a:pt x="5774" y="16465"/>
                </a:lnTo>
                <a:cubicBezTo>
                  <a:pt x="5774" y="16408"/>
                  <a:pt x="5745" y="16351"/>
                  <a:pt x="5745" y="16266"/>
                </a:cubicBezTo>
                <a:cubicBezTo>
                  <a:pt x="5774" y="16266"/>
                  <a:pt x="5774" y="16237"/>
                  <a:pt x="5745" y="16209"/>
                </a:cubicBezTo>
                <a:cubicBezTo>
                  <a:pt x="5688" y="15811"/>
                  <a:pt x="5660" y="15413"/>
                  <a:pt x="5631" y="15043"/>
                </a:cubicBezTo>
                <a:close/>
                <a:moveTo>
                  <a:pt x="6143" y="15043"/>
                </a:moveTo>
                <a:cubicBezTo>
                  <a:pt x="6342" y="15043"/>
                  <a:pt x="6513" y="15071"/>
                  <a:pt x="6684" y="15071"/>
                </a:cubicBezTo>
                <a:cubicBezTo>
                  <a:pt x="6655" y="15526"/>
                  <a:pt x="6684" y="15981"/>
                  <a:pt x="6684" y="16436"/>
                </a:cubicBezTo>
                <a:cubicBezTo>
                  <a:pt x="6541" y="16465"/>
                  <a:pt x="6371" y="16465"/>
                  <a:pt x="6229" y="16465"/>
                </a:cubicBezTo>
                <a:cubicBezTo>
                  <a:pt x="6200" y="15981"/>
                  <a:pt x="6172" y="15526"/>
                  <a:pt x="6143" y="15043"/>
                </a:cubicBezTo>
                <a:close/>
                <a:moveTo>
                  <a:pt x="5631" y="16294"/>
                </a:moveTo>
                <a:cubicBezTo>
                  <a:pt x="5631" y="16351"/>
                  <a:pt x="5631" y="16408"/>
                  <a:pt x="5660" y="16493"/>
                </a:cubicBezTo>
                <a:lnTo>
                  <a:pt x="5006" y="16493"/>
                </a:lnTo>
                <a:cubicBezTo>
                  <a:pt x="4977" y="16436"/>
                  <a:pt x="4977" y="16380"/>
                  <a:pt x="4949" y="16323"/>
                </a:cubicBezTo>
                <a:cubicBezTo>
                  <a:pt x="5176" y="16294"/>
                  <a:pt x="5404" y="16294"/>
                  <a:pt x="5631" y="16294"/>
                </a:cubicBezTo>
                <a:close/>
                <a:moveTo>
                  <a:pt x="2191" y="15299"/>
                </a:moveTo>
                <a:cubicBezTo>
                  <a:pt x="2219" y="15441"/>
                  <a:pt x="2219" y="15583"/>
                  <a:pt x="2247" y="15725"/>
                </a:cubicBezTo>
                <a:cubicBezTo>
                  <a:pt x="2077" y="15754"/>
                  <a:pt x="1906" y="15782"/>
                  <a:pt x="1736" y="15839"/>
                </a:cubicBezTo>
                <a:cubicBezTo>
                  <a:pt x="1679" y="15868"/>
                  <a:pt x="1707" y="15953"/>
                  <a:pt x="1764" y="15953"/>
                </a:cubicBezTo>
                <a:cubicBezTo>
                  <a:pt x="1935" y="15896"/>
                  <a:pt x="2105" y="15868"/>
                  <a:pt x="2276" y="15839"/>
                </a:cubicBezTo>
                <a:cubicBezTo>
                  <a:pt x="2304" y="16067"/>
                  <a:pt x="2333" y="16294"/>
                  <a:pt x="2361" y="16493"/>
                </a:cubicBezTo>
                <a:lnTo>
                  <a:pt x="2333" y="16493"/>
                </a:lnTo>
                <a:cubicBezTo>
                  <a:pt x="2333" y="16493"/>
                  <a:pt x="2304" y="16493"/>
                  <a:pt x="2304" y="16522"/>
                </a:cubicBezTo>
                <a:lnTo>
                  <a:pt x="2134" y="16522"/>
                </a:lnTo>
                <a:cubicBezTo>
                  <a:pt x="2048" y="16408"/>
                  <a:pt x="1963" y="16294"/>
                  <a:pt x="1849" y="16180"/>
                </a:cubicBezTo>
                <a:cubicBezTo>
                  <a:pt x="1508" y="15839"/>
                  <a:pt x="1480" y="15583"/>
                  <a:pt x="1821" y="15327"/>
                </a:cubicBezTo>
                <a:cubicBezTo>
                  <a:pt x="1963" y="15327"/>
                  <a:pt x="2077" y="15299"/>
                  <a:pt x="2191" y="15299"/>
                </a:cubicBezTo>
                <a:close/>
                <a:moveTo>
                  <a:pt x="4039" y="16408"/>
                </a:moveTo>
                <a:cubicBezTo>
                  <a:pt x="4039" y="16436"/>
                  <a:pt x="4039" y="16493"/>
                  <a:pt x="4039" y="16522"/>
                </a:cubicBezTo>
                <a:lnTo>
                  <a:pt x="3755" y="16522"/>
                </a:lnTo>
                <a:cubicBezTo>
                  <a:pt x="3726" y="16493"/>
                  <a:pt x="3726" y="16465"/>
                  <a:pt x="3726" y="16436"/>
                </a:cubicBezTo>
                <a:cubicBezTo>
                  <a:pt x="3840" y="16436"/>
                  <a:pt x="3925" y="16408"/>
                  <a:pt x="4039" y="16408"/>
                </a:cubicBezTo>
                <a:close/>
                <a:moveTo>
                  <a:pt x="4352" y="16380"/>
                </a:moveTo>
                <a:cubicBezTo>
                  <a:pt x="4352" y="16380"/>
                  <a:pt x="4352" y="16380"/>
                  <a:pt x="4352" y="16408"/>
                </a:cubicBezTo>
                <a:cubicBezTo>
                  <a:pt x="4352" y="16436"/>
                  <a:pt x="4352" y="16465"/>
                  <a:pt x="4323" y="16522"/>
                </a:cubicBezTo>
                <a:lnTo>
                  <a:pt x="4124" y="16522"/>
                </a:lnTo>
                <a:cubicBezTo>
                  <a:pt x="4124" y="16465"/>
                  <a:pt x="4124" y="16436"/>
                  <a:pt x="4124" y="16408"/>
                </a:cubicBezTo>
                <a:cubicBezTo>
                  <a:pt x="4210" y="16380"/>
                  <a:pt x="4266" y="16380"/>
                  <a:pt x="4352" y="16380"/>
                </a:cubicBezTo>
                <a:close/>
                <a:moveTo>
                  <a:pt x="4835" y="16323"/>
                </a:moveTo>
                <a:cubicBezTo>
                  <a:pt x="4835" y="16380"/>
                  <a:pt x="4864" y="16436"/>
                  <a:pt x="4864" y="16493"/>
                </a:cubicBezTo>
                <a:cubicBezTo>
                  <a:pt x="4750" y="16493"/>
                  <a:pt x="4608" y="16522"/>
                  <a:pt x="4494" y="16522"/>
                </a:cubicBezTo>
                <a:cubicBezTo>
                  <a:pt x="4494" y="16465"/>
                  <a:pt x="4466" y="16436"/>
                  <a:pt x="4466" y="16408"/>
                </a:cubicBezTo>
                <a:cubicBezTo>
                  <a:pt x="4466" y="16380"/>
                  <a:pt x="4466" y="16380"/>
                  <a:pt x="4466" y="16351"/>
                </a:cubicBezTo>
                <a:cubicBezTo>
                  <a:pt x="4608" y="16351"/>
                  <a:pt x="4721" y="16323"/>
                  <a:pt x="4835" y="16323"/>
                </a:cubicBezTo>
                <a:close/>
                <a:moveTo>
                  <a:pt x="13850" y="11858"/>
                </a:moveTo>
                <a:cubicBezTo>
                  <a:pt x="14191" y="11915"/>
                  <a:pt x="14959" y="12029"/>
                  <a:pt x="15186" y="12342"/>
                </a:cubicBezTo>
                <a:cubicBezTo>
                  <a:pt x="15414" y="12654"/>
                  <a:pt x="15158" y="12825"/>
                  <a:pt x="14930" y="13109"/>
                </a:cubicBezTo>
                <a:cubicBezTo>
                  <a:pt x="14788" y="13252"/>
                  <a:pt x="14674" y="13422"/>
                  <a:pt x="14532" y="13593"/>
                </a:cubicBezTo>
                <a:cubicBezTo>
                  <a:pt x="14504" y="13252"/>
                  <a:pt x="14418" y="12939"/>
                  <a:pt x="14305" y="12597"/>
                </a:cubicBezTo>
                <a:cubicBezTo>
                  <a:pt x="14294" y="12576"/>
                  <a:pt x="14270" y="12566"/>
                  <a:pt x="14247" y="12566"/>
                </a:cubicBezTo>
                <a:cubicBezTo>
                  <a:pt x="14210" y="12566"/>
                  <a:pt x="14173" y="12591"/>
                  <a:pt x="14191" y="12626"/>
                </a:cubicBezTo>
                <a:cubicBezTo>
                  <a:pt x="14333" y="12996"/>
                  <a:pt x="14390" y="13365"/>
                  <a:pt x="14418" y="13735"/>
                </a:cubicBezTo>
                <a:cubicBezTo>
                  <a:pt x="14049" y="14332"/>
                  <a:pt x="13821" y="14986"/>
                  <a:pt x="14418" y="15526"/>
                </a:cubicBezTo>
                <a:cubicBezTo>
                  <a:pt x="14418" y="15697"/>
                  <a:pt x="14418" y="15839"/>
                  <a:pt x="14418" y="16010"/>
                </a:cubicBezTo>
                <a:cubicBezTo>
                  <a:pt x="14418" y="16038"/>
                  <a:pt x="14440" y="16053"/>
                  <a:pt x="14465" y="16053"/>
                </a:cubicBezTo>
                <a:cubicBezTo>
                  <a:pt x="14489" y="16053"/>
                  <a:pt x="14518" y="16038"/>
                  <a:pt x="14532" y="16010"/>
                </a:cubicBezTo>
                <a:cubicBezTo>
                  <a:pt x="14532" y="15868"/>
                  <a:pt x="14532" y="15754"/>
                  <a:pt x="14532" y="15612"/>
                </a:cubicBezTo>
                <a:cubicBezTo>
                  <a:pt x="14731" y="15782"/>
                  <a:pt x="15044" y="15839"/>
                  <a:pt x="15158" y="16067"/>
                </a:cubicBezTo>
                <a:cubicBezTo>
                  <a:pt x="15385" y="16493"/>
                  <a:pt x="14987" y="16550"/>
                  <a:pt x="14731" y="16749"/>
                </a:cubicBezTo>
                <a:cubicBezTo>
                  <a:pt x="14703" y="16778"/>
                  <a:pt x="14646" y="16806"/>
                  <a:pt x="14617" y="16835"/>
                </a:cubicBezTo>
                <a:cubicBezTo>
                  <a:pt x="14617" y="16778"/>
                  <a:pt x="14589" y="16692"/>
                  <a:pt x="14504" y="16664"/>
                </a:cubicBezTo>
                <a:cubicBezTo>
                  <a:pt x="13101" y="16436"/>
                  <a:pt x="11685" y="16361"/>
                  <a:pt x="10257" y="16361"/>
                </a:cubicBezTo>
                <a:cubicBezTo>
                  <a:pt x="9543" y="16361"/>
                  <a:pt x="8826" y="16380"/>
                  <a:pt x="8105" y="16408"/>
                </a:cubicBezTo>
                <a:cubicBezTo>
                  <a:pt x="8248" y="15981"/>
                  <a:pt x="8361" y="15555"/>
                  <a:pt x="8504" y="15128"/>
                </a:cubicBezTo>
                <a:cubicBezTo>
                  <a:pt x="9286" y="15157"/>
                  <a:pt x="10068" y="15178"/>
                  <a:pt x="10850" y="15178"/>
                </a:cubicBezTo>
                <a:cubicBezTo>
                  <a:pt x="11632" y="15178"/>
                  <a:pt x="12414" y="15157"/>
                  <a:pt x="13196" y="15100"/>
                </a:cubicBezTo>
                <a:cubicBezTo>
                  <a:pt x="13366" y="15071"/>
                  <a:pt x="13366" y="14844"/>
                  <a:pt x="13196" y="14816"/>
                </a:cubicBezTo>
                <a:cubicBezTo>
                  <a:pt x="11688" y="14702"/>
                  <a:pt x="10210" y="14616"/>
                  <a:pt x="8703" y="14531"/>
                </a:cubicBezTo>
                <a:cubicBezTo>
                  <a:pt x="8731" y="14446"/>
                  <a:pt x="8759" y="14361"/>
                  <a:pt x="8816" y="14275"/>
                </a:cubicBezTo>
                <a:cubicBezTo>
                  <a:pt x="8816" y="14234"/>
                  <a:pt x="8771" y="14207"/>
                  <a:pt x="8735" y="14207"/>
                </a:cubicBezTo>
                <a:cubicBezTo>
                  <a:pt x="8722" y="14207"/>
                  <a:pt x="8710" y="14211"/>
                  <a:pt x="8703" y="14218"/>
                </a:cubicBezTo>
                <a:cubicBezTo>
                  <a:pt x="8646" y="14332"/>
                  <a:pt x="8617" y="14417"/>
                  <a:pt x="8560" y="14531"/>
                </a:cubicBezTo>
                <a:cubicBezTo>
                  <a:pt x="8304" y="14503"/>
                  <a:pt x="8049" y="14503"/>
                  <a:pt x="7793" y="14474"/>
                </a:cubicBezTo>
                <a:cubicBezTo>
                  <a:pt x="7878" y="14019"/>
                  <a:pt x="7935" y="13564"/>
                  <a:pt x="7992" y="13109"/>
                </a:cubicBezTo>
                <a:cubicBezTo>
                  <a:pt x="7992" y="13060"/>
                  <a:pt x="7963" y="13029"/>
                  <a:pt x="7933" y="13029"/>
                </a:cubicBezTo>
                <a:cubicBezTo>
                  <a:pt x="7912" y="13029"/>
                  <a:pt x="7890" y="13045"/>
                  <a:pt x="7878" y="13081"/>
                </a:cubicBezTo>
                <a:cubicBezTo>
                  <a:pt x="7793" y="13536"/>
                  <a:pt x="7736" y="14019"/>
                  <a:pt x="7679" y="14474"/>
                </a:cubicBezTo>
                <a:lnTo>
                  <a:pt x="7650" y="14474"/>
                </a:lnTo>
                <a:cubicBezTo>
                  <a:pt x="7366" y="14446"/>
                  <a:pt x="7110" y="14446"/>
                  <a:pt x="6826" y="14417"/>
                </a:cubicBezTo>
                <a:cubicBezTo>
                  <a:pt x="6883" y="13820"/>
                  <a:pt x="6996" y="13195"/>
                  <a:pt x="7281" y="12654"/>
                </a:cubicBezTo>
                <a:cubicBezTo>
                  <a:pt x="7321" y="12614"/>
                  <a:pt x="7276" y="12574"/>
                  <a:pt x="7236" y="12574"/>
                </a:cubicBezTo>
                <a:cubicBezTo>
                  <a:pt x="7219" y="12574"/>
                  <a:pt x="7204" y="12581"/>
                  <a:pt x="7195" y="12597"/>
                </a:cubicBezTo>
                <a:cubicBezTo>
                  <a:pt x="6826" y="13081"/>
                  <a:pt x="6740" y="13792"/>
                  <a:pt x="6712" y="14417"/>
                </a:cubicBezTo>
                <a:cubicBezTo>
                  <a:pt x="6513" y="14389"/>
                  <a:pt x="6342" y="14389"/>
                  <a:pt x="6172" y="14389"/>
                </a:cubicBezTo>
                <a:cubicBezTo>
                  <a:pt x="6200" y="13792"/>
                  <a:pt x="6314" y="13195"/>
                  <a:pt x="6598" y="12654"/>
                </a:cubicBezTo>
                <a:cubicBezTo>
                  <a:pt x="6618" y="12614"/>
                  <a:pt x="6567" y="12574"/>
                  <a:pt x="6526" y="12574"/>
                </a:cubicBezTo>
                <a:cubicBezTo>
                  <a:pt x="6509" y="12574"/>
                  <a:pt x="6493" y="12581"/>
                  <a:pt x="6485" y="12597"/>
                </a:cubicBezTo>
                <a:cubicBezTo>
                  <a:pt x="6172" y="13138"/>
                  <a:pt x="6030" y="13735"/>
                  <a:pt x="6001" y="14361"/>
                </a:cubicBezTo>
                <a:lnTo>
                  <a:pt x="5575" y="14361"/>
                </a:lnTo>
                <a:cubicBezTo>
                  <a:pt x="5575" y="14218"/>
                  <a:pt x="5575" y="14076"/>
                  <a:pt x="5575" y="13962"/>
                </a:cubicBezTo>
                <a:cubicBezTo>
                  <a:pt x="5631" y="13962"/>
                  <a:pt x="5688" y="13934"/>
                  <a:pt x="5717" y="13934"/>
                </a:cubicBezTo>
                <a:cubicBezTo>
                  <a:pt x="5725" y="13938"/>
                  <a:pt x="5732" y="13940"/>
                  <a:pt x="5738" y="13940"/>
                </a:cubicBezTo>
                <a:cubicBezTo>
                  <a:pt x="5772" y="13940"/>
                  <a:pt x="5766" y="13877"/>
                  <a:pt x="5717" y="13877"/>
                </a:cubicBezTo>
                <a:cubicBezTo>
                  <a:pt x="5688" y="13877"/>
                  <a:pt x="5631" y="13877"/>
                  <a:pt x="5603" y="13849"/>
                </a:cubicBezTo>
                <a:cubicBezTo>
                  <a:pt x="5603" y="13706"/>
                  <a:pt x="5603" y="13536"/>
                  <a:pt x="5631" y="13365"/>
                </a:cubicBezTo>
                <a:lnTo>
                  <a:pt x="5717" y="13365"/>
                </a:lnTo>
                <a:cubicBezTo>
                  <a:pt x="5774" y="13365"/>
                  <a:pt x="5774" y="13280"/>
                  <a:pt x="5717" y="13280"/>
                </a:cubicBezTo>
                <a:cubicBezTo>
                  <a:pt x="5688" y="13280"/>
                  <a:pt x="5660" y="13280"/>
                  <a:pt x="5631" y="13308"/>
                </a:cubicBezTo>
                <a:cubicBezTo>
                  <a:pt x="5688" y="12967"/>
                  <a:pt x="5774" y="12626"/>
                  <a:pt x="5887" y="12285"/>
                </a:cubicBezTo>
                <a:cubicBezTo>
                  <a:pt x="5905" y="12250"/>
                  <a:pt x="5879" y="12225"/>
                  <a:pt x="5850" y="12225"/>
                </a:cubicBezTo>
                <a:cubicBezTo>
                  <a:pt x="5832" y="12225"/>
                  <a:pt x="5813" y="12234"/>
                  <a:pt x="5802" y="12256"/>
                </a:cubicBezTo>
                <a:cubicBezTo>
                  <a:pt x="5631" y="12597"/>
                  <a:pt x="5518" y="12939"/>
                  <a:pt x="5461" y="13308"/>
                </a:cubicBezTo>
                <a:cubicBezTo>
                  <a:pt x="5233" y="13337"/>
                  <a:pt x="5006" y="13365"/>
                  <a:pt x="4778" y="13422"/>
                </a:cubicBezTo>
                <a:cubicBezTo>
                  <a:pt x="4807" y="13280"/>
                  <a:pt x="4835" y="13166"/>
                  <a:pt x="4892" y="13024"/>
                </a:cubicBezTo>
                <a:cubicBezTo>
                  <a:pt x="5063" y="12996"/>
                  <a:pt x="5233" y="12939"/>
                  <a:pt x="5376" y="12882"/>
                </a:cubicBezTo>
                <a:cubicBezTo>
                  <a:pt x="5424" y="12882"/>
                  <a:pt x="5410" y="12819"/>
                  <a:pt x="5370" y="12819"/>
                </a:cubicBezTo>
                <a:cubicBezTo>
                  <a:pt x="5363" y="12819"/>
                  <a:pt x="5355" y="12821"/>
                  <a:pt x="5347" y="12825"/>
                </a:cubicBezTo>
                <a:cubicBezTo>
                  <a:pt x="5233" y="12853"/>
                  <a:pt x="5091" y="12882"/>
                  <a:pt x="4977" y="12910"/>
                </a:cubicBezTo>
                <a:cubicBezTo>
                  <a:pt x="5034" y="12825"/>
                  <a:pt x="5091" y="12740"/>
                  <a:pt x="5176" y="12654"/>
                </a:cubicBezTo>
                <a:cubicBezTo>
                  <a:pt x="5233" y="12626"/>
                  <a:pt x="5148" y="12569"/>
                  <a:pt x="5120" y="12569"/>
                </a:cubicBezTo>
                <a:cubicBezTo>
                  <a:pt x="5091" y="12597"/>
                  <a:pt x="5063" y="12597"/>
                  <a:pt x="5063" y="12626"/>
                </a:cubicBezTo>
                <a:cubicBezTo>
                  <a:pt x="5034" y="12597"/>
                  <a:pt x="5034" y="12597"/>
                  <a:pt x="5006" y="12597"/>
                </a:cubicBezTo>
                <a:cubicBezTo>
                  <a:pt x="4807" y="12626"/>
                  <a:pt x="4608" y="12683"/>
                  <a:pt x="4409" y="12740"/>
                </a:cubicBezTo>
                <a:cubicBezTo>
                  <a:pt x="4466" y="12626"/>
                  <a:pt x="4522" y="12512"/>
                  <a:pt x="4608" y="12427"/>
                </a:cubicBezTo>
                <a:cubicBezTo>
                  <a:pt x="4631" y="12380"/>
                  <a:pt x="4578" y="12334"/>
                  <a:pt x="4543" y="12334"/>
                </a:cubicBezTo>
                <a:cubicBezTo>
                  <a:pt x="4535" y="12334"/>
                  <a:pt x="4528" y="12336"/>
                  <a:pt x="4522" y="12342"/>
                </a:cubicBezTo>
                <a:cubicBezTo>
                  <a:pt x="4409" y="12484"/>
                  <a:pt x="4323" y="12626"/>
                  <a:pt x="4238" y="12797"/>
                </a:cubicBezTo>
                <a:cubicBezTo>
                  <a:pt x="4096" y="12825"/>
                  <a:pt x="3925" y="12882"/>
                  <a:pt x="3755" y="12910"/>
                </a:cubicBezTo>
                <a:cubicBezTo>
                  <a:pt x="3755" y="12853"/>
                  <a:pt x="3783" y="12797"/>
                  <a:pt x="3783" y="12768"/>
                </a:cubicBezTo>
                <a:cubicBezTo>
                  <a:pt x="3800" y="12719"/>
                  <a:pt x="3768" y="12688"/>
                  <a:pt x="3739" y="12688"/>
                </a:cubicBezTo>
                <a:cubicBezTo>
                  <a:pt x="3718" y="12688"/>
                  <a:pt x="3698" y="12704"/>
                  <a:pt x="3698" y="12740"/>
                </a:cubicBezTo>
                <a:cubicBezTo>
                  <a:pt x="3669" y="12797"/>
                  <a:pt x="3641" y="12882"/>
                  <a:pt x="3612" y="12939"/>
                </a:cubicBezTo>
                <a:cubicBezTo>
                  <a:pt x="3413" y="12996"/>
                  <a:pt x="3214" y="13052"/>
                  <a:pt x="3015" y="13109"/>
                </a:cubicBezTo>
                <a:cubicBezTo>
                  <a:pt x="3015" y="12910"/>
                  <a:pt x="3044" y="12740"/>
                  <a:pt x="3044" y="12541"/>
                </a:cubicBezTo>
                <a:cubicBezTo>
                  <a:pt x="3584" y="12455"/>
                  <a:pt x="4153" y="12313"/>
                  <a:pt x="4693" y="12228"/>
                </a:cubicBezTo>
                <a:cubicBezTo>
                  <a:pt x="7707" y="12086"/>
                  <a:pt x="10750" y="12000"/>
                  <a:pt x="13764" y="11858"/>
                </a:cubicBezTo>
                <a:close/>
                <a:moveTo>
                  <a:pt x="3612" y="16977"/>
                </a:moveTo>
                <a:lnTo>
                  <a:pt x="3612" y="16977"/>
                </a:lnTo>
                <a:cubicBezTo>
                  <a:pt x="3669" y="17005"/>
                  <a:pt x="3698" y="17005"/>
                  <a:pt x="3755" y="17005"/>
                </a:cubicBezTo>
                <a:cubicBezTo>
                  <a:pt x="3755" y="17034"/>
                  <a:pt x="3755" y="17062"/>
                  <a:pt x="3755" y="17090"/>
                </a:cubicBezTo>
                <a:lnTo>
                  <a:pt x="3641" y="17119"/>
                </a:lnTo>
                <a:cubicBezTo>
                  <a:pt x="3641" y="17090"/>
                  <a:pt x="3641" y="17034"/>
                  <a:pt x="3612" y="16977"/>
                </a:cubicBezTo>
                <a:close/>
                <a:moveTo>
                  <a:pt x="3499" y="16977"/>
                </a:moveTo>
                <a:cubicBezTo>
                  <a:pt x="3527" y="17034"/>
                  <a:pt x="3527" y="17090"/>
                  <a:pt x="3556" y="17147"/>
                </a:cubicBezTo>
                <a:lnTo>
                  <a:pt x="3470" y="17147"/>
                </a:lnTo>
                <a:cubicBezTo>
                  <a:pt x="3470" y="17090"/>
                  <a:pt x="3470" y="17034"/>
                  <a:pt x="3499" y="16977"/>
                </a:cubicBezTo>
                <a:close/>
                <a:moveTo>
                  <a:pt x="3129" y="16891"/>
                </a:moveTo>
                <a:cubicBezTo>
                  <a:pt x="3157" y="16920"/>
                  <a:pt x="3214" y="16920"/>
                  <a:pt x="3243" y="16920"/>
                </a:cubicBezTo>
                <a:cubicBezTo>
                  <a:pt x="3271" y="17005"/>
                  <a:pt x="3300" y="17090"/>
                  <a:pt x="3328" y="17176"/>
                </a:cubicBezTo>
                <a:cubicBezTo>
                  <a:pt x="3271" y="17176"/>
                  <a:pt x="3186" y="17204"/>
                  <a:pt x="3101" y="17204"/>
                </a:cubicBezTo>
                <a:cubicBezTo>
                  <a:pt x="3101" y="17119"/>
                  <a:pt x="3129" y="17005"/>
                  <a:pt x="3129" y="16891"/>
                </a:cubicBezTo>
                <a:close/>
                <a:moveTo>
                  <a:pt x="2646" y="16778"/>
                </a:moveTo>
                <a:cubicBezTo>
                  <a:pt x="2759" y="16806"/>
                  <a:pt x="2873" y="16835"/>
                  <a:pt x="2987" y="16863"/>
                </a:cubicBezTo>
                <a:cubicBezTo>
                  <a:pt x="2987" y="16977"/>
                  <a:pt x="2987" y="17119"/>
                  <a:pt x="2958" y="17233"/>
                </a:cubicBezTo>
                <a:cubicBezTo>
                  <a:pt x="2902" y="17233"/>
                  <a:pt x="2816" y="17233"/>
                  <a:pt x="2759" y="17261"/>
                </a:cubicBezTo>
                <a:cubicBezTo>
                  <a:pt x="2702" y="17090"/>
                  <a:pt x="2674" y="16948"/>
                  <a:pt x="2646" y="16778"/>
                </a:cubicBezTo>
                <a:close/>
                <a:moveTo>
                  <a:pt x="2304" y="16664"/>
                </a:moveTo>
                <a:cubicBezTo>
                  <a:pt x="2361" y="16692"/>
                  <a:pt x="2390" y="16692"/>
                  <a:pt x="2418" y="16721"/>
                </a:cubicBezTo>
                <a:cubicBezTo>
                  <a:pt x="2447" y="16835"/>
                  <a:pt x="2475" y="16948"/>
                  <a:pt x="2503" y="17062"/>
                </a:cubicBezTo>
                <a:cubicBezTo>
                  <a:pt x="2503" y="17147"/>
                  <a:pt x="2503" y="17204"/>
                  <a:pt x="2503" y="17261"/>
                </a:cubicBezTo>
                <a:cubicBezTo>
                  <a:pt x="2475" y="17290"/>
                  <a:pt x="2418" y="17290"/>
                  <a:pt x="2390" y="17290"/>
                </a:cubicBezTo>
                <a:cubicBezTo>
                  <a:pt x="2390" y="17062"/>
                  <a:pt x="2333" y="16863"/>
                  <a:pt x="2219" y="16664"/>
                </a:cubicBezTo>
                <a:close/>
                <a:moveTo>
                  <a:pt x="3954" y="17176"/>
                </a:moveTo>
                <a:cubicBezTo>
                  <a:pt x="3954" y="17261"/>
                  <a:pt x="3954" y="17346"/>
                  <a:pt x="3954" y="17432"/>
                </a:cubicBezTo>
                <a:cubicBezTo>
                  <a:pt x="3925" y="17346"/>
                  <a:pt x="3897" y="17261"/>
                  <a:pt x="3868" y="17176"/>
                </a:cubicBezTo>
                <a:close/>
                <a:moveTo>
                  <a:pt x="4266" y="17119"/>
                </a:moveTo>
                <a:cubicBezTo>
                  <a:pt x="4238" y="17290"/>
                  <a:pt x="4238" y="17489"/>
                  <a:pt x="4238" y="17659"/>
                </a:cubicBezTo>
                <a:cubicBezTo>
                  <a:pt x="4181" y="17688"/>
                  <a:pt x="4124" y="17688"/>
                  <a:pt x="4067" y="17688"/>
                </a:cubicBezTo>
                <a:cubicBezTo>
                  <a:pt x="4067" y="17517"/>
                  <a:pt x="4067" y="17318"/>
                  <a:pt x="4067" y="17147"/>
                </a:cubicBezTo>
                <a:cubicBezTo>
                  <a:pt x="4124" y="17147"/>
                  <a:pt x="4210" y="17119"/>
                  <a:pt x="4266" y="17119"/>
                </a:cubicBezTo>
                <a:close/>
                <a:moveTo>
                  <a:pt x="3783" y="17204"/>
                </a:moveTo>
                <a:cubicBezTo>
                  <a:pt x="3812" y="17375"/>
                  <a:pt x="3868" y="17545"/>
                  <a:pt x="3925" y="17716"/>
                </a:cubicBezTo>
                <a:cubicBezTo>
                  <a:pt x="3840" y="17716"/>
                  <a:pt x="3755" y="17744"/>
                  <a:pt x="3669" y="17744"/>
                </a:cubicBezTo>
                <a:cubicBezTo>
                  <a:pt x="3612" y="17574"/>
                  <a:pt x="3556" y="17403"/>
                  <a:pt x="3499" y="17261"/>
                </a:cubicBezTo>
                <a:cubicBezTo>
                  <a:pt x="3527" y="17233"/>
                  <a:pt x="3556" y="17233"/>
                  <a:pt x="3584" y="17233"/>
                </a:cubicBezTo>
                <a:cubicBezTo>
                  <a:pt x="3612" y="17375"/>
                  <a:pt x="3669" y="17517"/>
                  <a:pt x="3698" y="17659"/>
                </a:cubicBezTo>
                <a:cubicBezTo>
                  <a:pt x="3698" y="17681"/>
                  <a:pt x="3714" y="17690"/>
                  <a:pt x="3733" y="17690"/>
                </a:cubicBezTo>
                <a:cubicBezTo>
                  <a:pt x="3764" y="17690"/>
                  <a:pt x="3801" y="17666"/>
                  <a:pt x="3783" y="17631"/>
                </a:cubicBezTo>
                <a:cubicBezTo>
                  <a:pt x="3755" y="17489"/>
                  <a:pt x="3726" y="17346"/>
                  <a:pt x="3669" y="17233"/>
                </a:cubicBezTo>
                <a:lnTo>
                  <a:pt x="3783" y="17204"/>
                </a:lnTo>
                <a:close/>
                <a:moveTo>
                  <a:pt x="3470" y="17489"/>
                </a:moveTo>
                <a:cubicBezTo>
                  <a:pt x="3499" y="17574"/>
                  <a:pt x="3527" y="17659"/>
                  <a:pt x="3556" y="17773"/>
                </a:cubicBezTo>
                <a:lnTo>
                  <a:pt x="3442" y="17773"/>
                </a:lnTo>
                <a:cubicBezTo>
                  <a:pt x="3442" y="17688"/>
                  <a:pt x="3442" y="17574"/>
                  <a:pt x="3470" y="17489"/>
                </a:cubicBezTo>
                <a:close/>
                <a:moveTo>
                  <a:pt x="2958" y="17318"/>
                </a:moveTo>
                <a:cubicBezTo>
                  <a:pt x="2958" y="17489"/>
                  <a:pt x="2930" y="17659"/>
                  <a:pt x="2930" y="17801"/>
                </a:cubicBezTo>
                <a:cubicBezTo>
                  <a:pt x="2873" y="17659"/>
                  <a:pt x="2816" y="17489"/>
                  <a:pt x="2788" y="17346"/>
                </a:cubicBezTo>
                <a:cubicBezTo>
                  <a:pt x="2845" y="17346"/>
                  <a:pt x="2902" y="17346"/>
                  <a:pt x="2958" y="17318"/>
                </a:cubicBezTo>
                <a:close/>
                <a:moveTo>
                  <a:pt x="3328" y="17290"/>
                </a:moveTo>
                <a:cubicBezTo>
                  <a:pt x="3328" y="17460"/>
                  <a:pt x="3328" y="17602"/>
                  <a:pt x="3300" y="17773"/>
                </a:cubicBezTo>
                <a:cubicBezTo>
                  <a:pt x="3243" y="17801"/>
                  <a:pt x="3157" y="17801"/>
                  <a:pt x="3072" y="17801"/>
                </a:cubicBezTo>
                <a:cubicBezTo>
                  <a:pt x="3101" y="17631"/>
                  <a:pt x="3101" y="17460"/>
                  <a:pt x="3101" y="17318"/>
                </a:cubicBezTo>
                <a:cubicBezTo>
                  <a:pt x="3186" y="17290"/>
                  <a:pt x="3243" y="17290"/>
                  <a:pt x="3328" y="17290"/>
                </a:cubicBezTo>
                <a:close/>
                <a:moveTo>
                  <a:pt x="2503" y="17375"/>
                </a:moveTo>
                <a:cubicBezTo>
                  <a:pt x="2503" y="17517"/>
                  <a:pt x="2503" y="17659"/>
                  <a:pt x="2503" y="17830"/>
                </a:cubicBezTo>
                <a:lnTo>
                  <a:pt x="2162" y="17830"/>
                </a:lnTo>
                <a:cubicBezTo>
                  <a:pt x="2276" y="17716"/>
                  <a:pt x="2361" y="17574"/>
                  <a:pt x="2390" y="17432"/>
                </a:cubicBezTo>
                <a:cubicBezTo>
                  <a:pt x="2390" y="17403"/>
                  <a:pt x="2390" y="17403"/>
                  <a:pt x="2390" y="17375"/>
                </a:cubicBezTo>
                <a:close/>
                <a:moveTo>
                  <a:pt x="2617" y="17460"/>
                </a:moveTo>
                <a:cubicBezTo>
                  <a:pt x="2674" y="17574"/>
                  <a:pt x="2702" y="17688"/>
                  <a:pt x="2759" y="17773"/>
                </a:cubicBezTo>
                <a:cubicBezTo>
                  <a:pt x="2759" y="17801"/>
                  <a:pt x="2759" y="17801"/>
                  <a:pt x="2788" y="17801"/>
                </a:cubicBezTo>
                <a:cubicBezTo>
                  <a:pt x="2788" y="17801"/>
                  <a:pt x="2788" y="17801"/>
                  <a:pt x="2788" y="17830"/>
                </a:cubicBezTo>
                <a:lnTo>
                  <a:pt x="2646" y="17830"/>
                </a:lnTo>
                <a:cubicBezTo>
                  <a:pt x="2646" y="17688"/>
                  <a:pt x="2646" y="17574"/>
                  <a:pt x="2617" y="17460"/>
                </a:cubicBezTo>
                <a:close/>
                <a:moveTo>
                  <a:pt x="4238" y="17801"/>
                </a:moveTo>
                <a:cubicBezTo>
                  <a:pt x="4238" y="17944"/>
                  <a:pt x="4238" y="18086"/>
                  <a:pt x="4238" y="18228"/>
                </a:cubicBezTo>
                <a:cubicBezTo>
                  <a:pt x="4181" y="18228"/>
                  <a:pt x="4124" y="18228"/>
                  <a:pt x="4067" y="18256"/>
                </a:cubicBezTo>
                <a:lnTo>
                  <a:pt x="4039" y="18256"/>
                </a:lnTo>
                <a:cubicBezTo>
                  <a:pt x="4039" y="18199"/>
                  <a:pt x="4039" y="18171"/>
                  <a:pt x="4039" y="18143"/>
                </a:cubicBezTo>
                <a:cubicBezTo>
                  <a:pt x="4047" y="18150"/>
                  <a:pt x="4058" y="18154"/>
                  <a:pt x="4071" y="18154"/>
                </a:cubicBezTo>
                <a:cubicBezTo>
                  <a:pt x="4105" y="18154"/>
                  <a:pt x="4145" y="18127"/>
                  <a:pt x="4124" y="18086"/>
                </a:cubicBezTo>
                <a:cubicBezTo>
                  <a:pt x="4096" y="18000"/>
                  <a:pt x="4067" y="17915"/>
                  <a:pt x="4039" y="17830"/>
                </a:cubicBezTo>
                <a:cubicBezTo>
                  <a:pt x="4124" y="17801"/>
                  <a:pt x="4181" y="17801"/>
                  <a:pt x="4238" y="17801"/>
                </a:cubicBezTo>
                <a:close/>
                <a:moveTo>
                  <a:pt x="2816" y="17944"/>
                </a:moveTo>
                <a:cubicBezTo>
                  <a:pt x="2873" y="18029"/>
                  <a:pt x="2902" y="18114"/>
                  <a:pt x="2930" y="18171"/>
                </a:cubicBezTo>
                <a:cubicBezTo>
                  <a:pt x="2930" y="18228"/>
                  <a:pt x="2930" y="18256"/>
                  <a:pt x="2930" y="18285"/>
                </a:cubicBezTo>
                <a:cubicBezTo>
                  <a:pt x="2816" y="18285"/>
                  <a:pt x="2731" y="18256"/>
                  <a:pt x="2646" y="18256"/>
                </a:cubicBezTo>
                <a:cubicBezTo>
                  <a:pt x="2646" y="18143"/>
                  <a:pt x="2646" y="18057"/>
                  <a:pt x="2646" y="17944"/>
                </a:cubicBezTo>
                <a:close/>
                <a:moveTo>
                  <a:pt x="3925" y="17830"/>
                </a:moveTo>
                <a:cubicBezTo>
                  <a:pt x="3925" y="17972"/>
                  <a:pt x="3925" y="18114"/>
                  <a:pt x="3925" y="18256"/>
                </a:cubicBezTo>
                <a:cubicBezTo>
                  <a:pt x="3755" y="18285"/>
                  <a:pt x="3584" y="18285"/>
                  <a:pt x="3442" y="18285"/>
                </a:cubicBezTo>
                <a:cubicBezTo>
                  <a:pt x="3442" y="18171"/>
                  <a:pt x="3442" y="18029"/>
                  <a:pt x="3442" y="17887"/>
                </a:cubicBezTo>
                <a:cubicBezTo>
                  <a:pt x="3612" y="17887"/>
                  <a:pt x="3755" y="17858"/>
                  <a:pt x="3925" y="17830"/>
                </a:cubicBezTo>
                <a:close/>
                <a:moveTo>
                  <a:pt x="3300" y="17915"/>
                </a:moveTo>
                <a:cubicBezTo>
                  <a:pt x="3300" y="18029"/>
                  <a:pt x="3300" y="18171"/>
                  <a:pt x="3300" y="18313"/>
                </a:cubicBezTo>
                <a:cubicBezTo>
                  <a:pt x="3243" y="18313"/>
                  <a:pt x="3186" y="18313"/>
                  <a:pt x="3129" y="18285"/>
                </a:cubicBezTo>
                <a:cubicBezTo>
                  <a:pt x="3101" y="18256"/>
                  <a:pt x="3072" y="18228"/>
                  <a:pt x="3072" y="18171"/>
                </a:cubicBezTo>
                <a:cubicBezTo>
                  <a:pt x="3072" y="18086"/>
                  <a:pt x="3072" y="18000"/>
                  <a:pt x="3072" y="17915"/>
                </a:cubicBezTo>
                <a:close/>
                <a:moveTo>
                  <a:pt x="3300" y="18427"/>
                </a:moveTo>
                <a:cubicBezTo>
                  <a:pt x="3300" y="18512"/>
                  <a:pt x="3271" y="18598"/>
                  <a:pt x="3271" y="18683"/>
                </a:cubicBezTo>
                <a:cubicBezTo>
                  <a:pt x="3243" y="18598"/>
                  <a:pt x="3214" y="18512"/>
                  <a:pt x="3157" y="18427"/>
                </a:cubicBezTo>
                <a:close/>
                <a:moveTo>
                  <a:pt x="4949" y="18256"/>
                </a:moveTo>
                <a:cubicBezTo>
                  <a:pt x="4949" y="18399"/>
                  <a:pt x="4921" y="18541"/>
                  <a:pt x="4921" y="18683"/>
                </a:cubicBezTo>
                <a:cubicBezTo>
                  <a:pt x="4721" y="18711"/>
                  <a:pt x="4551" y="18740"/>
                  <a:pt x="4380" y="18768"/>
                </a:cubicBezTo>
                <a:cubicBezTo>
                  <a:pt x="4352" y="18626"/>
                  <a:pt x="4352" y="18484"/>
                  <a:pt x="4352" y="18342"/>
                </a:cubicBezTo>
                <a:cubicBezTo>
                  <a:pt x="4551" y="18313"/>
                  <a:pt x="4750" y="18285"/>
                  <a:pt x="4949" y="18256"/>
                </a:cubicBezTo>
                <a:close/>
                <a:moveTo>
                  <a:pt x="4238" y="18342"/>
                </a:moveTo>
                <a:cubicBezTo>
                  <a:pt x="4238" y="18484"/>
                  <a:pt x="4238" y="18654"/>
                  <a:pt x="4238" y="18797"/>
                </a:cubicBezTo>
                <a:cubicBezTo>
                  <a:pt x="4181" y="18797"/>
                  <a:pt x="4096" y="18825"/>
                  <a:pt x="4039" y="18825"/>
                </a:cubicBezTo>
                <a:cubicBezTo>
                  <a:pt x="4039" y="18683"/>
                  <a:pt x="4039" y="18512"/>
                  <a:pt x="4039" y="18370"/>
                </a:cubicBezTo>
                <a:lnTo>
                  <a:pt x="4067" y="18370"/>
                </a:lnTo>
                <a:cubicBezTo>
                  <a:pt x="4124" y="18370"/>
                  <a:pt x="4181" y="18370"/>
                  <a:pt x="4238" y="18342"/>
                </a:cubicBezTo>
                <a:close/>
                <a:moveTo>
                  <a:pt x="3925" y="18399"/>
                </a:moveTo>
                <a:cubicBezTo>
                  <a:pt x="3925" y="18541"/>
                  <a:pt x="3925" y="18683"/>
                  <a:pt x="3925" y="18854"/>
                </a:cubicBezTo>
                <a:cubicBezTo>
                  <a:pt x="3840" y="18854"/>
                  <a:pt x="3783" y="18882"/>
                  <a:pt x="3698" y="18882"/>
                </a:cubicBezTo>
                <a:lnTo>
                  <a:pt x="3413" y="18882"/>
                </a:lnTo>
                <a:cubicBezTo>
                  <a:pt x="3413" y="18740"/>
                  <a:pt x="3413" y="18569"/>
                  <a:pt x="3442" y="18427"/>
                </a:cubicBezTo>
                <a:cubicBezTo>
                  <a:pt x="3584" y="18399"/>
                  <a:pt x="3755" y="18399"/>
                  <a:pt x="3925" y="18399"/>
                </a:cubicBezTo>
                <a:close/>
                <a:moveTo>
                  <a:pt x="4892" y="18797"/>
                </a:moveTo>
                <a:lnTo>
                  <a:pt x="4892" y="18882"/>
                </a:lnTo>
                <a:lnTo>
                  <a:pt x="4437" y="18882"/>
                </a:lnTo>
                <a:cubicBezTo>
                  <a:pt x="4608" y="18854"/>
                  <a:pt x="4750" y="18825"/>
                  <a:pt x="4892" y="18797"/>
                </a:cubicBezTo>
                <a:close/>
                <a:moveTo>
                  <a:pt x="2646" y="18370"/>
                </a:moveTo>
                <a:cubicBezTo>
                  <a:pt x="2731" y="18370"/>
                  <a:pt x="2816" y="18399"/>
                  <a:pt x="2902" y="18399"/>
                </a:cubicBezTo>
                <a:cubicBezTo>
                  <a:pt x="2902" y="18569"/>
                  <a:pt x="2902" y="18740"/>
                  <a:pt x="2902" y="18910"/>
                </a:cubicBezTo>
                <a:lnTo>
                  <a:pt x="2646" y="18910"/>
                </a:lnTo>
                <a:cubicBezTo>
                  <a:pt x="2646" y="18740"/>
                  <a:pt x="2646" y="18541"/>
                  <a:pt x="2646" y="18370"/>
                </a:cubicBezTo>
                <a:close/>
                <a:moveTo>
                  <a:pt x="3044" y="18512"/>
                </a:moveTo>
                <a:cubicBezTo>
                  <a:pt x="3101" y="18626"/>
                  <a:pt x="3157" y="18740"/>
                  <a:pt x="3214" y="18854"/>
                </a:cubicBezTo>
                <a:cubicBezTo>
                  <a:pt x="3243" y="18882"/>
                  <a:pt x="3243" y="18882"/>
                  <a:pt x="3271" y="18882"/>
                </a:cubicBezTo>
                <a:cubicBezTo>
                  <a:pt x="3214" y="18882"/>
                  <a:pt x="3129" y="18882"/>
                  <a:pt x="3044" y="18910"/>
                </a:cubicBezTo>
                <a:cubicBezTo>
                  <a:pt x="3044" y="18768"/>
                  <a:pt x="3044" y="18626"/>
                  <a:pt x="3044" y="18512"/>
                </a:cubicBezTo>
                <a:close/>
                <a:moveTo>
                  <a:pt x="2503" y="17944"/>
                </a:moveTo>
                <a:cubicBezTo>
                  <a:pt x="2503" y="18029"/>
                  <a:pt x="2503" y="18114"/>
                  <a:pt x="2503" y="18199"/>
                </a:cubicBezTo>
                <a:cubicBezTo>
                  <a:pt x="2447" y="18199"/>
                  <a:pt x="2390" y="18171"/>
                  <a:pt x="2361" y="18171"/>
                </a:cubicBezTo>
                <a:cubicBezTo>
                  <a:pt x="2352" y="18168"/>
                  <a:pt x="2343" y="18167"/>
                  <a:pt x="2335" y="18167"/>
                </a:cubicBezTo>
                <a:cubicBezTo>
                  <a:pt x="2271" y="18167"/>
                  <a:pt x="2257" y="18259"/>
                  <a:pt x="2333" y="18285"/>
                </a:cubicBezTo>
                <a:cubicBezTo>
                  <a:pt x="2390" y="18313"/>
                  <a:pt x="2447" y="18313"/>
                  <a:pt x="2503" y="18342"/>
                </a:cubicBezTo>
                <a:cubicBezTo>
                  <a:pt x="2503" y="18512"/>
                  <a:pt x="2503" y="18711"/>
                  <a:pt x="2503" y="18910"/>
                </a:cubicBezTo>
                <a:lnTo>
                  <a:pt x="2105" y="18910"/>
                </a:lnTo>
                <a:cubicBezTo>
                  <a:pt x="2105" y="18939"/>
                  <a:pt x="2077" y="18939"/>
                  <a:pt x="2077" y="18939"/>
                </a:cubicBezTo>
                <a:cubicBezTo>
                  <a:pt x="1963" y="18825"/>
                  <a:pt x="1878" y="18711"/>
                  <a:pt x="1821" y="18569"/>
                </a:cubicBezTo>
                <a:cubicBezTo>
                  <a:pt x="1736" y="18313"/>
                  <a:pt x="1878" y="18143"/>
                  <a:pt x="2077" y="17944"/>
                </a:cubicBezTo>
                <a:close/>
                <a:moveTo>
                  <a:pt x="14475" y="16977"/>
                </a:moveTo>
                <a:lnTo>
                  <a:pt x="14475" y="16977"/>
                </a:lnTo>
                <a:cubicBezTo>
                  <a:pt x="14248" y="17233"/>
                  <a:pt x="14134" y="17545"/>
                  <a:pt x="14219" y="17887"/>
                </a:cubicBezTo>
                <a:cubicBezTo>
                  <a:pt x="14333" y="18399"/>
                  <a:pt x="14845" y="18683"/>
                  <a:pt x="15215" y="18967"/>
                </a:cubicBezTo>
                <a:cubicBezTo>
                  <a:pt x="15613" y="19309"/>
                  <a:pt x="15584" y="19337"/>
                  <a:pt x="15186" y="19678"/>
                </a:cubicBezTo>
                <a:cubicBezTo>
                  <a:pt x="14959" y="19906"/>
                  <a:pt x="14674" y="20105"/>
                  <a:pt x="14418" y="20304"/>
                </a:cubicBezTo>
                <a:cubicBezTo>
                  <a:pt x="14162" y="20474"/>
                  <a:pt x="14134" y="20759"/>
                  <a:pt x="14333" y="20958"/>
                </a:cubicBezTo>
                <a:cubicBezTo>
                  <a:pt x="14362" y="21015"/>
                  <a:pt x="14418" y="21072"/>
                  <a:pt x="14447" y="21100"/>
                </a:cubicBezTo>
                <a:cubicBezTo>
                  <a:pt x="13711" y="20878"/>
                  <a:pt x="12907" y="20805"/>
                  <a:pt x="12095" y="20805"/>
                </a:cubicBezTo>
                <a:cubicBezTo>
                  <a:pt x="11245" y="20805"/>
                  <a:pt x="10385" y="20885"/>
                  <a:pt x="9584" y="20958"/>
                </a:cubicBezTo>
                <a:cubicBezTo>
                  <a:pt x="9584" y="20958"/>
                  <a:pt x="9584" y="20958"/>
                  <a:pt x="9584" y="20929"/>
                </a:cubicBezTo>
                <a:cubicBezTo>
                  <a:pt x="9556" y="20958"/>
                  <a:pt x="9499" y="20958"/>
                  <a:pt x="9470" y="20958"/>
                </a:cubicBezTo>
                <a:cubicBezTo>
                  <a:pt x="9470" y="20958"/>
                  <a:pt x="9470" y="20986"/>
                  <a:pt x="9470" y="20986"/>
                </a:cubicBezTo>
                <a:lnTo>
                  <a:pt x="9442" y="20986"/>
                </a:lnTo>
                <a:cubicBezTo>
                  <a:pt x="9385" y="20986"/>
                  <a:pt x="9357" y="21015"/>
                  <a:pt x="9300" y="21015"/>
                </a:cubicBezTo>
                <a:cubicBezTo>
                  <a:pt x="8553" y="21211"/>
                  <a:pt x="7413" y="21272"/>
                  <a:pt x="6291" y="21272"/>
                </a:cubicBezTo>
                <a:cubicBezTo>
                  <a:pt x="5790" y="21272"/>
                  <a:pt x="5292" y="21260"/>
                  <a:pt x="4835" y="21242"/>
                </a:cubicBezTo>
                <a:lnTo>
                  <a:pt x="4494" y="21242"/>
                </a:lnTo>
                <a:cubicBezTo>
                  <a:pt x="4437" y="21242"/>
                  <a:pt x="4380" y="21214"/>
                  <a:pt x="4352" y="21214"/>
                </a:cubicBezTo>
                <a:cubicBezTo>
                  <a:pt x="4352" y="21242"/>
                  <a:pt x="4352" y="21242"/>
                  <a:pt x="4352" y="21242"/>
                </a:cubicBezTo>
                <a:lnTo>
                  <a:pt x="4295" y="21242"/>
                </a:lnTo>
                <a:lnTo>
                  <a:pt x="4295" y="21214"/>
                </a:lnTo>
                <a:lnTo>
                  <a:pt x="4210" y="21214"/>
                </a:lnTo>
                <a:cubicBezTo>
                  <a:pt x="4210" y="21214"/>
                  <a:pt x="4210" y="21214"/>
                  <a:pt x="4210" y="21242"/>
                </a:cubicBezTo>
                <a:cubicBezTo>
                  <a:pt x="4096" y="21214"/>
                  <a:pt x="3982" y="21214"/>
                  <a:pt x="3868" y="21214"/>
                </a:cubicBezTo>
                <a:cubicBezTo>
                  <a:pt x="3868" y="21214"/>
                  <a:pt x="3868" y="21214"/>
                  <a:pt x="3868" y="21185"/>
                </a:cubicBezTo>
                <a:lnTo>
                  <a:pt x="3783" y="21185"/>
                </a:lnTo>
                <a:cubicBezTo>
                  <a:pt x="3783" y="21185"/>
                  <a:pt x="3755" y="21214"/>
                  <a:pt x="3755" y="21214"/>
                </a:cubicBezTo>
                <a:cubicBezTo>
                  <a:pt x="3669" y="21214"/>
                  <a:pt x="3556" y="21185"/>
                  <a:pt x="3442" y="21185"/>
                </a:cubicBezTo>
                <a:lnTo>
                  <a:pt x="3442" y="21157"/>
                </a:lnTo>
                <a:lnTo>
                  <a:pt x="3300" y="21157"/>
                </a:lnTo>
                <a:cubicBezTo>
                  <a:pt x="3214" y="21157"/>
                  <a:pt x="3101" y="21157"/>
                  <a:pt x="3015" y="21128"/>
                </a:cubicBezTo>
                <a:lnTo>
                  <a:pt x="2902" y="21128"/>
                </a:lnTo>
                <a:cubicBezTo>
                  <a:pt x="2845" y="21128"/>
                  <a:pt x="2816" y="21128"/>
                  <a:pt x="2788" y="21100"/>
                </a:cubicBezTo>
                <a:lnTo>
                  <a:pt x="2646" y="21100"/>
                </a:lnTo>
                <a:cubicBezTo>
                  <a:pt x="2560" y="21072"/>
                  <a:pt x="2447" y="21072"/>
                  <a:pt x="2361" y="21043"/>
                </a:cubicBezTo>
                <a:cubicBezTo>
                  <a:pt x="2247" y="21043"/>
                  <a:pt x="2191" y="21185"/>
                  <a:pt x="2304" y="21242"/>
                </a:cubicBezTo>
                <a:cubicBezTo>
                  <a:pt x="2418" y="21271"/>
                  <a:pt x="2503" y="21299"/>
                  <a:pt x="2589" y="21328"/>
                </a:cubicBezTo>
                <a:lnTo>
                  <a:pt x="3015" y="21413"/>
                </a:lnTo>
                <a:cubicBezTo>
                  <a:pt x="3015" y="21413"/>
                  <a:pt x="3044" y="21413"/>
                  <a:pt x="3072" y="21441"/>
                </a:cubicBezTo>
                <a:cubicBezTo>
                  <a:pt x="3934" y="21680"/>
                  <a:pt x="4789" y="21752"/>
                  <a:pt x="5644" y="21752"/>
                </a:cubicBezTo>
                <a:cubicBezTo>
                  <a:pt x="6623" y="21752"/>
                  <a:pt x="7602" y="21657"/>
                  <a:pt x="8589" y="21612"/>
                </a:cubicBezTo>
                <a:lnTo>
                  <a:pt x="8873" y="21612"/>
                </a:lnTo>
                <a:cubicBezTo>
                  <a:pt x="9044" y="21583"/>
                  <a:pt x="9186" y="21583"/>
                  <a:pt x="9357" y="21555"/>
                </a:cubicBezTo>
                <a:cubicBezTo>
                  <a:pt x="9357" y="21583"/>
                  <a:pt x="9357" y="21583"/>
                  <a:pt x="9357" y="21612"/>
                </a:cubicBezTo>
                <a:lnTo>
                  <a:pt x="9442" y="21612"/>
                </a:lnTo>
                <a:cubicBezTo>
                  <a:pt x="9442" y="21583"/>
                  <a:pt x="9470" y="21583"/>
                  <a:pt x="9470" y="21555"/>
                </a:cubicBezTo>
                <a:cubicBezTo>
                  <a:pt x="10210" y="21498"/>
                  <a:pt x="10949" y="21470"/>
                  <a:pt x="11717" y="21470"/>
                </a:cubicBezTo>
                <a:cubicBezTo>
                  <a:pt x="11798" y="21468"/>
                  <a:pt x="11880" y="21467"/>
                  <a:pt x="11961" y="21467"/>
                </a:cubicBezTo>
                <a:cubicBezTo>
                  <a:pt x="12957" y="21467"/>
                  <a:pt x="13931" y="21618"/>
                  <a:pt x="14930" y="21697"/>
                </a:cubicBezTo>
                <a:cubicBezTo>
                  <a:pt x="15016" y="21697"/>
                  <a:pt x="15101" y="21640"/>
                  <a:pt x="15129" y="21555"/>
                </a:cubicBezTo>
                <a:cubicBezTo>
                  <a:pt x="15158" y="21583"/>
                  <a:pt x="15158" y="21583"/>
                  <a:pt x="15186" y="21583"/>
                </a:cubicBezTo>
                <a:cubicBezTo>
                  <a:pt x="15499" y="21783"/>
                  <a:pt x="15954" y="21925"/>
                  <a:pt x="15613" y="22266"/>
                </a:cubicBezTo>
                <a:cubicBezTo>
                  <a:pt x="15243" y="22664"/>
                  <a:pt x="14703" y="22664"/>
                  <a:pt x="14589" y="23290"/>
                </a:cubicBezTo>
                <a:cubicBezTo>
                  <a:pt x="14077" y="23187"/>
                  <a:pt x="13545" y="23167"/>
                  <a:pt x="13010" y="23167"/>
                </a:cubicBezTo>
                <a:cubicBezTo>
                  <a:pt x="12654" y="23167"/>
                  <a:pt x="12297" y="23176"/>
                  <a:pt x="11944" y="23176"/>
                </a:cubicBezTo>
                <a:cubicBezTo>
                  <a:pt x="10921" y="23176"/>
                  <a:pt x="9897" y="23176"/>
                  <a:pt x="8873" y="23204"/>
                </a:cubicBezTo>
                <a:lnTo>
                  <a:pt x="7622" y="23204"/>
                </a:lnTo>
                <a:cubicBezTo>
                  <a:pt x="6780" y="23226"/>
                  <a:pt x="5921" y="23280"/>
                  <a:pt x="5071" y="23280"/>
                </a:cubicBezTo>
                <a:cubicBezTo>
                  <a:pt x="4802" y="23280"/>
                  <a:pt x="4533" y="23275"/>
                  <a:pt x="4266" y="23261"/>
                </a:cubicBezTo>
                <a:lnTo>
                  <a:pt x="4067" y="23261"/>
                </a:lnTo>
                <a:lnTo>
                  <a:pt x="4039" y="23233"/>
                </a:lnTo>
                <a:lnTo>
                  <a:pt x="3925" y="23261"/>
                </a:lnTo>
                <a:cubicBezTo>
                  <a:pt x="3925" y="23261"/>
                  <a:pt x="3925" y="23261"/>
                  <a:pt x="3925" y="23290"/>
                </a:cubicBezTo>
                <a:cubicBezTo>
                  <a:pt x="3669" y="23290"/>
                  <a:pt x="3413" y="23318"/>
                  <a:pt x="3186" y="23347"/>
                </a:cubicBezTo>
                <a:cubicBezTo>
                  <a:pt x="3186" y="23347"/>
                  <a:pt x="3186" y="23347"/>
                  <a:pt x="3186" y="23318"/>
                </a:cubicBezTo>
                <a:lnTo>
                  <a:pt x="3044" y="23347"/>
                </a:lnTo>
                <a:lnTo>
                  <a:pt x="3015" y="23347"/>
                </a:lnTo>
                <a:lnTo>
                  <a:pt x="2873" y="23375"/>
                </a:lnTo>
                <a:lnTo>
                  <a:pt x="2759" y="23375"/>
                </a:lnTo>
                <a:cubicBezTo>
                  <a:pt x="2759" y="23375"/>
                  <a:pt x="2816" y="23062"/>
                  <a:pt x="2902" y="22664"/>
                </a:cubicBezTo>
                <a:cubicBezTo>
                  <a:pt x="2902" y="22607"/>
                  <a:pt x="2902" y="22550"/>
                  <a:pt x="2902" y="22493"/>
                </a:cubicBezTo>
                <a:cubicBezTo>
                  <a:pt x="2873" y="22437"/>
                  <a:pt x="2845" y="22351"/>
                  <a:pt x="2816" y="22294"/>
                </a:cubicBezTo>
                <a:cubicBezTo>
                  <a:pt x="2788" y="22237"/>
                  <a:pt x="2759" y="22209"/>
                  <a:pt x="2731" y="22181"/>
                </a:cubicBezTo>
                <a:cubicBezTo>
                  <a:pt x="2731" y="22209"/>
                  <a:pt x="2731" y="22209"/>
                  <a:pt x="2731" y="22209"/>
                </a:cubicBezTo>
                <a:cubicBezTo>
                  <a:pt x="2646" y="22124"/>
                  <a:pt x="2532" y="22038"/>
                  <a:pt x="2418" y="21953"/>
                </a:cubicBezTo>
                <a:cubicBezTo>
                  <a:pt x="2276" y="21811"/>
                  <a:pt x="2105" y="21669"/>
                  <a:pt x="2048" y="21498"/>
                </a:cubicBezTo>
                <a:cubicBezTo>
                  <a:pt x="1963" y="21185"/>
                  <a:pt x="2105" y="21271"/>
                  <a:pt x="2304" y="20986"/>
                </a:cubicBezTo>
                <a:lnTo>
                  <a:pt x="2333" y="20986"/>
                </a:lnTo>
                <a:cubicBezTo>
                  <a:pt x="2304" y="20929"/>
                  <a:pt x="2333" y="20901"/>
                  <a:pt x="2390" y="20873"/>
                </a:cubicBezTo>
                <a:cubicBezTo>
                  <a:pt x="2447" y="20759"/>
                  <a:pt x="2532" y="20645"/>
                  <a:pt x="2560" y="20503"/>
                </a:cubicBezTo>
                <a:cubicBezTo>
                  <a:pt x="2646" y="20218"/>
                  <a:pt x="2702" y="19849"/>
                  <a:pt x="2702" y="19764"/>
                </a:cubicBezTo>
                <a:cubicBezTo>
                  <a:pt x="2702" y="19735"/>
                  <a:pt x="2674" y="19707"/>
                  <a:pt x="2674" y="19678"/>
                </a:cubicBezTo>
                <a:cubicBezTo>
                  <a:pt x="2646" y="19593"/>
                  <a:pt x="2589" y="19479"/>
                  <a:pt x="2532" y="19394"/>
                </a:cubicBezTo>
                <a:cubicBezTo>
                  <a:pt x="2447" y="19337"/>
                  <a:pt x="2390" y="19252"/>
                  <a:pt x="2304" y="19166"/>
                </a:cubicBezTo>
                <a:lnTo>
                  <a:pt x="2361" y="19166"/>
                </a:lnTo>
                <a:cubicBezTo>
                  <a:pt x="2361" y="19166"/>
                  <a:pt x="7053" y="19337"/>
                  <a:pt x="7167" y="19337"/>
                </a:cubicBezTo>
                <a:cubicBezTo>
                  <a:pt x="7878" y="19365"/>
                  <a:pt x="8560" y="19394"/>
                  <a:pt x="9271" y="19394"/>
                </a:cubicBezTo>
                <a:cubicBezTo>
                  <a:pt x="9698" y="19422"/>
                  <a:pt x="10153" y="19451"/>
                  <a:pt x="10636" y="19508"/>
                </a:cubicBezTo>
                <a:cubicBezTo>
                  <a:pt x="10693" y="19536"/>
                  <a:pt x="10722" y="19536"/>
                  <a:pt x="10778" y="19536"/>
                </a:cubicBezTo>
                <a:cubicBezTo>
                  <a:pt x="10778" y="19508"/>
                  <a:pt x="10778" y="19508"/>
                  <a:pt x="10778" y="19508"/>
                </a:cubicBezTo>
                <a:cubicBezTo>
                  <a:pt x="11196" y="19535"/>
                  <a:pt x="11620" y="19560"/>
                  <a:pt x="12039" y="19560"/>
                </a:cubicBezTo>
                <a:cubicBezTo>
                  <a:pt x="12901" y="19560"/>
                  <a:pt x="13738" y="19455"/>
                  <a:pt x="14447" y="19053"/>
                </a:cubicBezTo>
                <a:cubicBezTo>
                  <a:pt x="14555" y="18999"/>
                  <a:pt x="14509" y="18766"/>
                  <a:pt x="14383" y="18766"/>
                </a:cubicBezTo>
                <a:cubicBezTo>
                  <a:pt x="14376" y="18766"/>
                  <a:pt x="14369" y="18767"/>
                  <a:pt x="14362" y="18768"/>
                </a:cubicBezTo>
                <a:cubicBezTo>
                  <a:pt x="13196" y="18882"/>
                  <a:pt x="12058" y="18939"/>
                  <a:pt x="10892" y="18967"/>
                </a:cubicBezTo>
                <a:cubicBezTo>
                  <a:pt x="10892" y="18910"/>
                  <a:pt x="10892" y="18854"/>
                  <a:pt x="10921" y="18825"/>
                </a:cubicBezTo>
                <a:cubicBezTo>
                  <a:pt x="10921" y="18789"/>
                  <a:pt x="10875" y="18753"/>
                  <a:pt x="10842" y="18753"/>
                </a:cubicBezTo>
                <a:cubicBezTo>
                  <a:pt x="10822" y="18753"/>
                  <a:pt x="10807" y="18765"/>
                  <a:pt x="10807" y="18797"/>
                </a:cubicBezTo>
                <a:cubicBezTo>
                  <a:pt x="10778" y="18854"/>
                  <a:pt x="10778" y="18910"/>
                  <a:pt x="10778" y="18967"/>
                </a:cubicBezTo>
                <a:cubicBezTo>
                  <a:pt x="9613" y="18967"/>
                  <a:pt x="8418" y="18939"/>
                  <a:pt x="7252" y="18910"/>
                </a:cubicBezTo>
                <a:cubicBezTo>
                  <a:pt x="7281" y="18882"/>
                  <a:pt x="7281" y="18854"/>
                  <a:pt x="7281" y="18825"/>
                </a:cubicBezTo>
                <a:cubicBezTo>
                  <a:pt x="7298" y="18790"/>
                  <a:pt x="7262" y="18766"/>
                  <a:pt x="7231" y="18766"/>
                </a:cubicBezTo>
                <a:cubicBezTo>
                  <a:pt x="7212" y="18766"/>
                  <a:pt x="7195" y="18775"/>
                  <a:pt x="7195" y="18797"/>
                </a:cubicBezTo>
                <a:cubicBezTo>
                  <a:pt x="7167" y="18825"/>
                  <a:pt x="7167" y="18882"/>
                  <a:pt x="7167" y="18910"/>
                </a:cubicBezTo>
                <a:lnTo>
                  <a:pt x="6485" y="18910"/>
                </a:lnTo>
                <a:cubicBezTo>
                  <a:pt x="6513" y="18654"/>
                  <a:pt x="6541" y="18370"/>
                  <a:pt x="6598" y="18114"/>
                </a:cubicBezTo>
                <a:cubicBezTo>
                  <a:pt x="6598" y="18079"/>
                  <a:pt x="6566" y="18055"/>
                  <a:pt x="6534" y="18055"/>
                </a:cubicBezTo>
                <a:cubicBezTo>
                  <a:pt x="6515" y="18055"/>
                  <a:pt x="6495" y="18064"/>
                  <a:pt x="6485" y="18086"/>
                </a:cubicBezTo>
                <a:cubicBezTo>
                  <a:pt x="6428" y="18370"/>
                  <a:pt x="6399" y="18626"/>
                  <a:pt x="6371" y="18910"/>
                </a:cubicBezTo>
                <a:lnTo>
                  <a:pt x="5887" y="18910"/>
                </a:lnTo>
                <a:cubicBezTo>
                  <a:pt x="5887" y="18626"/>
                  <a:pt x="5887" y="18370"/>
                  <a:pt x="5887" y="18114"/>
                </a:cubicBezTo>
                <a:cubicBezTo>
                  <a:pt x="5887" y="18086"/>
                  <a:pt x="5866" y="18072"/>
                  <a:pt x="5845" y="18072"/>
                </a:cubicBezTo>
                <a:cubicBezTo>
                  <a:pt x="5823" y="18072"/>
                  <a:pt x="5802" y="18086"/>
                  <a:pt x="5802" y="18114"/>
                </a:cubicBezTo>
                <a:cubicBezTo>
                  <a:pt x="5774" y="18370"/>
                  <a:pt x="5774" y="18626"/>
                  <a:pt x="5774" y="18910"/>
                </a:cubicBezTo>
                <a:cubicBezTo>
                  <a:pt x="5546" y="18882"/>
                  <a:pt x="5290" y="18882"/>
                  <a:pt x="5034" y="18882"/>
                </a:cubicBezTo>
                <a:cubicBezTo>
                  <a:pt x="5034" y="18854"/>
                  <a:pt x="5034" y="18797"/>
                  <a:pt x="5034" y="18768"/>
                </a:cubicBezTo>
                <a:cubicBezTo>
                  <a:pt x="5091" y="18740"/>
                  <a:pt x="5120" y="18740"/>
                  <a:pt x="5148" y="18740"/>
                </a:cubicBezTo>
                <a:cubicBezTo>
                  <a:pt x="5197" y="18715"/>
                  <a:pt x="5183" y="18649"/>
                  <a:pt x="5142" y="18649"/>
                </a:cubicBezTo>
                <a:cubicBezTo>
                  <a:pt x="5135" y="18649"/>
                  <a:pt x="5128" y="18651"/>
                  <a:pt x="5120" y="18654"/>
                </a:cubicBezTo>
                <a:lnTo>
                  <a:pt x="5034" y="18654"/>
                </a:lnTo>
                <a:cubicBezTo>
                  <a:pt x="5063" y="18512"/>
                  <a:pt x="5063" y="18370"/>
                  <a:pt x="5063" y="18228"/>
                </a:cubicBezTo>
                <a:cubicBezTo>
                  <a:pt x="5347" y="18171"/>
                  <a:pt x="5603" y="18114"/>
                  <a:pt x="5859" y="18029"/>
                </a:cubicBezTo>
                <a:cubicBezTo>
                  <a:pt x="5916" y="18029"/>
                  <a:pt x="5887" y="17944"/>
                  <a:pt x="5831" y="17944"/>
                </a:cubicBezTo>
                <a:cubicBezTo>
                  <a:pt x="5575" y="18000"/>
                  <a:pt x="5319" y="18057"/>
                  <a:pt x="5091" y="18086"/>
                </a:cubicBezTo>
                <a:cubicBezTo>
                  <a:pt x="5078" y="18060"/>
                  <a:pt x="5054" y="18046"/>
                  <a:pt x="5029" y="18046"/>
                </a:cubicBezTo>
                <a:cubicBezTo>
                  <a:pt x="4998" y="18046"/>
                  <a:pt x="4965" y="18067"/>
                  <a:pt x="4949" y="18114"/>
                </a:cubicBezTo>
                <a:cubicBezTo>
                  <a:pt x="4750" y="18143"/>
                  <a:pt x="4551" y="18171"/>
                  <a:pt x="4352" y="18199"/>
                </a:cubicBezTo>
                <a:cubicBezTo>
                  <a:pt x="4352" y="18057"/>
                  <a:pt x="4352" y="17915"/>
                  <a:pt x="4352" y="17773"/>
                </a:cubicBezTo>
                <a:cubicBezTo>
                  <a:pt x="4778" y="17688"/>
                  <a:pt x="5205" y="17574"/>
                  <a:pt x="5603" y="17460"/>
                </a:cubicBezTo>
                <a:cubicBezTo>
                  <a:pt x="5652" y="17436"/>
                  <a:pt x="5638" y="17369"/>
                  <a:pt x="5615" y="17369"/>
                </a:cubicBezTo>
                <a:cubicBezTo>
                  <a:pt x="5611" y="17369"/>
                  <a:pt x="5607" y="17371"/>
                  <a:pt x="5603" y="17375"/>
                </a:cubicBezTo>
                <a:cubicBezTo>
                  <a:pt x="5205" y="17489"/>
                  <a:pt x="4778" y="17574"/>
                  <a:pt x="4352" y="17659"/>
                </a:cubicBezTo>
                <a:cubicBezTo>
                  <a:pt x="4352" y="17460"/>
                  <a:pt x="4380" y="17290"/>
                  <a:pt x="4380" y="17090"/>
                </a:cubicBezTo>
                <a:lnTo>
                  <a:pt x="4522" y="17090"/>
                </a:lnTo>
                <a:cubicBezTo>
                  <a:pt x="4551" y="17204"/>
                  <a:pt x="4579" y="17318"/>
                  <a:pt x="4608" y="17432"/>
                </a:cubicBezTo>
                <a:cubicBezTo>
                  <a:pt x="4619" y="17453"/>
                  <a:pt x="4642" y="17463"/>
                  <a:pt x="4665" y="17463"/>
                </a:cubicBezTo>
                <a:cubicBezTo>
                  <a:pt x="4702" y="17463"/>
                  <a:pt x="4739" y="17438"/>
                  <a:pt x="4721" y="17403"/>
                </a:cubicBezTo>
                <a:cubicBezTo>
                  <a:pt x="4693" y="17290"/>
                  <a:pt x="4665" y="17204"/>
                  <a:pt x="4636" y="17090"/>
                </a:cubicBezTo>
                <a:cubicBezTo>
                  <a:pt x="4750" y="17090"/>
                  <a:pt x="4892" y="17119"/>
                  <a:pt x="5006" y="17119"/>
                </a:cubicBezTo>
                <a:cubicBezTo>
                  <a:pt x="5034" y="17204"/>
                  <a:pt x="5063" y="17318"/>
                  <a:pt x="5091" y="17432"/>
                </a:cubicBezTo>
                <a:cubicBezTo>
                  <a:pt x="5091" y="17453"/>
                  <a:pt x="5108" y="17463"/>
                  <a:pt x="5128" y="17463"/>
                </a:cubicBezTo>
                <a:cubicBezTo>
                  <a:pt x="5161" y="17463"/>
                  <a:pt x="5205" y="17438"/>
                  <a:pt x="5205" y="17403"/>
                </a:cubicBezTo>
                <a:cubicBezTo>
                  <a:pt x="5176" y="17290"/>
                  <a:pt x="5148" y="17204"/>
                  <a:pt x="5120" y="17119"/>
                </a:cubicBezTo>
                <a:lnTo>
                  <a:pt x="5745" y="17119"/>
                </a:lnTo>
                <a:cubicBezTo>
                  <a:pt x="5745" y="17290"/>
                  <a:pt x="5774" y="17460"/>
                  <a:pt x="5774" y="17631"/>
                </a:cubicBezTo>
                <a:cubicBezTo>
                  <a:pt x="5788" y="17673"/>
                  <a:pt x="5816" y="17695"/>
                  <a:pt x="5841" y="17695"/>
                </a:cubicBezTo>
                <a:cubicBezTo>
                  <a:pt x="5866" y="17695"/>
                  <a:pt x="5887" y="17673"/>
                  <a:pt x="5887" y="17631"/>
                </a:cubicBezTo>
                <a:cubicBezTo>
                  <a:pt x="5887" y="17460"/>
                  <a:pt x="5859" y="17290"/>
                  <a:pt x="5831" y="17119"/>
                </a:cubicBezTo>
                <a:lnTo>
                  <a:pt x="6143" y="17119"/>
                </a:lnTo>
                <a:cubicBezTo>
                  <a:pt x="6143" y="17204"/>
                  <a:pt x="6143" y="17318"/>
                  <a:pt x="6143" y="17403"/>
                </a:cubicBezTo>
                <a:cubicBezTo>
                  <a:pt x="6143" y="17446"/>
                  <a:pt x="6165" y="17467"/>
                  <a:pt x="6186" y="17467"/>
                </a:cubicBezTo>
                <a:cubicBezTo>
                  <a:pt x="6207" y="17467"/>
                  <a:pt x="6229" y="17446"/>
                  <a:pt x="6229" y="17403"/>
                </a:cubicBezTo>
                <a:cubicBezTo>
                  <a:pt x="6257" y="17318"/>
                  <a:pt x="6257" y="17204"/>
                  <a:pt x="6257" y="17119"/>
                </a:cubicBezTo>
                <a:cubicBezTo>
                  <a:pt x="6399" y="17119"/>
                  <a:pt x="6570" y="17090"/>
                  <a:pt x="6712" y="17090"/>
                </a:cubicBezTo>
                <a:cubicBezTo>
                  <a:pt x="6712" y="17176"/>
                  <a:pt x="6712" y="17233"/>
                  <a:pt x="6712" y="17290"/>
                </a:cubicBezTo>
                <a:cubicBezTo>
                  <a:pt x="6712" y="17318"/>
                  <a:pt x="6740" y="17332"/>
                  <a:pt x="6769" y="17332"/>
                </a:cubicBezTo>
                <a:cubicBezTo>
                  <a:pt x="6797" y="17332"/>
                  <a:pt x="6826" y="17318"/>
                  <a:pt x="6826" y="17290"/>
                </a:cubicBezTo>
                <a:cubicBezTo>
                  <a:pt x="6826" y="17233"/>
                  <a:pt x="6826" y="17147"/>
                  <a:pt x="6826" y="17090"/>
                </a:cubicBezTo>
                <a:lnTo>
                  <a:pt x="7195" y="17090"/>
                </a:lnTo>
                <a:cubicBezTo>
                  <a:pt x="7210" y="17105"/>
                  <a:pt x="7224" y="17112"/>
                  <a:pt x="7238" y="17112"/>
                </a:cubicBezTo>
                <a:cubicBezTo>
                  <a:pt x="7252" y="17112"/>
                  <a:pt x="7267" y="17105"/>
                  <a:pt x="7281" y="17090"/>
                </a:cubicBezTo>
                <a:cubicBezTo>
                  <a:pt x="7622" y="17062"/>
                  <a:pt x="7963" y="17062"/>
                  <a:pt x="8304" y="17034"/>
                </a:cubicBezTo>
                <a:cubicBezTo>
                  <a:pt x="8480" y="17029"/>
                  <a:pt x="8657" y="17026"/>
                  <a:pt x="8835" y="17026"/>
                </a:cubicBezTo>
                <a:cubicBezTo>
                  <a:pt x="9993" y="17026"/>
                  <a:pt x="11182" y="17118"/>
                  <a:pt x="12359" y="17118"/>
                </a:cubicBezTo>
                <a:cubicBezTo>
                  <a:pt x="13072" y="17118"/>
                  <a:pt x="13780" y="17084"/>
                  <a:pt x="14475" y="16977"/>
                </a:cubicBezTo>
                <a:close/>
                <a:moveTo>
                  <a:pt x="2646" y="23546"/>
                </a:moveTo>
                <a:cubicBezTo>
                  <a:pt x="2674" y="23546"/>
                  <a:pt x="2674" y="23546"/>
                  <a:pt x="2674" y="23574"/>
                </a:cubicBezTo>
                <a:lnTo>
                  <a:pt x="2902" y="23574"/>
                </a:lnTo>
                <a:cubicBezTo>
                  <a:pt x="2902" y="23602"/>
                  <a:pt x="2902" y="23602"/>
                  <a:pt x="2902" y="23602"/>
                </a:cubicBezTo>
                <a:lnTo>
                  <a:pt x="3101" y="23602"/>
                </a:lnTo>
                <a:cubicBezTo>
                  <a:pt x="3129" y="23602"/>
                  <a:pt x="3157" y="23602"/>
                  <a:pt x="3214" y="23631"/>
                </a:cubicBezTo>
                <a:cubicBezTo>
                  <a:pt x="3214" y="23602"/>
                  <a:pt x="3214" y="23602"/>
                  <a:pt x="3214" y="23602"/>
                </a:cubicBezTo>
                <a:cubicBezTo>
                  <a:pt x="3243" y="23602"/>
                  <a:pt x="3300" y="23631"/>
                  <a:pt x="3328" y="23631"/>
                </a:cubicBezTo>
                <a:lnTo>
                  <a:pt x="3698" y="23631"/>
                </a:lnTo>
                <a:lnTo>
                  <a:pt x="9499" y="23745"/>
                </a:lnTo>
                <a:cubicBezTo>
                  <a:pt x="10267" y="23773"/>
                  <a:pt x="11006" y="23773"/>
                  <a:pt x="11774" y="23773"/>
                </a:cubicBezTo>
                <a:cubicBezTo>
                  <a:pt x="12178" y="23773"/>
                  <a:pt x="12594" y="23784"/>
                  <a:pt x="13011" y="23784"/>
                </a:cubicBezTo>
                <a:cubicBezTo>
                  <a:pt x="13532" y="23784"/>
                  <a:pt x="14055" y="23767"/>
                  <a:pt x="14561" y="23688"/>
                </a:cubicBezTo>
                <a:cubicBezTo>
                  <a:pt x="14646" y="24057"/>
                  <a:pt x="14930" y="24313"/>
                  <a:pt x="15271" y="24541"/>
                </a:cubicBezTo>
                <a:cubicBezTo>
                  <a:pt x="15613" y="24768"/>
                  <a:pt x="15897" y="24854"/>
                  <a:pt x="15556" y="25252"/>
                </a:cubicBezTo>
                <a:cubicBezTo>
                  <a:pt x="15271" y="25508"/>
                  <a:pt x="14902" y="25707"/>
                  <a:pt x="14646" y="25963"/>
                </a:cubicBezTo>
                <a:cubicBezTo>
                  <a:pt x="14561" y="26048"/>
                  <a:pt x="14504" y="26190"/>
                  <a:pt x="14504" y="26332"/>
                </a:cubicBezTo>
                <a:cubicBezTo>
                  <a:pt x="14191" y="26304"/>
                  <a:pt x="13878" y="26304"/>
                  <a:pt x="13565" y="26304"/>
                </a:cubicBezTo>
                <a:cubicBezTo>
                  <a:pt x="13480" y="26332"/>
                  <a:pt x="12826" y="26361"/>
                  <a:pt x="11973" y="26418"/>
                </a:cubicBezTo>
                <a:cubicBezTo>
                  <a:pt x="11802" y="26446"/>
                  <a:pt x="11603" y="26446"/>
                  <a:pt x="11433" y="26475"/>
                </a:cubicBezTo>
                <a:cubicBezTo>
                  <a:pt x="11433" y="26446"/>
                  <a:pt x="11433" y="26446"/>
                  <a:pt x="11433" y="26446"/>
                </a:cubicBezTo>
                <a:cubicBezTo>
                  <a:pt x="11376" y="26446"/>
                  <a:pt x="11347" y="26446"/>
                  <a:pt x="11290" y="26475"/>
                </a:cubicBezTo>
                <a:lnTo>
                  <a:pt x="11205" y="26475"/>
                </a:lnTo>
                <a:cubicBezTo>
                  <a:pt x="11063" y="26475"/>
                  <a:pt x="10921" y="26503"/>
                  <a:pt x="10778" y="26503"/>
                </a:cubicBezTo>
                <a:lnTo>
                  <a:pt x="10608" y="26503"/>
                </a:lnTo>
                <a:cubicBezTo>
                  <a:pt x="10551" y="26503"/>
                  <a:pt x="10466" y="26503"/>
                  <a:pt x="10380" y="26531"/>
                </a:cubicBezTo>
                <a:cubicBezTo>
                  <a:pt x="8930" y="26617"/>
                  <a:pt x="7508" y="26702"/>
                  <a:pt x="7195" y="26759"/>
                </a:cubicBezTo>
                <a:cubicBezTo>
                  <a:pt x="6828" y="26805"/>
                  <a:pt x="5542" y="26917"/>
                  <a:pt x="4346" y="26917"/>
                </a:cubicBezTo>
                <a:cubicBezTo>
                  <a:pt x="3324" y="26917"/>
                  <a:pt x="2367" y="26835"/>
                  <a:pt x="2105" y="26560"/>
                </a:cubicBezTo>
                <a:cubicBezTo>
                  <a:pt x="2219" y="26418"/>
                  <a:pt x="2333" y="26247"/>
                  <a:pt x="2418" y="26076"/>
                </a:cubicBezTo>
                <a:cubicBezTo>
                  <a:pt x="2418" y="26105"/>
                  <a:pt x="2418" y="26133"/>
                  <a:pt x="2418" y="26162"/>
                </a:cubicBezTo>
                <a:cubicBezTo>
                  <a:pt x="2475" y="26076"/>
                  <a:pt x="2532" y="25991"/>
                  <a:pt x="2532" y="25934"/>
                </a:cubicBezTo>
                <a:cubicBezTo>
                  <a:pt x="2560" y="25764"/>
                  <a:pt x="2532" y="25394"/>
                  <a:pt x="2532" y="25252"/>
                </a:cubicBezTo>
                <a:cubicBezTo>
                  <a:pt x="2532" y="25252"/>
                  <a:pt x="2532" y="25223"/>
                  <a:pt x="2532" y="25223"/>
                </a:cubicBezTo>
                <a:cubicBezTo>
                  <a:pt x="2532" y="25223"/>
                  <a:pt x="3633" y="25403"/>
                  <a:pt x="5555" y="25403"/>
                </a:cubicBezTo>
                <a:cubicBezTo>
                  <a:pt x="5795" y="25403"/>
                  <a:pt x="6049" y="25400"/>
                  <a:pt x="6314" y="25394"/>
                </a:cubicBezTo>
                <a:lnTo>
                  <a:pt x="8333" y="25394"/>
                </a:lnTo>
                <a:cubicBezTo>
                  <a:pt x="8333" y="25394"/>
                  <a:pt x="8361" y="25366"/>
                  <a:pt x="8390" y="25366"/>
                </a:cubicBezTo>
                <a:cubicBezTo>
                  <a:pt x="8390" y="25366"/>
                  <a:pt x="8390" y="25394"/>
                  <a:pt x="8390" y="25394"/>
                </a:cubicBezTo>
                <a:lnTo>
                  <a:pt x="8532" y="25394"/>
                </a:lnTo>
                <a:cubicBezTo>
                  <a:pt x="8532" y="25366"/>
                  <a:pt x="8532" y="25366"/>
                  <a:pt x="8532" y="25366"/>
                </a:cubicBezTo>
                <a:lnTo>
                  <a:pt x="9044" y="25366"/>
                </a:lnTo>
                <a:cubicBezTo>
                  <a:pt x="9271" y="25366"/>
                  <a:pt x="9527" y="25337"/>
                  <a:pt x="9755" y="25337"/>
                </a:cubicBezTo>
                <a:cubicBezTo>
                  <a:pt x="9755" y="25366"/>
                  <a:pt x="9755" y="25366"/>
                  <a:pt x="9755" y="25366"/>
                </a:cubicBezTo>
                <a:lnTo>
                  <a:pt x="9869" y="25366"/>
                </a:lnTo>
                <a:cubicBezTo>
                  <a:pt x="9869" y="25366"/>
                  <a:pt x="9869" y="25366"/>
                  <a:pt x="9869" y="25337"/>
                </a:cubicBezTo>
                <a:lnTo>
                  <a:pt x="10551" y="25337"/>
                </a:lnTo>
                <a:cubicBezTo>
                  <a:pt x="10551" y="25337"/>
                  <a:pt x="10551" y="25366"/>
                  <a:pt x="10551" y="25366"/>
                </a:cubicBezTo>
                <a:lnTo>
                  <a:pt x="10693" y="25366"/>
                </a:lnTo>
                <a:cubicBezTo>
                  <a:pt x="10693" y="25366"/>
                  <a:pt x="10693" y="25337"/>
                  <a:pt x="10693" y="25337"/>
                </a:cubicBezTo>
                <a:lnTo>
                  <a:pt x="11660" y="25337"/>
                </a:lnTo>
                <a:cubicBezTo>
                  <a:pt x="11888" y="25337"/>
                  <a:pt x="12087" y="25366"/>
                  <a:pt x="12314" y="25366"/>
                </a:cubicBezTo>
                <a:lnTo>
                  <a:pt x="12343" y="25366"/>
                </a:lnTo>
                <a:cubicBezTo>
                  <a:pt x="12633" y="25376"/>
                  <a:pt x="12935" y="25390"/>
                  <a:pt x="13237" y="25390"/>
                </a:cubicBezTo>
                <a:cubicBezTo>
                  <a:pt x="13763" y="25390"/>
                  <a:pt x="14290" y="25347"/>
                  <a:pt x="14760" y="25166"/>
                </a:cubicBezTo>
                <a:cubicBezTo>
                  <a:pt x="14930" y="25110"/>
                  <a:pt x="14959" y="24854"/>
                  <a:pt x="14760" y="24797"/>
                </a:cubicBezTo>
                <a:cubicBezTo>
                  <a:pt x="14396" y="24706"/>
                  <a:pt x="14009" y="24679"/>
                  <a:pt x="13614" y="24679"/>
                </a:cubicBezTo>
                <a:cubicBezTo>
                  <a:pt x="13022" y="24679"/>
                  <a:pt x="12411" y="24740"/>
                  <a:pt x="11831" y="24740"/>
                </a:cubicBezTo>
                <a:cubicBezTo>
                  <a:pt x="10778" y="24740"/>
                  <a:pt x="9698" y="24768"/>
                  <a:pt x="8646" y="24825"/>
                </a:cubicBezTo>
                <a:lnTo>
                  <a:pt x="8475" y="24825"/>
                </a:lnTo>
                <a:cubicBezTo>
                  <a:pt x="8447" y="24825"/>
                  <a:pt x="8390" y="24825"/>
                  <a:pt x="8361" y="24854"/>
                </a:cubicBezTo>
                <a:cubicBezTo>
                  <a:pt x="8191" y="24854"/>
                  <a:pt x="8049" y="24854"/>
                  <a:pt x="7878" y="24882"/>
                </a:cubicBezTo>
                <a:cubicBezTo>
                  <a:pt x="7878" y="24882"/>
                  <a:pt x="7878" y="24882"/>
                  <a:pt x="7878" y="24854"/>
                </a:cubicBezTo>
                <a:cubicBezTo>
                  <a:pt x="7850" y="24882"/>
                  <a:pt x="7821" y="24882"/>
                  <a:pt x="7764" y="24882"/>
                </a:cubicBezTo>
                <a:lnTo>
                  <a:pt x="7565" y="24911"/>
                </a:lnTo>
                <a:cubicBezTo>
                  <a:pt x="6769" y="25024"/>
                  <a:pt x="5973" y="25053"/>
                  <a:pt x="5176" y="25053"/>
                </a:cubicBezTo>
                <a:cubicBezTo>
                  <a:pt x="5063" y="25053"/>
                  <a:pt x="4949" y="25053"/>
                  <a:pt x="4864" y="25081"/>
                </a:cubicBezTo>
                <a:cubicBezTo>
                  <a:pt x="4560" y="25110"/>
                  <a:pt x="4206" y="25119"/>
                  <a:pt x="3869" y="25119"/>
                </a:cubicBezTo>
                <a:cubicBezTo>
                  <a:pt x="3195" y="25119"/>
                  <a:pt x="2589" y="25081"/>
                  <a:pt x="2589" y="25081"/>
                </a:cubicBezTo>
                <a:cubicBezTo>
                  <a:pt x="2475" y="25053"/>
                  <a:pt x="2361" y="24939"/>
                  <a:pt x="2333" y="24825"/>
                </a:cubicBezTo>
                <a:cubicBezTo>
                  <a:pt x="2191" y="24569"/>
                  <a:pt x="1963" y="24342"/>
                  <a:pt x="1821" y="24086"/>
                </a:cubicBezTo>
                <a:cubicBezTo>
                  <a:pt x="2048" y="23944"/>
                  <a:pt x="2304" y="23773"/>
                  <a:pt x="2503" y="23602"/>
                </a:cubicBezTo>
                <a:cubicBezTo>
                  <a:pt x="2503" y="23631"/>
                  <a:pt x="2503" y="23631"/>
                  <a:pt x="2503" y="23631"/>
                </a:cubicBezTo>
                <a:cubicBezTo>
                  <a:pt x="2560" y="23631"/>
                  <a:pt x="2589" y="23602"/>
                  <a:pt x="2646" y="23602"/>
                </a:cubicBezTo>
                <a:cubicBezTo>
                  <a:pt x="2646" y="23574"/>
                  <a:pt x="2646" y="23574"/>
                  <a:pt x="2646" y="23546"/>
                </a:cubicBezTo>
                <a:close/>
                <a:moveTo>
                  <a:pt x="1736" y="26958"/>
                </a:moveTo>
                <a:cubicBezTo>
                  <a:pt x="1736" y="27356"/>
                  <a:pt x="1764" y="27754"/>
                  <a:pt x="1793" y="28152"/>
                </a:cubicBezTo>
                <a:cubicBezTo>
                  <a:pt x="1338" y="28095"/>
                  <a:pt x="968" y="27896"/>
                  <a:pt x="1366" y="27356"/>
                </a:cubicBezTo>
                <a:cubicBezTo>
                  <a:pt x="1480" y="27214"/>
                  <a:pt x="1593" y="27100"/>
                  <a:pt x="1736" y="26958"/>
                </a:cubicBezTo>
                <a:close/>
                <a:moveTo>
                  <a:pt x="1849" y="26873"/>
                </a:moveTo>
                <a:cubicBezTo>
                  <a:pt x="1849" y="26901"/>
                  <a:pt x="1878" y="26930"/>
                  <a:pt x="1935" y="26930"/>
                </a:cubicBezTo>
                <a:cubicBezTo>
                  <a:pt x="1963" y="26930"/>
                  <a:pt x="1963" y="26930"/>
                  <a:pt x="1992" y="26958"/>
                </a:cubicBezTo>
                <a:cubicBezTo>
                  <a:pt x="2048" y="27356"/>
                  <a:pt x="2105" y="27783"/>
                  <a:pt x="2134" y="28209"/>
                </a:cubicBezTo>
                <a:cubicBezTo>
                  <a:pt x="2077" y="28209"/>
                  <a:pt x="1992" y="28181"/>
                  <a:pt x="1906" y="28181"/>
                </a:cubicBezTo>
                <a:cubicBezTo>
                  <a:pt x="1878" y="27754"/>
                  <a:pt x="1849" y="27299"/>
                  <a:pt x="1849" y="26873"/>
                </a:cubicBezTo>
                <a:close/>
                <a:moveTo>
                  <a:pt x="2105" y="26986"/>
                </a:moveTo>
                <a:lnTo>
                  <a:pt x="2105" y="26986"/>
                </a:lnTo>
                <a:cubicBezTo>
                  <a:pt x="2247" y="27043"/>
                  <a:pt x="2390" y="27072"/>
                  <a:pt x="2532" y="27100"/>
                </a:cubicBezTo>
                <a:cubicBezTo>
                  <a:pt x="2589" y="27470"/>
                  <a:pt x="2646" y="27868"/>
                  <a:pt x="2731" y="28238"/>
                </a:cubicBezTo>
                <a:lnTo>
                  <a:pt x="2560" y="28238"/>
                </a:lnTo>
                <a:cubicBezTo>
                  <a:pt x="2475" y="28238"/>
                  <a:pt x="2361" y="28209"/>
                  <a:pt x="2247" y="28209"/>
                </a:cubicBezTo>
                <a:cubicBezTo>
                  <a:pt x="2219" y="27811"/>
                  <a:pt x="2162" y="27385"/>
                  <a:pt x="2105" y="26986"/>
                </a:cubicBezTo>
                <a:close/>
                <a:moveTo>
                  <a:pt x="2674" y="27129"/>
                </a:moveTo>
                <a:cubicBezTo>
                  <a:pt x="2816" y="27157"/>
                  <a:pt x="2930" y="27185"/>
                  <a:pt x="3044" y="27185"/>
                </a:cubicBezTo>
                <a:cubicBezTo>
                  <a:pt x="3129" y="27555"/>
                  <a:pt x="3214" y="27896"/>
                  <a:pt x="3300" y="28266"/>
                </a:cubicBezTo>
                <a:cubicBezTo>
                  <a:pt x="3157" y="28266"/>
                  <a:pt x="3015" y="28266"/>
                  <a:pt x="2845" y="28238"/>
                </a:cubicBezTo>
                <a:cubicBezTo>
                  <a:pt x="2788" y="27868"/>
                  <a:pt x="2731" y="27498"/>
                  <a:pt x="2674" y="27129"/>
                </a:cubicBezTo>
                <a:close/>
                <a:moveTo>
                  <a:pt x="3186" y="27214"/>
                </a:moveTo>
                <a:lnTo>
                  <a:pt x="3186" y="27214"/>
                </a:lnTo>
                <a:cubicBezTo>
                  <a:pt x="3357" y="27242"/>
                  <a:pt x="3499" y="27242"/>
                  <a:pt x="3641" y="27271"/>
                </a:cubicBezTo>
                <a:cubicBezTo>
                  <a:pt x="3726" y="27584"/>
                  <a:pt x="3783" y="27925"/>
                  <a:pt x="3812" y="28266"/>
                </a:cubicBezTo>
                <a:lnTo>
                  <a:pt x="3413" y="28266"/>
                </a:lnTo>
                <a:cubicBezTo>
                  <a:pt x="3357" y="27925"/>
                  <a:pt x="3271" y="27555"/>
                  <a:pt x="3186" y="27214"/>
                </a:cubicBezTo>
                <a:close/>
                <a:moveTo>
                  <a:pt x="7252" y="27157"/>
                </a:moveTo>
                <a:cubicBezTo>
                  <a:pt x="7281" y="27498"/>
                  <a:pt x="7309" y="27868"/>
                  <a:pt x="7338" y="28209"/>
                </a:cubicBezTo>
                <a:cubicBezTo>
                  <a:pt x="6541" y="28209"/>
                  <a:pt x="5745" y="28209"/>
                  <a:pt x="4921" y="28238"/>
                </a:cubicBezTo>
                <a:cubicBezTo>
                  <a:pt x="4579" y="28238"/>
                  <a:pt x="4238" y="28266"/>
                  <a:pt x="3897" y="28266"/>
                </a:cubicBezTo>
                <a:cubicBezTo>
                  <a:pt x="3897" y="27925"/>
                  <a:pt x="3840" y="27584"/>
                  <a:pt x="3755" y="27271"/>
                </a:cubicBezTo>
                <a:cubicBezTo>
                  <a:pt x="3868" y="27271"/>
                  <a:pt x="4011" y="27299"/>
                  <a:pt x="4124" y="27299"/>
                </a:cubicBezTo>
                <a:cubicBezTo>
                  <a:pt x="4153" y="27413"/>
                  <a:pt x="4210" y="27555"/>
                  <a:pt x="4266" y="27697"/>
                </a:cubicBezTo>
                <a:cubicBezTo>
                  <a:pt x="4277" y="27719"/>
                  <a:pt x="4301" y="27728"/>
                  <a:pt x="4324" y="27728"/>
                </a:cubicBezTo>
                <a:cubicBezTo>
                  <a:pt x="4361" y="27728"/>
                  <a:pt x="4398" y="27704"/>
                  <a:pt x="4380" y="27669"/>
                </a:cubicBezTo>
                <a:cubicBezTo>
                  <a:pt x="4323" y="27527"/>
                  <a:pt x="4295" y="27413"/>
                  <a:pt x="4238" y="27299"/>
                </a:cubicBezTo>
                <a:lnTo>
                  <a:pt x="4892" y="27299"/>
                </a:lnTo>
                <a:cubicBezTo>
                  <a:pt x="4921" y="27584"/>
                  <a:pt x="4949" y="27868"/>
                  <a:pt x="4977" y="28152"/>
                </a:cubicBezTo>
                <a:cubicBezTo>
                  <a:pt x="4977" y="28181"/>
                  <a:pt x="5006" y="28195"/>
                  <a:pt x="5031" y="28195"/>
                </a:cubicBezTo>
                <a:cubicBezTo>
                  <a:pt x="5056" y="28195"/>
                  <a:pt x="5077" y="28181"/>
                  <a:pt x="5063" y="28152"/>
                </a:cubicBezTo>
                <a:cubicBezTo>
                  <a:pt x="5063" y="27868"/>
                  <a:pt x="5034" y="27555"/>
                  <a:pt x="5006" y="27299"/>
                </a:cubicBezTo>
                <a:cubicBezTo>
                  <a:pt x="5091" y="27271"/>
                  <a:pt x="5176" y="27271"/>
                  <a:pt x="5233" y="27271"/>
                </a:cubicBezTo>
                <a:cubicBezTo>
                  <a:pt x="5319" y="27441"/>
                  <a:pt x="5376" y="27640"/>
                  <a:pt x="5432" y="27811"/>
                </a:cubicBezTo>
                <a:cubicBezTo>
                  <a:pt x="5443" y="27842"/>
                  <a:pt x="5465" y="27855"/>
                  <a:pt x="5487" y="27855"/>
                </a:cubicBezTo>
                <a:cubicBezTo>
                  <a:pt x="5525" y="27855"/>
                  <a:pt x="5564" y="27819"/>
                  <a:pt x="5546" y="27783"/>
                </a:cubicBezTo>
                <a:cubicBezTo>
                  <a:pt x="5489" y="27612"/>
                  <a:pt x="5432" y="27441"/>
                  <a:pt x="5376" y="27271"/>
                </a:cubicBezTo>
                <a:cubicBezTo>
                  <a:pt x="5546" y="27271"/>
                  <a:pt x="5745" y="27242"/>
                  <a:pt x="5916" y="27242"/>
                </a:cubicBezTo>
                <a:cubicBezTo>
                  <a:pt x="5944" y="27356"/>
                  <a:pt x="5973" y="27470"/>
                  <a:pt x="6001" y="27584"/>
                </a:cubicBezTo>
                <a:cubicBezTo>
                  <a:pt x="6012" y="27605"/>
                  <a:pt x="6035" y="27615"/>
                  <a:pt x="6058" y="27615"/>
                </a:cubicBezTo>
                <a:cubicBezTo>
                  <a:pt x="6096" y="27615"/>
                  <a:pt x="6132" y="27590"/>
                  <a:pt x="6115" y="27555"/>
                </a:cubicBezTo>
                <a:cubicBezTo>
                  <a:pt x="6086" y="27441"/>
                  <a:pt x="6058" y="27328"/>
                  <a:pt x="6030" y="27242"/>
                </a:cubicBezTo>
                <a:cubicBezTo>
                  <a:pt x="6257" y="27214"/>
                  <a:pt x="6485" y="27185"/>
                  <a:pt x="6684" y="27185"/>
                </a:cubicBezTo>
                <a:cubicBezTo>
                  <a:pt x="6712" y="27441"/>
                  <a:pt x="6769" y="27669"/>
                  <a:pt x="6826" y="27925"/>
                </a:cubicBezTo>
                <a:cubicBezTo>
                  <a:pt x="6838" y="27961"/>
                  <a:pt x="6865" y="27976"/>
                  <a:pt x="6890" y="27976"/>
                </a:cubicBezTo>
                <a:cubicBezTo>
                  <a:pt x="6925" y="27976"/>
                  <a:pt x="6956" y="27946"/>
                  <a:pt x="6940" y="27896"/>
                </a:cubicBezTo>
                <a:cubicBezTo>
                  <a:pt x="6883" y="27640"/>
                  <a:pt x="6854" y="27413"/>
                  <a:pt x="6826" y="27185"/>
                </a:cubicBezTo>
                <a:cubicBezTo>
                  <a:pt x="6968" y="27157"/>
                  <a:pt x="7110" y="27157"/>
                  <a:pt x="7252" y="27157"/>
                </a:cubicBezTo>
                <a:close/>
                <a:moveTo>
                  <a:pt x="14703" y="26674"/>
                </a:moveTo>
                <a:cubicBezTo>
                  <a:pt x="14959" y="26986"/>
                  <a:pt x="15328" y="27527"/>
                  <a:pt x="15186" y="27840"/>
                </a:cubicBezTo>
                <a:cubicBezTo>
                  <a:pt x="15016" y="28124"/>
                  <a:pt x="14333" y="28181"/>
                  <a:pt x="14049" y="28209"/>
                </a:cubicBezTo>
                <a:cubicBezTo>
                  <a:pt x="13565" y="28266"/>
                  <a:pt x="13082" y="28295"/>
                  <a:pt x="12598" y="28323"/>
                </a:cubicBezTo>
                <a:lnTo>
                  <a:pt x="12257" y="28323"/>
                </a:lnTo>
                <a:cubicBezTo>
                  <a:pt x="12072" y="28366"/>
                  <a:pt x="11880" y="28380"/>
                  <a:pt x="11692" y="28380"/>
                </a:cubicBezTo>
                <a:cubicBezTo>
                  <a:pt x="11504" y="28380"/>
                  <a:pt x="11319" y="28366"/>
                  <a:pt x="11148" y="28351"/>
                </a:cubicBezTo>
                <a:cubicBezTo>
                  <a:pt x="10921" y="28323"/>
                  <a:pt x="10608" y="28323"/>
                  <a:pt x="10267" y="28295"/>
                </a:cubicBezTo>
                <a:cubicBezTo>
                  <a:pt x="9911" y="28295"/>
                  <a:pt x="9556" y="28309"/>
                  <a:pt x="9197" y="28309"/>
                </a:cubicBezTo>
                <a:cubicBezTo>
                  <a:pt x="8838" y="28309"/>
                  <a:pt x="8475" y="28295"/>
                  <a:pt x="8105" y="28238"/>
                </a:cubicBezTo>
                <a:cubicBezTo>
                  <a:pt x="7906" y="28209"/>
                  <a:pt x="7679" y="28209"/>
                  <a:pt x="7451" y="28209"/>
                </a:cubicBezTo>
                <a:cubicBezTo>
                  <a:pt x="7423" y="27840"/>
                  <a:pt x="7395" y="27498"/>
                  <a:pt x="7395" y="27129"/>
                </a:cubicBezTo>
                <a:lnTo>
                  <a:pt x="7992" y="27129"/>
                </a:lnTo>
                <a:lnTo>
                  <a:pt x="7992" y="27100"/>
                </a:lnTo>
                <a:lnTo>
                  <a:pt x="8816" y="27100"/>
                </a:lnTo>
                <a:cubicBezTo>
                  <a:pt x="8902" y="27072"/>
                  <a:pt x="9015" y="27072"/>
                  <a:pt x="9101" y="27072"/>
                </a:cubicBezTo>
                <a:cubicBezTo>
                  <a:pt x="9101" y="27072"/>
                  <a:pt x="9101" y="27100"/>
                  <a:pt x="9101" y="27100"/>
                </a:cubicBezTo>
                <a:lnTo>
                  <a:pt x="9214" y="27100"/>
                </a:lnTo>
                <a:cubicBezTo>
                  <a:pt x="9214" y="27100"/>
                  <a:pt x="9214" y="27072"/>
                  <a:pt x="9214" y="27072"/>
                </a:cubicBezTo>
                <a:lnTo>
                  <a:pt x="9982" y="27072"/>
                </a:lnTo>
                <a:cubicBezTo>
                  <a:pt x="9982" y="27072"/>
                  <a:pt x="9982" y="27043"/>
                  <a:pt x="10011" y="27043"/>
                </a:cubicBezTo>
                <a:lnTo>
                  <a:pt x="10835" y="27043"/>
                </a:lnTo>
                <a:cubicBezTo>
                  <a:pt x="11006" y="27015"/>
                  <a:pt x="11177" y="27015"/>
                  <a:pt x="11347" y="27015"/>
                </a:cubicBezTo>
                <a:lnTo>
                  <a:pt x="11489" y="27015"/>
                </a:lnTo>
                <a:cubicBezTo>
                  <a:pt x="11888" y="26986"/>
                  <a:pt x="12257" y="26958"/>
                  <a:pt x="12627" y="26930"/>
                </a:cubicBezTo>
                <a:cubicBezTo>
                  <a:pt x="12627" y="26930"/>
                  <a:pt x="12627" y="26958"/>
                  <a:pt x="12627" y="26958"/>
                </a:cubicBezTo>
                <a:lnTo>
                  <a:pt x="12712" y="26958"/>
                </a:lnTo>
                <a:cubicBezTo>
                  <a:pt x="12712" y="26930"/>
                  <a:pt x="12712" y="26930"/>
                  <a:pt x="12712" y="26930"/>
                </a:cubicBezTo>
                <a:cubicBezTo>
                  <a:pt x="12997" y="26901"/>
                  <a:pt x="13281" y="26873"/>
                  <a:pt x="13565" y="26844"/>
                </a:cubicBezTo>
                <a:cubicBezTo>
                  <a:pt x="13565" y="26816"/>
                  <a:pt x="13594" y="26816"/>
                  <a:pt x="13622" y="26816"/>
                </a:cubicBezTo>
                <a:cubicBezTo>
                  <a:pt x="13992" y="26787"/>
                  <a:pt x="14333" y="26730"/>
                  <a:pt x="14703" y="26674"/>
                </a:cubicBezTo>
                <a:close/>
                <a:moveTo>
                  <a:pt x="8077" y="0"/>
                </a:moveTo>
                <a:cubicBezTo>
                  <a:pt x="8077" y="284"/>
                  <a:pt x="8077" y="569"/>
                  <a:pt x="8077" y="882"/>
                </a:cubicBezTo>
                <a:lnTo>
                  <a:pt x="8105" y="882"/>
                </a:lnTo>
                <a:cubicBezTo>
                  <a:pt x="8134" y="1479"/>
                  <a:pt x="8134" y="2076"/>
                  <a:pt x="8162" y="2673"/>
                </a:cubicBezTo>
                <a:lnTo>
                  <a:pt x="8105" y="2673"/>
                </a:lnTo>
                <a:cubicBezTo>
                  <a:pt x="8105" y="2901"/>
                  <a:pt x="8105" y="3128"/>
                  <a:pt x="8105" y="3356"/>
                </a:cubicBezTo>
                <a:lnTo>
                  <a:pt x="8134" y="3356"/>
                </a:lnTo>
                <a:cubicBezTo>
                  <a:pt x="8134" y="4152"/>
                  <a:pt x="8134" y="4920"/>
                  <a:pt x="8134" y="5716"/>
                </a:cubicBezTo>
                <a:cubicBezTo>
                  <a:pt x="8134" y="6654"/>
                  <a:pt x="8049" y="8076"/>
                  <a:pt x="8504" y="9043"/>
                </a:cubicBezTo>
                <a:cubicBezTo>
                  <a:pt x="8418" y="9071"/>
                  <a:pt x="8333" y="9071"/>
                  <a:pt x="8248" y="9071"/>
                </a:cubicBezTo>
                <a:cubicBezTo>
                  <a:pt x="5831" y="9242"/>
                  <a:pt x="3300" y="10067"/>
                  <a:pt x="1281" y="11488"/>
                </a:cubicBezTo>
                <a:lnTo>
                  <a:pt x="826" y="11488"/>
                </a:lnTo>
                <a:cubicBezTo>
                  <a:pt x="456" y="11517"/>
                  <a:pt x="314" y="11858"/>
                  <a:pt x="456" y="12171"/>
                </a:cubicBezTo>
                <a:cubicBezTo>
                  <a:pt x="797" y="12939"/>
                  <a:pt x="1281" y="13650"/>
                  <a:pt x="1736" y="14361"/>
                </a:cubicBezTo>
                <a:cubicBezTo>
                  <a:pt x="996" y="14844"/>
                  <a:pt x="1" y="15384"/>
                  <a:pt x="769" y="16351"/>
                </a:cubicBezTo>
                <a:cubicBezTo>
                  <a:pt x="854" y="16465"/>
                  <a:pt x="968" y="16550"/>
                  <a:pt x="1082" y="16635"/>
                </a:cubicBezTo>
                <a:lnTo>
                  <a:pt x="1053" y="16635"/>
                </a:lnTo>
                <a:cubicBezTo>
                  <a:pt x="968" y="16635"/>
                  <a:pt x="968" y="16778"/>
                  <a:pt x="1053" y="16778"/>
                </a:cubicBezTo>
                <a:cubicBezTo>
                  <a:pt x="1110" y="16778"/>
                  <a:pt x="1167" y="16778"/>
                  <a:pt x="1224" y="16749"/>
                </a:cubicBezTo>
                <a:cubicBezTo>
                  <a:pt x="1338" y="16863"/>
                  <a:pt x="1423" y="16948"/>
                  <a:pt x="1451" y="17090"/>
                </a:cubicBezTo>
                <a:cubicBezTo>
                  <a:pt x="1480" y="17176"/>
                  <a:pt x="1480" y="17233"/>
                  <a:pt x="1480" y="17261"/>
                </a:cubicBezTo>
                <a:cubicBezTo>
                  <a:pt x="1480" y="17290"/>
                  <a:pt x="1480" y="17290"/>
                  <a:pt x="1480" y="17318"/>
                </a:cubicBezTo>
                <a:cubicBezTo>
                  <a:pt x="1451" y="17375"/>
                  <a:pt x="1394" y="17375"/>
                  <a:pt x="1252" y="17545"/>
                </a:cubicBezTo>
                <a:cubicBezTo>
                  <a:pt x="996" y="17858"/>
                  <a:pt x="797" y="18455"/>
                  <a:pt x="968" y="18854"/>
                </a:cubicBezTo>
                <a:cubicBezTo>
                  <a:pt x="1110" y="19223"/>
                  <a:pt x="1793" y="19678"/>
                  <a:pt x="1878" y="19906"/>
                </a:cubicBezTo>
                <a:cubicBezTo>
                  <a:pt x="1935" y="20190"/>
                  <a:pt x="1281" y="20673"/>
                  <a:pt x="1167" y="21072"/>
                </a:cubicBezTo>
                <a:cubicBezTo>
                  <a:pt x="1053" y="21498"/>
                  <a:pt x="1281" y="21925"/>
                  <a:pt x="1565" y="22237"/>
                </a:cubicBezTo>
                <a:cubicBezTo>
                  <a:pt x="1679" y="22351"/>
                  <a:pt x="1849" y="22437"/>
                  <a:pt x="1935" y="22550"/>
                </a:cubicBezTo>
                <a:cubicBezTo>
                  <a:pt x="2162" y="22835"/>
                  <a:pt x="2134" y="22806"/>
                  <a:pt x="1906" y="23062"/>
                </a:cubicBezTo>
                <a:cubicBezTo>
                  <a:pt x="1679" y="23261"/>
                  <a:pt x="1338" y="23375"/>
                  <a:pt x="1082" y="23574"/>
                </a:cubicBezTo>
                <a:cubicBezTo>
                  <a:pt x="939" y="23659"/>
                  <a:pt x="826" y="23858"/>
                  <a:pt x="883" y="24029"/>
                </a:cubicBezTo>
                <a:cubicBezTo>
                  <a:pt x="1053" y="24512"/>
                  <a:pt x="1423" y="24768"/>
                  <a:pt x="1622" y="25195"/>
                </a:cubicBezTo>
                <a:cubicBezTo>
                  <a:pt x="1906" y="25792"/>
                  <a:pt x="1281" y="26219"/>
                  <a:pt x="911" y="26617"/>
                </a:cubicBezTo>
                <a:cubicBezTo>
                  <a:pt x="484" y="27100"/>
                  <a:pt x="29" y="27811"/>
                  <a:pt x="598" y="28380"/>
                </a:cubicBezTo>
                <a:cubicBezTo>
                  <a:pt x="1082" y="28835"/>
                  <a:pt x="1935" y="28892"/>
                  <a:pt x="2560" y="28920"/>
                </a:cubicBezTo>
                <a:cubicBezTo>
                  <a:pt x="3010" y="28959"/>
                  <a:pt x="3465" y="28974"/>
                  <a:pt x="3920" y="28974"/>
                </a:cubicBezTo>
                <a:cubicBezTo>
                  <a:pt x="4474" y="28974"/>
                  <a:pt x="5029" y="28951"/>
                  <a:pt x="5575" y="28920"/>
                </a:cubicBezTo>
                <a:cubicBezTo>
                  <a:pt x="5783" y="28911"/>
                  <a:pt x="5988" y="28907"/>
                  <a:pt x="6193" y="28907"/>
                </a:cubicBezTo>
                <a:cubicBezTo>
                  <a:pt x="6601" y="28907"/>
                  <a:pt x="7006" y="28920"/>
                  <a:pt x="7423" y="28920"/>
                </a:cubicBezTo>
                <a:cubicBezTo>
                  <a:pt x="7423" y="28949"/>
                  <a:pt x="7423" y="28949"/>
                  <a:pt x="7423" y="28949"/>
                </a:cubicBezTo>
                <a:cubicBezTo>
                  <a:pt x="7423" y="28980"/>
                  <a:pt x="7457" y="29002"/>
                  <a:pt x="7483" y="29002"/>
                </a:cubicBezTo>
                <a:cubicBezTo>
                  <a:pt x="7505" y="29002"/>
                  <a:pt x="7521" y="28987"/>
                  <a:pt x="7508" y="28949"/>
                </a:cubicBezTo>
                <a:cubicBezTo>
                  <a:pt x="7508" y="28949"/>
                  <a:pt x="7508" y="28949"/>
                  <a:pt x="7508" y="28920"/>
                </a:cubicBezTo>
                <a:cubicBezTo>
                  <a:pt x="9098" y="28987"/>
                  <a:pt x="10670" y="29125"/>
                  <a:pt x="12238" y="29125"/>
                </a:cubicBezTo>
                <a:cubicBezTo>
                  <a:pt x="12662" y="29125"/>
                  <a:pt x="13085" y="29115"/>
                  <a:pt x="13508" y="29091"/>
                </a:cubicBezTo>
                <a:cubicBezTo>
                  <a:pt x="14248" y="29062"/>
                  <a:pt x="15328" y="29062"/>
                  <a:pt x="15840" y="28408"/>
                </a:cubicBezTo>
                <a:cubicBezTo>
                  <a:pt x="16381" y="27783"/>
                  <a:pt x="15954" y="26958"/>
                  <a:pt x="15527" y="26332"/>
                </a:cubicBezTo>
                <a:cubicBezTo>
                  <a:pt x="16039" y="25934"/>
                  <a:pt x="16693" y="25536"/>
                  <a:pt x="16636" y="24854"/>
                </a:cubicBezTo>
                <a:cubicBezTo>
                  <a:pt x="16580" y="24541"/>
                  <a:pt x="16409" y="24313"/>
                  <a:pt x="16153" y="24114"/>
                </a:cubicBezTo>
                <a:cubicBezTo>
                  <a:pt x="15897" y="23887"/>
                  <a:pt x="15243" y="23716"/>
                  <a:pt x="15584" y="23290"/>
                </a:cubicBezTo>
                <a:cubicBezTo>
                  <a:pt x="15755" y="23062"/>
                  <a:pt x="16153" y="23005"/>
                  <a:pt x="16381" y="22778"/>
                </a:cubicBezTo>
                <a:cubicBezTo>
                  <a:pt x="16608" y="22522"/>
                  <a:pt x="16693" y="22209"/>
                  <a:pt x="16636" y="21896"/>
                </a:cubicBezTo>
                <a:cubicBezTo>
                  <a:pt x="16551" y="21214"/>
                  <a:pt x="15869" y="21015"/>
                  <a:pt x="15328" y="20702"/>
                </a:cubicBezTo>
                <a:cubicBezTo>
                  <a:pt x="15755" y="20389"/>
                  <a:pt x="16153" y="20048"/>
                  <a:pt x="16324" y="19650"/>
                </a:cubicBezTo>
                <a:cubicBezTo>
                  <a:pt x="16580" y="19081"/>
                  <a:pt x="16125" y="18626"/>
                  <a:pt x="15698" y="18313"/>
                </a:cubicBezTo>
                <a:cubicBezTo>
                  <a:pt x="15328" y="18000"/>
                  <a:pt x="14760" y="17744"/>
                  <a:pt x="15328" y="17346"/>
                </a:cubicBezTo>
                <a:cubicBezTo>
                  <a:pt x="15527" y="17204"/>
                  <a:pt x="15755" y="17090"/>
                  <a:pt x="15897" y="16863"/>
                </a:cubicBezTo>
                <a:cubicBezTo>
                  <a:pt x="16267" y="16351"/>
                  <a:pt x="16039" y="15669"/>
                  <a:pt x="15556" y="15299"/>
                </a:cubicBezTo>
                <a:cubicBezTo>
                  <a:pt x="15300" y="15071"/>
                  <a:pt x="14845" y="14986"/>
                  <a:pt x="14902" y="14560"/>
                </a:cubicBezTo>
                <a:cubicBezTo>
                  <a:pt x="14930" y="14218"/>
                  <a:pt x="15385" y="13849"/>
                  <a:pt x="15584" y="13621"/>
                </a:cubicBezTo>
                <a:cubicBezTo>
                  <a:pt x="15897" y="13252"/>
                  <a:pt x="16295" y="12768"/>
                  <a:pt x="16125" y="12228"/>
                </a:cubicBezTo>
                <a:cubicBezTo>
                  <a:pt x="15982" y="11744"/>
                  <a:pt x="15442" y="11460"/>
                  <a:pt x="14930" y="11289"/>
                </a:cubicBezTo>
                <a:cubicBezTo>
                  <a:pt x="14902" y="11261"/>
                  <a:pt x="14902" y="11232"/>
                  <a:pt x="14845" y="11204"/>
                </a:cubicBezTo>
                <a:cubicBezTo>
                  <a:pt x="13907" y="10607"/>
                  <a:pt x="12997" y="9811"/>
                  <a:pt x="11944" y="9441"/>
                </a:cubicBezTo>
                <a:cubicBezTo>
                  <a:pt x="11233" y="9185"/>
                  <a:pt x="10466" y="9071"/>
                  <a:pt x="9726" y="9043"/>
                </a:cubicBezTo>
                <a:cubicBezTo>
                  <a:pt x="9698" y="8929"/>
                  <a:pt x="9669" y="8844"/>
                  <a:pt x="9613" y="8759"/>
                </a:cubicBezTo>
                <a:cubicBezTo>
                  <a:pt x="9602" y="8737"/>
                  <a:pt x="9583" y="8728"/>
                  <a:pt x="9565" y="8728"/>
                </a:cubicBezTo>
                <a:cubicBezTo>
                  <a:pt x="9536" y="8728"/>
                  <a:pt x="9510" y="8752"/>
                  <a:pt x="9527" y="8787"/>
                </a:cubicBezTo>
                <a:cubicBezTo>
                  <a:pt x="9584" y="8872"/>
                  <a:pt x="9613" y="8958"/>
                  <a:pt x="9641" y="9043"/>
                </a:cubicBezTo>
                <a:cubicBezTo>
                  <a:pt x="9513" y="9029"/>
                  <a:pt x="9385" y="9022"/>
                  <a:pt x="9261" y="9022"/>
                </a:cubicBezTo>
                <a:cubicBezTo>
                  <a:pt x="9136" y="9022"/>
                  <a:pt x="9015" y="9029"/>
                  <a:pt x="8902" y="9043"/>
                </a:cubicBezTo>
                <a:cubicBezTo>
                  <a:pt x="8873" y="8531"/>
                  <a:pt x="8788" y="8048"/>
                  <a:pt x="8788" y="7564"/>
                </a:cubicBezTo>
                <a:cubicBezTo>
                  <a:pt x="8759" y="6768"/>
                  <a:pt x="8759" y="6000"/>
                  <a:pt x="8731" y="5204"/>
                </a:cubicBezTo>
                <a:cubicBezTo>
                  <a:pt x="8731" y="4578"/>
                  <a:pt x="8731" y="3896"/>
                  <a:pt x="8731" y="3213"/>
                </a:cubicBezTo>
                <a:lnTo>
                  <a:pt x="8816" y="3213"/>
                </a:lnTo>
                <a:cubicBezTo>
                  <a:pt x="8731" y="2986"/>
                  <a:pt x="8731" y="2758"/>
                  <a:pt x="8759" y="2559"/>
                </a:cubicBezTo>
                <a:lnTo>
                  <a:pt x="8703" y="2559"/>
                </a:lnTo>
                <a:cubicBezTo>
                  <a:pt x="8674" y="2019"/>
                  <a:pt x="8617" y="1479"/>
                  <a:pt x="8532" y="967"/>
                </a:cubicBezTo>
                <a:cubicBezTo>
                  <a:pt x="8475" y="654"/>
                  <a:pt x="8390" y="341"/>
                  <a:pt x="8304" y="28"/>
                </a:cubicBezTo>
                <a:lnTo>
                  <a:pt x="8248" y="28"/>
                </a:lnTo>
                <a:cubicBezTo>
                  <a:pt x="8219" y="0"/>
                  <a:pt x="8162" y="0"/>
                  <a:pt x="8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1"/>
          <p:cNvSpPr/>
          <p:nvPr/>
        </p:nvSpPr>
        <p:spPr>
          <a:xfrm>
            <a:off x="1989591" y="-238386"/>
            <a:ext cx="638183" cy="1211814"/>
          </a:xfrm>
          <a:custGeom>
            <a:avLst/>
            <a:gdLst/>
            <a:ahLst/>
            <a:cxnLst/>
            <a:rect l="l" t="t" r="r" b="b"/>
            <a:pathLst>
              <a:path w="14958" h="28403" extrusionOk="0">
                <a:moveTo>
                  <a:pt x="7280" y="9159"/>
                </a:moveTo>
                <a:cubicBezTo>
                  <a:pt x="7507" y="9159"/>
                  <a:pt x="7706" y="9244"/>
                  <a:pt x="7877" y="9358"/>
                </a:cubicBezTo>
                <a:cubicBezTo>
                  <a:pt x="7934" y="9414"/>
                  <a:pt x="7991" y="9471"/>
                  <a:pt x="8019" y="9528"/>
                </a:cubicBezTo>
                <a:cubicBezTo>
                  <a:pt x="7849" y="9358"/>
                  <a:pt x="7593" y="9244"/>
                  <a:pt x="7308" y="9215"/>
                </a:cubicBezTo>
                <a:cubicBezTo>
                  <a:pt x="7308" y="9187"/>
                  <a:pt x="7280" y="9187"/>
                  <a:pt x="7280" y="9159"/>
                </a:cubicBezTo>
                <a:close/>
                <a:moveTo>
                  <a:pt x="7337" y="9642"/>
                </a:moveTo>
                <a:cubicBezTo>
                  <a:pt x="7422" y="9670"/>
                  <a:pt x="7507" y="9699"/>
                  <a:pt x="7593" y="9727"/>
                </a:cubicBezTo>
                <a:cubicBezTo>
                  <a:pt x="7905" y="9898"/>
                  <a:pt x="8019" y="10211"/>
                  <a:pt x="8105" y="10524"/>
                </a:cubicBezTo>
                <a:cubicBezTo>
                  <a:pt x="8105" y="10580"/>
                  <a:pt x="8105" y="10609"/>
                  <a:pt x="8105" y="10637"/>
                </a:cubicBezTo>
                <a:cubicBezTo>
                  <a:pt x="7979" y="10626"/>
                  <a:pt x="7852" y="10621"/>
                  <a:pt x="7724" y="10621"/>
                </a:cubicBezTo>
                <a:cubicBezTo>
                  <a:pt x="7213" y="10621"/>
                  <a:pt x="6694" y="10694"/>
                  <a:pt x="6285" y="10694"/>
                </a:cubicBezTo>
                <a:cubicBezTo>
                  <a:pt x="6484" y="10353"/>
                  <a:pt x="6654" y="9926"/>
                  <a:pt x="7024" y="9756"/>
                </a:cubicBezTo>
                <a:cubicBezTo>
                  <a:pt x="7052" y="9784"/>
                  <a:pt x="7087" y="9797"/>
                  <a:pt x="7123" y="9797"/>
                </a:cubicBezTo>
                <a:cubicBezTo>
                  <a:pt x="7195" y="9797"/>
                  <a:pt x="7270" y="9746"/>
                  <a:pt x="7308" y="9670"/>
                </a:cubicBezTo>
                <a:cubicBezTo>
                  <a:pt x="7337" y="9670"/>
                  <a:pt x="7337" y="9642"/>
                  <a:pt x="7337" y="9642"/>
                </a:cubicBezTo>
                <a:close/>
                <a:moveTo>
                  <a:pt x="6796" y="9187"/>
                </a:moveTo>
                <a:cubicBezTo>
                  <a:pt x="6796" y="9215"/>
                  <a:pt x="6796" y="9244"/>
                  <a:pt x="6825" y="9244"/>
                </a:cubicBezTo>
                <a:cubicBezTo>
                  <a:pt x="6142" y="9414"/>
                  <a:pt x="5687" y="10069"/>
                  <a:pt x="5801" y="10751"/>
                </a:cubicBezTo>
                <a:cubicBezTo>
                  <a:pt x="5716" y="10779"/>
                  <a:pt x="5631" y="10808"/>
                  <a:pt x="5545" y="10836"/>
                </a:cubicBezTo>
                <a:cubicBezTo>
                  <a:pt x="5460" y="10268"/>
                  <a:pt x="5716" y="9756"/>
                  <a:pt x="6199" y="9443"/>
                </a:cubicBezTo>
                <a:cubicBezTo>
                  <a:pt x="6370" y="9329"/>
                  <a:pt x="6569" y="9244"/>
                  <a:pt x="6796" y="9187"/>
                </a:cubicBezTo>
                <a:close/>
                <a:moveTo>
                  <a:pt x="8133" y="13851"/>
                </a:moveTo>
                <a:lnTo>
                  <a:pt x="8133" y="13851"/>
                </a:lnTo>
                <a:cubicBezTo>
                  <a:pt x="8304" y="13879"/>
                  <a:pt x="8474" y="13907"/>
                  <a:pt x="8673" y="13964"/>
                </a:cubicBezTo>
                <a:cubicBezTo>
                  <a:pt x="9014" y="14050"/>
                  <a:pt x="9356" y="14192"/>
                  <a:pt x="9669" y="14391"/>
                </a:cubicBezTo>
                <a:cubicBezTo>
                  <a:pt x="9327" y="14391"/>
                  <a:pt x="8986" y="14448"/>
                  <a:pt x="8673" y="14505"/>
                </a:cubicBezTo>
                <a:cubicBezTo>
                  <a:pt x="8503" y="14277"/>
                  <a:pt x="8332" y="14050"/>
                  <a:pt x="8133" y="13851"/>
                </a:cubicBezTo>
                <a:close/>
                <a:moveTo>
                  <a:pt x="5204" y="14562"/>
                </a:moveTo>
                <a:cubicBezTo>
                  <a:pt x="5147" y="14675"/>
                  <a:pt x="5062" y="14817"/>
                  <a:pt x="5005" y="14960"/>
                </a:cubicBezTo>
                <a:cubicBezTo>
                  <a:pt x="5062" y="14817"/>
                  <a:pt x="5090" y="14704"/>
                  <a:pt x="5147" y="14562"/>
                </a:cubicBezTo>
                <a:close/>
                <a:moveTo>
                  <a:pt x="9839" y="14476"/>
                </a:moveTo>
                <a:cubicBezTo>
                  <a:pt x="10266" y="14761"/>
                  <a:pt x="10635" y="15102"/>
                  <a:pt x="10948" y="15500"/>
                </a:cubicBezTo>
                <a:cubicBezTo>
                  <a:pt x="10323" y="15386"/>
                  <a:pt x="9697" y="15272"/>
                  <a:pt x="9043" y="15244"/>
                </a:cubicBezTo>
                <a:cubicBezTo>
                  <a:pt x="8958" y="15045"/>
                  <a:pt x="8844" y="14817"/>
                  <a:pt x="8730" y="14618"/>
                </a:cubicBezTo>
                <a:cubicBezTo>
                  <a:pt x="9100" y="14533"/>
                  <a:pt x="9469" y="14476"/>
                  <a:pt x="9839" y="14476"/>
                </a:cubicBezTo>
                <a:close/>
                <a:moveTo>
                  <a:pt x="9100" y="15358"/>
                </a:moveTo>
                <a:cubicBezTo>
                  <a:pt x="9725" y="15358"/>
                  <a:pt x="10351" y="15528"/>
                  <a:pt x="11005" y="15585"/>
                </a:cubicBezTo>
                <a:cubicBezTo>
                  <a:pt x="11005" y="15585"/>
                  <a:pt x="11005" y="15557"/>
                  <a:pt x="11005" y="15557"/>
                </a:cubicBezTo>
                <a:cubicBezTo>
                  <a:pt x="11346" y="16012"/>
                  <a:pt x="11602" y="16495"/>
                  <a:pt x="11801" y="17036"/>
                </a:cubicBezTo>
                <a:cubicBezTo>
                  <a:pt x="11119" y="16694"/>
                  <a:pt x="10294" y="16723"/>
                  <a:pt x="9555" y="16609"/>
                </a:cubicBezTo>
                <a:cubicBezTo>
                  <a:pt x="9498" y="16467"/>
                  <a:pt x="9441" y="16296"/>
                  <a:pt x="9413" y="16154"/>
                </a:cubicBezTo>
                <a:cubicBezTo>
                  <a:pt x="10067" y="16154"/>
                  <a:pt x="10721" y="16182"/>
                  <a:pt x="11346" y="16381"/>
                </a:cubicBezTo>
                <a:cubicBezTo>
                  <a:pt x="11350" y="16386"/>
                  <a:pt x="11354" y="16387"/>
                  <a:pt x="11358" y="16387"/>
                </a:cubicBezTo>
                <a:cubicBezTo>
                  <a:pt x="11381" y="16387"/>
                  <a:pt x="11395" y="16325"/>
                  <a:pt x="11346" y="16325"/>
                </a:cubicBezTo>
                <a:cubicBezTo>
                  <a:pt x="10842" y="16118"/>
                  <a:pt x="10300" y="16060"/>
                  <a:pt x="9752" y="16060"/>
                </a:cubicBezTo>
                <a:cubicBezTo>
                  <a:pt x="9620" y="16060"/>
                  <a:pt x="9488" y="16063"/>
                  <a:pt x="9356" y="16069"/>
                </a:cubicBezTo>
                <a:cubicBezTo>
                  <a:pt x="9299" y="15841"/>
                  <a:pt x="9185" y="15585"/>
                  <a:pt x="9100" y="15358"/>
                </a:cubicBezTo>
                <a:close/>
                <a:moveTo>
                  <a:pt x="4322" y="14419"/>
                </a:moveTo>
                <a:cubicBezTo>
                  <a:pt x="4266" y="14505"/>
                  <a:pt x="4209" y="14562"/>
                  <a:pt x="4152" y="14647"/>
                </a:cubicBezTo>
                <a:cubicBezTo>
                  <a:pt x="4095" y="14675"/>
                  <a:pt x="4010" y="14704"/>
                  <a:pt x="3953" y="14761"/>
                </a:cubicBezTo>
                <a:cubicBezTo>
                  <a:pt x="3924" y="14789"/>
                  <a:pt x="3896" y="14846"/>
                  <a:pt x="3867" y="14903"/>
                </a:cubicBezTo>
                <a:cubicBezTo>
                  <a:pt x="3896" y="14874"/>
                  <a:pt x="3953" y="14846"/>
                  <a:pt x="4010" y="14846"/>
                </a:cubicBezTo>
                <a:cubicBezTo>
                  <a:pt x="3924" y="14960"/>
                  <a:pt x="3839" y="15073"/>
                  <a:pt x="3754" y="15216"/>
                </a:cubicBezTo>
                <a:cubicBezTo>
                  <a:pt x="3754" y="15216"/>
                  <a:pt x="3725" y="15244"/>
                  <a:pt x="3697" y="15244"/>
                </a:cubicBezTo>
                <a:cubicBezTo>
                  <a:pt x="3640" y="15329"/>
                  <a:pt x="3612" y="15386"/>
                  <a:pt x="3583" y="15471"/>
                </a:cubicBezTo>
                <a:lnTo>
                  <a:pt x="3612" y="15471"/>
                </a:lnTo>
                <a:cubicBezTo>
                  <a:pt x="3555" y="15528"/>
                  <a:pt x="3526" y="15585"/>
                  <a:pt x="3498" y="15671"/>
                </a:cubicBezTo>
                <a:cubicBezTo>
                  <a:pt x="3299" y="16069"/>
                  <a:pt x="3014" y="16581"/>
                  <a:pt x="2673" y="17291"/>
                </a:cubicBezTo>
                <a:cubicBezTo>
                  <a:pt x="2616" y="17434"/>
                  <a:pt x="2559" y="17576"/>
                  <a:pt x="2502" y="17746"/>
                </a:cubicBezTo>
                <a:cubicBezTo>
                  <a:pt x="2502" y="17718"/>
                  <a:pt x="2502" y="17690"/>
                  <a:pt x="2502" y="17661"/>
                </a:cubicBezTo>
                <a:cubicBezTo>
                  <a:pt x="2474" y="17775"/>
                  <a:pt x="2417" y="17889"/>
                  <a:pt x="2360" y="18002"/>
                </a:cubicBezTo>
                <a:cubicBezTo>
                  <a:pt x="2360" y="18031"/>
                  <a:pt x="2360" y="18088"/>
                  <a:pt x="2389" y="18145"/>
                </a:cubicBezTo>
                <a:cubicBezTo>
                  <a:pt x="2360" y="18201"/>
                  <a:pt x="2332" y="18258"/>
                  <a:pt x="2332" y="18344"/>
                </a:cubicBezTo>
                <a:cubicBezTo>
                  <a:pt x="2275" y="18372"/>
                  <a:pt x="2247" y="18400"/>
                  <a:pt x="2218" y="18429"/>
                </a:cubicBezTo>
                <a:cubicBezTo>
                  <a:pt x="2190" y="18486"/>
                  <a:pt x="2190" y="18571"/>
                  <a:pt x="2161" y="18628"/>
                </a:cubicBezTo>
                <a:cubicBezTo>
                  <a:pt x="2190" y="18600"/>
                  <a:pt x="2247" y="18571"/>
                  <a:pt x="2275" y="18543"/>
                </a:cubicBezTo>
                <a:lnTo>
                  <a:pt x="2275" y="18543"/>
                </a:lnTo>
                <a:cubicBezTo>
                  <a:pt x="2161" y="18969"/>
                  <a:pt x="2104" y="19367"/>
                  <a:pt x="2048" y="19794"/>
                </a:cubicBezTo>
                <a:cubicBezTo>
                  <a:pt x="2019" y="19822"/>
                  <a:pt x="1991" y="19851"/>
                  <a:pt x="1962" y="19908"/>
                </a:cubicBezTo>
                <a:cubicBezTo>
                  <a:pt x="1934" y="20192"/>
                  <a:pt x="1934" y="20505"/>
                  <a:pt x="1962" y="20761"/>
                </a:cubicBezTo>
                <a:cubicBezTo>
                  <a:pt x="1962" y="20818"/>
                  <a:pt x="1991" y="20874"/>
                  <a:pt x="1991" y="20931"/>
                </a:cubicBezTo>
                <a:cubicBezTo>
                  <a:pt x="1991" y="20960"/>
                  <a:pt x="1962" y="20960"/>
                  <a:pt x="1962" y="20988"/>
                </a:cubicBezTo>
                <a:cubicBezTo>
                  <a:pt x="1962" y="21045"/>
                  <a:pt x="1962" y="21074"/>
                  <a:pt x="1962" y="21130"/>
                </a:cubicBezTo>
                <a:cubicBezTo>
                  <a:pt x="1991" y="21102"/>
                  <a:pt x="2019" y="21074"/>
                  <a:pt x="2019" y="21045"/>
                </a:cubicBezTo>
                <a:cubicBezTo>
                  <a:pt x="2048" y="21074"/>
                  <a:pt x="2048" y="21102"/>
                  <a:pt x="2048" y="21102"/>
                </a:cubicBezTo>
                <a:cubicBezTo>
                  <a:pt x="2048" y="21159"/>
                  <a:pt x="2048" y="21244"/>
                  <a:pt x="2076" y="21301"/>
                </a:cubicBezTo>
                <a:cubicBezTo>
                  <a:pt x="2104" y="21585"/>
                  <a:pt x="2161" y="21870"/>
                  <a:pt x="2218" y="22154"/>
                </a:cubicBezTo>
                <a:cubicBezTo>
                  <a:pt x="2190" y="22183"/>
                  <a:pt x="2161" y="22211"/>
                  <a:pt x="2161" y="22239"/>
                </a:cubicBezTo>
                <a:cubicBezTo>
                  <a:pt x="2161" y="22296"/>
                  <a:pt x="2161" y="22353"/>
                  <a:pt x="2190" y="22410"/>
                </a:cubicBezTo>
                <a:cubicBezTo>
                  <a:pt x="2218" y="22382"/>
                  <a:pt x="2247" y="22325"/>
                  <a:pt x="2275" y="22296"/>
                </a:cubicBezTo>
                <a:cubicBezTo>
                  <a:pt x="2303" y="22438"/>
                  <a:pt x="2360" y="22552"/>
                  <a:pt x="2389" y="22694"/>
                </a:cubicBezTo>
                <a:cubicBezTo>
                  <a:pt x="2332" y="22751"/>
                  <a:pt x="2247" y="22837"/>
                  <a:pt x="2161" y="22893"/>
                </a:cubicBezTo>
                <a:cubicBezTo>
                  <a:pt x="2133" y="22780"/>
                  <a:pt x="2104" y="22666"/>
                  <a:pt x="2048" y="22552"/>
                </a:cubicBezTo>
                <a:cubicBezTo>
                  <a:pt x="2076" y="22524"/>
                  <a:pt x="2104" y="22524"/>
                  <a:pt x="2104" y="22495"/>
                </a:cubicBezTo>
                <a:cubicBezTo>
                  <a:pt x="2104" y="22467"/>
                  <a:pt x="2076" y="22438"/>
                  <a:pt x="2048" y="22382"/>
                </a:cubicBezTo>
                <a:cubicBezTo>
                  <a:pt x="2019" y="22410"/>
                  <a:pt x="2019" y="22410"/>
                  <a:pt x="2019" y="22410"/>
                </a:cubicBezTo>
                <a:cubicBezTo>
                  <a:pt x="2019" y="22382"/>
                  <a:pt x="2019" y="22353"/>
                  <a:pt x="1991" y="22353"/>
                </a:cubicBezTo>
                <a:cubicBezTo>
                  <a:pt x="1934" y="22268"/>
                  <a:pt x="1877" y="22183"/>
                  <a:pt x="1792" y="22069"/>
                </a:cubicBezTo>
                <a:lnTo>
                  <a:pt x="1792" y="22069"/>
                </a:lnTo>
                <a:cubicBezTo>
                  <a:pt x="1820" y="22239"/>
                  <a:pt x="1877" y="22382"/>
                  <a:pt x="1905" y="22552"/>
                </a:cubicBezTo>
                <a:cubicBezTo>
                  <a:pt x="1877" y="22609"/>
                  <a:pt x="1820" y="22694"/>
                  <a:pt x="1763" y="22751"/>
                </a:cubicBezTo>
                <a:cubicBezTo>
                  <a:pt x="1678" y="22438"/>
                  <a:pt x="1593" y="22126"/>
                  <a:pt x="1507" y="21784"/>
                </a:cubicBezTo>
                <a:cubicBezTo>
                  <a:pt x="1536" y="21784"/>
                  <a:pt x="1536" y="21756"/>
                  <a:pt x="1536" y="21756"/>
                </a:cubicBezTo>
                <a:cubicBezTo>
                  <a:pt x="1479" y="21671"/>
                  <a:pt x="1393" y="21557"/>
                  <a:pt x="1308" y="21472"/>
                </a:cubicBezTo>
                <a:lnTo>
                  <a:pt x="1308" y="21472"/>
                </a:lnTo>
                <a:cubicBezTo>
                  <a:pt x="1337" y="21557"/>
                  <a:pt x="1365" y="21671"/>
                  <a:pt x="1393" y="21784"/>
                </a:cubicBezTo>
                <a:cubicBezTo>
                  <a:pt x="1308" y="21898"/>
                  <a:pt x="1251" y="22012"/>
                  <a:pt x="1194" y="22126"/>
                </a:cubicBezTo>
                <a:cubicBezTo>
                  <a:pt x="1138" y="21983"/>
                  <a:pt x="1109" y="21841"/>
                  <a:pt x="1081" y="21699"/>
                </a:cubicBezTo>
                <a:cubicBezTo>
                  <a:pt x="1109" y="21585"/>
                  <a:pt x="1166" y="21472"/>
                  <a:pt x="1223" y="21358"/>
                </a:cubicBezTo>
                <a:cubicBezTo>
                  <a:pt x="1194" y="21301"/>
                  <a:pt x="1166" y="21273"/>
                  <a:pt x="1138" y="21244"/>
                </a:cubicBezTo>
                <a:cubicBezTo>
                  <a:pt x="1109" y="21329"/>
                  <a:pt x="1052" y="21415"/>
                  <a:pt x="1024" y="21500"/>
                </a:cubicBezTo>
                <a:cubicBezTo>
                  <a:pt x="967" y="21329"/>
                  <a:pt x="938" y="21130"/>
                  <a:pt x="910" y="20931"/>
                </a:cubicBezTo>
                <a:cubicBezTo>
                  <a:pt x="853" y="20874"/>
                  <a:pt x="825" y="20818"/>
                  <a:pt x="768" y="20732"/>
                </a:cubicBezTo>
                <a:lnTo>
                  <a:pt x="768" y="20732"/>
                </a:lnTo>
                <a:cubicBezTo>
                  <a:pt x="796" y="21074"/>
                  <a:pt x="853" y="21415"/>
                  <a:pt x="938" y="21728"/>
                </a:cubicBezTo>
                <a:cubicBezTo>
                  <a:pt x="938" y="21756"/>
                  <a:pt x="938" y="21784"/>
                  <a:pt x="910" y="21813"/>
                </a:cubicBezTo>
                <a:cubicBezTo>
                  <a:pt x="910" y="21855"/>
                  <a:pt x="925" y="21881"/>
                  <a:pt x="956" y="21881"/>
                </a:cubicBezTo>
                <a:cubicBezTo>
                  <a:pt x="967" y="21881"/>
                  <a:pt x="980" y="21877"/>
                  <a:pt x="995" y="21870"/>
                </a:cubicBezTo>
                <a:cubicBezTo>
                  <a:pt x="1024" y="22012"/>
                  <a:pt x="1052" y="22154"/>
                  <a:pt x="1109" y="22296"/>
                </a:cubicBezTo>
                <a:cubicBezTo>
                  <a:pt x="1081" y="22325"/>
                  <a:pt x="1052" y="22382"/>
                  <a:pt x="1024" y="22438"/>
                </a:cubicBezTo>
                <a:cubicBezTo>
                  <a:pt x="796" y="21813"/>
                  <a:pt x="654" y="21187"/>
                  <a:pt x="626" y="20590"/>
                </a:cubicBezTo>
                <a:cubicBezTo>
                  <a:pt x="597" y="20533"/>
                  <a:pt x="540" y="20476"/>
                  <a:pt x="512" y="20419"/>
                </a:cubicBezTo>
                <a:cubicBezTo>
                  <a:pt x="654" y="16353"/>
                  <a:pt x="4095" y="14448"/>
                  <a:pt x="4095" y="14448"/>
                </a:cubicBezTo>
                <a:lnTo>
                  <a:pt x="4095" y="14448"/>
                </a:lnTo>
                <a:cubicBezTo>
                  <a:pt x="4095" y="14448"/>
                  <a:pt x="4066" y="14505"/>
                  <a:pt x="4010" y="14590"/>
                </a:cubicBezTo>
                <a:cubicBezTo>
                  <a:pt x="4095" y="14562"/>
                  <a:pt x="4152" y="14505"/>
                  <a:pt x="4209" y="14448"/>
                </a:cubicBezTo>
                <a:cubicBezTo>
                  <a:pt x="4237" y="14448"/>
                  <a:pt x="4294" y="14419"/>
                  <a:pt x="4322" y="14419"/>
                </a:cubicBezTo>
                <a:close/>
                <a:moveTo>
                  <a:pt x="1422" y="21927"/>
                </a:moveTo>
                <a:cubicBezTo>
                  <a:pt x="1507" y="22268"/>
                  <a:pt x="1564" y="22581"/>
                  <a:pt x="1678" y="22865"/>
                </a:cubicBezTo>
                <a:cubicBezTo>
                  <a:pt x="1621" y="22950"/>
                  <a:pt x="1564" y="23007"/>
                  <a:pt x="1507" y="23093"/>
                </a:cubicBezTo>
                <a:cubicBezTo>
                  <a:pt x="1422" y="22865"/>
                  <a:pt x="1337" y="22638"/>
                  <a:pt x="1280" y="22410"/>
                </a:cubicBezTo>
                <a:cubicBezTo>
                  <a:pt x="1251" y="22353"/>
                  <a:pt x="1251" y="22325"/>
                  <a:pt x="1223" y="22268"/>
                </a:cubicBezTo>
                <a:cubicBezTo>
                  <a:pt x="1280" y="22154"/>
                  <a:pt x="1365" y="22040"/>
                  <a:pt x="1422" y="21927"/>
                </a:cubicBezTo>
                <a:close/>
                <a:moveTo>
                  <a:pt x="4465" y="22837"/>
                </a:moveTo>
                <a:cubicBezTo>
                  <a:pt x="4465" y="22950"/>
                  <a:pt x="4493" y="23064"/>
                  <a:pt x="4521" y="23149"/>
                </a:cubicBezTo>
                <a:cubicBezTo>
                  <a:pt x="4465" y="23064"/>
                  <a:pt x="4436" y="23007"/>
                  <a:pt x="4379" y="22922"/>
                </a:cubicBezTo>
                <a:cubicBezTo>
                  <a:pt x="4408" y="22893"/>
                  <a:pt x="4436" y="22865"/>
                  <a:pt x="4465" y="22837"/>
                </a:cubicBezTo>
                <a:close/>
                <a:moveTo>
                  <a:pt x="1962" y="22694"/>
                </a:moveTo>
                <a:cubicBezTo>
                  <a:pt x="1991" y="22780"/>
                  <a:pt x="2019" y="22893"/>
                  <a:pt x="2076" y="23007"/>
                </a:cubicBezTo>
                <a:cubicBezTo>
                  <a:pt x="2019" y="23064"/>
                  <a:pt x="1962" y="23121"/>
                  <a:pt x="1905" y="23178"/>
                </a:cubicBezTo>
                <a:cubicBezTo>
                  <a:pt x="1848" y="23093"/>
                  <a:pt x="1820" y="22979"/>
                  <a:pt x="1792" y="22865"/>
                </a:cubicBezTo>
                <a:cubicBezTo>
                  <a:pt x="1848" y="22808"/>
                  <a:pt x="1905" y="22751"/>
                  <a:pt x="1962" y="22694"/>
                </a:cubicBezTo>
                <a:close/>
                <a:moveTo>
                  <a:pt x="1138" y="22438"/>
                </a:moveTo>
                <a:cubicBezTo>
                  <a:pt x="1166" y="22495"/>
                  <a:pt x="1194" y="22581"/>
                  <a:pt x="1223" y="22666"/>
                </a:cubicBezTo>
                <a:cubicBezTo>
                  <a:pt x="1308" y="22950"/>
                  <a:pt x="1422" y="23235"/>
                  <a:pt x="1564" y="23491"/>
                </a:cubicBezTo>
                <a:cubicBezTo>
                  <a:pt x="1365" y="23206"/>
                  <a:pt x="1194" y="22922"/>
                  <a:pt x="1081" y="22581"/>
                </a:cubicBezTo>
                <a:lnTo>
                  <a:pt x="1052" y="22581"/>
                </a:lnTo>
                <a:cubicBezTo>
                  <a:pt x="1081" y="22524"/>
                  <a:pt x="1109" y="22467"/>
                  <a:pt x="1138" y="22438"/>
                </a:cubicBezTo>
                <a:close/>
                <a:moveTo>
                  <a:pt x="2446" y="22808"/>
                </a:moveTo>
                <a:cubicBezTo>
                  <a:pt x="2502" y="22950"/>
                  <a:pt x="2559" y="23093"/>
                  <a:pt x="2616" y="23263"/>
                </a:cubicBezTo>
                <a:cubicBezTo>
                  <a:pt x="2531" y="23348"/>
                  <a:pt x="2474" y="23434"/>
                  <a:pt x="2389" y="23519"/>
                </a:cubicBezTo>
                <a:cubicBezTo>
                  <a:pt x="2332" y="23348"/>
                  <a:pt x="2275" y="23178"/>
                  <a:pt x="2218" y="23007"/>
                </a:cubicBezTo>
                <a:cubicBezTo>
                  <a:pt x="2275" y="22950"/>
                  <a:pt x="2360" y="22865"/>
                  <a:pt x="2446" y="22808"/>
                </a:cubicBezTo>
                <a:close/>
                <a:moveTo>
                  <a:pt x="2104" y="23121"/>
                </a:moveTo>
                <a:cubicBezTo>
                  <a:pt x="2161" y="23292"/>
                  <a:pt x="2218" y="23462"/>
                  <a:pt x="2303" y="23661"/>
                </a:cubicBezTo>
                <a:cubicBezTo>
                  <a:pt x="2247" y="23718"/>
                  <a:pt x="2190" y="23803"/>
                  <a:pt x="2133" y="23860"/>
                </a:cubicBezTo>
                <a:cubicBezTo>
                  <a:pt x="2076" y="23661"/>
                  <a:pt x="1991" y="23462"/>
                  <a:pt x="1934" y="23263"/>
                </a:cubicBezTo>
                <a:cubicBezTo>
                  <a:pt x="1991" y="23206"/>
                  <a:pt x="2048" y="23149"/>
                  <a:pt x="2104" y="23121"/>
                </a:cubicBezTo>
                <a:close/>
                <a:moveTo>
                  <a:pt x="2673" y="23405"/>
                </a:moveTo>
                <a:cubicBezTo>
                  <a:pt x="2702" y="23462"/>
                  <a:pt x="2758" y="23548"/>
                  <a:pt x="2787" y="23633"/>
                </a:cubicBezTo>
                <a:cubicBezTo>
                  <a:pt x="2702" y="23718"/>
                  <a:pt x="2616" y="23803"/>
                  <a:pt x="2559" y="23889"/>
                </a:cubicBezTo>
                <a:cubicBezTo>
                  <a:pt x="2502" y="23832"/>
                  <a:pt x="2474" y="23747"/>
                  <a:pt x="2446" y="23661"/>
                </a:cubicBezTo>
                <a:cubicBezTo>
                  <a:pt x="2531" y="23576"/>
                  <a:pt x="2588" y="23491"/>
                  <a:pt x="2673" y="23405"/>
                </a:cubicBezTo>
                <a:close/>
                <a:moveTo>
                  <a:pt x="1706" y="23007"/>
                </a:moveTo>
                <a:cubicBezTo>
                  <a:pt x="1792" y="23348"/>
                  <a:pt x="1934" y="23661"/>
                  <a:pt x="2048" y="24002"/>
                </a:cubicBezTo>
                <a:cubicBezTo>
                  <a:pt x="2048" y="24031"/>
                  <a:pt x="2019" y="24059"/>
                  <a:pt x="2019" y="24088"/>
                </a:cubicBezTo>
                <a:lnTo>
                  <a:pt x="1991" y="24059"/>
                </a:lnTo>
                <a:cubicBezTo>
                  <a:pt x="1820" y="23775"/>
                  <a:pt x="1678" y="23462"/>
                  <a:pt x="1536" y="23149"/>
                </a:cubicBezTo>
                <a:lnTo>
                  <a:pt x="1536" y="23149"/>
                </a:lnTo>
                <a:cubicBezTo>
                  <a:pt x="1550" y="23164"/>
                  <a:pt x="1557" y="23171"/>
                  <a:pt x="1564" y="23171"/>
                </a:cubicBezTo>
                <a:cubicBezTo>
                  <a:pt x="1571" y="23171"/>
                  <a:pt x="1578" y="23164"/>
                  <a:pt x="1593" y="23149"/>
                </a:cubicBezTo>
                <a:cubicBezTo>
                  <a:pt x="1621" y="23093"/>
                  <a:pt x="1649" y="23064"/>
                  <a:pt x="1706" y="23007"/>
                </a:cubicBezTo>
                <a:close/>
                <a:moveTo>
                  <a:pt x="2360" y="23803"/>
                </a:moveTo>
                <a:cubicBezTo>
                  <a:pt x="2389" y="23860"/>
                  <a:pt x="2417" y="23946"/>
                  <a:pt x="2446" y="24002"/>
                </a:cubicBezTo>
                <a:cubicBezTo>
                  <a:pt x="2389" y="24088"/>
                  <a:pt x="2332" y="24145"/>
                  <a:pt x="2303" y="24202"/>
                </a:cubicBezTo>
                <a:cubicBezTo>
                  <a:pt x="2275" y="24145"/>
                  <a:pt x="2218" y="24059"/>
                  <a:pt x="2190" y="24002"/>
                </a:cubicBezTo>
                <a:cubicBezTo>
                  <a:pt x="2247" y="23946"/>
                  <a:pt x="2303" y="23860"/>
                  <a:pt x="2360" y="23803"/>
                </a:cubicBezTo>
                <a:close/>
                <a:moveTo>
                  <a:pt x="2872" y="23775"/>
                </a:moveTo>
                <a:cubicBezTo>
                  <a:pt x="2901" y="23860"/>
                  <a:pt x="2957" y="23974"/>
                  <a:pt x="3014" y="24059"/>
                </a:cubicBezTo>
                <a:cubicBezTo>
                  <a:pt x="2929" y="24145"/>
                  <a:pt x="2844" y="24230"/>
                  <a:pt x="2730" y="24315"/>
                </a:cubicBezTo>
                <a:cubicBezTo>
                  <a:pt x="2702" y="24230"/>
                  <a:pt x="2645" y="24145"/>
                  <a:pt x="2616" y="24031"/>
                </a:cubicBezTo>
                <a:cubicBezTo>
                  <a:pt x="2702" y="23946"/>
                  <a:pt x="2787" y="23860"/>
                  <a:pt x="2872" y="23775"/>
                </a:cubicBezTo>
                <a:close/>
                <a:moveTo>
                  <a:pt x="3071" y="24145"/>
                </a:moveTo>
                <a:cubicBezTo>
                  <a:pt x="3128" y="24230"/>
                  <a:pt x="3157" y="24315"/>
                  <a:pt x="3213" y="24372"/>
                </a:cubicBezTo>
                <a:cubicBezTo>
                  <a:pt x="3100" y="24457"/>
                  <a:pt x="2986" y="24571"/>
                  <a:pt x="2901" y="24657"/>
                </a:cubicBezTo>
                <a:cubicBezTo>
                  <a:pt x="2901" y="24628"/>
                  <a:pt x="2901" y="24628"/>
                  <a:pt x="2901" y="24600"/>
                </a:cubicBezTo>
                <a:cubicBezTo>
                  <a:pt x="2844" y="24543"/>
                  <a:pt x="2815" y="24486"/>
                  <a:pt x="2787" y="24401"/>
                </a:cubicBezTo>
                <a:cubicBezTo>
                  <a:pt x="2901" y="24315"/>
                  <a:pt x="2986" y="24230"/>
                  <a:pt x="3071" y="24145"/>
                </a:cubicBezTo>
                <a:close/>
                <a:moveTo>
                  <a:pt x="2531" y="24145"/>
                </a:moveTo>
                <a:cubicBezTo>
                  <a:pt x="2559" y="24230"/>
                  <a:pt x="2588" y="24315"/>
                  <a:pt x="2645" y="24401"/>
                </a:cubicBezTo>
                <a:cubicBezTo>
                  <a:pt x="2616" y="24429"/>
                  <a:pt x="2588" y="24457"/>
                  <a:pt x="2559" y="24486"/>
                </a:cubicBezTo>
                <a:cubicBezTo>
                  <a:pt x="2519" y="24526"/>
                  <a:pt x="2550" y="24566"/>
                  <a:pt x="2592" y="24566"/>
                </a:cubicBezTo>
                <a:cubicBezTo>
                  <a:pt x="2609" y="24566"/>
                  <a:pt x="2628" y="24559"/>
                  <a:pt x="2645" y="24543"/>
                </a:cubicBezTo>
                <a:cubicBezTo>
                  <a:pt x="2645" y="24543"/>
                  <a:pt x="2673" y="24514"/>
                  <a:pt x="2702" y="24514"/>
                </a:cubicBezTo>
                <a:cubicBezTo>
                  <a:pt x="2730" y="24571"/>
                  <a:pt x="2730" y="24628"/>
                  <a:pt x="2758" y="24657"/>
                </a:cubicBezTo>
                <a:cubicBezTo>
                  <a:pt x="2787" y="24713"/>
                  <a:pt x="2815" y="24713"/>
                  <a:pt x="2844" y="24713"/>
                </a:cubicBezTo>
                <a:cubicBezTo>
                  <a:pt x="2815" y="24713"/>
                  <a:pt x="2815" y="24742"/>
                  <a:pt x="2787" y="24742"/>
                </a:cubicBezTo>
                <a:cubicBezTo>
                  <a:pt x="2673" y="24657"/>
                  <a:pt x="2531" y="24571"/>
                  <a:pt x="2417" y="24486"/>
                </a:cubicBezTo>
                <a:cubicBezTo>
                  <a:pt x="2389" y="24429"/>
                  <a:pt x="2360" y="24372"/>
                  <a:pt x="2360" y="24344"/>
                </a:cubicBezTo>
                <a:cubicBezTo>
                  <a:pt x="2417" y="24258"/>
                  <a:pt x="2474" y="24202"/>
                  <a:pt x="2531" y="24145"/>
                </a:cubicBezTo>
                <a:close/>
                <a:moveTo>
                  <a:pt x="7337" y="13772"/>
                </a:moveTo>
                <a:cubicBezTo>
                  <a:pt x="7479" y="13772"/>
                  <a:pt x="7621" y="13780"/>
                  <a:pt x="7763" y="13794"/>
                </a:cubicBezTo>
                <a:cubicBezTo>
                  <a:pt x="7991" y="14021"/>
                  <a:pt x="8190" y="14306"/>
                  <a:pt x="8360" y="14590"/>
                </a:cubicBezTo>
                <a:cubicBezTo>
                  <a:pt x="8133" y="14647"/>
                  <a:pt x="7905" y="14732"/>
                  <a:pt x="7706" y="14789"/>
                </a:cubicBezTo>
                <a:cubicBezTo>
                  <a:pt x="7657" y="14813"/>
                  <a:pt x="7672" y="14880"/>
                  <a:pt x="7713" y="14880"/>
                </a:cubicBezTo>
                <a:cubicBezTo>
                  <a:pt x="7720" y="14880"/>
                  <a:pt x="7727" y="14878"/>
                  <a:pt x="7735" y="14874"/>
                </a:cubicBezTo>
                <a:cubicBezTo>
                  <a:pt x="7962" y="14817"/>
                  <a:pt x="8190" y="14732"/>
                  <a:pt x="8417" y="14675"/>
                </a:cubicBezTo>
                <a:cubicBezTo>
                  <a:pt x="8673" y="15102"/>
                  <a:pt x="8844" y="15585"/>
                  <a:pt x="8986" y="16069"/>
                </a:cubicBezTo>
                <a:lnTo>
                  <a:pt x="8787" y="16069"/>
                </a:lnTo>
                <a:cubicBezTo>
                  <a:pt x="8730" y="16069"/>
                  <a:pt x="8730" y="16154"/>
                  <a:pt x="8787" y="16154"/>
                </a:cubicBezTo>
                <a:lnTo>
                  <a:pt x="9014" y="16154"/>
                </a:lnTo>
                <a:cubicBezTo>
                  <a:pt x="9071" y="16325"/>
                  <a:pt x="9100" y="16467"/>
                  <a:pt x="9157" y="16609"/>
                </a:cubicBezTo>
                <a:cubicBezTo>
                  <a:pt x="9214" y="16836"/>
                  <a:pt x="9242" y="17036"/>
                  <a:pt x="9299" y="17235"/>
                </a:cubicBezTo>
                <a:lnTo>
                  <a:pt x="9270" y="17235"/>
                </a:lnTo>
                <a:cubicBezTo>
                  <a:pt x="9261" y="17231"/>
                  <a:pt x="9252" y="17230"/>
                  <a:pt x="9244" y="17230"/>
                </a:cubicBezTo>
                <a:cubicBezTo>
                  <a:pt x="9180" y="17230"/>
                  <a:pt x="9166" y="17323"/>
                  <a:pt x="9242" y="17348"/>
                </a:cubicBezTo>
                <a:cubicBezTo>
                  <a:pt x="9270" y="17348"/>
                  <a:pt x="9299" y="17377"/>
                  <a:pt x="9327" y="17377"/>
                </a:cubicBezTo>
                <a:cubicBezTo>
                  <a:pt x="9384" y="17576"/>
                  <a:pt x="9413" y="17803"/>
                  <a:pt x="9469" y="18002"/>
                </a:cubicBezTo>
                <a:cubicBezTo>
                  <a:pt x="9384" y="18002"/>
                  <a:pt x="9327" y="17974"/>
                  <a:pt x="9270" y="17945"/>
                </a:cubicBezTo>
                <a:cubicBezTo>
                  <a:pt x="9262" y="17942"/>
                  <a:pt x="9255" y="17940"/>
                  <a:pt x="9248" y="17940"/>
                </a:cubicBezTo>
                <a:cubicBezTo>
                  <a:pt x="9207" y="17940"/>
                  <a:pt x="9193" y="18006"/>
                  <a:pt x="9242" y="18031"/>
                </a:cubicBezTo>
                <a:cubicBezTo>
                  <a:pt x="9327" y="18059"/>
                  <a:pt x="9384" y="18088"/>
                  <a:pt x="9469" y="18116"/>
                </a:cubicBezTo>
                <a:cubicBezTo>
                  <a:pt x="9555" y="18628"/>
                  <a:pt x="9640" y="19168"/>
                  <a:pt x="9640" y="19680"/>
                </a:cubicBezTo>
                <a:lnTo>
                  <a:pt x="9612" y="19680"/>
                </a:lnTo>
                <a:cubicBezTo>
                  <a:pt x="9605" y="19677"/>
                  <a:pt x="9599" y="19676"/>
                  <a:pt x="9593" y="19676"/>
                </a:cubicBezTo>
                <a:cubicBezTo>
                  <a:pt x="9544" y="19676"/>
                  <a:pt x="9507" y="19769"/>
                  <a:pt x="9583" y="19794"/>
                </a:cubicBezTo>
                <a:cubicBezTo>
                  <a:pt x="9612" y="19794"/>
                  <a:pt x="9612" y="19794"/>
                  <a:pt x="9640" y="19822"/>
                </a:cubicBezTo>
                <a:cubicBezTo>
                  <a:pt x="9640" y="20107"/>
                  <a:pt x="9640" y="20391"/>
                  <a:pt x="9640" y="20704"/>
                </a:cubicBezTo>
                <a:cubicBezTo>
                  <a:pt x="9583" y="20675"/>
                  <a:pt x="9555" y="20647"/>
                  <a:pt x="9498" y="20619"/>
                </a:cubicBezTo>
                <a:cubicBezTo>
                  <a:pt x="9494" y="20615"/>
                  <a:pt x="9489" y="20613"/>
                  <a:pt x="9485" y="20613"/>
                </a:cubicBezTo>
                <a:cubicBezTo>
                  <a:pt x="9456" y="20613"/>
                  <a:pt x="9421" y="20679"/>
                  <a:pt x="9469" y="20704"/>
                </a:cubicBezTo>
                <a:cubicBezTo>
                  <a:pt x="9526" y="20732"/>
                  <a:pt x="9583" y="20761"/>
                  <a:pt x="9612" y="20789"/>
                </a:cubicBezTo>
                <a:cubicBezTo>
                  <a:pt x="9526" y="22325"/>
                  <a:pt x="9128" y="23832"/>
                  <a:pt x="8275" y="25055"/>
                </a:cubicBezTo>
                <a:cubicBezTo>
                  <a:pt x="8105" y="24657"/>
                  <a:pt x="7934" y="24287"/>
                  <a:pt x="7735" y="23889"/>
                </a:cubicBezTo>
                <a:cubicBezTo>
                  <a:pt x="7820" y="23803"/>
                  <a:pt x="7905" y="23718"/>
                  <a:pt x="7991" y="23633"/>
                </a:cubicBezTo>
                <a:cubicBezTo>
                  <a:pt x="8037" y="23586"/>
                  <a:pt x="7989" y="23540"/>
                  <a:pt x="7954" y="23540"/>
                </a:cubicBezTo>
                <a:cubicBezTo>
                  <a:pt x="7946" y="23540"/>
                  <a:pt x="7939" y="23542"/>
                  <a:pt x="7934" y="23548"/>
                </a:cubicBezTo>
                <a:cubicBezTo>
                  <a:pt x="7849" y="23633"/>
                  <a:pt x="7763" y="23718"/>
                  <a:pt x="7678" y="23803"/>
                </a:cubicBezTo>
                <a:cubicBezTo>
                  <a:pt x="7650" y="23775"/>
                  <a:pt x="7650" y="23747"/>
                  <a:pt x="7621" y="23690"/>
                </a:cubicBezTo>
                <a:cubicBezTo>
                  <a:pt x="7650" y="23548"/>
                  <a:pt x="7650" y="23405"/>
                  <a:pt x="7650" y="23235"/>
                </a:cubicBezTo>
                <a:cubicBezTo>
                  <a:pt x="7735" y="23178"/>
                  <a:pt x="7820" y="23121"/>
                  <a:pt x="7877" y="23036"/>
                </a:cubicBezTo>
                <a:cubicBezTo>
                  <a:pt x="7920" y="23014"/>
                  <a:pt x="7881" y="22960"/>
                  <a:pt x="7848" y="22960"/>
                </a:cubicBezTo>
                <a:cubicBezTo>
                  <a:pt x="7837" y="22960"/>
                  <a:pt x="7827" y="22965"/>
                  <a:pt x="7820" y="22979"/>
                </a:cubicBezTo>
                <a:cubicBezTo>
                  <a:pt x="7763" y="23007"/>
                  <a:pt x="7706" y="23064"/>
                  <a:pt x="7678" y="23121"/>
                </a:cubicBezTo>
                <a:cubicBezTo>
                  <a:pt x="7678" y="22581"/>
                  <a:pt x="7678" y="22040"/>
                  <a:pt x="7650" y="21529"/>
                </a:cubicBezTo>
                <a:cubicBezTo>
                  <a:pt x="7678" y="21472"/>
                  <a:pt x="7735" y="21443"/>
                  <a:pt x="7763" y="21386"/>
                </a:cubicBezTo>
                <a:cubicBezTo>
                  <a:pt x="7783" y="21367"/>
                  <a:pt x="7762" y="21334"/>
                  <a:pt x="7738" y="21334"/>
                </a:cubicBezTo>
                <a:cubicBezTo>
                  <a:pt x="7727" y="21334"/>
                  <a:pt x="7715" y="21340"/>
                  <a:pt x="7706" y="21358"/>
                </a:cubicBezTo>
                <a:cubicBezTo>
                  <a:pt x="7678" y="21386"/>
                  <a:pt x="7678" y="21386"/>
                  <a:pt x="7650" y="21415"/>
                </a:cubicBezTo>
                <a:cubicBezTo>
                  <a:pt x="7621" y="20960"/>
                  <a:pt x="7593" y="20505"/>
                  <a:pt x="7593" y="20078"/>
                </a:cubicBezTo>
                <a:cubicBezTo>
                  <a:pt x="7536" y="18031"/>
                  <a:pt x="7450" y="16040"/>
                  <a:pt x="6967" y="14050"/>
                </a:cubicBezTo>
                <a:cubicBezTo>
                  <a:pt x="6967" y="14021"/>
                  <a:pt x="6967" y="13993"/>
                  <a:pt x="6939" y="13964"/>
                </a:cubicBezTo>
                <a:cubicBezTo>
                  <a:pt x="6939" y="13907"/>
                  <a:pt x="6939" y="13851"/>
                  <a:pt x="6910" y="13794"/>
                </a:cubicBezTo>
                <a:cubicBezTo>
                  <a:pt x="7052" y="13780"/>
                  <a:pt x="7195" y="13772"/>
                  <a:pt x="7337" y="13772"/>
                </a:cubicBezTo>
                <a:close/>
                <a:moveTo>
                  <a:pt x="3270" y="24486"/>
                </a:moveTo>
                <a:cubicBezTo>
                  <a:pt x="3327" y="24571"/>
                  <a:pt x="3412" y="24657"/>
                  <a:pt x="3469" y="24742"/>
                </a:cubicBezTo>
                <a:cubicBezTo>
                  <a:pt x="3441" y="24770"/>
                  <a:pt x="3412" y="24827"/>
                  <a:pt x="3384" y="24856"/>
                </a:cubicBezTo>
                <a:cubicBezTo>
                  <a:pt x="3364" y="24875"/>
                  <a:pt x="3385" y="24908"/>
                  <a:pt x="3410" y="24908"/>
                </a:cubicBezTo>
                <a:cubicBezTo>
                  <a:pt x="3421" y="24908"/>
                  <a:pt x="3432" y="24902"/>
                  <a:pt x="3441" y="24884"/>
                </a:cubicBezTo>
                <a:cubicBezTo>
                  <a:pt x="3469" y="24856"/>
                  <a:pt x="3498" y="24827"/>
                  <a:pt x="3526" y="24799"/>
                </a:cubicBezTo>
                <a:cubicBezTo>
                  <a:pt x="3583" y="24912"/>
                  <a:pt x="3668" y="24998"/>
                  <a:pt x="3754" y="25112"/>
                </a:cubicBezTo>
                <a:cubicBezTo>
                  <a:pt x="3697" y="25140"/>
                  <a:pt x="3640" y="25197"/>
                  <a:pt x="3583" y="25225"/>
                </a:cubicBezTo>
                <a:cubicBezTo>
                  <a:pt x="3327" y="25112"/>
                  <a:pt x="3100" y="24969"/>
                  <a:pt x="2872" y="24827"/>
                </a:cubicBezTo>
                <a:cubicBezTo>
                  <a:pt x="3014" y="24713"/>
                  <a:pt x="3157" y="24600"/>
                  <a:pt x="3270" y="24486"/>
                </a:cubicBezTo>
                <a:close/>
                <a:moveTo>
                  <a:pt x="9555" y="16694"/>
                </a:moveTo>
                <a:cubicBezTo>
                  <a:pt x="10351" y="16836"/>
                  <a:pt x="11147" y="16808"/>
                  <a:pt x="11858" y="17178"/>
                </a:cubicBezTo>
                <a:cubicBezTo>
                  <a:pt x="12086" y="17775"/>
                  <a:pt x="12199" y="18429"/>
                  <a:pt x="12256" y="19055"/>
                </a:cubicBezTo>
                <a:cubicBezTo>
                  <a:pt x="12370" y="21358"/>
                  <a:pt x="11460" y="23803"/>
                  <a:pt x="9413" y="25026"/>
                </a:cubicBezTo>
                <a:cubicBezTo>
                  <a:pt x="9157" y="25140"/>
                  <a:pt x="8929" y="25282"/>
                  <a:pt x="8673" y="25367"/>
                </a:cubicBezTo>
                <a:cubicBezTo>
                  <a:pt x="9043" y="24856"/>
                  <a:pt x="9299" y="24230"/>
                  <a:pt x="9498" y="23661"/>
                </a:cubicBezTo>
                <a:cubicBezTo>
                  <a:pt x="9782" y="22808"/>
                  <a:pt x="9981" y="21927"/>
                  <a:pt x="10038" y="21017"/>
                </a:cubicBezTo>
                <a:cubicBezTo>
                  <a:pt x="10237" y="21074"/>
                  <a:pt x="10436" y="21130"/>
                  <a:pt x="10635" y="21187"/>
                </a:cubicBezTo>
                <a:cubicBezTo>
                  <a:pt x="10692" y="21187"/>
                  <a:pt x="10721" y="21102"/>
                  <a:pt x="10664" y="21102"/>
                </a:cubicBezTo>
                <a:cubicBezTo>
                  <a:pt x="10465" y="21045"/>
                  <a:pt x="10266" y="20988"/>
                  <a:pt x="10067" y="20903"/>
                </a:cubicBezTo>
                <a:cubicBezTo>
                  <a:pt x="10095" y="20590"/>
                  <a:pt x="10095" y="20249"/>
                  <a:pt x="10095" y="19936"/>
                </a:cubicBezTo>
                <a:cubicBezTo>
                  <a:pt x="10152" y="19964"/>
                  <a:pt x="10209" y="19993"/>
                  <a:pt x="10294" y="20021"/>
                </a:cubicBezTo>
                <a:cubicBezTo>
                  <a:pt x="10550" y="20107"/>
                  <a:pt x="10749" y="20277"/>
                  <a:pt x="10977" y="20476"/>
                </a:cubicBezTo>
                <a:cubicBezTo>
                  <a:pt x="10982" y="20482"/>
                  <a:pt x="10989" y="20484"/>
                  <a:pt x="10995" y="20484"/>
                </a:cubicBezTo>
                <a:cubicBezTo>
                  <a:pt x="11024" y="20484"/>
                  <a:pt x="11056" y="20442"/>
                  <a:pt x="11033" y="20419"/>
                </a:cubicBezTo>
                <a:cubicBezTo>
                  <a:pt x="10863" y="20078"/>
                  <a:pt x="10465" y="19908"/>
                  <a:pt x="10095" y="19794"/>
                </a:cubicBezTo>
                <a:cubicBezTo>
                  <a:pt x="10095" y="19765"/>
                  <a:pt x="10095" y="19737"/>
                  <a:pt x="10095" y="19709"/>
                </a:cubicBezTo>
                <a:cubicBezTo>
                  <a:pt x="10067" y="19481"/>
                  <a:pt x="10038" y="19254"/>
                  <a:pt x="10038" y="18998"/>
                </a:cubicBezTo>
                <a:lnTo>
                  <a:pt x="10038" y="18998"/>
                </a:lnTo>
                <a:cubicBezTo>
                  <a:pt x="10749" y="19111"/>
                  <a:pt x="11460" y="19254"/>
                  <a:pt x="12000" y="19765"/>
                </a:cubicBezTo>
                <a:cubicBezTo>
                  <a:pt x="12017" y="19782"/>
                  <a:pt x="12036" y="19789"/>
                  <a:pt x="12053" y="19789"/>
                </a:cubicBezTo>
                <a:cubicBezTo>
                  <a:pt x="12095" y="19789"/>
                  <a:pt x="12126" y="19749"/>
                  <a:pt x="12086" y="19709"/>
                </a:cubicBezTo>
                <a:cubicBezTo>
                  <a:pt x="11631" y="19083"/>
                  <a:pt x="10749" y="18998"/>
                  <a:pt x="10010" y="18884"/>
                </a:cubicBezTo>
                <a:cubicBezTo>
                  <a:pt x="9981" y="18685"/>
                  <a:pt x="9953" y="18457"/>
                  <a:pt x="9924" y="18230"/>
                </a:cubicBezTo>
                <a:lnTo>
                  <a:pt x="9924" y="18230"/>
                </a:lnTo>
                <a:cubicBezTo>
                  <a:pt x="10692" y="18400"/>
                  <a:pt x="11460" y="18457"/>
                  <a:pt x="12143" y="18969"/>
                </a:cubicBezTo>
                <a:cubicBezTo>
                  <a:pt x="12146" y="18973"/>
                  <a:pt x="12151" y="18975"/>
                  <a:pt x="12156" y="18975"/>
                </a:cubicBezTo>
                <a:cubicBezTo>
                  <a:pt x="12185" y="18975"/>
                  <a:pt x="12224" y="18908"/>
                  <a:pt x="12199" y="18884"/>
                </a:cubicBezTo>
                <a:cubicBezTo>
                  <a:pt x="11602" y="18287"/>
                  <a:pt x="10721" y="18287"/>
                  <a:pt x="9896" y="18116"/>
                </a:cubicBezTo>
                <a:cubicBezTo>
                  <a:pt x="9868" y="17917"/>
                  <a:pt x="9839" y="17718"/>
                  <a:pt x="9782" y="17519"/>
                </a:cubicBezTo>
                <a:lnTo>
                  <a:pt x="9782" y="17519"/>
                </a:lnTo>
                <a:cubicBezTo>
                  <a:pt x="10408" y="17661"/>
                  <a:pt x="11062" y="17718"/>
                  <a:pt x="11688" y="18031"/>
                </a:cubicBezTo>
                <a:cubicBezTo>
                  <a:pt x="11691" y="18035"/>
                  <a:pt x="11696" y="18037"/>
                  <a:pt x="11701" y="18037"/>
                </a:cubicBezTo>
                <a:cubicBezTo>
                  <a:pt x="11730" y="18037"/>
                  <a:pt x="11769" y="17970"/>
                  <a:pt x="11744" y="17945"/>
                </a:cubicBezTo>
                <a:cubicBezTo>
                  <a:pt x="11176" y="17519"/>
                  <a:pt x="10436" y="17519"/>
                  <a:pt x="9754" y="17377"/>
                </a:cubicBezTo>
                <a:cubicBezTo>
                  <a:pt x="9697" y="17149"/>
                  <a:pt x="9640" y="16922"/>
                  <a:pt x="9555" y="16694"/>
                </a:cubicBezTo>
                <a:close/>
                <a:moveTo>
                  <a:pt x="3839" y="25197"/>
                </a:moveTo>
                <a:cubicBezTo>
                  <a:pt x="3896" y="25282"/>
                  <a:pt x="3981" y="25367"/>
                  <a:pt x="4067" y="25424"/>
                </a:cubicBezTo>
                <a:cubicBezTo>
                  <a:pt x="3953" y="25396"/>
                  <a:pt x="3811" y="25339"/>
                  <a:pt x="3697" y="25282"/>
                </a:cubicBezTo>
                <a:cubicBezTo>
                  <a:pt x="3754" y="25254"/>
                  <a:pt x="3782" y="25225"/>
                  <a:pt x="3839" y="25197"/>
                </a:cubicBezTo>
                <a:close/>
                <a:moveTo>
                  <a:pt x="7621" y="23974"/>
                </a:moveTo>
                <a:cubicBezTo>
                  <a:pt x="7820" y="24372"/>
                  <a:pt x="8019" y="24770"/>
                  <a:pt x="8190" y="25168"/>
                </a:cubicBezTo>
                <a:cubicBezTo>
                  <a:pt x="8105" y="25282"/>
                  <a:pt x="7991" y="25424"/>
                  <a:pt x="7877" y="25538"/>
                </a:cubicBezTo>
                <a:cubicBezTo>
                  <a:pt x="7763" y="25197"/>
                  <a:pt x="7650" y="24827"/>
                  <a:pt x="7479" y="24514"/>
                </a:cubicBezTo>
                <a:cubicBezTo>
                  <a:pt x="7536" y="24344"/>
                  <a:pt x="7564" y="24202"/>
                  <a:pt x="7564" y="24031"/>
                </a:cubicBezTo>
                <a:lnTo>
                  <a:pt x="7621" y="23974"/>
                </a:lnTo>
                <a:close/>
                <a:moveTo>
                  <a:pt x="5517" y="14021"/>
                </a:moveTo>
                <a:cubicBezTo>
                  <a:pt x="5517" y="14021"/>
                  <a:pt x="5517" y="14021"/>
                  <a:pt x="5517" y="14050"/>
                </a:cubicBezTo>
                <a:cubicBezTo>
                  <a:pt x="5431" y="14078"/>
                  <a:pt x="5318" y="14135"/>
                  <a:pt x="5204" y="14163"/>
                </a:cubicBezTo>
                <a:cubicBezTo>
                  <a:pt x="5147" y="14220"/>
                  <a:pt x="5090" y="14277"/>
                  <a:pt x="5033" y="14362"/>
                </a:cubicBezTo>
                <a:cubicBezTo>
                  <a:pt x="5176" y="14306"/>
                  <a:pt x="5289" y="14220"/>
                  <a:pt x="5431" y="14163"/>
                </a:cubicBezTo>
                <a:lnTo>
                  <a:pt x="5431" y="14163"/>
                </a:lnTo>
                <a:cubicBezTo>
                  <a:pt x="5375" y="14249"/>
                  <a:pt x="5346" y="14306"/>
                  <a:pt x="5318" y="14362"/>
                </a:cubicBezTo>
                <a:cubicBezTo>
                  <a:pt x="5261" y="14391"/>
                  <a:pt x="5232" y="14391"/>
                  <a:pt x="5204" y="14419"/>
                </a:cubicBezTo>
                <a:cubicBezTo>
                  <a:pt x="5204" y="14391"/>
                  <a:pt x="5232" y="14391"/>
                  <a:pt x="5232" y="14391"/>
                </a:cubicBezTo>
                <a:cubicBezTo>
                  <a:pt x="5253" y="14351"/>
                  <a:pt x="5202" y="14310"/>
                  <a:pt x="5160" y="14310"/>
                </a:cubicBezTo>
                <a:cubicBezTo>
                  <a:pt x="5143" y="14310"/>
                  <a:pt x="5127" y="14317"/>
                  <a:pt x="5119" y="14334"/>
                </a:cubicBezTo>
                <a:cubicBezTo>
                  <a:pt x="5090" y="14391"/>
                  <a:pt x="5062" y="14448"/>
                  <a:pt x="5033" y="14476"/>
                </a:cubicBezTo>
                <a:cubicBezTo>
                  <a:pt x="4976" y="14505"/>
                  <a:pt x="4920" y="14533"/>
                  <a:pt x="4863" y="14562"/>
                </a:cubicBezTo>
                <a:cubicBezTo>
                  <a:pt x="4834" y="14647"/>
                  <a:pt x="4806" y="14704"/>
                  <a:pt x="4749" y="14761"/>
                </a:cubicBezTo>
                <a:cubicBezTo>
                  <a:pt x="4834" y="14732"/>
                  <a:pt x="4891" y="14704"/>
                  <a:pt x="4948" y="14675"/>
                </a:cubicBezTo>
                <a:lnTo>
                  <a:pt x="4948" y="14675"/>
                </a:lnTo>
                <a:cubicBezTo>
                  <a:pt x="4891" y="14817"/>
                  <a:pt x="4834" y="14988"/>
                  <a:pt x="4777" y="15159"/>
                </a:cubicBezTo>
                <a:cubicBezTo>
                  <a:pt x="4692" y="15187"/>
                  <a:pt x="4635" y="15216"/>
                  <a:pt x="4550" y="15272"/>
                </a:cubicBezTo>
                <a:cubicBezTo>
                  <a:pt x="4521" y="15329"/>
                  <a:pt x="4521" y="15386"/>
                  <a:pt x="4493" y="15443"/>
                </a:cubicBezTo>
                <a:cubicBezTo>
                  <a:pt x="4578" y="15415"/>
                  <a:pt x="4635" y="15358"/>
                  <a:pt x="4721" y="15329"/>
                </a:cubicBezTo>
                <a:lnTo>
                  <a:pt x="4721" y="15329"/>
                </a:lnTo>
                <a:cubicBezTo>
                  <a:pt x="4664" y="15443"/>
                  <a:pt x="4635" y="15585"/>
                  <a:pt x="4607" y="15699"/>
                </a:cubicBezTo>
                <a:cubicBezTo>
                  <a:pt x="4521" y="15756"/>
                  <a:pt x="4465" y="15784"/>
                  <a:pt x="4408" y="15841"/>
                </a:cubicBezTo>
                <a:cubicBezTo>
                  <a:pt x="4379" y="15898"/>
                  <a:pt x="4379" y="15955"/>
                  <a:pt x="4379" y="16012"/>
                </a:cubicBezTo>
                <a:cubicBezTo>
                  <a:pt x="4436" y="15955"/>
                  <a:pt x="4493" y="15926"/>
                  <a:pt x="4550" y="15898"/>
                </a:cubicBezTo>
                <a:lnTo>
                  <a:pt x="4550" y="15898"/>
                </a:lnTo>
                <a:cubicBezTo>
                  <a:pt x="4493" y="16126"/>
                  <a:pt x="4436" y="16353"/>
                  <a:pt x="4408" y="16609"/>
                </a:cubicBezTo>
                <a:cubicBezTo>
                  <a:pt x="4351" y="16637"/>
                  <a:pt x="4322" y="16694"/>
                  <a:pt x="4266" y="16723"/>
                </a:cubicBezTo>
                <a:cubicBezTo>
                  <a:pt x="4266" y="16723"/>
                  <a:pt x="4266" y="16751"/>
                  <a:pt x="4266" y="16751"/>
                </a:cubicBezTo>
                <a:cubicBezTo>
                  <a:pt x="4266" y="16780"/>
                  <a:pt x="4237" y="16836"/>
                  <a:pt x="4237" y="16865"/>
                </a:cubicBezTo>
                <a:cubicBezTo>
                  <a:pt x="4294" y="16836"/>
                  <a:pt x="4322" y="16808"/>
                  <a:pt x="4379" y="16751"/>
                </a:cubicBezTo>
                <a:lnTo>
                  <a:pt x="4379" y="16751"/>
                </a:lnTo>
                <a:cubicBezTo>
                  <a:pt x="4351" y="17036"/>
                  <a:pt x="4322" y="17291"/>
                  <a:pt x="4322" y="17547"/>
                </a:cubicBezTo>
                <a:cubicBezTo>
                  <a:pt x="4266" y="17576"/>
                  <a:pt x="4237" y="17633"/>
                  <a:pt x="4209" y="17661"/>
                </a:cubicBezTo>
                <a:cubicBezTo>
                  <a:pt x="4209" y="17690"/>
                  <a:pt x="4209" y="17746"/>
                  <a:pt x="4209" y="17775"/>
                </a:cubicBezTo>
                <a:cubicBezTo>
                  <a:pt x="4237" y="17746"/>
                  <a:pt x="4266" y="17718"/>
                  <a:pt x="4294" y="17690"/>
                </a:cubicBezTo>
                <a:cubicBezTo>
                  <a:pt x="4294" y="17832"/>
                  <a:pt x="4294" y="18002"/>
                  <a:pt x="4322" y="18145"/>
                </a:cubicBezTo>
                <a:cubicBezTo>
                  <a:pt x="4294" y="18258"/>
                  <a:pt x="4294" y="18400"/>
                  <a:pt x="4294" y="18514"/>
                </a:cubicBezTo>
                <a:cubicBezTo>
                  <a:pt x="4266" y="18571"/>
                  <a:pt x="4209" y="18600"/>
                  <a:pt x="4180" y="18628"/>
                </a:cubicBezTo>
                <a:cubicBezTo>
                  <a:pt x="4180" y="18656"/>
                  <a:pt x="4180" y="18713"/>
                  <a:pt x="4180" y="18742"/>
                </a:cubicBezTo>
                <a:cubicBezTo>
                  <a:pt x="4209" y="18713"/>
                  <a:pt x="4237" y="18685"/>
                  <a:pt x="4294" y="18656"/>
                </a:cubicBezTo>
                <a:lnTo>
                  <a:pt x="4294" y="18656"/>
                </a:lnTo>
                <a:cubicBezTo>
                  <a:pt x="4266" y="19055"/>
                  <a:pt x="4266" y="19424"/>
                  <a:pt x="4266" y="19794"/>
                </a:cubicBezTo>
                <a:cubicBezTo>
                  <a:pt x="4237" y="19822"/>
                  <a:pt x="4209" y="19851"/>
                  <a:pt x="4180" y="19879"/>
                </a:cubicBezTo>
                <a:cubicBezTo>
                  <a:pt x="4180" y="19964"/>
                  <a:pt x="4180" y="20021"/>
                  <a:pt x="4180" y="20078"/>
                </a:cubicBezTo>
                <a:cubicBezTo>
                  <a:pt x="4209" y="20050"/>
                  <a:pt x="4237" y="20021"/>
                  <a:pt x="4266" y="19993"/>
                </a:cubicBezTo>
                <a:cubicBezTo>
                  <a:pt x="4266" y="20192"/>
                  <a:pt x="4266" y="20391"/>
                  <a:pt x="4266" y="20590"/>
                </a:cubicBezTo>
                <a:cubicBezTo>
                  <a:pt x="4266" y="20647"/>
                  <a:pt x="4266" y="20704"/>
                  <a:pt x="4266" y="20789"/>
                </a:cubicBezTo>
                <a:cubicBezTo>
                  <a:pt x="4266" y="20818"/>
                  <a:pt x="4237" y="20846"/>
                  <a:pt x="4209" y="20874"/>
                </a:cubicBezTo>
                <a:cubicBezTo>
                  <a:pt x="4209" y="20903"/>
                  <a:pt x="4209" y="20960"/>
                  <a:pt x="4209" y="20988"/>
                </a:cubicBezTo>
                <a:cubicBezTo>
                  <a:pt x="4237" y="20960"/>
                  <a:pt x="4266" y="20931"/>
                  <a:pt x="4294" y="20903"/>
                </a:cubicBezTo>
                <a:cubicBezTo>
                  <a:pt x="4294" y="21074"/>
                  <a:pt x="4294" y="21216"/>
                  <a:pt x="4294" y="21386"/>
                </a:cubicBezTo>
                <a:cubicBezTo>
                  <a:pt x="4266" y="21415"/>
                  <a:pt x="4237" y="21443"/>
                  <a:pt x="4209" y="21472"/>
                </a:cubicBezTo>
                <a:cubicBezTo>
                  <a:pt x="4209" y="21557"/>
                  <a:pt x="4209" y="21614"/>
                  <a:pt x="4209" y="21671"/>
                </a:cubicBezTo>
                <a:cubicBezTo>
                  <a:pt x="4266" y="21642"/>
                  <a:pt x="4294" y="21585"/>
                  <a:pt x="4322" y="21557"/>
                </a:cubicBezTo>
                <a:cubicBezTo>
                  <a:pt x="4322" y="21699"/>
                  <a:pt x="4351" y="21841"/>
                  <a:pt x="4351" y="21983"/>
                </a:cubicBezTo>
                <a:cubicBezTo>
                  <a:pt x="4322" y="22012"/>
                  <a:pt x="4266" y="22069"/>
                  <a:pt x="4237" y="22097"/>
                </a:cubicBezTo>
                <a:cubicBezTo>
                  <a:pt x="4237" y="22126"/>
                  <a:pt x="4237" y="22154"/>
                  <a:pt x="4237" y="22183"/>
                </a:cubicBezTo>
                <a:cubicBezTo>
                  <a:pt x="4237" y="22239"/>
                  <a:pt x="4266" y="22268"/>
                  <a:pt x="4266" y="22325"/>
                </a:cubicBezTo>
                <a:cubicBezTo>
                  <a:pt x="4294" y="22268"/>
                  <a:pt x="4322" y="22239"/>
                  <a:pt x="4379" y="22183"/>
                </a:cubicBezTo>
                <a:cubicBezTo>
                  <a:pt x="4379" y="22353"/>
                  <a:pt x="4408" y="22524"/>
                  <a:pt x="4436" y="22666"/>
                </a:cubicBezTo>
                <a:cubicBezTo>
                  <a:pt x="4408" y="22723"/>
                  <a:pt x="4351" y="22751"/>
                  <a:pt x="4322" y="22780"/>
                </a:cubicBezTo>
                <a:cubicBezTo>
                  <a:pt x="4351" y="23007"/>
                  <a:pt x="4379" y="23235"/>
                  <a:pt x="4436" y="23434"/>
                </a:cubicBezTo>
                <a:cubicBezTo>
                  <a:pt x="4465" y="23491"/>
                  <a:pt x="4493" y="23548"/>
                  <a:pt x="4521" y="23604"/>
                </a:cubicBezTo>
                <a:lnTo>
                  <a:pt x="4493" y="23633"/>
                </a:lnTo>
                <a:cubicBezTo>
                  <a:pt x="4493" y="23690"/>
                  <a:pt x="4521" y="23747"/>
                  <a:pt x="4550" y="23775"/>
                </a:cubicBezTo>
                <a:cubicBezTo>
                  <a:pt x="4550" y="23775"/>
                  <a:pt x="4578" y="23747"/>
                  <a:pt x="4578" y="23747"/>
                </a:cubicBezTo>
                <a:cubicBezTo>
                  <a:pt x="4607" y="23803"/>
                  <a:pt x="4635" y="23860"/>
                  <a:pt x="4664" y="23917"/>
                </a:cubicBezTo>
                <a:cubicBezTo>
                  <a:pt x="4721" y="24031"/>
                  <a:pt x="4749" y="24173"/>
                  <a:pt x="4777" y="24287"/>
                </a:cubicBezTo>
                <a:cubicBezTo>
                  <a:pt x="4749" y="24315"/>
                  <a:pt x="4749" y="24344"/>
                  <a:pt x="4721" y="24344"/>
                </a:cubicBezTo>
                <a:cubicBezTo>
                  <a:pt x="4749" y="24401"/>
                  <a:pt x="4749" y="24429"/>
                  <a:pt x="4777" y="24486"/>
                </a:cubicBezTo>
                <a:cubicBezTo>
                  <a:pt x="4777" y="24457"/>
                  <a:pt x="4806" y="24457"/>
                  <a:pt x="4834" y="24429"/>
                </a:cubicBezTo>
                <a:cubicBezTo>
                  <a:pt x="4863" y="24543"/>
                  <a:pt x="4891" y="24657"/>
                  <a:pt x="4948" y="24770"/>
                </a:cubicBezTo>
                <a:cubicBezTo>
                  <a:pt x="4920" y="24770"/>
                  <a:pt x="4920" y="24770"/>
                  <a:pt x="4891" y="24799"/>
                </a:cubicBezTo>
                <a:cubicBezTo>
                  <a:pt x="4920" y="24827"/>
                  <a:pt x="4948" y="24884"/>
                  <a:pt x="4948" y="24912"/>
                </a:cubicBezTo>
                <a:cubicBezTo>
                  <a:pt x="4976" y="24912"/>
                  <a:pt x="4976" y="24912"/>
                  <a:pt x="5005" y="24884"/>
                </a:cubicBezTo>
                <a:cubicBezTo>
                  <a:pt x="5033" y="24998"/>
                  <a:pt x="5090" y="25112"/>
                  <a:pt x="5147" y="25225"/>
                </a:cubicBezTo>
                <a:cubicBezTo>
                  <a:pt x="5119" y="25225"/>
                  <a:pt x="5119" y="25225"/>
                  <a:pt x="5090" y="25254"/>
                </a:cubicBezTo>
                <a:cubicBezTo>
                  <a:pt x="5119" y="25282"/>
                  <a:pt x="5147" y="25311"/>
                  <a:pt x="5147" y="25339"/>
                </a:cubicBezTo>
                <a:cubicBezTo>
                  <a:pt x="5176" y="25339"/>
                  <a:pt x="5176" y="25339"/>
                  <a:pt x="5204" y="25311"/>
                </a:cubicBezTo>
                <a:cubicBezTo>
                  <a:pt x="5289" y="25453"/>
                  <a:pt x="5375" y="25595"/>
                  <a:pt x="5488" y="25737"/>
                </a:cubicBezTo>
                <a:cubicBezTo>
                  <a:pt x="5460" y="25737"/>
                  <a:pt x="5460" y="25766"/>
                  <a:pt x="5431" y="25766"/>
                </a:cubicBezTo>
                <a:cubicBezTo>
                  <a:pt x="5346" y="25766"/>
                  <a:pt x="5289" y="25766"/>
                  <a:pt x="5232" y="25737"/>
                </a:cubicBezTo>
                <a:lnTo>
                  <a:pt x="5090" y="25737"/>
                </a:lnTo>
                <a:cubicBezTo>
                  <a:pt x="5090" y="25737"/>
                  <a:pt x="2218" y="24344"/>
                  <a:pt x="2303" y="20704"/>
                </a:cubicBezTo>
                <a:cubicBezTo>
                  <a:pt x="2389" y="17064"/>
                  <a:pt x="4465" y="14306"/>
                  <a:pt x="4465" y="14306"/>
                </a:cubicBezTo>
                <a:lnTo>
                  <a:pt x="5365" y="14060"/>
                </a:lnTo>
                <a:lnTo>
                  <a:pt x="5365" y="14060"/>
                </a:lnTo>
                <a:cubicBezTo>
                  <a:pt x="5360" y="14064"/>
                  <a:pt x="5354" y="14070"/>
                  <a:pt x="5346" y="14078"/>
                </a:cubicBezTo>
                <a:cubicBezTo>
                  <a:pt x="5403" y="14050"/>
                  <a:pt x="5460" y="14050"/>
                  <a:pt x="5517" y="14021"/>
                </a:cubicBezTo>
                <a:close/>
                <a:moveTo>
                  <a:pt x="7422" y="24713"/>
                </a:moveTo>
                <a:cubicBezTo>
                  <a:pt x="7564" y="24998"/>
                  <a:pt x="7678" y="25282"/>
                  <a:pt x="7820" y="25595"/>
                </a:cubicBezTo>
                <a:cubicBezTo>
                  <a:pt x="7820" y="25623"/>
                  <a:pt x="7792" y="25652"/>
                  <a:pt x="7792" y="25652"/>
                </a:cubicBezTo>
                <a:cubicBezTo>
                  <a:pt x="7621" y="25709"/>
                  <a:pt x="7479" y="25737"/>
                  <a:pt x="7308" y="25766"/>
                </a:cubicBezTo>
                <a:cubicBezTo>
                  <a:pt x="7280" y="25623"/>
                  <a:pt x="7223" y="25510"/>
                  <a:pt x="7195" y="25396"/>
                </a:cubicBezTo>
                <a:cubicBezTo>
                  <a:pt x="7280" y="25168"/>
                  <a:pt x="7365" y="24941"/>
                  <a:pt x="7422" y="24713"/>
                </a:cubicBezTo>
                <a:close/>
                <a:moveTo>
                  <a:pt x="7138" y="25538"/>
                </a:moveTo>
                <a:cubicBezTo>
                  <a:pt x="7166" y="25595"/>
                  <a:pt x="7195" y="25680"/>
                  <a:pt x="7223" y="25766"/>
                </a:cubicBezTo>
                <a:cubicBezTo>
                  <a:pt x="7138" y="25766"/>
                  <a:pt x="7052" y="25794"/>
                  <a:pt x="6967" y="25794"/>
                </a:cubicBezTo>
                <a:cubicBezTo>
                  <a:pt x="7024" y="25709"/>
                  <a:pt x="7081" y="25623"/>
                  <a:pt x="7138" y="25538"/>
                </a:cubicBezTo>
                <a:close/>
                <a:moveTo>
                  <a:pt x="6323" y="13783"/>
                </a:moveTo>
                <a:cubicBezTo>
                  <a:pt x="6462" y="13783"/>
                  <a:pt x="6540" y="13822"/>
                  <a:pt x="6540" y="13822"/>
                </a:cubicBezTo>
                <a:lnTo>
                  <a:pt x="6683" y="13822"/>
                </a:lnTo>
                <a:cubicBezTo>
                  <a:pt x="6683" y="13879"/>
                  <a:pt x="6711" y="13936"/>
                  <a:pt x="6711" y="13993"/>
                </a:cubicBezTo>
                <a:lnTo>
                  <a:pt x="6569" y="13993"/>
                </a:lnTo>
                <a:cubicBezTo>
                  <a:pt x="6569" y="14050"/>
                  <a:pt x="6597" y="14078"/>
                  <a:pt x="6597" y="14135"/>
                </a:cubicBezTo>
                <a:cubicBezTo>
                  <a:pt x="6626" y="14107"/>
                  <a:pt x="6683" y="14107"/>
                  <a:pt x="6740" y="14107"/>
                </a:cubicBezTo>
                <a:cubicBezTo>
                  <a:pt x="7081" y="16040"/>
                  <a:pt x="7166" y="17974"/>
                  <a:pt x="7166" y="19964"/>
                </a:cubicBezTo>
                <a:cubicBezTo>
                  <a:pt x="7195" y="20619"/>
                  <a:pt x="7223" y="21301"/>
                  <a:pt x="7223" y="21983"/>
                </a:cubicBezTo>
                <a:cubicBezTo>
                  <a:pt x="7166" y="22012"/>
                  <a:pt x="7138" y="22040"/>
                  <a:pt x="7109" y="22097"/>
                </a:cubicBezTo>
                <a:cubicBezTo>
                  <a:pt x="7109" y="22126"/>
                  <a:pt x="7109" y="22183"/>
                  <a:pt x="7081" y="22239"/>
                </a:cubicBezTo>
                <a:cubicBezTo>
                  <a:pt x="7138" y="22183"/>
                  <a:pt x="7166" y="22154"/>
                  <a:pt x="7195" y="22097"/>
                </a:cubicBezTo>
                <a:cubicBezTo>
                  <a:pt x="7195" y="22296"/>
                  <a:pt x="7195" y="22495"/>
                  <a:pt x="7195" y="22666"/>
                </a:cubicBezTo>
                <a:cubicBezTo>
                  <a:pt x="7195" y="22694"/>
                  <a:pt x="7195" y="22694"/>
                  <a:pt x="7195" y="22723"/>
                </a:cubicBezTo>
                <a:cubicBezTo>
                  <a:pt x="7138" y="22780"/>
                  <a:pt x="7109" y="22808"/>
                  <a:pt x="7052" y="22865"/>
                </a:cubicBezTo>
                <a:cubicBezTo>
                  <a:pt x="7052" y="22922"/>
                  <a:pt x="7052" y="22979"/>
                  <a:pt x="7052" y="23007"/>
                </a:cubicBezTo>
                <a:cubicBezTo>
                  <a:pt x="7081" y="22979"/>
                  <a:pt x="7138" y="22922"/>
                  <a:pt x="7195" y="22865"/>
                </a:cubicBezTo>
                <a:lnTo>
                  <a:pt x="7195" y="22865"/>
                </a:lnTo>
                <a:cubicBezTo>
                  <a:pt x="7195" y="22893"/>
                  <a:pt x="7195" y="22922"/>
                  <a:pt x="7166" y="22950"/>
                </a:cubicBezTo>
                <a:cubicBezTo>
                  <a:pt x="7161" y="22945"/>
                  <a:pt x="7154" y="22943"/>
                  <a:pt x="7146" y="22943"/>
                </a:cubicBezTo>
                <a:cubicBezTo>
                  <a:pt x="7110" y="22943"/>
                  <a:pt x="7058" y="22989"/>
                  <a:pt x="7081" y="23036"/>
                </a:cubicBezTo>
                <a:cubicBezTo>
                  <a:pt x="7109" y="23064"/>
                  <a:pt x="7138" y="23121"/>
                  <a:pt x="7166" y="23149"/>
                </a:cubicBezTo>
                <a:cubicBezTo>
                  <a:pt x="7138" y="23320"/>
                  <a:pt x="7138" y="23462"/>
                  <a:pt x="7109" y="23633"/>
                </a:cubicBezTo>
                <a:cubicBezTo>
                  <a:pt x="7081" y="23633"/>
                  <a:pt x="7081" y="23661"/>
                  <a:pt x="7052" y="23661"/>
                </a:cubicBezTo>
                <a:cubicBezTo>
                  <a:pt x="7024" y="23633"/>
                  <a:pt x="7024" y="23633"/>
                  <a:pt x="6995" y="23604"/>
                </a:cubicBezTo>
                <a:cubicBezTo>
                  <a:pt x="6995" y="23690"/>
                  <a:pt x="6995" y="23775"/>
                  <a:pt x="6967" y="23860"/>
                </a:cubicBezTo>
                <a:lnTo>
                  <a:pt x="6995" y="23860"/>
                </a:lnTo>
                <a:cubicBezTo>
                  <a:pt x="7024" y="23889"/>
                  <a:pt x="7052" y="23917"/>
                  <a:pt x="7052" y="23946"/>
                </a:cubicBezTo>
                <a:cubicBezTo>
                  <a:pt x="7024" y="24145"/>
                  <a:pt x="6995" y="24315"/>
                  <a:pt x="6939" y="24514"/>
                </a:cubicBezTo>
                <a:cubicBezTo>
                  <a:pt x="6939" y="24514"/>
                  <a:pt x="6910" y="24543"/>
                  <a:pt x="6910" y="24543"/>
                </a:cubicBezTo>
                <a:cubicBezTo>
                  <a:pt x="6768" y="25794"/>
                  <a:pt x="6683" y="25822"/>
                  <a:pt x="6683" y="25822"/>
                </a:cubicBezTo>
                <a:lnTo>
                  <a:pt x="5972" y="25822"/>
                </a:lnTo>
                <a:cubicBezTo>
                  <a:pt x="5972" y="25822"/>
                  <a:pt x="4863" y="24856"/>
                  <a:pt x="4692" y="22922"/>
                </a:cubicBezTo>
                <a:cubicBezTo>
                  <a:pt x="4521" y="21017"/>
                  <a:pt x="4436" y="18799"/>
                  <a:pt x="4493" y="17576"/>
                </a:cubicBezTo>
                <a:cubicBezTo>
                  <a:pt x="4550" y="16353"/>
                  <a:pt x="5176" y="14362"/>
                  <a:pt x="5687" y="14021"/>
                </a:cubicBezTo>
                <a:cubicBezTo>
                  <a:pt x="5954" y="13829"/>
                  <a:pt x="6174" y="13783"/>
                  <a:pt x="6323" y="13783"/>
                </a:cubicBezTo>
                <a:close/>
                <a:moveTo>
                  <a:pt x="5915" y="26590"/>
                </a:moveTo>
                <a:lnTo>
                  <a:pt x="5915" y="26590"/>
                </a:lnTo>
                <a:cubicBezTo>
                  <a:pt x="6000" y="26619"/>
                  <a:pt x="6057" y="26619"/>
                  <a:pt x="6114" y="26619"/>
                </a:cubicBezTo>
                <a:cubicBezTo>
                  <a:pt x="6142" y="26704"/>
                  <a:pt x="6142" y="26818"/>
                  <a:pt x="6142" y="26903"/>
                </a:cubicBezTo>
                <a:cubicBezTo>
                  <a:pt x="6126" y="26986"/>
                  <a:pt x="6119" y="27030"/>
                  <a:pt x="6105" y="27030"/>
                </a:cubicBezTo>
                <a:cubicBezTo>
                  <a:pt x="6095" y="27030"/>
                  <a:pt x="6081" y="27007"/>
                  <a:pt x="6057" y="26960"/>
                </a:cubicBezTo>
                <a:cubicBezTo>
                  <a:pt x="6000" y="26875"/>
                  <a:pt x="5972" y="26732"/>
                  <a:pt x="5943" y="26647"/>
                </a:cubicBezTo>
                <a:cubicBezTo>
                  <a:pt x="5943" y="26619"/>
                  <a:pt x="5943" y="26619"/>
                  <a:pt x="5915" y="26590"/>
                </a:cubicBezTo>
                <a:close/>
                <a:moveTo>
                  <a:pt x="5858" y="26590"/>
                </a:moveTo>
                <a:cubicBezTo>
                  <a:pt x="5858" y="26619"/>
                  <a:pt x="5830" y="26619"/>
                  <a:pt x="5830" y="26647"/>
                </a:cubicBezTo>
                <a:cubicBezTo>
                  <a:pt x="5801" y="26960"/>
                  <a:pt x="5801" y="27273"/>
                  <a:pt x="5801" y="27586"/>
                </a:cubicBezTo>
                <a:cubicBezTo>
                  <a:pt x="5716" y="27500"/>
                  <a:pt x="5631" y="27443"/>
                  <a:pt x="5602" y="27301"/>
                </a:cubicBezTo>
                <a:cubicBezTo>
                  <a:pt x="5517" y="27102"/>
                  <a:pt x="5574" y="26846"/>
                  <a:pt x="5631" y="26590"/>
                </a:cubicBezTo>
                <a:close/>
                <a:moveTo>
                  <a:pt x="7650" y="26505"/>
                </a:moveTo>
                <a:lnTo>
                  <a:pt x="7650" y="26505"/>
                </a:lnTo>
                <a:cubicBezTo>
                  <a:pt x="7536" y="26562"/>
                  <a:pt x="7507" y="26704"/>
                  <a:pt x="7536" y="26818"/>
                </a:cubicBezTo>
                <a:cubicBezTo>
                  <a:pt x="7650" y="27159"/>
                  <a:pt x="7849" y="27074"/>
                  <a:pt x="7507" y="27330"/>
                </a:cubicBezTo>
                <a:cubicBezTo>
                  <a:pt x="7223" y="27529"/>
                  <a:pt x="6825" y="27671"/>
                  <a:pt x="6455" y="27699"/>
                </a:cubicBezTo>
                <a:cubicBezTo>
                  <a:pt x="6285" y="27699"/>
                  <a:pt x="6086" y="27699"/>
                  <a:pt x="5943" y="27642"/>
                </a:cubicBezTo>
                <a:cubicBezTo>
                  <a:pt x="5943" y="27386"/>
                  <a:pt x="5943" y="27159"/>
                  <a:pt x="5943" y="26931"/>
                </a:cubicBezTo>
                <a:cubicBezTo>
                  <a:pt x="6000" y="27017"/>
                  <a:pt x="6029" y="27074"/>
                  <a:pt x="6057" y="27187"/>
                </a:cubicBezTo>
                <a:cubicBezTo>
                  <a:pt x="6076" y="27187"/>
                  <a:pt x="6095" y="27200"/>
                  <a:pt x="6114" y="27200"/>
                </a:cubicBezTo>
                <a:cubicBezTo>
                  <a:pt x="6123" y="27200"/>
                  <a:pt x="6133" y="27197"/>
                  <a:pt x="6142" y="27187"/>
                </a:cubicBezTo>
                <a:cubicBezTo>
                  <a:pt x="6228" y="26960"/>
                  <a:pt x="6199" y="26818"/>
                  <a:pt x="6171" y="26619"/>
                </a:cubicBezTo>
                <a:cubicBezTo>
                  <a:pt x="6654" y="26619"/>
                  <a:pt x="7138" y="26590"/>
                  <a:pt x="7650" y="26505"/>
                </a:cubicBezTo>
                <a:close/>
                <a:moveTo>
                  <a:pt x="6901" y="1"/>
                </a:moveTo>
                <a:cubicBezTo>
                  <a:pt x="6864" y="1"/>
                  <a:pt x="6827" y="10"/>
                  <a:pt x="6796" y="30"/>
                </a:cubicBezTo>
                <a:lnTo>
                  <a:pt x="6796" y="2561"/>
                </a:lnTo>
                <a:cubicBezTo>
                  <a:pt x="6796" y="2590"/>
                  <a:pt x="6796" y="2618"/>
                  <a:pt x="6796" y="2647"/>
                </a:cubicBezTo>
                <a:cubicBezTo>
                  <a:pt x="6796" y="2732"/>
                  <a:pt x="6796" y="2789"/>
                  <a:pt x="6796" y="2846"/>
                </a:cubicBezTo>
                <a:lnTo>
                  <a:pt x="6796" y="3301"/>
                </a:lnTo>
                <a:cubicBezTo>
                  <a:pt x="6796" y="3386"/>
                  <a:pt x="6796" y="3443"/>
                  <a:pt x="6796" y="3500"/>
                </a:cubicBezTo>
                <a:cubicBezTo>
                  <a:pt x="6768" y="4097"/>
                  <a:pt x="6740" y="4666"/>
                  <a:pt x="6683" y="5263"/>
                </a:cubicBezTo>
                <a:cubicBezTo>
                  <a:pt x="6597" y="6429"/>
                  <a:pt x="6455" y="7737"/>
                  <a:pt x="6711" y="8903"/>
                </a:cubicBezTo>
                <a:cubicBezTo>
                  <a:pt x="5801" y="9130"/>
                  <a:pt x="5005" y="9955"/>
                  <a:pt x="5318" y="10922"/>
                </a:cubicBezTo>
                <a:cubicBezTo>
                  <a:pt x="4948" y="11149"/>
                  <a:pt x="4692" y="11519"/>
                  <a:pt x="4635" y="12088"/>
                </a:cubicBezTo>
                <a:cubicBezTo>
                  <a:pt x="4578" y="12457"/>
                  <a:pt x="4607" y="13026"/>
                  <a:pt x="4806" y="13396"/>
                </a:cubicBezTo>
                <a:cubicBezTo>
                  <a:pt x="4607" y="13452"/>
                  <a:pt x="4436" y="13509"/>
                  <a:pt x="4294" y="13595"/>
                </a:cubicBezTo>
                <a:cubicBezTo>
                  <a:pt x="2531" y="14362"/>
                  <a:pt x="341" y="15870"/>
                  <a:pt x="483" y="18031"/>
                </a:cubicBezTo>
                <a:cubicBezTo>
                  <a:pt x="427" y="18059"/>
                  <a:pt x="398" y="18116"/>
                  <a:pt x="341" y="18173"/>
                </a:cubicBezTo>
                <a:cubicBezTo>
                  <a:pt x="319" y="18217"/>
                  <a:pt x="348" y="18277"/>
                  <a:pt x="388" y="18277"/>
                </a:cubicBezTo>
                <a:cubicBezTo>
                  <a:pt x="400" y="18277"/>
                  <a:pt x="413" y="18272"/>
                  <a:pt x="427" y="18258"/>
                </a:cubicBezTo>
                <a:lnTo>
                  <a:pt x="427" y="18258"/>
                </a:lnTo>
                <a:cubicBezTo>
                  <a:pt x="114" y="19254"/>
                  <a:pt x="0" y="20363"/>
                  <a:pt x="142" y="21415"/>
                </a:cubicBezTo>
                <a:cubicBezTo>
                  <a:pt x="540" y="24258"/>
                  <a:pt x="2673" y="26107"/>
                  <a:pt x="5204" y="26533"/>
                </a:cubicBezTo>
                <a:cubicBezTo>
                  <a:pt x="5033" y="26903"/>
                  <a:pt x="4948" y="27386"/>
                  <a:pt x="5090" y="27728"/>
                </a:cubicBezTo>
                <a:cubicBezTo>
                  <a:pt x="5305" y="28206"/>
                  <a:pt x="5862" y="28402"/>
                  <a:pt x="6355" y="28402"/>
                </a:cubicBezTo>
                <a:cubicBezTo>
                  <a:pt x="6448" y="28402"/>
                  <a:pt x="6540" y="28395"/>
                  <a:pt x="6626" y="28382"/>
                </a:cubicBezTo>
                <a:cubicBezTo>
                  <a:pt x="7195" y="28325"/>
                  <a:pt x="7849" y="28097"/>
                  <a:pt x="8247" y="27671"/>
                </a:cubicBezTo>
                <a:cubicBezTo>
                  <a:pt x="8588" y="27273"/>
                  <a:pt x="8503" y="26533"/>
                  <a:pt x="7962" y="26420"/>
                </a:cubicBezTo>
                <a:cubicBezTo>
                  <a:pt x="8161" y="26391"/>
                  <a:pt x="8360" y="26334"/>
                  <a:pt x="8559" y="26249"/>
                </a:cubicBezTo>
                <a:cubicBezTo>
                  <a:pt x="13792" y="24514"/>
                  <a:pt x="14958" y="15585"/>
                  <a:pt x="9498" y="13310"/>
                </a:cubicBezTo>
                <a:cubicBezTo>
                  <a:pt x="9469" y="13282"/>
                  <a:pt x="9413" y="13253"/>
                  <a:pt x="9356" y="13253"/>
                </a:cubicBezTo>
                <a:cubicBezTo>
                  <a:pt x="9413" y="12969"/>
                  <a:pt x="9413" y="12685"/>
                  <a:pt x="9441" y="12457"/>
                </a:cubicBezTo>
                <a:cubicBezTo>
                  <a:pt x="9498" y="12002"/>
                  <a:pt x="9526" y="11490"/>
                  <a:pt x="9214" y="11121"/>
                </a:cubicBezTo>
                <a:cubicBezTo>
                  <a:pt x="9043" y="10922"/>
                  <a:pt x="8844" y="10808"/>
                  <a:pt x="8588" y="10751"/>
                </a:cubicBezTo>
                <a:cubicBezTo>
                  <a:pt x="8588" y="10666"/>
                  <a:pt x="8559" y="10580"/>
                  <a:pt x="8559" y="10524"/>
                </a:cubicBezTo>
                <a:cubicBezTo>
                  <a:pt x="8559" y="10182"/>
                  <a:pt x="8531" y="9841"/>
                  <a:pt x="8446" y="9585"/>
                </a:cubicBezTo>
                <a:cubicBezTo>
                  <a:pt x="8304" y="9130"/>
                  <a:pt x="7877" y="8931"/>
                  <a:pt x="7422" y="8874"/>
                </a:cubicBezTo>
                <a:lnTo>
                  <a:pt x="7251" y="8874"/>
                </a:lnTo>
                <a:cubicBezTo>
                  <a:pt x="7109" y="7538"/>
                  <a:pt x="7166" y="6201"/>
                  <a:pt x="7251" y="4836"/>
                </a:cubicBezTo>
                <a:cubicBezTo>
                  <a:pt x="7280" y="4353"/>
                  <a:pt x="7308" y="3869"/>
                  <a:pt x="7308" y="3386"/>
                </a:cubicBezTo>
                <a:cubicBezTo>
                  <a:pt x="7280" y="3301"/>
                  <a:pt x="7251" y="3187"/>
                  <a:pt x="7251" y="3102"/>
                </a:cubicBezTo>
                <a:cubicBezTo>
                  <a:pt x="7251" y="2192"/>
                  <a:pt x="7223" y="1282"/>
                  <a:pt x="7138" y="400"/>
                </a:cubicBezTo>
                <a:cubicBezTo>
                  <a:pt x="7109" y="286"/>
                  <a:pt x="7081" y="201"/>
                  <a:pt x="7052" y="87"/>
                </a:cubicBezTo>
                <a:cubicBezTo>
                  <a:pt x="7034" y="32"/>
                  <a:pt x="6968" y="1"/>
                  <a:pt x="6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1"/>
          <p:cNvSpPr/>
          <p:nvPr/>
        </p:nvSpPr>
        <p:spPr>
          <a:xfrm>
            <a:off x="193800" y="-52092"/>
            <a:ext cx="555922" cy="1923568"/>
          </a:xfrm>
          <a:custGeom>
            <a:avLst/>
            <a:gdLst/>
            <a:ahLst/>
            <a:cxnLst/>
            <a:rect l="l" t="t" r="r" b="b"/>
            <a:pathLst>
              <a:path w="18740" h="64843" extrusionOk="0">
                <a:moveTo>
                  <a:pt x="10436" y="29205"/>
                </a:moveTo>
                <a:cubicBezTo>
                  <a:pt x="10550" y="29234"/>
                  <a:pt x="10664" y="29234"/>
                  <a:pt x="10806" y="29291"/>
                </a:cubicBezTo>
                <a:cubicBezTo>
                  <a:pt x="11944" y="29632"/>
                  <a:pt x="12000" y="31054"/>
                  <a:pt x="11830" y="32134"/>
                </a:cubicBezTo>
                <a:lnTo>
                  <a:pt x="11716" y="32134"/>
                </a:lnTo>
                <a:cubicBezTo>
                  <a:pt x="11745" y="31651"/>
                  <a:pt x="11631" y="31139"/>
                  <a:pt x="11517" y="30769"/>
                </a:cubicBezTo>
                <a:cubicBezTo>
                  <a:pt x="11318" y="30257"/>
                  <a:pt x="10948" y="29859"/>
                  <a:pt x="10436" y="29746"/>
                </a:cubicBezTo>
                <a:cubicBezTo>
                  <a:pt x="10436" y="29575"/>
                  <a:pt x="10436" y="29404"/>
                  <a:pt x="10436" y="29205"/>
                </a:cubicBezTo>
                <a:close/>
                <a:moveTo>
                  <a:pt x="10119" y="29969"/>
                </a:moveTo>
                <a:cubicBezTo>
                  <a:pt x="10148" y="29969"/>
                  <a:pt x="10178" y="29971"/>
                  <a:pt x="10209" y="29973"/>
                </a:cubicBezTo>
                <a:cubicBezTo>
                  <a:pt x="10209" y="30001"/>
                  <a:pt x="10209" y="30030"/>
                  <a:pt x="10209" y="30058"/>
                </a:cubicBezTo>
                <a:cubicBezTo>
                  <a:pt x="10209" y="30115"/>
                  <a:pt x="10259" y="30144"/>
                  <a:pt x="10312" y="30144"/>
                </a:cubicBezTo>
                <a:cubicBezTo>
                  <a:pt x="10365" y="30144"/>
                  <a:pt x="10422" y="30115"/>
                  <a:pt x="10436" y="30058"/>
                </a:cubicBezTo>
                <a:lnTo>
                  <a:pt x="10436" y="30001"/>
                </a:lnTo>
                <a:cubicBezTo>
                  <a:pt x="10436" y="30001"/>
                  <a:pt x="10465" y="30030"/>
                  <a:pt x="10465" y="30030"/>
                </a:cubicBezTo>
                <a:cubicBezTo>
                  <a:pt x="11432" y="30286"/>
                  <a:pt x="11290" y="31310"/>
                  <a:pt x="11318" y="32163"/>
                </a:cubicBezTo>
                <a:cubicBezTo>
                  <a:pt x="11233" y="32163"/>
                  <a:pt x="11147" y="32163"/>
                  <a:pt x="11062" y="32191"/>
                </a:cubicBezTo>
                <a:cubicBezTo>
                  <a:pt x="10882" y="32201"/>
                  <a:pt x="10705" y="32204"/>
                  <a:pt x="10529" y="32204"/>
                </a:cubicBezTo>
                <a:cubicBezTo>
                  <a:pt x="10177" y="32204"/>
                  <a:pt x="9830" y="32191"/>
                  <a:pt x="9470" y="32191"/>
                </a:cubicBezTo>
                <a:lnTo>
                  <a:pt x="9185" y="32191"/>
                </a:lnTo>
                <a:cubicBezTo>
                  <a:pt x="8826" y="31362"/>
                  <a:pt x="9111" y="29969"/>
                  <a:pt x="10119" y="29969"/>
                </a:cubicBezTo>
                <a:close/>
                <a:moveTo>
                  <a:pt x="10152" y="29205"/>
                </a:moveTo>
                <a:cubicBezTo>
                  <a:pt x="10181" y="29376"/>
                  <a:pt x="10181" y="29546"/>
                  <a:pt x="10181" y="29717"/>
                </a:cubicBezTo>
                <a:cubicBezTo>
                  <a:pt x="8901" y="29717"/>
                  <a:pt x="8560" y="31224"/>
                  <a:pt x="8958" y="32220"/>
                </a:cubicBezTo>
                <a:lnTo>
                  <a:pt x="8901" y="32220"/>
                </a:lnTo>
                <a:cubicBezTo>
                  <a:pt x="8730" y="31765"/>
                  <a:pt x="8560" y="31310"/>
                  <a:pt x="8617" y="30769"/>
                </a:cubicBezTo>
                <a:cubicBezTo>
                  <a:pt x="8617" y="30599"/>
                  <a:pt x="8645" y="30456"/>
                  <a:pt x="8702" y="30286"/>
                </a:cubicBezTo>
                <a:cubicBezTo>
                  <a:pt x="8986" y="29717"/>
                  <a:pt x="9498" y="29262"/>
                  <a:pt x="10152" y="29205"/>
                </a:cubicBezTo>
                <a:close/>
                <a:moveTo>
                  <a:pt x="9185" y="32930"/>
                </a:moveTo>
                <a:cubicBezTo>
                  <a:pt x="9071" y="33414"/>
                  <a:pt x="8958" y="33897"/>
                  <a:pt x="8702" y="34324"/>
                </a:cubicBezTo>
                <a:cubicBezTo>
                  <a:pt x="8617" y="34324"/>
                  <a:pt x="8560" y="34324"/>
                  <a:pt x="8474" y="34352"/>
                </a:cubicBezTo>
                <a:cubicBezTo>
                  <a:pt x="8531" y="33926"/>
                  <a:pt x="8645" y="33528"/>
                  <a:pt x="8730" y="33101"/>
                </a:cubicBezTo>
                <a:cubicBezTo>
                  <a:pt x="8746" y="33054"/>
                  <a:pt x="8727" y="33033"/>
                  <a:pt x="8702" y="33033"/>
                </a:cubicBezTo>
                <a:cubicBezTo>
                  <a:pt x="8682" y="33033"/>
                  <a:pt x="8658" y="33047"/>
                  <a:pt x="8645" y="33073"/>
                </a:cubicBezTo>
                <a:cubicBezTo>
                  <a:pt x="8474" y="33471"/>
                  <a:pt x="8361" y="33926"/>
                  <a:pt x="8304" y="34352"/>
                </a:cubicBezTo>
                <a:cubicBezTo>
                  <a:pt x="8247" y="34352"/>
                  <a:pt x="8190" y="34352"/>
                  <a:pt x="8162" y="34381"/>
                </a:cubicBezTo>
                <a:cubicBezTo>
                  <a:pt x="8133" y="34352"/>
                  <a:pt x="8105" y="34352"/>
                  <a:pt x="8076" y="34352"/>
                </a:cubicBezTo>
                <a:lnTo>
                  <a:pt x="8048" y="34352"/>
                </a:lnTo>
                <a:cubicBezTo>
                  <a:pt x="8048" y="33926"/>
                  <a:pt x="8105" y="33528"/>
                  <a:pt x="8275" y="33101"/>
                </a:cubicBezTo>
                <a:cubicBezTo>
                  <a:pt x="8275" y="33101"/>
                  <a:pt x="8275" y="33073"/>
                  <a:pt x="8275" y="33073"/>
                </a:cubicBezTo>
                <a:cubicBezTo>
                  <a:pt x="8560" y="32959"/>
                  <a:pt x="8872" y="32930"/>
                  <a:pt x="9185" y="32930"/>
                </a:cubicBezTo>
                <a:close/>
                <a:moveTo>
                  <a:pt x="8133" y="33101"/>
                </a:moveTo>
                <a:lnTo>
                  <a:pt x="8133" y="33101"/>
                </a:lnTo>
                <a:cubicBezTo>
                  <a:pt x="7906" y="33471"/>
                  <a:pt x="7877" y="33954"/>
                  <a:pt x="7906" y="34409"/>
                </a:cubicBezTo>
                <a:lnTo>
                  <a:pt x="7877" y="34409"/>
                </a:lnTo>
                <a:cubicBezTo>
                  <a:pt x="7820" y="34409"/>
                  <a:pt x="7735" y="34409"/>
                  <a:pt x="7678" y="34438"/>
                </a:cubicBezTo>
                <a:cubicBezTo>
                  <a:pt x="7678" y="34068"/>
                  <a:pt x="7735" y="33698"/>
                  <a:pt x="7792" y="33300"/>
                </a:cubicBezTo>
                <a:cubicBezTo>
                  <a:pt x="7877" y="33243"/>
                  <a:pt x="7991" y="33158"/>
                  <a:pt x="8133" y="33101"/>
                </a:cubicBezTo>
                <a:close/>
                <a:moveTo>
                  <a:pt x="11688" y="32817"/>
                </a:moveTo>
                <a:cubicBezTo>
                  <a:pt x="11705" y="32937"/>
                  <a:pt x="11815" y="33015"/>
                  <a:pt x="11925" y="33015"/>
                </a:cubicBezTo>
                <a:cubicBezTo>
                  <a:pt x="11997" y="33015"/>
                  <a:pt x="12069" y="32981"/>
                  <a:pt x="12114" y="32902"/>
                </a:cubicBezTo>
                <a:cubicBezTo>
                  <a:pt x="12484" y="33130"/>
                  <a:pt x="12541" y="33585"/>
                  <a:pt x="12455" y="33926"/>
                </a:cubicBezTo>
                <a:cubicBezTo>
                  <a:pt x="12427" y="34153"/>
                  <a:pt x="12370" y="34409"/>
                  <a:pt x="12370" y="34637"/>
                </a:cubicBezTo>
                <a:cubicBezTo>
                  <a:pt x="11944" y="34523"/>
                  <a:pt x="11517" y="34466"/>
                  <a:pt x="11090" y="34409"/>
                </a:cubicBezTo>
                <a:cubicBezTo>
                  <a:pt x="11233" y="34153"/>
                  <a:pt x="11375" y="33926"/>
                  <a:pt x="11517" y="33698"/>
                </a:cubicBezTo>
                <a:cubicBezTo>
                  <a:pt x="11537" y="33658"/>
                  <a:pt x="11515" y="33618"/>
                  <a:pt x="11490" y="33618"/>
                </a:cubicBezTo>
                <a:cubicBezTo>
                  <a:pt x="11479" y="33618"/>
                  <a:pt x="11469" y="33625"/>
                  <a:pt x="11460" y="33641"/>
                </a:cubicBezTo>
                <a:cubicBezTo>
                  <a:pt x="11290" y="33897"/>
                  <a:pt x="11147" y="34125"/>
                  <a:pt x="10977" y="34381"/>
                </a:cubicBezTo>
                <a:cubicBezTo>
                  <a:pt x="10778" y="34352"/>
                  <a:pt x="10550" y="34324"/>
                  <a:pt x="10323" y="34324"/>
                </a:cubicBezTo>
                <a:cubicBezTo>
                  <a:pt x="10209" y="34267"/>
                  <a:pt x="10124" y="34210"/>
                  <a:pt x="10010" y="34153"/>
                </a:cubicBezTo>
                <a:cubicBezTo>
                  <a:pt x="9998" y="34149"/>
                  <a:pt x="9987" y="34148"/>
                  <a:pt x="9976" y="34148"/>
                </a:cubicBezTo>
                <a:cubicBezTo>
                  <a:pt x="9904" y="34148"/>
                  <a:pt x="9847" y="34222"/>
                  <a:pt x="9896" y="34295"/>
                </a:cubicBezTo>
                <a:lnTo>
                  <a:pt x="9015" y="34295"/>
                </a:lnTo>
                <a:cubicBezTo>
                  <a:pt x="8958" y="34295"/>
                  <a:pt x="8929" y="34324"/>
                  <a:pt x="8872" y="34324"/>
                </a:cubicBezTo>
                <a:cubicBezTo>
                  <a:pt x="9128" y="33897"/>
                  <a:pt x="9214" y="33385"/>
                  <a:pt x="9327" y="32902"/>
                </a:cubicBezTo>
                <a:lnTo>
                  <a:pt x="10181" y="32902"/>
                </a:lnTo>
                <a:cubicBezTo>
                  <a:pt x="10550" y="32902"/>
                  <a:pt x="10920" y="32874"/>
                  <a:pt x="11318" y="32845"/>
                </a:cubicBezTo>
                <a:lnTo>
                  <a:pt x="11545" y="32845"/>
                </a:lnTo>
                <a:cubicBezTo>
                  <a:pt x="11602" y="32817"/>
                  <a:pt x="11631" y="32817"/>
                  <a:pt x="11688" y="32817"/>
                </a:cubicBezTo>
                <a:close/>
                <a:moveTo>
                  <a:pt x="9896" y="35149"/>
                </a:moveTo>
                <a:lnTo>
                  <a:pt x="9896" y="35149"/>
                </a:lnTo>
                <a:cubicBezTo>
                  <a:pt x="10095" y="35177"/>
                  <a:pt x="10323" y="35177"/>
                  <a:pt x="10522" y="35205"/>
                </a:cubicBezTo>
                <a:cubicBezTo>
                  <a:pt x="10408" y="35433"/>
                  <a:pt x="10266" y="35660"/>
                  <a:pt x="10152" y="35916"/>
                </a:cubicBezTo>
                <a:cubicBezTo>
                  <a:pt x="10067" y="35660"/>
                  <a:pt x="9981" y="35404"/>
                  <a:pt x="9896" y="35149"/>
                </a:cubicBezTo>
                <a:close/>
                <a:moveTo>
                  <a:pt x="4900" y="39756"/>
                </a:moveTo>
                <a:cubicBezTo>
                  <a:pt x="4891" y="39758"/>
                  <a:pt x="4891" y="39765"/>
                  <a:pt x="4891" y="39784"/>
                </a:cubicBezTo>
                <a:cubicBezTo>
                  <a:pt x="4894" y="39774"/>
                  <a:pt x="4897" y="39765"/>
                  <a:pt x="4900" y="39756"/>
                </a:cubicBezTo>
                <a:close/>
                <a:moveTo>
                  <a:pt x="1109" y="46296"/>
                </a:moveTo>
                <a:lnTo>
                  <a:pt x="1109" y="46296"/>
                </a:lnTo>
                <a:cubicBezTo>
                  <a:pt x="1166" y="46438"/>
                  <a:pt x="1223" y="46580"/>
                  <a:pt x="1280" y="46722"/>
                </a:cubicBezTo>
                <a:cubicBezTo>
                  <a:pt x="1251" y="46751"/>
                  <a:pt x="1223" y="46779"/>
                  <a:pt x="1195" y="46808"/>
                </a:cubicBezTo>
                <a:cubicBezTo>
                  <a:pt x="1166" y="46637"/>
                  <a:pt x="1138" y="46466"/>
                  <a:pt x="1109" y="46296"/>
                </a:cubicBezTo>
                <a:close/>
                <a:moveTo>
                  <a:pt x="2616" y="47291"/>
                </a:moveTo>
                <a:lnTo>
                  <a:pt x="2616" y="47291"/>
                </a:lnTo>
                <a:cubicBezTo>
                  <a:pt x="2625" y="47302"/>
                  <a:pt x="2634" y="47313"/>
                  <a:pt x="2643" y="47324"/>
                </a:cubicBezTo>
                <a:lnTo>
                  <a:pt x="2643" y="47324"/>
                </a:lnTo>
                <a:cubicBezTo>
                  <a:pt x="2643" y="47322"/>
                  <a:pt x="2644" y="47321"/>
                  <a:pt x="2645" y="47319"/>
                </a:cubicBezTo>
                <a:lnTo>
                  <a:pt x="2616" y="47291"/>
                </a:lnTo>
                <a:close/>
                <a:moveTo>
                  <a:pt x="1735" y="46409"/>
                </a:moveTo>
                <a:cubicBezTo>
                  <a:pt x="1820" y="46637"/>
                  <a:pt x="1905" y="46864"/>
                  <a:pt x="1991" y="47092"/>
                </a:cubicBezTo>
                <a:cubicBezTo>
                  <a:pt x="1877" y="47206"/>
                  <a:pt x="1792" y="47319"/>
                  <a:pt x="1678" y="47405"/>
                </a:cubicBezTo>
                <a:cubicBezTo>
                  <a:pt x="1564" y="47206"/>
                  <a:pt x="1479" y="46978"/>
                  <a:pt x="1394" y="46751"/>
                </a:cubicBezTo>
                <a:cubicBezTo>
                  <a:pt x="1507" y="46637"/>
                  <a:pt x="1621" y="46523"/>
                  <a:pt x="1735" y="46409"/>
                </a:cubicBezTo>
                <a:close/>
                <a:moveTo>
                  <a:pt x="1308" y="46808"/>
                </a:moveTo>
                <a:cubicBezTo>
                  <a:pt x="1394" y="47035"/>
                  <a:pt x="1507" y="47263"/>
                  <a:pt x="1593" y="47490"/>
                </a:cubicBezTo>
                <a:cubicBezTo>
                  <a:pt x="1536" y="47575"/>
                  <a:pt x="1450" y="47632"/>
                  <a:pt x="1394" y="47718"/>
                </a:cubicBezTo>
                <a:cubicBezTo>
                  <a:pt x="1308" y="47462"/>
                  <a:pt x="1251" y="47177"/>
                  <a:pt x="1195" y="46921"/>
                </a:cubicBezTo>
                <a:cubicBezTo>
                  <a:pt x="1251" y="46893"/>
                  <a:pt x="1280" y="46864"/>
                  <a:pt x="1308" y="46808"/>
                </a:cubicBezTo>
                <a:close/>
                <a:moveTo>
                  <a:pt x="2048" y="47234"/>
                </a:moveTo>
                <a:cubicBezTo>
                  <a:pt x="2161" y="47490"/>
                  <a:pt x="2275" y="47718"/>
                  <a:pt x="2389" y="47973"/>
                </a:cubicBezTo>
                <a:cubicBezTo>
                  <a:pt x="2332" y="48116"/>
                  <a:pt x="2275" y="48258"/>
                  <a:pt x="2218" y="48400"/>
                </a:cubicBezTo>
                <a:cubicBezTo>
                  <a:pt x="2048" y="48116"/>
                  <a:pt x="1905" y="47831"/>
                  <a:pt x="1763" y="47547"/>
                </a:cubicBezTo>
                <a:cubicBezTo>
                  <a:pt x="1849" y="47462"/>
                  <a:pt x="1962" y="47348"/>
                  <a:pt x="2048" y="47234"/>
                </a:cubicBezTo>
                <a:close/>
                <a:moveTo>
                  <a:pt x="2702" y="47462"/>
                </a:moveTo>
                <a:cubicBezTo>
                  <a:pt x="2815" y="47661"/>
                  <a:pt x="2929" y="47860"/>
                  <a:pt x="3043" y="48059"/>
                </a:cubicBezTo>
                <a:cubicBezTo>
                  <a:pt x="2958" y="48201"/>
                  <a:pt x="2872" y="48372"/>
                  <a:pt x="2787" y="48514"/>
                </a:cubicBezTo>
                <a:cubicBezTo>
                  <a:pt x="2702" y="48343"/>
                  <a:pt x="2588" y="48144"/>
                  <a:pt x="2503" y="47973"/>
                </a:cubicBezTo>
                <a:cubicBezTo>
                  <a:pt x="2588" y="47803"/>
                  <a:pt x="2645" y="47632"/>
                  <a:pt x="2702" y="47462"/>
                </a:cubicBezTo>
                <a:close/>
                <a:moveTo>
                  <a:pt x="7248" y="35291"/>
                </a:moveTo>
                <a:cubicBezTo>
                  <a:pt x="7250" y="35291"/>
                  <a:pt x="7252" y="35291"/>
                  <a:pt x="7252" y="35291"/>
                </a:cubicBezTo>
                <a:lnTo>
                  <a:pt x="7280" y="35291"/>
                </a:lnTo>
                <a:cubicBezTo>
                  <a:pt x="7223" y="35348"/>
                  <a:pt x="7166" y="35433"/>
                  <a:pt x="7081" y="35490"/>
                </a:cubicBezTo>
                <a:cubicBezTo>
                  <a:pt x="6199" y="36769"/>
                  <a:pt x="5545" y="38078"/>
                  <a:pt x="5033" y="39357"/>
                </a:cubicBezTo>
                <a:lnTo>
                  <a:pt x="5033" y="39386"/>
                </a:lnTo>
                <a:cubicBezTo>
                  <a:pt x="5033" y="39442"/>
                  <a:pt x="5005" y="39499"/>
                  <a:pt x="4977" y="39556"/>
                </a:cubicBezTo>
                <a:cubicBezTo>
                  <a:pt x="4977" y="39585"/>
                  <a:pt x="4948" y="39585"/>
                  <a:pt x="4948" y="39585"/>
                </a:cubicBezTo>
                <a:cubicBezTo>
                  <a:pt x="4923" y="39635"/>
                  <a:pt x="4920" y="39686"/>
                  <a:pt x="4900" y="39756"/>
                </a:cubicBezTo>
                <a:lnTo>
                  <a:pt x="4900" y="39756"/>
                </a:lnTo>
                <a:cubicBezTo>
                  <a:pt x="4904" y="39755"/>
                  <a:pt x="4910" y="39755"/>
                  <a:pt x="4920" y="39755"/>
                </a:cubicBezTo>
                <a:cubicBezTo>
                  <a:pt x="4834" y="39926"/>
                  <a:pt x="4778" y="40097"/>
                  <a:pt x="4721" y="40267"/>
                </a:cubicBezTo>
                <a:cubicBezTo>
                  <a:pt x="4721" y="40267"/>
                  <a:pt x="4721" y="40267"/>
                  <a:pt x="4692" y="40296"/>
                </a:cubicBezTo>
                <a:cubicBezTo>
                  <a:pt x="4664" y="40381"/>
                  <a:pt x="4635" y="40495"/>
                  <a:pt x="4607" y="40608"/>
                </a:cubicBezTo>
                <a:cubicBezTo>
                  <a:pt x="4607" y="40608"/>
                  <a:pt x="4607" y="40637"/>
                  <a:pt x="4607" y="40637"/>
                </a:cubicBezTo>
                <a:cubicBezTo>
                  <a:pt x="4522" y="40921"/>
                  <a:pt x="4408" y="41234"/>
                  <a:pt x="4323" y="41518"/>
                </a:cubicBezTo>
                <a:lnTo>
                  <a:pt x="4323" y="41490"/>
                </a:lnTo>
                <a:cubicBezTo>
                  <a:pt x="4323" y="41547"/>
                  <a:pt x="4294" y="41632"/>
                  <a:pt x="4294" y="41689"/>
                </a:cubicBezTo>
                <a:cubicBezTo>
                  <a:pt x="4266" y="41746"/>
                  <a:pt x="4266" y="41774"/>
                  <a:pt x="4266" y="41803"/>
                </a:cubicBezTo>
                <a:cubicBezTo>
                  <a:pt x="4237" y="41803"/>
                  <a:pt x="4237" y="41803"/>
                  <a:pt x="4237" y="41831"/>
                </a:cubicBezTo>
                <a:cubicBezTo>
                  <a:pt x="4237" y="41888"/>
                  <a:pt x="4209" y="41973"/>
                  <a:pt x="4180" y="42059"/>
                </a:cubicBezTo>
                <a:cubicBezTo>
                  <a:pt x="4180" y="42059"/>
                  <a:pt x="4180" y="42059"/>
                  <a:pt x="4180" y="42030"/>
                </a:cubicBezTo>
                <a:cubicBezTo>
                  <a:pt x="4180" y="42116"/>
                  <a:pt x="4152" y="42172"/>
                  <a:pt x="4152" y="42258"/>
                </a:cubicBezTo>
                <a:cubicBezTo>
                  <a:pt x="3697" y="44078"/>
                  <a:pt x="3583" y="45642"/>
                  <a:pt x="3555" y="46722"/>
                </a:cubicBezTo>
                <a:cubicBezTo>
                  <a:pt x="3555" y="46779"/>
                  <a:pt x="3555" y="46836"/>
                  <a:pt x="3555" y="46921"/>
                </a:cubicBezTo>
                <a:cubicBezTo>
                  <a:pt x="3555" y="46921"/>
                  <a:pt x="3555" y="46950"/>
                  <a:pt x="3555" y="46978"/>
                </a:cubicBezTo>
                <a:cubicBezTo>
                  <a:pt x="3555" y="47026"/>
                  <a:pt x="3555" y="47078"/>
                  <a:pt x="3555" y="47149"/>
                </a:cubicBezTo>
                <a:lnTo>
                  <a:pt x="3583" y="47149"/>
                </a:lnTo>
                <a:cubicBezTo>
                  <a:pt x="3555" y="47177"/>
                  <a:pt x="3555" y="47177"/>
                  <a:pt x="3555" y="47177"/>
                </a:cubicBezTo>
                <a:cubicBezTo>
                  <a:pt x="3555" y="47319"/>
                  <a:pt x="3555" y="47462"/>
                  <a:pt x="3555" y="47575"/>
                </a:cubicBezTo>
                <a:cubicBezTo>
                  <a:pt x="3583" y="47604"/>
                  <a:pt x="3583" y="47604"/>
                  <a:pt x="3583" y="47632"/>
                </a:cubicBezTo>
                <a:cubicBezTo>
                  <a:pt x="3610" y="47821"/>
                  <a:pt x="3612" y="48009"/>
                  <a:pt x="3636" y="48222"/>
                </a:cubicBezTo>
                <a:lnTo>
                  <a:pt x="3636" y="48222"/>
                </a:lnTo>
                <a:cubicBezTo>
                  <a:pt x="3627" y="48186"/>
                  <a:pt x="3605" y="48159"/>
                  <a:pt x="3583" y="48116"/>
                </a:cubicBezTo>
                <a:cubicBezTo>
                  <a:pt x="3583" y="48201"/>
                  <a:pt x="3583" y="48229"/>
                  <a:pt x="3583" y="48229"/>
                </a:cubicBezTo>
                <a:cubicBezTo>
                  <a:pt x="3583" y="48229"/>
                  <a:pt x="3583" y="48229"/>
                  <a:pt x="3526" y="48201"/>
                </a:cubicBezTo>
                <a:lnTo>
                  <a:pt x="3526" y="48201"/>
                </a:lnTo>
                <a:cubicBezTo>
                  <a:pt x="3583" y="48343"/>
                  <a:pt x="3640" y="48485"/>
                  <a:pt x="3697" y="48628"/>
                </a:cubicBezTo>
                <a:cubicBezTo>
                  <a:pt x="3669" y="48684"/>
                  <a:pt x="3640" y="48741"/>
                  <a:pt x="3612" y="48798"/>
                </a:cubicBezTo>
                <a:cubicBezTo>
                  <a:pt x="3469" y="48571"/>
                  <a:pt x="3327" y="48372"/>
                  <a:pt x="3214" y="48144"/>
                </a:cubicBezTo>
                <a:cubicBezTo>
                  <a:pt x="3185" y="48116"/>
                  <a:pt x="3185" y="48116"/>
                  <a:pt x="3185" y="48087"/>
                </a:cubicBezTo>
                <a:cubicBezTo>
                  <a:pt x="3214" y="48059"/>
                  <a:pt x="3242" y="48002"/>
                  <a:pt x="3242" y="47945"/>
                </a:cubicBezTo>
                <a:cubicBezTo>
                  <a:pt x="3214" y="47917"/>
                  <a:pt x="3185" y="47888"/>
                  <a:pt x="3157" y="47860"/>
                </a:cubicBezTo>
                <a:cubicBezTo>
                  <a:pt x="3128" y="47888"/>
                  <a:pt x="3100" y="47917"/>
                  <a:pt x="3100" y="47945"/>
                </a:cubicBezTo>
                <a:cubicBezTo>
                  <a:pt x="3043" y="47860"/>
                  <a:pt x="2986" y="47746"/>
                  <a:pt x="2929" y="47632"/>
                </a:cubicBezTo>
                <a:cubicBezTo>
                  <a:pt x="2850" y="47554"/>
                  <a:pt x="2748" y="47451"/>
                  <a:pt x="2643" y="47324"/>
                </a:cubicBezTo>
                <a:lnTo>
                  <a:pt x="2643" y="47324"/>
                </a:lnTo>
                <a:cubicBezTo>
                  <a:pt x="2559" y="47493"/>
                  <a:pt x="2502" y="47662"/>
                  <a:pt x="2446" y="47831"/>
                </a:cubicBezTo>
                <a:cubicBezTo>
                  <a:pt x="2332" y="47604"/>
                  <a:pt x="2247" y="47376"/>
                  <a:pt x="2133" y="47149"/>
                </a:cubicBezTo>
                <a:cubicBezTo>
                  <a:pt x="2218" y="47064"/>
                  <a:pt x="2275" y="47007"/>
                  <a:pt x="2332" y="46921"/>
                </a:cubicBezTo>
                <a:cubicBezTo>
                  <a:pt x="2304" y="46893"/>
                  <a:pt x="2275" y="46836"/>
                  <a:pt x="2247" y="46808"/>
                </a:cubicBezTo>
                <a:cubicBezTo>
                  <a:pt x="2190" y="46864"/>
                  <a:pt x="2133" y="46921"/>
                  <a:pt x="2076" y="46978"/>
                </a:cubicBezTo>
                <a:cubicBezTo>
                  <a:pt x="1991" y="46751"/>
                  <a:pt x="1905" y="46552"/>
                  <a:pt x="1820" y="46324"/>
                </a:cubicBezTo>
                <a:cubicBezTo>
                  <a:pt x="1849" y="46296"/>
                  <a:pt x="1877" y="46267"/>
                  <a:pt x="1905" y="46239"/>
                </a:cubicBezTo>
                <a:cubicBezTo>
                  <a:pt x="1877" y="46210"/>
                  <a:pt x="1849" y="46154"/>
                  <a:pt x="1820" y="46125"/>
                </a:cubicBezTo>
                <a:cubicBezTo>
                  <a:pt x="1820" y="46154"/>
                  <a:pt x="1792" y="46154"/>
                  <a:pt x="1763" y="46182"/>
                </a:cubicBezTo>
                <a:cubicBezTo>
                  <a:pt x="1706" y="46011"/>
                  <a:pt x="1650" y="45841"/>
                  <a:pt x="1621" y="45670"/>
                </a:cubicBezTo>
                <a:cubicBezTo>
                  <a:pt x="1507" y="45414"/>
                  <a:pt x="1394" y="45130"/>
                  <a:pt x="1308" y="44845"/>
                </a:cubicBezTo>
                <a:cubicBezTo>
                  <a:pt x="1308" y="44845"/>
                  <a:pt x="1280" y="44845"/>
                  <a:pt x="1280" y="44874"/>
                </a:cubicBezTo>
                <a:cubicBezTo>
                  <a:pt x="1365" y="45158"/>
                  <a:pt x="1422" y="45414"/>
                  <a:pt x="1507" y="45670"/>
                </a:cubicBezTo>
                <a:cubicBezTo>
                  <a:pt x="1479" y="45699"/>
                  <a:pt x="1450" y="45727"/>
                  <a:pt x="1422" y="45784"/>
                </a:cubicBezTo>
                <a:cubicBezTo>
                  <a:pt x="1402" y="45803"/>
                  <a:pt x="1423" y="45837"/>
                  <a:pt x="1448" y="45837"/>
                </a:cubicBezTo>
                <a:cubicBezTo>
                  <a:pt x="1459" y="45837"/>
                  <a:pt x="1470" y="45830"/>
                  <a:pt x="1479" y="45812"/>
                </a:cubicBezTo>
                <a:cubicBezTo>
                  <a:pt x="1507" y="45812"/>
                  <a:pt x="1507" y="45784"/>
                  <a:pt x="1536" y="45755"/>
                </a:cubicBezTo>
                <a:cubicBezTo>
                  <a:pt x="1564" y="45926"/>
                  <a:pt x="1621" y="46097"/>
                  <a:pt x="1678" y="46267"/>
                </a:cubicBezTo>
                <a:cubicBezTo>
                  <a:pt x="1564" y="46381"/>
                  <a:pt x="1450" y="46523"/>
                  <a:pt x="1337" y="46637"/>
                </a:cubicBezTo>
                <a:cubicBezTo>
                  <a:pt x="1251" y="46409"/>
                  <a:pt x="1138" y="46182"/>
                  <a:pt x="1052" y="45926"/>
                </a:cubicBezTo>
                <a:cubicBezTo>
                  <a:pt x="1024" y="45670"/>
                  <a:pt x="1024" y="45386"/>
                  <a:pt x="995" y="45130"/>
                </a:cubicBezTo>
                <a:cubicBezTo>
                  <a:pt x="1109" y="45016"/>
                  <a:pt x="1195" y="44931"/>
                  <a:pt x="1308" y="44817"/>
                </a:cubicBezTo>
                <a:cubicBezTo>
                  <a:pt x="1308" y="44789"/>
                  <a:pt x="1280" y="44760"/>
                  <a:pt x="1280" y="44703"/>
                </a:cubicBezTo>
                <a:cubicBezTo>
                  <a:pt x="1195" y="44817"/>
                  <a:pt x="1081" y="44902"/>
                  <a:pt x="995" y="45016"/>
                </a:cubicBezTo>
                <a:cubicBezTo>
                  <a:pt x="995" y="44988"/>
                  <a:pt x="995" y="44959"/>
                  <a:pt x="995" y="44959"/>
                </a:cubicBezTo>
                <a:cubicBezTo>
                  <a:pt x="967" y="44334"/>
                  <a:pt x="995" y="43708"/>
                  <a:pt x="1081" y="43082"/>
                </a:cubicBezTo>
                <a:lnTo>
                  <a:pt x="1109" y="43082"/>
                </a:lnTo>
                <a:cubicBezTo>
                  <a:pt x="1109" y="43025"/>
                  <a:pt x="1109" y="42997"/>
                  <a:pt x="1109" y="42940"/>
                </a:cubicBezTo>
                <a:cubicBezTo>
                  <a:pt x="1109" y="42969"/>
                  <a:pt x="1081" y="42969"/>
                  <a:pt x="1081" y="42969"/>
                </a:cubicBezTo>
                <a:cubicBezTo>
                  <a:pt x="1081" y="42940"/>
                  <a:pt x="1109" y="42912"/>
                  <a:pt x="1109" y="42855"/>
                </a:cubicBezTo>
                <a:cubicBezTo>
                  <a:pt x="1138" y="42485"/>
                  <a:pt x="1195" y="42087"/>
                  <a:pt x="1280" y="41689"/>
                </a:cubicBezTo>
                <a:cubicBezTo>
                  <a:pt x="2733" y="35346"/>
                  <a:pt x="7097" y="35291"/>
                  <a:pt x="7248" y="35291"/>
                </a:cubicBezTo>
                <a:close/>
                <a:moveTo>
                  <a:pt x="2446" y="48116"/>
                </a:moveTo>
                <a:cubicBezTo>
                  <a:pt x="2531" y="48286"/>
                  <a:pt x="2645" y="48485"/>
                  <a:pt x="2730" y="48656"/>
                </a:cubicBezTo>
                <a:cubicBezTo>
                  <a:pt x="2673" y="48770"/>
                  <a:pt x="2616" y="48883"/>
                  <a:pt x="2588" y="48997"/>
                </a:cubicBezTo>
                <a:cubicBezTo>
                  <a:pt x="2474" y="48855"/>
                  <a:pt x="2389" y="48684"/>
                  <a:pt x="2275" y="48514"/>
                </a:cubicBezTo>
                <a:cubicBezTo>
                  <a:pt x="2332" y="48400"/>
                  <a:pt x="2389" y="48258"/>
                  <a:pt x="2446" y="48116"/>
                </a:cubicBezTo>
                <a:close/>
                <a:moveTo>
                  <a:pt x="1678" y="47632"/>
                </a:moveTo>
                <a:cubicBezTo>
                  <a:pt x="1820" y="47945"/>
                  <a:pt x="1991" y="48229"/>
                  <a:pt x="2161" y="48514"/>
                </a:cubicBezTo>
                <a:cubicBezTo>
                  <a:pt x="2076" y="48770"/>
                  <a:pt x="1962" y="49026"/>
                  <a:pt x="1877" y="49253"/>
                </a:cubicBezTo>
                <a:cubicBezTo>
                  <a:pt x="1706" y="48798"/>
                  <a:pt x="1536" y="48343"/>
                  <a:pt x="1422" y="47860"/>
                </a:cubicBezTo>
                <a:cubicBezTo>
                  <a:pt x="1507" y="47774"/>
                  <a:pt x="1593" y="47718"/>
                  <a:pt x="1678" y="47632"/>
                </a:cubicBezTo>
                <a:close/>
                <a:moveTo>
                  <a:pt x="3128" y="48201"/>
                </a:moveTo>
                <a:cubicBezTo>
                  <a:pt x="3270" y="48428"/>
                  <a:pt x="3413" y="48656"/>
                  <a:pt x="3555" y="48912"/>
                </a:cubicBezTo>
                <a:cubicBezTo>
                  <a:pt x="3469" y="49083"/>
                  <a:pt x="3384" y="49282"/>
                  <a:pt x="3327" y="49452"/>
                </a:cubicBezTo>
                <a:cubicBezTo>
                  <a:pt x="3299" y="49424"/>
                  <a:pt x="3299" y="49395"/>
                  <a:pt x="3270" y="49395"/>
                </a:cubicBezTo>
                <a:cubicBezTo>
                  <a:pt x="3128" y="49139"/>
                  <a:pt x="3014" y="48912"/>
                  <a:pt x="2872" y="48684"/>
                </a:cubicBezTo>
                <a:cubicBezTo>
                  <a:pt x="2872" y="48684"/>
                  <a:pt x="2872" y="48656"/>
                  <a:pt x="2872" y="48656"/>
                </a:cubicBezTo>
                <a:cubicBezTo>
                  <a:pt x="2958" y="48514"/>
                  <a:pt x="3043" y="48343"/>
                  <a:pt x="3128" y="48201"/>
                </a:cubicBezTo>
                <a:close/>
                <a:moveTo>
                  <a:pt x="2702" y="49111"/>
                </a:moveTo>
                <a:cubicBezTo>
                  <a:pt x="2815" y="49310"/>
                  <a:pt x="2958" y="49509"/>
                  <a:pt x="3071" y="49737"/>
                </a:cubicBezTo>
                <a:cubicBezTo>
                  <a:pt x="2958" y="49537"/>
                  <a:pt x="2815" y="49367"/>
                  <a:pt x="2702" y="49168"/>
                </a:cubicBezTo>
                <a:cubicBezTo>
                  <a:pt x="2702" y="49139"/>
                  <a:pt x="2702" y="49139"/>
                  <a:pt x="2702" y="49111"/>
                </a:cubicBezTo>
                <a:close/>
                <a:moveTo>
                  <a:pt x="2815" y="48827"/>
                </a:moveTo>
                <a:cubicBezTo>
                  <a:pt x="2958" y="49083"/>
                  <a:pt x="3100" y="49310"/>
                  <a:pt x="3242" y="49566"/>
                </a:cubicBezTo>
                <a:cubicBezTo>
                  <a:pt x="3242" y="49566"/>
                  <a:pt x="3270" y="49594"/>
                  <a:pt x="3270" y="49594"/>
                </a:cubicBezTo>
                <a:cubicBezTo>
                  <a:pt x="3242" y="49651"/>
                  <a:pt x="3242" y="49680"/>
                  <a:pt x="3214" y="49737"/>
                </a:cubicBezTo>
                <a:cubicBezTo>
                  <a:pt x="3071" y="49509"/>
                  <a:pt x="2929" y="49282"/>
                  <a:pt x="2787" y="49054"/>
                </a:cubicBezTo>
                <a:cubicBezTo>
                  <a:pt x="2759" y="49026"/>
                  <a:pt x="2759" y="49026"/>
                  <a:pt x="2730" y="49026"/>
                </a:cubicBezTo>
                <a:cubicBezTo>
                  <a:pt x="2759" y="48940"/>
                  <a:pt x="2787" y="48883"/>
                  <a:pt x="2815" y="48827"/>
                </a:cubicBezTo>
                <a:close/>
                <a:moveTo>
                  <a:pt x="2645" y="49282"/>
                </a:moveTo>
                <a:cubicBezTo>
                  <a:pt x="2787" y="49537"/>
                  <a:pt x="2958" y="49765"/>
                  <a:pt x="3128" y="49992"/>
                </a:cubicBezTo>
                <a:cubicBezTo>
                  <a:pt x="3128" y="49992"/>
                  <a:pt x="3128" y="49992"/>
                  <a:pt x="3128" y="50021"/>
                </a:cubicBezTo>
                <a:cubicBezTo>
                  <a:pt x="3071" y="49964"/>
                  <a:pt x="3043" y="49907"/>
                  <a:pt x="2986" y="49850"/>
                </a:cubicBezTo>
                <a:cubicBezTo>
                  <a:pt x="2981" y="49845"/>
                  <a:pt x="2975" y="49843"/>
                  <a:pt x="2970" y="49843"/>
                </a:cubicBezTo>
                <a:cubicBezTo>
                  <a:pt x="2949" y="49843"/>
                  <a:pt x="2935" y="49884"/>
                  <a:pt x="2958" y="49907"/>
                </a:cubicBezTo>
                <a:cubicBezTo>
                  <a:pt x="2986" y="49964"/>
                  <a:pt x="3043" y="50021"/>
                  <a:pt x="3100" y="50078"/>
                </a:cubicBezTo>
                <a:cubicBezTo>
                  <a:pt x="3100" y="50135"/>
                  <a:pt x="3071" y="50163"/>
                  <a:pt x="3071" y="50220"/>
                </a:cubicBezTo>
                <a:cubicBezTo>
                  <a:pt x="2929" y="49992"/>
                  <a:pt x="2787" y="49737"/>
                  <a:pt x="2645" y="49509"/>
                </a:cubicBezTo>
                <a:cubicBezTo>
                  <a:pt x="2645" y="49495"/>
                  <a:pt x="2638" y="49488"/>
                  <a:pt x="2631" y="49488"/>
                </a:cubicBezTo>
                <a:cubicBezTo>
                  <a:pt x="2624" y="49488"/>
                  <a:pt x="2616" y="49495"/>
                  <a:pt x="2616" y="49509"/>
                </a:cubicBezTo>
                <a:lnTo>
                  <a:pt x="2616" y="49509"/>
                </a:lnTo>
                <a:cubicBezTo>
                  <a:pt x="2617" y="49480"/>
                  <a:pt x="2645" y="49452"/>
                  <a:pt x="2645" y="49452"/>
                </a:cubicBezTo>
                <a:cubicBezTo>
                  <a:pt x="2673" y="49395"/>
                  <a:pt x="2645" y="49367"/>
                  <a:pt x="2588" y="49367"/>
                </a:cubicBezTo>
                <a:cubicBezTo>
                  <a:pt x="2616" y="49338"/>
                  <a:pt x="2616" y="49310"/>
                  <a:pt x="2645" y="49282"/>
                </a:cubicBezTo>
                <a:close/>
                <a:moveTo>
                  <a:pt x="3640" y="49026"/>
                </a:moveTo>
                <a:cubicBezTo>
                  <a:pt x="3669" y="49083"/>
                  <a:pt x="3725" y="49168"/>
                  <a:pt x="3782" y="49225"/>
                </a:cubicBezTo>
                <a:cubicBezTo>
                  <a:pt x="3839" y="49680"/>
                  <a:pt x="3924" y="50106"/>
                  <a:pt x="4038" y="50561"/>
                </a:cubicBezTo>
                <a:cubicBezTo>
                  <a:pt x="3811" y="50248"/>
                  <a:pt x="3612" y="49907"/>
                  <a:pt x="3384" y="49594"/>
                </a:cubicBezTo>
                <a:cubicBezTo>
                  <a:pt x="3469" y="49395"/>
                  <a:pt x="3555" y="49196"/>
                  <a:pt x="3640" y="49026"/>
                </a:cubicBezTo>
                <a:close/>
                <a:moveTo>
                  <a:pt x="3356" y="49737"/>
                </a:moveTo>
                <a:cubicBezTo>
                  <a:pt x="3555" y="50078"/>
                  <a:pt x="3782" y="50391"/>
                  <a:pt x="4038" y="50732"/>
                </a:cubicBezTo>
                <a:cubicBezTo>
                  <a:pt x="4010" y="50760"/>
                  <a:pt x="4010" y="50817"/>
                  <a:pt x="3981" y="50846"/>
                </a:cubicBezTo>
                <a:cubicBezTo>
                  <a:pt x="3754" y="50533"/>
                  <a:pt x="3526" y="50192"/>
                  <a:pt x="3299" y="49850"/>
                </a:cubicBezTo>
                <a:cubicBezTo>
                  <a:pt x="3327" y="49822"/>
                  <a:pt x="3327" y="49765"/>
                  <a:pt x="3356" y="49737"/>
                </a:cubicBezTo>
                <a:close/>
                <a:moveTo>
                  <a:pt x="2247" y="48656"/>
                </a:moveTo>
                <a:cubicBezTo>
                  <a:pt x="2332" y="48827"/>
                  <a:pt x="2446" y="48969"/>
                  <a:pt x="2531" y="49139"/>
                </a:cubicBezTo>
                <a:cubicBezTo>
                  <a:pt x="2503" y="49253"/>
                  <a:pt x="2446" y="49395"/>
                  <a:pt x="2417" y="49509"/>
                </a:cubicBezTo>
                <a:cubicBezTo>
                  <a:pt x="2389" y="49537"/>
                  <a:pt x="2417" y="49594"/>
                  <a:pt x="2474" y="49594"/>
                </a:cubicBezTo>
                <a:cubicBezTo>
                  <a:pt x="2503" y="49594"/>
                  <a:pt x="2559" y="49566"/>
                  <a:pt x="2588" y="49537"/>
                </a:cubicBezTo>
                <a:cubicBezTo>
                  <a:pt x="2588" y="49537"/>
                  <a:pt x="2588" y="49537"/>
                  <a:pt x="2588" y="49566"/>
                </a:cubicBezTo>
                <a:cubicBezTo>
                  <a:pt x="2730" y="49822"/>
                  <a:pt x="2872" y="50078"/>
                  <a:pt x="3043" y="50362"/>
                </a:cubicBezTo>
                <a:cubicBezTo>
                  <a:pt x="2986" y="50561"/>
                  <a:pt x="2958" y="50760"/>
                  <a:pt x="2958" y="50959"/>
                </a:cubicBezTo>
                <a:cubicBezTo>
                  <a:pt x="2616" y="50504"/>
                  <a:pt x="2332" y="50021"/>
                  <a:pt x="2076" y="49509"/>
                </a:cubicBezTo>
                <a:cubicBezTo>
                  <a:pt x="2068" y="49501"/>
                  <a:pt x="2057" y="49497"/>
                  <a:pt x="2046" y="49497"/>
                </a:cubicBezTo>
                <a:cubicBezTo>
                  <a:pt x="2019" y="49497"/>
                  <a:pt x="1991" y="49517"/>
                  <a:pt x="1991" y="49537"/>
                </a:cubicBezTo>
                <a:cubicBezTo>
                  <a:pt x="1991" y="49481"/>
                  <a:pt x="1962" y="49424"/>
                  <a:pt x="1934" y="49395"/>
                </a:cubicBezTo>
                <a:cubicBezTo>
                  <a:pt x="2048" y="49139"/>
                  <a:pt x="2133" y="48912"/>
                  <a:pt x="2247" y="48656"/>
                </a:cubicBezTo>
                <a:close/>
                <a:moveTo>
                  <a:pt x="4124" y="50846"/>
                </a:moveTo>
                <a:cubicBezTo>
                  <a:pt x="4152" y="50931"/>
                  <a:pt x="4180" y="51045"/>
                  <a:pt x="4209" y="51130"/>
                </a:cubicBezTo>
                <a:cubicBezTo>
                  <a:pt x="4152" y="51073"/>
                  <a:pt x="4124" y="51016"/>
                  <a:pt x="4067" y="50959"/>
                </a:cubicBezTo>
                <a:cubicBezTo>
                  <a:pt x="4067" y="50902"/>
                  <a:pt x="4095" y="50874"/>
                  <a:pt x="4124" y="50846"/>
                </a:cubicBezTo>
                <a:close/>
                <a:moveTo>
                  <a:pt x="2048" y="49651"/>
                </a:moveTo>
                <a:cubicBezTo>
                  <a:pt x="2304" y="50163"/>
                  <a:pt x="2588" y="50675"/>
                  <a:pt x="2929" y="51130"/>
                </a:cubicBezTo>
                <a:cubicBezTo>
                  <a:pt x="2929" y="51158"/>
                  <a:pt x="2929" y="51187"/>
                  <a:pt x="2929" y="51215"/>
                </a:cubicBezTo>
                <a:cubicBezTo>
                  <a:pt x="2588" y="50732"/>
                  <a:pt x="2304" y="50220"/>
                  <a:pt x="2048" y="49651"/>
                </a:cubicBezTo>
                <a:close/>
                <a:moveTo>
                  <a:pt x="3014" y="51244"/>
                </a:moveTo>
                <a:cubicBezTo>
                  <a:pt x="3327" y="51699"/>
                  <a:pt x="3697" y="52097"/>
                  <a:pt x="4067" y="52495"/>
                </a:cubicBezTo>
                <a:cubicBezTo>
                  <a:pt x="3669" y="52154"/>
                  <a:pt x="3327" y="51756"/>
                  <a:pt x="3014" y="51329"/>
                </a:cubicBezTo>
                <a:cubicBezTo>
                  <a:pt x="3014" y="51301"/>
                  <a:pt x="3014" y="51272"/>
                  <a:pt x="3014" y="51244"/>
                </a:cubicBezTo>
                <a:close/>
                <a:moveTo>
                  <a:pt x="3185" y="50192"/>
                </a:moveTo>
                <a:cubicBezTo>
                  <a:pt x="3469" y="50476"/>
                  <a:pt x="3725" y="50789"/>
                  <a:pt x="4010" y="51073"/>
                </a:cubicBezTo>
                <a:cubicBezTo>
                  <a:pt x="4038" y="51102"/>
                  <a:pt x="4038" y="51130"/>
                  <a:pt x="4067" y="51158"/>
                </a:cubicBezTo>
                <a:cubicBezTo>
                  <a:pt x="4152" y="51272"/>
                  <a:pt x="4237" y="51357"/>
                  <a:pt x="4323" y="51471"/>
                </a:cubicBezTo>
                <a:cubicBezTo>
                  <a:pt x="4351" y="51613"/>
                  <a:pt x="4408" y="51784"/>
                  <a:pt x="4465" y="51926"/>
                </a:cubicBezTo>
                <a:cubicBezTo>
                  <a:pt x="4550" y="52125"/>
                  <a:pt x="4635" y="52324"/>
                  <a:pt x="4721" y="52523"/>
                </a:cubicBezTo>
                <a:cubicBezTo>
                  <a:pt x="4124" y="51869"/>
                  <a:pt x="3612" y="51102"/>
                  <a:pt x="3157" y="50362"/>
                </a:cubicBezTo>
                <a:cubicBezTo>
                  <a:pt x="3157" y="50305"/>
                  <a:pt x="3185" y="50248"/>
                  <a:pt x="3185" y="50192"/>
                </a:cubicBezTo>
                <a:close/>
                <a:moveTo>
                  <a:pt x="5531" y="52840"/>
                </a:moveTo>
                <a:cubicBezTo>
                  <a:pt x="5536" y="52848"/>
                  <a:pt x="5541" y="52856"/>
                  <a:pt x="5545" y="52865"/>
                </a:cubicBezTo>
                <a:cubicBezTo>
                  <a:pt x="5545" y="52851"/>
                  <a:pt x="5538" y="52843"/>
                  <a:pt x="5531" y="52840"/>
                </a:cubicBezTo>
                <a:close/>
                <a:moveTo>
                  <a:pt x="3128" y="50504"/>
                </a:moveTo>
                <a:cubicBezTo>
                  <a:pt x="3612" y="51329"/>
                  <a:pt x="4180" y="52182"/>
                  <a:pt x="4891" y="52865"/>
                </a:cubicBezTo>
                <a:cubicBezTo>
                  <a:pt x="4977" y="53035"/>
                  <a:pt x="5062" y="53206"/>
                  <a:pt x="5176" y="53376"/>
                </a:cubicBezTo>
                <a:cubicBezTo>
                  <a:pt x="5090" y="53320"/>
                  <a:pt x="5033" y="53263"/>
                  <a:pt x="4948" y="53206"/>
                </a:cubicBezTo>
                <a:cubicBezTo>
                  <a:pt x="4266" y="52552"/>
                  <a:pt x="3583" y="51841"/>
                  <a:pt x="3014" y="51073"/>
                </a:cubicBezTo>
                <a:cubicBezTo>
                  <a:pt x="3043" y="50874"/>
                  <a:pt x="3071" y="50675"/>
                  <a:pt x="3128" y="50504"/>
                </a:cubicBezTo>
                <a:close/>
                <a:moveTo>
                  <a:pt x="11887" y="35433"/>
                </a:moveTo>
                <a:lnTo>
                  <a:pt x="11887" y="35433"/>
                </a:lnTo>
                <a:cubicBezTo>
                  <a:pt x="12797" y="35660"/>
                  <a:pt x="13650" y="36030"/>
                  <a:pt x="14418" y="36542"/>
                </a:cubicBezTo>
                <a:cubicBezTo>
                  <a:pt x="16038" y="37651"/>
                  <a:pt x="16920" y="39471"/>
                  <a:pt x="17347" y="41348"/>
                </a:cubicBezTo>
                <a:cubicBezTo>
                  <a:pt x="17944" y="43964"/>
                  <a:pt x="17858" y="46836"/>
                  <a:pt x="17403" y="49481"/>
                </a:cubicBezTo>
                <a:cubicBezTo>
                  <a:pt x="17204" y="50590"/>
                  <a:pt x="16920" y="51642"/>
                  <a:pt x="16124" y="52466"/>
                </a:cubicBezTo>
                <a:cubicBezTo>
                  <a:pt x="15470" y="53149"/>
                  <a:pt x="14588" y="53604"/>
                  <a:pt x="13707" y="53917"/>
                </a:cubicBezTo>
                <a:cubicBezTo>
                  <a:pt x="14304" y="52836"/>
                  <a:pt x="14674" y="51585"/>
                  <a:pt x="14986" y="50419"/>
                </a:cubicBezTo>
                <a:cubicBezTo>
                  <a:pt x="15555" y="48315"/>
                  <a:pt x="15839" y="46182"/>
                  <a:pt x="15640" y="43992"/>
                </a:cubicBezTo>
                <a:cubicBezTo>
                  <a:pt x="15356" y="40893"/>
                  <a:pt x="14247" y="37566"/>
                  <a:pt x="11887" y="35433"/>
                </a:cubicBezTo>
                <a:close/>
                <a:moveTo>
                  <a:pt x="9128" y="35149"/>
                </a:moveTo>
                <a:cubicBezTo>
                  <a:pt x="8759" y="35604"/>
                  <a:pt x="8446" y="36115"/>
                  <a:pt x="8190" y="36684"/>
                </a:cubicBezTo>
                <a:cubicBezTo>
                  <a:pt x="7906" y="37480"/>
                  <a:pt x="7564" y="38476"/>
                  <a:pt x="7308" y="39357"/>
                </a:cubicBezTo>
                <a:cubicBezTo>
                  <a:pt x="7138" y="40068"/>
                  <a:pt x="6996" y="40807"/>
                  <a:pt x="6882" y="41575"/>
                </a:cubicBezTo>
                <a:cubicBezTo>
                  <a:pt x="6797" y="43452"/>
                  <a:pt x="6569" y="48599"/>
                  <a:pt x="6996" y="50476"/>
                </a:cubicBezTo>
                <a:cubicBezTo>
                  <a:pt x="7280" y="51841"/>
                  <a:pt x="7593" y="53064"/>
                  <a:pt x="7763" y="53775"/>
                </a:cubicBezTo>
                <a:cubicBezTo>
                  <a:pt x="7763" y="53718"/>
                  <a:pt x="7763" y="53661"/>
                  <a:pt x="7763" y="53604"/>
                </a:cubicBezTo>
                <a:cubicBezTo>
                  <a:pt x="7877" y="53888"/>
                  <a:pt x="8019" y="54201"/>
                  <a:pt x="8190" y="54457"/>
                </a:cubicBezTo>
                <a:cubicBezTo>
                  <a:pt x="8105" y="54457"/>
                  <a:pt x="8019" y="54429"/>
                  <a:pt x="7906" y="54429"/>
                </a:cubicBezTo>
                <a:cubicBezTo>
                  <a:pt x="7763" y="54400"/>
                  <a:pt x="6996" y="54372"/>
                  <a:pt x="6398" y="53974"/>
                </a:cubicBezTo>
                <a:lnTo>
                  <a:pt x="6370" y="53974"/>
                </a:lnTo>
                <a:cubicBezTo>
                  <a:pt x="6342" y="53945"/>
                  <a:pt x="6285" y="53888"/>
                  <a:pt x="6228" y="53860"/>
                </a:cubicBezTo>
                <a:lnTo>
                  <a:pt x="6256" y="53860"/>
                </a:lnTo>
                <a:cubicBezTo>
                  <a:pt x="6143" y="53775"/>
                  <a:pt x="6057" y="53689"/>
                  <a:pt x="5972" y="53576"/>
                </a:cubicBezTo>
                <a:cubicBezTo>
                  <a:pt x="5943" y="53547"/>
                  <a:pt x="5943" y="53547"/>
                  <a:pt x="5915" y="53519"/>
                </a:cubicBezTo>
                <a:cubicBezTo>
                  <a:pt x="5830" y="53433"/>
                  <a:pt x="5744" y="53348"/>
                  <a:pt x="5688" y="53234"/>
                </a:cubicBezTo>
                <a:cubicBezTo>
                  <a:pt x="5545" y="53035"/>
                  <a:pt x="5432" y="52836"/>
                  <a:pt x="5318" y="52637"/>
                </a:cubicBezTo>
                <a:lnTo>
                  <a:pt x="5318" y="52637"/>
                </a:lnTo>
                <a:cubicBezTo>
                  <a:pt x="5375" y="52694"/>
                  <a:pt x="5432" y="52751"/>
                  <a:pt x="5488" y="52808"/>
                </a:cubicBezTo>
                <a:cubicBezTo>
                  <a:pt x="5488" y="52836"/>
                  <a:pt x="5517" y="52836"/>
                  <a:pt x="5517" y="52836"/>
                </a:cubicBezTo>
                <a:cubicBezTo>
                  <a:pt x="5517" y="52836"/>
                  <a:pt x="5524" y="52836"/>
                  <a:pt x="5531" y="52840"/>
                </a:cubicBezTo>
                <a:lnTo>
                  <a:pt x="5531" y="52840"/>
                </a:lnTo>
                <a:cubicBezTo>
                  <a:pt x="5424" y="52649"/>
                  <a:pt x="5342" y="52457"/>
                  <a:pt x="5233" y="52239"/>
                </a:cubicBezTo>
                <a:cubicBezTo>
                  <a:pt x="5176" y="52182"/>
                  <a:pt x="5119" y="52125"/>
                  <a:pt x="5033" y="52068"/>
                </a:cubicBezTo>
                <a:cubicBezTo>
                  <a:pt x="5005" y="51983"/>
                  <a:pt x="4977" y="51898"/>
                  <a:pt x="4948" y="51841"/>
                </a:cubicBezTo>
                <a:lnTo>
                  <a:pt x="4948" y="51841"/>
                </a:lnTo>
                <a:cubicBezTo>
                  <a:pt x="5005" y="51869"/>
                  <a:pt x="5062" y="51926"/>
                  <a:pt x="5090" y="51983"/>
                </a:cubicBezTo>
                <a:cubicBezTo>
                  <a:pt x="5062" y="51869"/>
                  <a:pt x="5005" y="51784"/>
                  <a:pt x="4977" y="51670"/>
                </a:cubicBezTo>
                <a:cubicBezTo>
                  <a:pt x="4920" y="51642"/>
                  <a:pt x="4891" y="51613"/>
                  <a:pt x="4863" y="51557"/>
                </a:cubicBezTo>
                <a:cubicBezTo>
                  <a:pt x="4806" y="51414"/>
                  <a:pt x="4749" y="51272"/>
                  <a:pt x="4692" y="51130"/>
                </a:cubicBezTo>
                <a:cubicBezTo>
                  <a:pt x="4692" y="51102"/>
                  <a:pt x="4692" y="51102"/>
                  <a:pt x="4692" y="51102"/>
                </a:cubicBezTo>
                <a:cubicBezTo>
                  <a:pt x="4692" y="51073"/>
                  <a:pt x="4721" y="51045"/>
                  <a:pt x="4721" y="51016"/>
                </a:cubicBezTo>
                <a:cubicBezTo>
                  <a:pt x="4692" y="50931"/>
                  <a:pt x="4664" y="50846"/>
                  <a:pt x="4635" y="50760"/>
                </a:cubicBezTo>
                <a:cubicBezTo>
                  <a:pt x="4635" y="50789"/>
                  <a:pt x="4607" y="50789"/>
                  <a:pt x="4607" y="50817"/>
                </a:cubicBezTo>
                <a:cubicBezTo>
                  <a:pt x="4550" y="50618"/>
                  <a:pt x="4493" y="50419"/>
                  <a:pt x="4465" y="50220"/>
                </a:cubicBezTo>
                <a:cubicBezTo>
                  <a:pt x="4038" y="48741"/>
                  <a:pt x="3782" y="46893"/>
                  <a:pt x="4038" y="44675"/>
                </a:cubicBezTo>
                <a:cubicBezTo>
                  <a:pt x="4635" y="39897"/>
                  <a:pt x="6910" y="36030"/>
                  <a:pt x="6910" y="36030"/>
                </a:cubicBezTo>
                <a:lnTo>
                  <a:pt x="7536" y="35518"/>
                </a:lnTo>
                <a:cubicBezTo>
                  <a:pt x="7536" y="35518"/>
                  <a:pt x="7536" y="35518"/>
                  <a:pt x="7536" y="35490"/>
                </a:cubicBezTo>
                <a:cubicBezTo>
                  <a:pt x="7650" y="35404"/>
                  <a:pt x="7735" y="35291"/>
                  <a:pt x="7849" y="35205"/>
                </a:cubicBezTo>
                <a:cubicBezTo>
                  <a:pt x="7991" y="35205"/>
                  <a:pt x="8133" y="35177"/>
                  <a:pt x="8275" y="35177"/>
                </a:cubicBezTo>
                <a:cubicBezTo>
                  <a:pt x="8275" y="35220"/>
                  <a:pt x="8311" y="35241"/>
                  <a:pt x="8346" y="35241"/>
                </a:cubicBezTo>
                <a:cubicBezTo>
                  <a:pt x="8382" y="35241"/>
                  <a:pt x="8417" y="35220"/>
                  <a:pt x="8417" y="35177"/>
                </a:cubicBezTo>
                <a:cubicBezTo>
                  <a:pt x="8417" y="35177"/>
                  <a:pt x="8417" y="35177"/>
                  <a:pt x="8417" y="35149"/>
                </a:cubicBezTo>
                <a:close/>
                <a:moveTo>
                  <a:pt x="10636" y="35205"/>
                </a:moveTo>
                <a:cubicBezTo>
                  <a:pt x="10778" y="35234"/>
                  <a:pt x="10948" y="35262"/>
                  <a:pt x="11090" y="35291"/>
                </a:cubicBezTo>
                <a:cubicBezTo>
                  <a:pt x="13678" y="37623"/>
                  <a:pt x="14901" y="40751"/>
                  <a:pt x="15157" y="44305"/>
                </a:cubicBezTo>
                <a:cubicBezTo>
                  <a:pt x="15299" y="46267"/>
                  <a:pt x="15043" y="48144"/>
                  <a:pt x="14560" y="50049"/>
                </a:cubicBezTo>
                <a:cubicBezTo>
                  <a:pt x="14304" y="50931"/>
                  <a:pt x="14048" y="51841"/>
                  <a:pt x="13707" y="52694"/>
                </a:cubicBezTo>
                <a:cubicBezTo>
                  <a:pt x="13309" y="53064"/>
                  <a:pt x="12910" y="53376"/>
                  <a:pt x="12512" y="53718"/>
                </a:cubicBezTo>
                <a:cubicBezTo>
                  <a:pt x="12512" y="53746"/>
                  <a:pt x="12541" y="53746"/>
                  <a:pt x="12541" y="53746"/>
                </a:cubicBezTo>
                <a:cubicBezTo>
                  <a:pt x="12910" y="53462"/>
                  <a:pt x="13280" y="53149"/>
                  <a:pt x="13650" y="52836"/>
                </a:cubicBezTo>
                <a:lnTo>
                  <a:pt x="13650" y="52836"/>
                </a:lnTo>
                <a:cubicBezTo>
                  <a:pt x="13451" y="53291"/>
                  <a:pt x="13223" y="53718"/>
                  <a:pt x="12996" y="54116"/>
                </a:cubicBezTo>
                <a:cubicBezTo>
                  <a:pt x="12399" y="54286"/>
                  <a:pt x="11801" y="54400"/>
                  <a:pt x="11204" y="54485"/>
                </a:cubicBezTo>
                <a:cubicBezTo>
                  <a:pt x="12029" y="53433"/>
                  <a:pt x="12285" y="51926"/>
                  <a:pt x="12455" y="50647"/>
                </a:cubicBezTo>
                <a:cubicBezTo>
                  <a:pt x="12541" y="50106"/>
                  <a:pt x="12569" y="49537"/>
                  <a:pt x="12598" y="48997"/>
                </a:cubicBezTo>
                <a:cubicBezTo>
                  <a:pt x="12797" y="48599"/>
                  <a:pt x="12996" y="48201"/>
                  <a:pt x="13166" y="47803"/>
                </a:cubicBezTo>
                <a:cubicBezTo>
                  <a:pt x="13166" y="47768"/>
                  <a:pt x="13145" y="47743"/>
                  <a:pt x="13121" y="47743"/>
                </a:cubicBezTo>
                <a:cubicBezTo>
                  <a:pt x="13107" y="47743"/>
                  <a:pt x="13092" y="47753"/>
                  <a:pt x="13081" y="47774"/>
                </a:cubicBezTo>
                <a:cubicBezTo>
                  <a:pt x="12939" y="48116"/>
                  <a:pt x="12797" y="48457"/>
                  <a:pt x="12626" y="48770"/>
                </a:cubicBezTo>
                <a:cubicBezTo>
                  <a:pt x="12655" y="48315"/>
                  <a:pt x="12655" y="47831"/>
                  <a:pt x="12655" y="47348"/>
                </a:cubicBezTo>
                <a:cubicBezTo>
                  <a:pt x="12882" y="46978"/>
                  <a:pt x="13109" y="46637"/>
                  <a:pt x="13394" y="46296"/>
                </a:cubicBezTo>
                <a:cubicBezTo>
                  <a:pt x="13414" y="46255"/>
                  <a:pt x="13391" y="46215"/>
                  <a:pt x="13356" y="46215"/>
                </a:cubicBezTo>
                <a:cubicBezTo>
                  <a:pt x="13342" y="46215"/>
                  <a:pt x="13325" y="46222"/>
                  <a:pt x="13309" y="46239"/>
                </a:cubicBezTo>
                <a:cubicBezTo>
                  <a:pt x="13081" y="46523"/>
                  <a:pt x="12854" y="46836"/>
                  <a:pt x="12655" y="47177"/>
                </a:cubicBezTo>
                <a:cubicBezTo>
                  <a:pt x="12655" y="46864"/>
                  <a:pt x="12626" y="46580"/>
                  <a:pt x="12626" y="46296"/>
                </a:cubicBezTo>
                <a:cubicBezTo>
                  <a:pt x="12996" y="45699"/>
                  <a:pt x="13280" y="45073"/>
                  <a:pt x="13508" y="44419"/>
                </a:cubicBezTo>
                <a:cubicBezTo>
                  <a:pt x="13525" y="44384"/>
                  <a:pt x="13499" y="44359"/>
                  <a:pt x="13470" y="44359"/>
                </a:cubicBezTo>
                <a:cubicBezTo>
                  <a:pt x="13452" y="44359"/>
                  <a:pt x="13433" y="44369"/>
                  <a:pt x="13422" y="44390"/>
                </a:cubicBezTo>
                <a:cubicBezTo>
                  <a:pt x="13223" y="44988"/>
                  <a:pt x="12939" y="45556"/>
                  <a:pt x="12626" y="46097"/>
                </a:cubicBezTo>
                <a:cubicBezTo>
                  <a:pt x="12626" y="45983"/>
                  <a:pt x="12626" y="45898"/>
                  <a:pt x="12598" y="45784"/>
                </a:cubicBezTo>
                <a:cubicBezTo>
                  <a:pt x="12598" y="45443"/>
                  <a:pt x="12569" y="45130"/>
                  <a:pt x="12541" y="44817"/>
                </a:cubicBezTo>
                <a:cubicBezTo>
                  <a:pt x="12882" y="44248"/>
                  <a:pt x="13223" y="43680"/>
                  <a:pt x="13621" y="43139"/>
                </a:cubicBezTo>
                <a:cubicBezTo>
                  <a:pt x="13662" y="43099"/>
                  <a:pt x="13631" y="43059"/>
                  <a:pt x="13589" y="43059"/>
                </a:cubicBezTo>
                <a:cubicBezTo>
                  <a:pt x="13572" y="43059"/>
                  <a:pt x="13553" y="43066"/>
                  <a:pt x="13536" y="43082"/>
                </a:cubicBezTo>
                <a:cubicBezTo>
                  <a:pt x="13166" y="43594"/>
                  <a:pt x="12854" y="44106"/>
                  <a:pt x="12541" y="44618"/>
                </a:cubicBezTo>
                <a:cubicBezTo>
                  <a:pt x="12484" y="44220"/>
                  <a:pt x="12455" y="43822"/>
                  <a:pt x="12399" y="43424"/>
                </a:cubicBezTo>
                <a:cubicBezTo>
                  <a:pt x="12768" y="42770"/>
                  <a:pt x="13109" y="42087"/>
                  <a:pt x="13394" y="41376"/>
                </a:cubicBezTo>
                <a:cubicBezTo>
                  <a:pt x="13411" y="41343"/>
                  <a:pt x="13388" y="41329"/>
                  <a:pt x="13361" y="41329"/>
                </a:cubicBezTo>
                <a:cubicBezTo>
                  <a:pt x="13342" y="41329"/>
                  <a:pt x="13320" y="41336"/>
                  <a:pt x="13309" y="41348"/>
                </a:cubicBezTo>
                <a:cubicBezTo>
                  <a:pt x="13053" y="42002"/>
                  <a:pt x="12740" y="42684"/>
                  <a:pt x="12370" y="43310"/>
                </a:cubicBezTo>
                <a:cubicBezTo>
                  <a:pt x="12342" y="43054"/>
                  <a:pt x="12285" y="42798"/>
                  <a:pt x="12256" y="42514"/>
                </a:cubicBezTo>
                <a:cubicBezTo>
                  <a:pt x="12711" y="41803"/>
                  <a:pt x="13223" y="40950"/>
                  <a:pt x="13252" y="40068"/>
                </a:cubicBezTo>
                <a:cubicBezTo>
                  <a:pt x="13252" y="40054"/>
                  <a:pt x="13245" y="40047"/>
                  <a:pt x="13237" y="40047"/>
                </a:cubicBezTo>
                <a:cubicBezTo>
                  <a:pt x="13230" y="40047"/>
                  <a:pt x="13223" y="40054"/>
                  <a:pt x="13223" y="40068"/>
                </a:cubicBezTo>
                <a:cubicBezTo>
                  <a:pt x="13166" y="40921"/>
                  <a:pt x="12683" y="41717"/>
                  <a:pt x="12228" y="42400"/>
                </a:cubicBezTo>
                <a:cubicBezTo>
                  <a:pt x="12143" y="42002"/>
                  <a:pt x="12057" y="41632"/>
                  <a:pt x="11944" y="41234"/>
                </a:cubicBezTo>
                <a:cubicBezTo>
                  <a:pt x="12171" y="40836"/>
                  <a:pt x="12370" y="40438"/>
                  <a:pt x="12455" y="39983"/>
                </a:cubicBezTo>
                <a:cubicBezTo>
                  <a:pt x="12455" y="39948"/>
                  <a:pt x="12434" y="39923"/>
                  <a:pt x="12410" y="39923"/>
                </a:cubicBezTo>
                <a:cubicBezTo>
                  <a:pt x="12396" y="39923"/>
                  <a:pt x="12381" y="39933"/>
                  <a:pt x="12370" y="39954"/>
                </a:cubicBezTo>
                <a:cubicBezTo>
                  <a:pt x="12285" y="40381"/>
                  <a:pt x="12114" y="40751"/>
                  <a:pt x="11915" y="41120"/>
                </a:cubicBezTo>
                <a:cubicBezTo>
                  <a:pt x="11887" y="40950"/>
                  <a:pt x="11830" y="40779"/>
                  <a:pt x="11773" y="40608"/>
                </a:cubicBezTo>
                <a:cubicBezTo>
                  <a:pt x="11745" y="40466"/>
                  <a:pt x="11688" y="40352"/>
                  <a:pt x="11659" y="40239"/>
                </a:cubicBezTo>
                <a:cubicBezTo>
                  <a:pt x="11915" y="39670"/>
                  <a:pt x="12200" y="39130"/>
                  <a:pt x="12455" y="38589"/>
                </a:cubicBezTo>
                <a:cubicBezTo>
                  <a:pt x="12476" y="38549"/>
                  <a:pt x="12439" y="38509"/>
                  <a:pt x="12405" y="38509"/>
                </a:cubicBezTo>
                <a:cubicBezTo>
                  <a:pt x="12392" y="38509"/>
                  <a:pt x="12378" y="38516"/>
                  <a:pt x="12370" y="38532"/>
                </a:cubicBezTo>
                <a:cubicBezTo>
                  <a:pt x="12114" y="39044"/>
                  <a:pt x="11858" y="39556"/>
                  <a:pt x="11602" y="40097"/>
                </a:cubicBezTo>
                <a:cubicBezTo>
                  <a:pt x="11517" y="39841"/>
                  <a:pt x="11432" y="39585"/>
                  <a:pt x="11375" y="39357"/>
                </a:cubicBezTo>
                <a:cubicBezTo>
                  <a:pt x="11688" y="38703"/>
                  <a:pt x="12000" y="38049"/>
                  <a:pt x="12342" y="37423"/>
                </a:cubicBezTo>
                <a:cubicBezTo>
                  <a:pt x="12362" y="37383"/>
                  <a:pt x="12325" y="37343"/>
                  <a:pt x="12292" y="37343"/>
                </a:cubicBezTo>
                <a:cubicBezTo>
                  <a:pt x="12278" y="37343"/>
                  <a:pt x="12265" y="37350"/>
                  <a:pt x="12256" y="37367"/>
                </a:cubicBezTo>
                <a:cubicBezTo>
                  <a:pt x="11944" y="37964"/>
                  <a:pt x="11631" y="38589"/>
                  <a:pt x="11290" y="39187"/>
                </a:cubicBezTo>
                <a:cubicBezTo>
                  <a:pt x="11204" y="38902"/>
                  <a:pt x="11119" y="38646"/>
                  <a:pt x="11005" y="38362"/>
                </a:cubicBezTo>
                <a:cubicBezTo>
                  <a:pt x="11346" y="37679"/>
                  <a:pt x="11631" y="36997"/>
                  <a:pt x="11773" y="36229"/>
                </a:cubicBezTo>
                <a:cubicBezTo>
                  <a:pt x="11773" y="36198"/>
                  <a:pt x="11747" y="36175"/>
                  <a:pt x="11724" y="36175"/>
                </a:cubicBezTo>
                <a:cubicBezTo>
                  <a:pt x="11705" y="36175"/>
                  <a:pt x="11688" y="36191"/>
                  <a:pt x="11688" y="36229"/>
                </a:cubicBezTo>
                <a:cubicBezTo>
                  <a:pt x="11545" y="36912"/>
                  <a:pt x="11261" y="37566"/>
                  <a:pt x="10948" y="38191"/>
                </a:cubicBezTo>
                <a:cubicBezTo>
                  <a:pt x="10835" y="37878"/>
                  <a:pt x="10721" y="37566"/>
                  <a:pt x="10607" y="37224"/>
                </a:cubicBezTo>
                <a:cubicBezTo>
                  <a:pt x="10835" y="36769"/>
                  <a:pt x="11034" y="36286"/>
                  <a:pt x="11147" y="35774"/>
                </a:cubicBezTo>
                <a:cubicBezTo>
                  <a:pt x="11167" y="35754"/>
                  <a:pt x="11145" y="35734"/>
                  <a:pt x="11130" y="35734"/>
                </a:cubicBezTo>
                <a:cubicBezTo>
                  <a:pt x="11124" y="35734"/>
                  <a:pt x="11119" y="35737"/>
                  <a:pt x="11119" y="35746"/>
                </a:cubicBezTo>
                <a:cubicBezTo>
                  <a:pt x="10977" y="36229"/>
                  <a:pt x="10806" y="36684"/>
                  <a:pt x="10579" y="37111"/>
                </a:cubicBezTo>
                <a:cubicBezTo>
                  <a:pt x="10436" y="36769"/>
                  <a:pt x="10323" y="36400"/>
                  <a:pt x="10209" y="36059"/>
                </a:cubicBezTo>
                <a:cubicBezTo>
                  <a:pt x="10351" y="35774"/>
                  <a:pt x="10493" y="35490"/>
                  <a:pt x="10636" y="35205"/>
                </a:cubicBezTo>
                <a:close/>
                <a:moveTo>
                  <a:pt x="9640" y="35149"/>
                </a:moveTo>
                <a:cubicBezTo>
                  <a:pt x="9669" y="35376"/>
                  <a:pt x="9726" y="35604"/>
                  <a:pt x="9782" y="35831"/>
                </a:cubicBezTo>
                <a:cubicBezTo>
                  <a:pt x="9925" y="36087"/>
                  <a:pt x="10351" y="37082"/>
                  <a:pt x="11119" y="39983"/>
                </a:cubicBezTo>
                <a:cubicBezTo>
                  <a:pt x="11119" y="39983"/>
                  <a:pt x="11119" y="40011"/>
                  <a:pt x="11119" y="40011"/>
                </a:cubicBezTo>
                <a:cubicBezTo>
                  <a:pt x="11204" y="40210"/>
                  <a:pt x="11261" y="40409"/>
                  <a:pt x="11318" y="40637"/>
                </a:cubicBezTo>
                <a:cubicBezTo>
                  <a:pt x="11318" y="40637"/>
                  <a:pt x="11290" y="40665"/>
                  <a:pt x="11290" y="40665"/>
                </a:cubicBezTo>
                <a:cubicBezTo>
                  <a:pt x="11318" y="40722"/>
                  <a:pt x="11318" y="40779"/>
                  <a:pt x="11346" y="40836"/>
                </a:cubicBezTo>
                <a:cubicBezTo>
                  <a:pt x="11346" y="40807"/>
                  <a:pt x="11346" y="40807"/>
                  <a:pt x="11375" y="40779"/>
                </a:cubicBezTo>
                <a:cubicBezTo>
                  <a:pt x="11460" y="41063"/>
                  <a:pt x="11517" y="41376"/>
                  <a:pt x="11602" y="41661"/>
                </a:cubicBezTo>
                <a:cubicBezTo>
                  <a:pt x="11574" y="41689"/>
                  <a:pt x="11574" y="41717"/>
                  <a:pt x="11545" y="41746"/>
                </a:cubicBezTo>
                <a:cubicBezTo>
                  <a:pt x="11574" y="41774"/>
                  <a:pt x="11574" y="41803"/>
                  <a:pt x="11574" y="41831"/>
                </a:cubicBezTo>
                <a:cubicBezTo>
                  <a:pt x="11602" y="41803"/>
                  <a:pt x="11602" y="41803"/>
                  <a:pt x="11631" y="41774"/>
                </a:cubicBezTo>
                <a:cubicBezTo>
                  <a:pt x="11716" y="42144"/>
                  <a:pt x="11801" y="42542"/>
                  <a:pt x="11858" y="42912"/>
                </a:cubicBezTo>
                <a:cubicBezTo>
                  <a:pt x="11858" y="42912"/>
                  <a:pt x="11858" y="42940"/>
                  <a:pt x="11830" y="42940"/>
                </a:cubicBezTo>
                <a:cubicBezTo>
                  <a:pt x="11858" y="42969"/>
                  <a:pt x="11858" y="42997"/>
                  <a:pt x="11858" y="43054"/>
                </a:cubicBezTo>
                <a:lnTo>
                  <a:pt x="11887" y="43054"/>
                </a:lnTo>
                <a:cubicBezTo>
                  <a:pt x="11915" y="43168"/>
                  <a:pt x="11915" y="43281"/>
                  <a:pt x="11944" y="43424"/>
                </a:cubicBezTo>
                <a:cubicBezTo>
                  <a:pt x="12399" y="45670"/>
                  <a:pt x="12342" y="47803"/>
                  <a:pt x="12086" y="49566"/>
                </a:cubicBezTo>
                <a:cubicBezTo>
                  <a:pt x="12086" y="49651"/>
                  <a:pt x="12086" y="49737"/>
                  <a:pt x="12057" y="49822"/>
                </a:cubicBezTo>
                <a:cubicBezTo>
                  <a:pt x="12057" y="49850"/>
                  <a:pt x="12057" y="49850"/>
                  <a:pt x="12057" y="49879"/>
                </a:cubicBezTo>
                <a:cubicBezTo>
                  <a:pt x="12029" y="49964"/>
                  <a:pt x="12029" y="50021"/>
                  <a:pt x="12000" y="50106"/>
                </a:cubicBezTo>
                <a:cubicBezTo>
                  <a:pt x="12029" y="50078"/>
                  <a:pt x="12029" y="50078"/>
                  <a:pt x="12057" y="50049"/>
                </a:cubicBezTo>
                <a:lnTo>
                  <a:pt x="12057" y="50049"/>
                </a:lnTo>
                <a:cubicBezTo>
                  <a:pt x="11972" y="50590"/>
                  <a:pt x="11887" y="51130"/>
                  <a:pt x="11745" y="51670"/>
                </a:cubicBezTo>
                <a:cubicBezTo>
                  <a:pt x="11716" y="51756"/>
                  <a:pt x="11659" y="51841"/>
                  <a:pt x="11602" y="51926"/>
                </a:cubicBezTo>
                <a:cubicBezTo>
                  <a:pt x="11574" y="52068"/>
                  <a:pt x="11545" y="52182"/>
                  <a:pt x="11517" y="52296"/>
                </a:cubicBezTo>
                <a:cubicBezTo>
                  <a:pt x="11574" y="52211"/>
                  <a:pt x="11631" y="52097"/>
                  <a:pt x="11659" y="52011"/>
                </a:cubicBezTo>
                <a:lnTo>
                  <a:pt x="11659" y="52011"/>
                </a:lnTo>
                <a:cubicBezTo>
                  <a:pt x="11432" y="52836"/>
                  <a:pt x="11147" y="53661"/>
                  <a:pt x="10749" y="54457"/>
                </a:cubicBezTo>
                <a:cubicBezTo>
                  <a:pt x="10721" y="54485"/>
                  <a:pt x="10721" y="54514"/>
                  <a:pt x="10721" y="54542"/>
                </a:cubicBezTo>
                <a:cubicBezTo>
                  <a:pt x="10459" y="54562"/>
                  <a:pt x="10184" y="54583"/>
                  <a:pt x="9914" y="54583"/>
                </a:cubicBezTo>
                <a:cubicBezTo>
                  <a:pt x="9802" y="54583"/>
                  <a:pt x="9692" y="54579"/>
                  <a:pt x="9583" y="54571"/>
                </a:cubicBezTo>
                <a:cubicBezTo>
                  <a:pt x="9583" y="54571"/>
                  <a:pt x="9583" y="54571"/>
                  <a:pt x="9583" y="54542"/>
                </a:cubicBezTo>
                <a:lnTo>
                  <a:pt x="9470" y="54542"/>
                </a:lnTo>
                <a:cubicBezTo>
                  <a:pt x="9470" y="54571"/>
                  <a:pt x="9470" y="54571"/>
                  <a:pt x="9470" y="54571"/>
                </a:cubicBezTo>
                <a:cubicBezTo>
                  <a:pt x="9185" y="54571"/>
                  <a:pt x="8929" y="54571"/>
                  <a:pt x="8645" y="54542"/>
                </a:cubicBezTo>
                <a:cubicBezTo>
                  <a:pt x="8645" y="54514"/>
                  <a:pt x="8645" y="54514"/>
                  <a:pt x="8645" y="54514"/>
                </a:cubicBezTo>
                <a:lnTo>
                  <a:pt x="8617" y="54514"/>
                </a:lnTo>
                <a:cubicBezTo>
                  <a:pt x="7934" y="53718"/>
                  <a:pt x="7536" y="51699"/>
                  <a:pt x="7280" y="49936"/>
                </a:cubicBezTo>
                <a:cubicBezTo>
                  <a:pt x="7109" y="48684"/>
                  <a:pt x="6967" y="47547"/>
                  <a:pt x="6967" y="46552"/>
                </a:cubicBezTo>
                <a:cubicBezTo>
                  <a:pt x="6967" y="46523"/>
                  <a:pt x="6996" y="45784"/>
                  <a:pt x="7052" y="44817"/>
                </a:cubicBezTo>
                <a:cubicBezTo>
                  <a:pt x="7081" y="44590"/>
                  <a:pt x="7081" y="44334"/>
                  <a:pt x="7081" y="44078"/>
                </a:cubicBezTo>
                <a:cubicBezTo>
                  <a:pt x="7280" y="40921"/>
                  <a:pt x="7877" y="37935"/>
                  <a:pt x="9413" y="35149"/>
                </a:cubicBezTo>
                <a:close/>
                <a:moveTo>
                  <a:pt x="7337" y="55168"/>
                </a:moveTo>
                <a:cubicBezTo>
                  <a:pt x="7479" y="55225"/>
                  <a:pt x="7650" y="55253"/>
                  <a:pt x="7792" y="55282"/>
                </a:cubicBezTo>
                <a:cubicBezTo>
                  <a:pt x="7792" y="55708"/>
                  <a:pt x="7820" y="56163"/>
                  <a:pt x="7877" y="56590"/>
                </a:cubicBezTo>
                <a:cubicBezTo>
                  <a:pt x="7849" y="56561"/>
                  <a:pt x="7820" y="56533"/>
                  <a:pt x="7763" y="56504"/>
                </a:cubicBezTo>
                <a:cubicBezTo>
                  <a:pt x="7337" y="56192"/>
                  <a:pt x="7451" y="55623"/>
                  <a:pt x="7337" y="55168"/>
                </a:cubicBezTo>
                <a:close/>
                <a:moveTo>
                  <a:pt x="12342" y="55196"/>
                </a:moveTo>
                <a:cubicBezTo>
                  <a:pt x="12370" y="55225"/>
                  <a:pt x="12370" y="55253"/>
                  <a:pt x="12399" y="55282"/>
                </a:cubicBezTo>
                <a:cubicBezTo>
                  <a:pt x="12313" y="55680"/>
                  <a:pt x="12399" y="56049"/>
                  <a:pt x="11915" y="56305"/>
                </a:cubicBezTo>
                <a:cubicBezTo>
                  <a:pt x="11460" y="56504"/>
                  <a:pt x="10920" y="56561"/>
                  <a:pt x="10408" y="56590"/>
                </a:cubicBezTo>
                <a:cubicBezTo>
                  <a:pt x="10380" y="56561"/>
                  <a:pt x="10380" y="56533"/>
                  <a:pt x="10380" y="56533"/>
                </a:cubicBezTo>
                <a:cubicBezTo>
                  <a:pt x="10367" y="56494"/>
                  <a:pt x="10337" y="56479"/>
                  <a:pt x="10310" y="56479"/>
                </a:cubicBezTo>
                <a:cubicBezTo>
                  <a:pt x="10277" y="56479"/>
                  <a:pt x="10250" y="56502"/>
                  <a:pt x="10266" y="56533"/>
                </a:cubicBezTo>
                <a:cubicBezTo>
                  <a:pt x="10266" y="56561"/>
                  <a:pt x="10294" y="56590"/>
                  <a:pt x="10294" y="56590"/>
                </a:cubicBezTo>
                <a:lnTo>
                  <a:pt x="10124" y="56590"/>
                </a:lnTo>
                <a:cubicBezTo>
                  <a:pt x="10124" y="56249"/>
                  <a:pt x="10124" y="55794"/>
                  <a:pt x="9981" y="55452"/>
                </a:cubicBezTo>
                <a:cubicBezTo>
                  <a:pt x="10778" y="55424"/>
                  <a:pt x="11574" y="55339"/>
                  <a:pt x="12342" y="55196"/>
                </a:cubicBezTo>
                <a:close/>
                <a:moveTo>
                  <a:pt x="9271" y="55452"/>
                </a:moveTo>
                <a:cubicBezTo>
                  <a:pt x="9327" y="55850"/>
                  <a:pt x="9356" y="56249"/>
                  <a:pt x="9384" y="56647"/>
                </a:cubicBezTo>
                <a:lnTo>
                  <a:pt x="9299" y="56647"/>
                </a:lnTo>
                <a:cubicBezTo>
                  <a:pt x="9271" y="56448"/>
                  <a:pt x="9242" y="56220"/>
                  <a:pt x="9214" y="56021"/>
                </a:cubicBezTo>
                <a:cubicBezTo>
                  <a:pt x="9214" y="55822"/>
                  <a:pt x="9214" y="55623"/>
                  <a:pt x="9214" y="55452"/>
                </a:cubicBezTo>
                <a:close/>
                <a:moveTo>
                  <a:pt x="9896" y="55452"/>
                </a:moveTo>
                <a:cubicBezTo>
                  <a:pt x="10010" y="55794"/>
                  <a:pt x="10010" y="56249"/>
                  <a:pt x="10010" y="56618"/>
                </a:cubicBezTo>
                <a:cubicBezTo>
                  <a:pt x="9839" y="56618"/>
                  <a:pt x="9697" y="56618"/>
                  <a:pt x="9526" y="56647"/>
                </a:cubicBezTo>
                <a:lnTo>
                  <a:pt x="9498" y="56647"/>
                </a:lnTo>
                <a:cubicBezTo>
                  <a:pt x="9498" y="56618"/>
                  <a:pt x="9470" y="56561"/>
                  <a:pt x="9470" y="56533"/>
                </a:cubicBezTo>
                <a:cubicBezTo>
                  <a:pt x="9441" y="56163"/>
                  <a:pt x="9441" y="55794"/>
                  <a:pt x="9384" y="55452"/>
                </a:cubicBezTo>
                <a:close/>
                <a:moveTo>
                  <a:pt x="7934" y="55310"/>
                </a:moveTo>
                <a:cubicBezTo>
                  <a:pt x="8076" y="55339"/>
                  <a:pt x="8218" y="55339"/>
                  <a:pt x="8361" y="55367"/>
                </a:cubicBezTo>
                <a:cubicBezTo>
                  <a:pt x="8389" y="55822"/>
                  <a:pt x="8389" y="56249"/>
                  <a:pt x="8389" y="56704"/>
                </a:cubicBezTo>
                <a:cubicBezTo>
                  <a:pt x="8275" y="56704"/>
                  <a:pt x="8162" y="56675"/>
                  <a:pt x="8048" y="56647"/>
                </a:cubicBezTo>
                <a:cubicBezTo>
                  <a:pt x="7991" y="56192"/>
                  <a:pt x="7934" y="55765"/>
                  <a:pt x="7934" y="55310"/>
                </a:cubicBezTo>
                <a:close/>
                <a:moveTo>
                  <a:pt x="8673" y="55395"/>
                </a:moveTo>
                <a:cubicBezTo>
                  <a:pt x="8673" y="55822"/>
                  <a:pt x="8759" y="56277"/>
                  <a:pt x="8816" y="56704"/>
                </a:cubicBezTo>
                <a:lnTo>
                  <a:pt x="8503" y="56704"/>
                </a:lnTo>
                <a:cubicBezTo>
                  <a:pt x="8503" y="56277"/>
                  <a:pt x="8503" y="55822"/>
                  <a:pt x="8474" y="55395"/>
                </a:cubicBezTo>
                <a:close/>
                <a:moveTo>
                  <a:pt x="9043" y="55424"/>
                </a:moveTo>
                <a:cubicBezTo>
                  <a:pt x="9071" y="55651"/>
                  <a:pt x="9071" y="55907"/>
                  <a:pt x="9100" y="56078"/>
                </a:cubicBezTo>
                <a:cubicBezTo>
                  <a:pt x="9128" y="56277"/>
                  <a:pt x="9128" y="56476"/>
                  <a:pt x="9157" y="56675"/>
                </a:cubicBezTo>
                <a:cubicBezTo>
                  <a:pt x="9100" y="56675"/>
                  <a:pt x="9015" y="56675"/>
                  <a:pt x="8929" y="56704"/>
                </a:cubicBezTo>
                <a:cubicBezTo>
                  <a:pt x="8901" y="56362"/>
                  <a:pt x="8872" y="56021"/>
                  <a:pt x="8816" y="55680"/>
                </a:cubicBezTo>
                <a:cubicBezTo>
                  <a:pt x="8816" y="55595"/>
                  <a:pt x="8787" y="55509"/>
                  <a:pt x="8759" y="55424"/>
                </a:cubicBezTo>
                <a:close/>
                <a:moveTo>
                  <a:pt x="10038" y="57301"/>
                </a:moveTo>
                <a:cubicBezTo>
                  <a:pt x="10095" y="58438"/>
                  <a:pt x="10408" y="59576"/>
                  <a:pt x="10636" y="60685"/>
                </a:cubicBezTo>
                <a:cubicBezTo>
                  <a:pt x="10152" y="59633"/>
                  <a:pt x="10010" y="58410"/>
                  <a:pt x="9925" y="57301"/>
                </a:cubicBezTo>
                <a:close/>
                <a:moveTo>
                  <a:pt x="10920" y="57244"/>
                </a:moveTo>
                <a:cubicBezTo>
                  <a:pt x="10920" y="57244"/>
                  <a:pt x="10920" y="57244"/>
                  <a:pt x="10920" y="57272"/>
                </a:cubicBezTo>
                <a:cubicBezTo>
                  <a:pt x="11176" y="58552"/>
                  <a:pt x="11290" y="59746"/>
                  <a:pt x="11204" y="61026"/>
                </a:cubicBezTo>
                <a:cubicBezTo>
                  <a:pt x="11204" y="61197"/>
                  <a:pt x="11176" y="61396"/>
                  <a:pt x="11176" y="61566"/>
                </a:cubicBezTo>
                <a:cubicBezTo>
                  <a:pt x="11062" y="60173"/>
                  <a:pt x="10891" y="58580"/>
                  <a:pt x="10380" y="57272"/>
                </a:cubicBezTo>
                <a:lnTo>
                  <a:pt x="10522" y="57272"/>
                </a:lnTo>
                <a:cubicBezTo>
                  <a:pt x="10550" y="57414"/>
                  <a:pt x="10579" y="57557"/>
                  <a:pt x="10636" y="57699"/>
                </a:cubicBezTo>
                <a:cubicBezTo>
                  <a:pt x="10636" y="57727"/>
                  <a:pt x="10657" y="57741"/>
                  <a:pt x="10678" y="57741"/>
                </a:cubicBezTo>
                <a:cubicBezTo>
                  <a:pt x="10699" y="57741"/>
                  <a:pt x="10721" y="57727"/>
                  <a:pt x="10721" y="57699"/>
                </a:cubicBezTo>
                <a:cubicBezTo>
                  <a:pt x="10692" y="57557"/>
                  <a:pt x="10664" y="57414"/>
                  <a:pt x="10607" y="57272"/>
                </a:cubicBezTo>
                <a:cubicBezTo>
                  <a:pt x="10721" y="57244"/>
                  <a:pt x="10806" y="57244"/>
                  <a:pt x="10920" y="57244"/>
                </a:cubicBezTo>
                <a:close/>
                <a:moveTo>
                  <a:pt x="11432" y="57159"/>
                </a:moveTo>
                <a:cubicBezTo>
                  <a:pt x="11545" y="58012"/>
                  <a:pt x="11887" y="58893"/>
                  <a:pt x="11972" y="59746"/>
                </a:cubicBezTo>
                <a:cubicBezTo>
                  <a:pt x="12086" y="60628"/>
                  <a:pt x="12171" y="61737"/>
                  <a:pt x="11801" y="62618"/>
                </a:cubicBezTo>
                <a:cubicBezTo>
                  <a:pt x="11403" y="61936"/>
                  <a:pt x="11659" y="60912"/>
                  <a:pt x="11688" y="60201"/>
                </a:cubicBezTo>
                <a:cubicBezTo>
                  <a:pt x="11716" y="59178"/>
                  <a:pt x="11460" y="58154"/>
                  <a:pt x="11119" y="57215"/>
                </a:cubicBezTo>
                <a:cubicBezTo>
                  <a:pt x="11233" y="57187"/>
                  <a:pt x="11346" y="57159"/>
                  <a:pt x="11432" y="57159"/>
                </a:cubicBezTo>
                <a:close/>
                <a:moveTo>
                  <a:pt x="8730" y="57358"/>
                </a:moveTo>
                <a:cubicBezTo>
                  <a:pt x="8702" y="59092"/>
                  <a:pt x="9242" y="60912"/>
                  <a:pt x="8730" y="62590"/>
                </a:cubicBezTo>
                <a:cubicBezTo>
                  <a:pt x="8628" y="62927"/>
                  <a:pt x="8510" y="63120"/>
                  <a:pt x="8420" y="63120"/>
                </a:cubicBezTo>
                <a:cubicBezTo>
                  <a:pt x="8336" y="63120"/>
                  <a:pt x="8275" y="62948"/>
                  <a:pt x="8275" y="62562"/>
                </a:cubicBezTo>
                <a:cubicBezTo>
                  <a:pt x="8247" y="61964"/>
                  <a:pt x="8417" y="61396"/>
                  <a:pt x="8531" y="60827"/>
                </a:cubicBezTo>
                <a:cubicBezTo>
                  <a:pt x="8816" y="59633"/>
                  <a:pt x="8702" y="58552"/>
                  <a:pt x="8645" y="57358"/>
                </a:cubicBezTo>
                <a:close/>
                <a:moveTo>
                  <a:pt x="9271" y="59263"/>
                </a:moveTo>
                <a:cubicBezTo>
                  <a:pt x="9356" y="59633"/>
                  <a:pt x="9441" y="59974"/>
                  <a:pt x="9526" y="60258"/>
                </a:cubicBezTo>
                <a:cubicBezTo>
                  <a:pt x="9896" y="61481"/>
                  <a:pt x="10493" y="62789"/>
                  <a:pt x="10351" y="64097"/>
                </a:cubicBezTo>
                <a:cubicBezTo>
                  <a:pt x="9526" y="62647"/>
                  <a:pt x="9327" y="60941"/>
                  <a:pt x="9271" y="59263"/>
                </a:cubicBezTo>
                <a:close/>
                <a:moveTo>
                  <a:pt x="9384" y="1"/>
                </a:moveTo>
                <a:cubicBezTo>
                  <a:pt x="9299" y="1"/>
                  <a:pt x="9214" y="58"/>
                  <a:pt x="9214" y="171"/>
                </a:cubicBezTo>
                <a:cubicBezTo>
                  <a:pt x="9214" y="200"/>
                  <a:pt x="9214" y="200"/>
                  <a:pt x="9214" y="228"/>
                </a:cubicBezTo>
                <a:cubicBezTo>
                  <a:pt x="9185" y="228"/>
                  <a:pt x="9157" y="200"/>
                  <a:pt x="9128" y="200"/>
                </a:cubicBezTo>
                <a:cubicBezTo>
                  <a:pt x="9128" y="285"/>
                  <a:pt x="9128" y="370"/>
                  <a:pt x="9128" y="484"/>
                </a:cubicBezTo>
                <a:cubicBezTo>
                  <a:pt x="9128" y="598"/>
                  <a:pt x="9100" y="712"/>
                  <a:pt x="9071" y="825"/>
                </a:cubicBezTo>
                <a:cubicBezTo>
                  <a:pt x="9100" y="825"/>
                  <a:pt x="9128" y="854"/>
                  <a:pt x="9157" y="854"/>
                </a:cubicBezTo>
                <a:cubicBezTo>
                  <a:pt x="9043" y="3015"/>
                  <a:pt x="9242" y="5176"/>
                  <a:pt x="9384" y="7366"/>
                </a:cubicBezTo>
                <a:cubicBezTo>
                  <a:pt x="9526" y="9897"/>
                  <a:pt x="9640" y="12428"/>
                  <a:pt x="9726" y="14958"/>
                </a:cubicBezTo>
                <a:cubicBezTo>
                  <a:pt x="9839" y="17461"/>
                  <a:pt x="9726" y="19935"/>
                  <a:pt x="9811" y="22409"/>
                </a:cubicBezTo>
                <a:cubicBezTo>
                  <a:pt x="9896" y="24513"/>
                  <a:pt x="10010" y="26618"/>
                  <a:pt x="10124" y="28693"/>
                </a:cubicBezTo>
                <a:cubicBezTo>
                  <a:pt x="10067" y="28693"/>
                  <a:pt x="9981" y="28722"/>
                  <a:pt x="9896" y="28722"/>
                </a:cubicBezTo>
                <a:cubicBezTo>
                  <a:pt x="8958" y="28807"/>
                  <a:pt x="8361" y="29575"/>
                  <a:pt x="8162" y="30428"/>
                </a:cubicBezTo>
                <a:cubicBezTo>
                  <a:pt x="8048" y="30855"/>
                  <a:pt x="8019" y="31310"/>
                  <a:pt x="8190" y="31708"/>
                </a:cubicBezTo>
                <a:cubicBezTo>
                  <a:pt x="8218" y="31907"/>
                  <a:pt x="8304" y="32106"/>
                  <a:pt x="8389" y="32276"/>
                </a:cubicBezTo>
                <a:cubicBezTo>
                  <a:pt x="7934" y="32362"/>
                  <a:pt x="7507" y="32504"/>
                  <a:pt x="7195" y="32817"/>
                </a:cubicBezTo>
                <a:cubicBezTo>
                  <a:pt x="6740" y="33272"/>
                  <a:pt x="6711" y="34011"/>
                  <a:pt x="6967" y="34551"/>
                </a:cubicBezTo>
                <a:cubicBezTo>
                  <a:pt x="2872" y="35461"/>
                  <a:pt x="683" y="39642"/>
                  <a:pt x="341" y="43623"/>
                </a:cubicBezTo>
                <a:cubicBezTo>
                  <a:pt x="0" y="48002"/>
                  <a:pt x="1678" y="52978"/>
                  <a:pt x="6029" y="54770"/>
                </a:cubicBezTo>
                <a:cubicBezTo>
                  <a:pt x="6370" y="54884"/>
                  <a:pt x="6683" y="54997"/>
                  <a:pt x="7024" y="55111"/>
                </a:cubicBezTo>
                <a:cubicBezTo>
                  <a:pt x="6740" y="55595"/>
                  <a:pt x="6853" y="56419"/>
                  <a:pt x="7195" y="56846"/>
                </a:cubicBezTo>
                <a:cubicBezTo>
                  <a:pt x="7536" y="57215"/>
                  <a:pt x="7991" y="57329"/>
                  <a:pt x="8503" y="57358"/>
                </a:cubicBezTo>
                <a:cubicBezTo>
                  <a:pt x="8417" y="58040"/>
                  <a:pt x="8446" y="58694"/>
                  <a:pt x="8417" y="59377"/>
                </a:cubicBezTo>
                <a:cubicBezTo>
                  <a:pt x="8361" y="59974"/>
                  <a:pt x="8190" y="60571"/>
                  <a:pt x="8076" y="61168"/>
                </a:cubicBezTo>
                <a:cubicBezTo>
                  <a:pt x="7906" y="61936"/>
                  <a:pt x="7678" y="62931"/>
                  <a:pt x="8190" y="63614"/>
                </a:cubicBezTo>
                <a:cubicBezTo>
                  <a:pt x="8223" y="63663"/>
                  <a:pt x="8275" y="63694"/>
                  <a:pt x="8330" y="63694"/>
                </a:cubicBezTo>
                <a:cubicBezTo>
                  <a:pt x="8369" y="63694"/>
                  <a:pt x="8410" y="63678"/>
                  <a:pt x="8446" y="63642"/>
                </a:cubicBezTo>
                <a:cubicBezTo>
                  <a:pt x="8901" y="63244"/>
                  <a:pt x="9100" y="62647"/>
                  <a:pt x="9185" y="62050"/>
                </a:cubicBezTo>
                <a:cubicBezTo>
                  <a:pt x="9384" y="63045"/>
                  <a:pt x="9754" y="63983"/>
                  <a:pt x="10294" y="64751"/>
                </a:cubicBezTo>
                <a:cubicBezTo>
                  <a:pt x="10331" y="64813"/>
                  <a:pt x="10395" y="64842"/>
                  <a:pt x="10459" y="64842"/>
                </a:cubicBezTo>
                <a:cubicBezTo>
                  <a:pt x="10544" y="64842"/>
                  <a:pt x="10632" y="64791"/>
                  <a:pt x="10664" y="64694"/>
                </a:cubicBezTo>
                <a:cubicBezTo>
                  <a:pt x="11005" y="63500"/>
                  <a:pt x="10664" y="62334"/>
                  <a:pt x="10294" y="61197"/>
                </a:cubicBezTo>
                <a:cubicBezTo>
                  <a:pt x="10095" y="60571"/>
                  <a:pt x="9868" y="59974"/>
                  <a:pt x="9754" y="59320"/>
                </a:cubicBezTo>
                <a:cubicBezTo>
                  <a:pt x="9583" y="58609"/>
                  <a:pt x="9640" y="58012"/>
                  <a:pt x="9726" y="57329"/>
                </a:cubicBezTo>
                <a:lnTo>
                  <a:pt x="9782" y="57329"/>
                </a:lnTo>
                <a:cubicBezTo>
                  <a:pt x="9697" y="58808"/>
                  <a:pt x="9981" y="60628"/>
                  <a:pt x="10835" y="61851"/>
                </a:cubicBezTo>
                <a:cubicBezTo>
                  <a:pt x="10875" y="61904"/>
                  <a:pt x="10940" y="61933"/>
                  <a:pt x="11005" y="61933"/>
                </a:cubicBezTo>
                <a:cubicBezTo>
                  <a:pt x="11076" y="61933"/>
                  <a:pt x="11146" y="61897"/>
                  <a:pt x="11176" y="61822"/>
                </a:cubicBezTo>
                <a:cubicBezTo>
                  <a:pt x="11204" y="62334"/>
                  <a:pt x="11318" y="62817"/>
                  <a:pt x="11688" y="63159"/>
                </a:cubicBezTo>
                <a:cubicBezTo>
                  <a:pt x="11725" y="63209"/>
                  <a:pt x="11779" y="63231"/>
                  <a:pt x="11835" y="63231"/>
                </a:cubicBezTo>
                <a:cubicBezTo>
                  <a:pt x="11906" y="63231"/>
                  <a:pt x="11981" y="63194"/>
                  <a:pt x="12029" y="63130"/>
                </a:cubicBezTo>
                <a:cubicBezTo>
                  <a:pt x="12626" y="62192"/>
                  <a:pt x="12541" y="60912"/>
                  <a:pt x="12455" y="59860"/>
                </a:cubicBezTo>
                <a:cubicBezTo>
                  <a:pt x="12455" y="59718"/>
                  <a:pt x="12427" y="59547"/>
                  <a:pt x="12427" y="59377"/>
                </a:cubicBezTo>
                <a:cubicBezTo>
                  <a:pt x="12882" y="59121"/>
                  <a:pt x="13109" y="58694"/>
                  <a:pt x="13280" y="58211"/>
                </a:cubicBezTo>
                <a:cubicBezTo>
                  <a:pt x="13299" y="58100"/>
                  <a:pt x="13197" y="58013"/>
                  <a:pt x="13107" y="58013"/>
                </a:cubicBezTo>
                <a:cubicBezTo>
                  <a:pt x="13060" y="58013"/>
                  <a:pt x="13016" y="58037"/>
                  <a:pt x="12996" y="58097"/>
                </a:cubicBezTo>
                <a:cubicBezTo>
                  <a:pt x="12854" y="58381"/>
                  <a:pt x="12655" y="58637"/>
                  <a:pt x="12427" y="58865"/>
                </a:cubicBezTo>
                <a:cubicBezTo>
                  <a:pt x="12285" y="58239"/>
                  <a:pt x="12256" y="57614"/>
                  <a:pt x="11972" y="57016"/>
                </a:cubicBezTo>
                <a:cubicBezTo>
                  <a:pt x="12882" y="56732"/>
                  <a:pt x="13536" y="56192"/>
                  <a:pt x="13081" y="55026"/>
                </a:cubicBezTo>
                <a:cubicBezTo>
                  <a:pt x="15100" y="54485"/>
                  <a:pt x="17005" y="53462"/>
                  <a:pt x="17830" y="51443"/>
                </a:cubicBezTo>
                <a:cubicBezTo>
                  <a:pt x="18370" y="50163"/>
                  <a:pt x="18484" y="48656"/>
                  <a:pt x="18598" y="47263"/>
                </a:cubicBezTo>
                <a:cubicBezTo>
                  <a:pt x="18740" y="45670"/>
                  <a:pt x="18683" y="44049"/>
                  <a:pt x="18484" y="42457"/>
                </a:cubicBezTo>
                <a:cubicBezTo>
                  <a:pt x="18200" y="40267"/>
                  <a:pt x="17460" y="38078"/>
                  <a:pt x="15839" y="36542"/>
                </a:cubicBezTo>
                <a:cubicBezTo>
                  <a:pt x="15100" y="35803"/>
                  <a:pt x="14219" y="35291"/>
                  <a:pt x="13280" y="34949"/>
                </a:cubicBezTo>
                <a:cubicBezTo>
                  <a:pt x="13195" y="34039"/>
                  <a:pt x="13621" y="32930"/>
                  <a:pt x="12711" y="32362"/>
                </a:cubicBezTo>
                <a:cubicBezTo>
                  <a:pt x="12598" y="32305"/>
                  <a:pt x="12512" y="32248"/>
                  <a:pt x="12399" y="32220"/>
                </a:cubicBezTo>
                <a:cubicBezTo>
                  <a:pt x="12626" y="31509"/>
                  <a:pt x="12655" y="30769"/>
                  <a:pt x="12370" y="30058"/>
                </a:cubicBezTo>
                <a:cubicBezTo>
                  <a:pt x="12057" y="29262"/>
                  <a:pt x="11290" y="28807"/>
                  <a:pt x="10436" y="28722"/>
                </a:cubicBezTo>
                <a:cubicBezTo>
                  <a:pt x="10436" y="26674"/>
                  <a:pt x="10181" y="24627"/>
                  <a:pt x="10095" y="22580"/>
                </a:cubicBezTo>
                <a:cubicBezTo>
                  <a:pt x="10038" y="20049"/>
                  <a:pt x="10294" y="17518"/>
                  <a:pt x="10294" y="14958"/>
                </a:cubicBezTo>
                <a:cubicBezTo>
                  <a:pt x="10294" y="10380"/>
                  <a:pt x="9953" y="5773"/>
                  <a:pt x="9640" y="1224"/>
                </a:cubicBezTo>
                <a:cubicBezTo>
                  <a:pt x="9498" y="939"/>
                  <a:pt x="9526" y="626"/>
                  <a:pt x="9669" y="370"/>
                </a:cubicBezTo>
                <a:cubicBezTo>
                  <a:pt x="9640" y="342"/>
                  <a:pt x="9612" y="342"/>
                  <a:pt x="9583" y="342"/>
                </a:cubicBezTo>
                <a:cubicBezTo>
                  <a:pt x="9583" y="285"/>
                  <a:pt x="9583" y="228"/>
                  <a:pt x="9555" y="171"/>
                </a:cubicBezTo>
                <a:cubicBezTo>
                  <a:pt x="9555" y="58"/>
                  <a:pt x="9470" y="1"/>
                  <a:pt x="9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1"/>
          <p:cNvSpPr/>
          <p:nvPr/>
        </p:nvSpPr>
        <p:spPr>
          <a:xfrm>
            <a:off x="3111018" y="-52105"/>
            <a:ext cx="555910" cy="969863"/>
          </a:xfrm>
          <a:custGeom>
            <a:avLst/>
            <a:gdLst/>
            <a:ahLst/>
            <a:cxnLst/>
            <a:rect l="l" t="t" r="r" b="b"/>
            <a:pathLst>
              <a:path w="16694" h="29125" extrusionOk="0">
                <a:moveTo>
                  <a:pt x="11831" y="10038"/>
                </a:moveTo>
                <a:lnTo>
                  <a:pt x="11831" y="10038"/>
                </a:lnTo>
                <a:cubicBezTo>
                  <a:pt x="11944" y="10067"/>
                  <a:pt x="12087" y="10123"/>
                  <a:pt x="12200" y="10180"/>
                </a:cubicBezTo>
                <a:cubicBezTo>
                  <a:pt x="12343" y="10266"/>
                  <a:pt x="12485" y="10323"/>
                  <a:pt x="12598" y="10408"/>
                </a:cubicBezTo>
                <a:lnTo>
                  <a:pt x="11831" y="10038"/>
                </a:lnTo>
                <a:close/>
                <a:moveTo>
                  <a:pt x="4039" y="12228"/>
                </a:moveTo>
                <a:cubicBezTo>
                  <a:pt x="3726" y="12313"/>
                  <a:pt x="3385" y="12370"/>
                  <a:pt x="3044" y="12427"/>
                </a:cubicBezTo>
                <a:cubicBezTo>
                  <a:pt x="3044" y="12370"/>
                  <a:pt x="3072" y="12342"/>
                  <a:pt x="3072" y="12285"/>
                </a:cubicBezTo>
                <a:cubicBezTo>
                  <a:pt x="3385" y="12256"/>
                  <a:pt x="3726" y="12256"/>
                  <a:pt x="4039" y="12228"/>
                </a:cubicBezTo>
                <a:close/>
                <a:moveTo>
                  <a:pt x="4977" y="12683"/>
                </a:moveTo>
                <a:lnTo>
                  <a:pt x="4977" y="12683"/>
                </a:lnTo>
                <a:cubicBezTo>
                  <a:pt x="4892" y="12740"/>
                  <a:pt x="4807" y="12853"/>
                  <a:pt x="4750" y="12967"/>
                </a:cubicBezTo>
                <a:cubicBezTo>
                  <a:pt x="4608" y="12996"/>
                  <a:pt x="4437" y="13052"/>
                  <a:pt x="4295" y="13081"/>
                </a:cubicBezTo>
                <a:cubicBezTo>
                  <a:pt x="4295" y="13024"/>
                  <a:pt x="4323" y="12939"/>
                  <a:pt x="4352" y="12853"/>
                </a:cubicBezTo>
                <a:cubicBezTo>
                  <a:pt x="4579" y="12797"/>
                  <a:pt x="4778" y="12740"/>
                  <a:pt x="4977" y="12683"/>
                </a:cubicBezTo>
                <a:close/>
                <a:moveTo>
                  <a:pt x="2902" y="12569"/>
                </a:moveTo>
                <a:lnTo>
                  <a:pt x="2902" y="12569"/>
                </a:lnTo>
                <a:cubicBezTo>
                  <a:pt x="2873" y="12768"/>
                  <a:pt x="2873" y="12939"/>
                  <a:pt x="2873" y="13138"/>
                </a:cubicBezTo>
                <a:cubicBezTo>
                  <a:pt x="2731" y="13166"/>
                  <a:pt x="2589" y="13195"/>
                  <a:pt x="2447" y="13223"/>
                </a:cubicBezTo>
                <a:cubicBezTo>
                  <a:pt x="2447" y="13024"/>
                  <a:pt x="2447" y="12825"/>
                  <a:pt x="2475" y="12626"/>
                </a:cubicBezTo>
                <a:cubicBezTo>
                  <a:pt x="2617" y="12597"/>
                  <a:pt x="2759" y="12597"/>
                  <a:pt x="2902" y="12569"/>
                </a:cubicBezTo>
                <a:close/>
                <a:moveTo>
                  <a:pt x="4210" y="12910"/>
                </a:moveTo>
                <a:lnTo>
                  <a:pt x="4210" y="12910"/>
                </a:lnTo>
                <a:cubicBezTo>
                  <a:pt x="4181" y="12996"/>
                  <a:pt x="4153" y="13052"/>
                  <a:pt x="4124" y="13138"/>
                </a:cubicBezTo>
                <a:cubicBezTo>
                  <a:pt x="3982" y="13166"/>
                  <a:pt x="3840" y="13223"/>
                  <a:pt x="3669" y="13252"/>
                </a:cubicBezTo>
                <a:cubicBezTo>
                  <a:pt x="3698" y="13195"/>
                  <a:pt x="3698" y="13109"/>
                  <a:pt x="3726" y="13052"/>
                </a:cubicBezTo>
                <a:cubicBezTo>
                  <a:pt x="3868" y="12996"/>
                  <a:pt x="4039" y="12967"/>
                  <a:pt x="4210" y="12910"/>
                </a:cubicBezTo>
                <a:close/>
                <a:moveTo>
                  <a:pt x="2930" y="12285"/>
                </a:moveTo>
                <a:cubicBezTo>
                  <a:pt x="2930" y="12342"/>
                  <a:pt x="2902" y="12398"/>
                  <a:pt x="2902" y="12455"/>
                </a:cubicBezTo>
                <a:cubicBezTo>
                  <a:pt x="2759" y="12484"/>
                  <a:pt x="2617" y="12512"/>
                  <a:pt x="2475" y="12512"/>
                </a:cubicBezTo>
                <a:cubicBezTo>
                  <a:pt x="2475" y="12484"/>
                  <a:pt x="2475" y="12455"/>
                  <a:pt x="2503" y="12398"/>
                </a:cubicBezTo>
                <a:cubicBezTo>
                  <a:pt x="2503" y="12365"/>
                  <a:pt x="2474" y="12351"/>
                  <a:pt x="2450" y="12351"/>
                </a:cubicBezTo>
                <a:cubicBezTo>
                  <a:pt x="2433" y="12351"/>
                  <a:pt x="2418" y="12358"/>
                  <a:pt x="2418" y="12370"/>
                </a:cubicBezTo>
                <a:cubicBezTo>
                  <a:pt x="2390" y="12427"/>
                  <a:pt x="2390" y="12484"/>
                  <a:pt x="2390" y="12541"/>
                </a:cubicBezTo>
                <a:cubicBezTo>
                  <a:pt x="2162" y="12569"/>
                  <a:pt x="1963" y="12569"/>
                  <a:pt x="1764" y="12569"/>
                </a:cubicBezTo>
                <a:cubicBezTo>
                  <a:pt x="1707" y="12569"/>
                  <a:pt x="1707" y="12683"/>
                  <a:pt x="1764" y="12683"/>
                </a:cubicBezTo>
                <a:cubicBezTo>
                  <a:pt x="1963" y="12683"/>
                  <a:pt x="2162" y="12654"/>
                  <a:pt x="2361" y="12626"/>
                </a:cubicBezTo>
                <a:lnTo>
                  <a:pt x="2361" y="12626"/>
                </a:lnTo>
                <a:cubicBezTo>
                  <a:pt x="2333" y="12711"/>
                  <a:pt x="2333" y="12797"/>
                  <a:pt x="2333" y="12882"/>
                </a:cubicBezTo>
                <a:cubicBezTo>
                  <a:pt x="2304" y="12853"/>
                  <a:pt x="2304" y="12825"/>
                  <a:pt x="2304" y="12825"/>
                </a:cubicBezTo>
                <a:cubicBezTo>
                  <a:pt x="2293" y="12803"/>
                  <a:pt x="2274" y="12794"/>
                  <a:pt x="2255" y="12794"/>
                </a:cubicBezTo>
                <a:cubicBezTo>
                  <a:pt x="2223" y="12794"/>
                  <a:pt x="2191" y="12818"/>
                  <a:pt x="2191" y="12853"/>
                </a:cubicBezTo>
                <a:cubicBezTo>
                  <a:pt x="2191" y="12996"/>
                  <a:pt x="2191" y="13138"/>
                  <a:pt x="2162" y="13280"/>
                </a:cubicBezTo>
                <a:cubicBezTo>
                  <a:pt x="2162" y="13280"/>
                  <a:pt x="2134" y="13308"/>
                  <a:pt x="2105" y="13308"/>
                </a:cubicBezTo>
                <a:cubicBezTo>
                  <a:pt x="1906" y="12996"/>
                  <a:pt x="1707" y="12683"/>
                  <a:pt x="1537" y="12342"/>
                </a:cubicBezTo>
                <a:cubicBezTo>
                  <a:pt x="1992" y="12313"/>
                  <a:pt x="2475" y="12313"/>
                  <a:pt x="2930" y="12285"/>
                </a:cubicBezTo>
                <a:close/>
                <a:moveTo>
                  <a:pt x="3584" y="13081"/>
                </a:moveTo>
                <a:cubicBezTo>
                  <a:pt x="3584" y="13166"/>
                  <a:pt x="3556" y="13223"/>
                  <a:pt x="3556" y="13308"/>
                </a:cubicBezTo>
                <a:cubicBezTo>
                  <a:pt x="3385" y="13337"/>
                  <a:pt x="3214" y="13394"/>
                  <a:pt x="3044" y="13451"/>
                </a:cubicBezTo>
                <a:cubicBezTo>
                  <a:pt x="3015" y="13365"/>
                  <a:pt x="3015" y="13308"/>
                  <a:pt x="3015" y="13223"/>
                </a:cubicBezTo>
                <a:cubicBezTo>
                  <a:pt x="3214" y="13166"/>
                  <a:pt x="3413" y="13138"/>
                  <a:pt x="3584" y="13081"/>
                </a:cubicBezTo>
                <a:close/>
                <a:moveTo>
                  <a:pt x="4693" y="13081"/>
                </a:moveTo>
                <a:cubicBezTo>
                  <a:pt x="4665" y="13195"/>
                  <a:pt x="4636" y="13337"/>
                  <a:pt x="4608" y="13451"/>
                </a:cubicBezTo>
                <a:cubicBezTo>
                  <a:pt x="4466" y="13479"/>
                  <a:pt x="4323" y="13536"/>
                  <a:pt x="4181" y="13564"/>
                </a:cubicBezTo>
                <a:cubicBezTo>
                  <a:pt x="4210" y="13451"/>
                  <a:pt x="4238" y="13337"/>
                  <a:pt x="4266" y="13223"/>
                </a:cubicBezTo>
                <a:cubicBezTo>
                  <a:pt x="4409" y="13166"/>
                  <a:pt x="4551" y="13138"/>
                  <a:pt x="4693" y="13081"/>
                </a:cubicBezTo>
                <a:close/>
                <a:moveTo>
                  <a:pt x="2873" y="13252"/>
                </a:moveTo>
                <a:cubicBezTo>
                  <a:pt x="2873" y="13337"/>
                  <a:pt x="2873" y="13422"/>
                  <a:pt x="2873" y="13479"/>
                </a:cubicBezTo>
                <a:cubicBezTo>
                  <a:pt x="2731" y="13507"/>
                  <a:pt x="2617" y="13564"/>
                  <a:pt x="2475" y="13593"/>
                </a:cubicBezTo>
                <a:cubicBezTo>
                  <a:pt x="2475" y="13507"/>
                  <a:pt x="2447" y="13422"/>
                  <a:pt x="2447" y="13337"/>
                </a:cubicBezTo>
                <a:cubicBezTo>
                  <a:pt x="2589" y="13308"/>
                  <a:pt x="2731" y="13280"/>
                  <a:pt x="2873" y="13252"/>
                </a:cubicBezTo>
                <a:close/>
                <a:moveTo>
                  <a:pt x="4096" y="13280"/>
                </a:moveTo>
                <a:lnTo>
                  <a:pt x="4096" y="13280"/>
                </a:lnTo>
                <a:cubicBezTo>
                  <a:pt x="4067" y="13365"/>
                  <a:pt x="4067" y="13479"/>
                  <a:pt x="4067" y="13593"/>
                </a:cubicBezTo>
                <a:cubicBezTo>
                  <a:pt x="3925" y="13621"/>
                  <a:pt x="3755" y="13678"/>
                  <a:pt x="3612" y="13706"/>
                </a:cubicBezTo>
                <a:cubicBezTo>
                  <a:pt x="3641" y="13593"/>
                  <a:pt x="3641" y="13507"/>
                  <a:pt x="3669" y="13394"/>
                </a:cubicBezTo>
                <a:cubicBezTo>
                  <a:pt x="3812" y="13365"/>
                  <a:pt x="3954" y="13308"/>
                  <a:pt x="4096" y="13280"/>
                </a:cubicBezTo>
                <a:close/>
                <a:moveTo>
                  <a:pt x="3527" y="13422"/>
                </a:moveTo>
                <a:cubicBezTo>
                  <a:pt x="3527" y="13536"/>
                  <a:pt x="3499" y="13621"/>
                  <a:pt x="3499" y="13735"/>
                </a:cubicBezTo>
                <a:cubicBezTo>
                  <a:pt x="3357" y="13763"/>
                  <a:pt x="3186" y="13792"/>
                  <a:pt x="3044" y="13820"/>
                </a:cubicBezTo>
                <a:cubicBezTo>
                  <a:pt x="3044" y="13735"/>
                  <a:pt x="3044" y="13650"/>
                  <a:pt x="3044" y="13564"/>
                </a:cubicBezTo>
                <a:cubicBezTo>
                  <a:pt x="3214" y="13536"/>
                  <a:pt x="3357" y="13479"/>
                  <a:pt x="3527" y="13422"/>
                </a:cubicBezTo>
                <a:close/>
                <a:moveTo>
                  <a:pt x="2873" y="13593"/>
                </a:moveTo>
                <a:cubicBezTo>
                  <a:pt x="2873" y="13678"/>
                  <a:pt x="2873" y="13763"/>
                  <a:pt x="2902" y="13820"/>
                </a:cubicBezTo>
                <a:cubicBezTo>
                  <a:pt x="2759" y="13849"/>
                  <a:pt x="2646" y="13849"/>
                  <a:pt x="2503" y="13877"/>
                </a:cubicBezTo>
                <a:cubicBezTo>
                  <a:pt x="2503" y="13820"/>
                  <a:pt x="2503" y="13763"/>
                  <a:pt x="2503" y="13706"/>
                </a:cubicBezTo>
                <a:cubicBezTo>
                  <a:pt x="2617" y="13678"/>
                  <a:pt x="2759" y="13621"/>
                  <a:pt x="2873" y="13593"/>
                </a:cubicBezTo>
                <a:close/>
                <a:moveTo>
                  <a:pt x="5461" y="13394"/>
                </a:moveTo>
                <a:lnTo>
                  <a:pt x="5461" y="13394"/>
                </a:lnTo>
                <a:cubicBezTo>
                  <a:pt x="5432" y="13536"/>
                  <a:pt x="5432" y="13706"/>
                  <a:pt x="5404" y="13849"/>
                </a:cubicBezTo>
                <a:cubicBezTo>
                  <a:pt x="5176" y="13849"/>
                  <a:pt x="4949" y="13849"/>
                  <a:pt x="4721" y="13877"/>
                </a:cubicBezTo>
                <a:cubicBezTo>
                  <a:pt x="4721" y="13763"/>
                  <a:pt x="4750" y="13650"/>
                  <a:pt x="4750" y="13536"/>
                </a:cubicBezTo>
                <a:cubicBezTo>
                  <a:pt x="4977" y="13479"/>
                  <a:pt x="5233" y="13422"/>
                  <a:pt x="5461" y="13394"/>
                </a:cubicBezTo>
                <a:close/>
                <a:moveTo>
                  <a:pt x="4608" y="13564"/>
                </a:moveTo>
                <a:cubicBezTo>
                  <a:pt x="4579" y="13678"/>
                  <a:pt x="4579" y="13792"/>
                  <a:pt x="4579" y="13877"/>
                </a:cubicBezTo>
                <a:cubicBezTo>
                  <a:pt x="4437" y="13906"/>
                  <a:pt x="4295" y="13906"/>
                  <a:pt x="4181" y="13934"/>
                </a:cubicBezTo>
                <a:cubicBezTo>
                  <a:pt x="4181" y="13849"/>
                  <a:pt x="4181" y="13763"/>
                  <a:pt x="4181" y="13678"/>
                </a:cubicBezTo>
                <a:cubicBezTo>
                  <a:pt x="4323" y="13650"/>
                  <a:pt x="4466" y="13621"/>
                  <a:pt x="4608" y="13564"/>
                </a:cubicBezTo>
                <a:close/>
                <a:moveTo>
                  <a:pt x="4039" y="13706"/>
                </a:moveTo>
                <a:cubicBezTo>
                  <a:pt x="4039" y="13792"/>
                  <a:pt x="4039" y="13877"/>
                  <a:pt x="4039" y="13962"/>
                </a:cubicBezTo>
                <a:cubicBezTo>
                  <a:pt x="3897" y="13962"/>
                  <a:pt x="3755" y="13991"/>
                  <a:pt x="3584" y="14019"/>
                </a:cubicBezTo>
                <a:cubicBezTo>
                  <a:pt x="3612" y="13962"/>
                  <a:pt x="3612" y="13877"/>
                  <a:pt x="3612" y="13820"/>
                </a:cubicBezTo>
                <a:cubicBezTo>
                  <a:pt x="3755" y="13792"/>
                  <a:pt x="3897" y="13735"/>
                  <a:pt x="4039" y="13706"/>
                </a:cubicBezTo>
                <a:close/>
                <a:moveTo>
                  <a:pt x="3499" y="13849"/>
                </a:moveTo>
                <a:cubicBezTo>
                  <a:pt x="3470" y="13906"/>
                  <a:pt x="3470" y="13991"/>
                  <a:pt x="3470" y="14048"/>
                </a:cubicBezTo>
                <a:cubicBezTo>
                  <a:pt x="3328" y="14076"/>
                  <a:pt x="3214" y="14105"/>
                  <a:pt x="3072" y="14133"/>
                </a:cubicBezTo>
                <a:cubicBezTo>
                  <a:pt x="3072" y="14076"/>
                  <a:pt x="3072" y="13991"/>
                  <a:pt x="3044" y="13906"/>
                </a:cubicBezTo>
                <a:cubicBezTo>
                  <a:pt x="3186" y="13906"/>
                  <a:pt x="3357" y="13877"/>
                  <a:pt x="3499" y="13849"/>
                </a:cubicBezTo>
                <a:close/>
                <a:moveTo>
                  <a:pt x="2902" y="13934"/>
                </a:moveTo>
                <a:cubicBezTo>
                  <a:pt x="2902" y="14019"/>
                  <a:pt x="2930" y="14105"/>
                  <a:pt x="2930" y="14190"/>
                </a:cubicBezTo>
                <a:cubicBezTo>
                  <a:pt x="2845" y="14190"/>
                  <a:pt x="2788" y="14218"/>
                  <a:pt x="2702" y="14247"/>
                </a:cubicBezTo>
                <a:cubicBezTo>
                  <a:pt x="2646" y="14161"/>
                  <a:pt x="2589" y="14048"/>
                  <a:pt x="2532" y="13962"/>
                </a:cubicBezTo>
                <a:cubicBezTo>
                  <a:pt x="2646" y="13962"/>
                  <a:pt x="2788" y="13962"/>
                  <a:pt x="2902" y="13934"/>
                </a:cubicBezTo>
                <a:close/>
                <a:moveTo>
                  <a:pt x="4579" y="13991"/>
                </a:moveTo>
                <a:cubicBezTo>
                  <a:pt x="4579" y="14105"/>
                  <a:pt x="4579" y="14218"/>
                  <a:pt x="4579" y="14304"/>
                </a:cubicBezTo>
                <a:lnTo>
                  <a:pt x="4181" y="14304"/>
                </a:lnTo>
                <a:cubicBezTo>
                  <a:pt x="4181" y="14218"/>
                  <a:pt x="4153" y="14133"/>
                  <a:pt x="4153" y="14048"/>
                </a:cubicBezTo>
                <a:cubicBezTo>
                  <a:pt x="4295" y="14019"/>
                  <a:pt x="4437" y="14019"/>
                  <a:pt x="4579" y="13991"/>
                </a:cubicBezTo>
                <a:close/>
                <a:moveTo>
                  <a:pt x="4039" y="14076"/>
                </a:moveTo>
                <a:cubicBezTo>
                  <a:pt x="4039" y="14161"/>
                  <a:pt x="4039" y="14247"/>
                  <a:pt x="4039" y="14304"/>
                </a:cubicBezTo>
                <a:cubicBezTo>
                  <a:pt x="3897" y="14332"/>
                  <a:pt x="3726" y="14332"/>
                  <a:pt x="3584" y="14332"/>
                </a:cubicBezTo>
                <a:cubicBezTo>
                  <a:pt x="3584" y="14275"/>
                  <a:pt x="3584" y="14218"/>
                  <a:pt x="3584" y="14133"/>
                </a:cubicBezTo>
                <a:cubicBezTo>
                  <a:pt x="3726" y="14105"/>
                  <a:pt x="3897" y="14076"/>
                  <a:pt x="4039" y="14076"/>
                </a:cubicBezTo>
                <a:close/>
                <a:moveTo>
                  <a:pt x="5404" y="13962"/>
                </a:moveTo>
                <a:cubicBezTo>
                  <a:pt x="5404" y="14076"/>
                  <a:pt x="5404" y="14218"/>
                  <a:pt x="5404" y="14332"/>
                </a:cubicBezTo>
                <a:cubicBezTo>
                  <a:pt x="5176" y="14332"/>
                  <a:pt x="4949" y="14332"/>
                  <a:pt x="4721" y="14304"/>
                </a:cubicBezTo>
                <a:cubicBezTo>
                  <a:pt x="4721" y="14218"/>
                  <a:pt x="4721" y="14105"/>
                  <a:pt x="4721" y="13991"/>
                </a:cubicBezTo>
                <a:cubicBezTo>
                  <a:pt x="4949" y="13962"/>
                  <a:pt x="5176" y="13962"/>
                  <a:pt x="5404" y="13962"/>
                </a:cubicBezTo>
                <a:close/>
                <a:moveTo>
                  <a:pt x="3470" y="14161"/>
                </a:moveTo>
                <a:cubicBezTo>
                  <a:pt x="3470" y="14218"/>
                  <a:pt x="3470" y="14275"/>
                  <a:pt x="3470" y="14332"/>
                </a:cubicBezTo>
                <a:cubicBezTo>
                  <a:pt x="3357" y="14361"/>
                  <a:pt x="3214" y="14361"/>
                  <a:pt x="3101" y="14361"/>
                </a:cubicBezTo>
                <a:cubicBezTo>
                  <a:pt x="3101" y="14332"/>
                  <a:pt x="3101" y="14304"/>
                  <a:pt x="3101" y="14247"/>
                </a:cubicBezTo>
                <a:cubicBezTo>
                  <a:pt x="3214" y="14218"/>
                  <a:pt x="3328" y="14190"/>
                  <a:pt x="3470" y="14161"/>
                </a:cubicBezTo>
                <a:close/>
                <a:moveTo>
                  <a:pt x="2930" y="14304"/>
                </a:moveTo>
                <a:cubicBezTo>
                  <a:pt x="2930" y="14332"/>
                  <a:pt x="2958" y="14361"/>
                  <a:pt x="2958" y="14389"/>
                </a:cubicBezTo>
                <a:lnTo>
                  <a:pt x="2759" y="14389"/>
                </a:lnTo>
                <a:cubicBezTo>
                  <a:pt x="2759" y="14389"/>
                  <a:pt x="2759" y="14361"/>
                  <a:pt x="2759" y="14332"/>
                </a:cubicBezTo>
                <a:cubicBezTo>
                  <a:pt x="2816" y="14332"/>
                  <a:pt x="2873" y="14304"/>
                  <a:pt x="2930" y="14304"/>
                </a:cubicBezTo>
                <a:close/>
                <a:moveTo>
                  <a:pt x="3157" y="14872"/>
                </a:moveTo>
                <a:cubicBezTo>
                  <a:pt x="3271" y="14872"/>
                  <a:pt x="3385" y="14901"/>
                  <a:pt x="3470" y="14901"/>
                </a:cubicBezTo>
                <a:cubicBezTo>
                  <a:pt x="3385" y="14929"/>
                  <a:pt x="3271" y="14929"/>
                  <a:pt x="3186" y="14958"/>
                </a:cubicBezTo>
                <a:cubicBezTo>
                  <a:pt x="3186" y="14929"/>
                  <a:pt x="3186" y="14901"/>
                  <a:pt x="3157" y="14872"/>
                </a:cubicBezTo>
                <a:close/>
                <a:moveTo>
                  <a:pt x="2702" y="14816"/>
                </a:moveTo>
                <a:cubicBezTo>
                  <a:pt x="2816" y="14816"/>
                  <a:pt x="2902" y="14844"/>
                  <a:pt x="3015" y="14844"/>
                </a:cubicBezTo>
                <a:cubicBezTo>
                  <a:pt x="3015" y="14901"/>
                  <a:pt x="3044" y="14958"/>
                  <a:pt x="3044" y="14986"/>
                </a:cubicBezTo>
                <a:cubicBezTo>
                  <a:pt x="2958" y="15015"/>
                  <a:pt x="2873" y="15043"/>
                  <a:pt x="2788" y="15043"/>
                </a:cubicBezTo>
                <a:cubicBezTo>
                  <a:pt x="2759" y="14958"/>
                  <a:pt x="2731" y="14901"/>
                  <a:pt x="2702" y="14816"/>
                </a:cubicBezTo>
                <a:close/>
                <a:moveTo>
                  <a:pt x="2589" y="14844"/>
                </a:moveTo>
                <a:cubicBezTo>
                  <a:pt x="2589" y="14901"/>
                  <a:pt x="2617" y="14929"/>
                  <a:pt x="2617" y="14958"/>
                </a:cubicBezTo>
                <a:cubicBezTo>
                  <a:pt x="2617" y="14986"/>
                  <a:pt x="2646" y="15043"/>
                  <a:pt x="2646" y="15071"/>
                </a:cubicBezTo>
                <a:cubicBezTo>
                  <a:pt x="2560" y="15100"/>
                  <a:pt x="2475" y="15100"/>
                  <a:pt x="2390" y="15128"/>
                </a:cubicBezTo>
                <a:cubicBezTo>
                  <a:pt x="2390" y="15071"/>
                  <a:pt x="2390" y="15043"/>
                  <a:pt x="2390" y="14986"/>
                </a:cubicBezTo>
                <a:cubicBezTo>
                  <a:pt x="2447" y="14958"/>
                  <a:pt x="2532" y="14901"/>
                  <a:pt x="2589" y="14844"/>
                </a:cubicBezTo>
                <a:close/>
                <a:moveTo>
                  <a:pt x="4210" y="14958"/>
                </a:moveTo>
                <a:lnTo>
                  <a:pt x="4210" y="14958"/>
                </a:lnTo>
                <a:cubicBezTo>
                  <a:pt x="4352" y="14986"/>
                  <a:pt x="4494" y="14986"/>
                  <a:pt x="4636" y="14986"/>
                </a:cubicBezTo>
                <a:cubicBezTo>
                  <a:pt x="4665" y="15157"/>
                  <a:pt x="4665" y="15299"/>
                  <a:pt x="4693" y="15441"/>
                </a:cubicBezTo>
                <a:cubicBezTo>
                  <a:pt x="4551" y="15470"/>
                  <a:pt x="4437" y="15498"/>
                  <a:pt x="4295" y="15526"/>
                </a:cubicBezTo>
                <a:cubicBezTo>
                  <a:pt x="4266" y="15356"/>
                  <a:pt x="4238" y="15157"/>
                  <a:pt x="4210" y="14958"/>
                </a:cubicBezTo>
                <a:close/>
                <a:moveTo>
                  <a:pt x="4096" y="14958"/>
                </a:moveTo>
                <a:cubicBezTo>
                  <a:pt x="4124" y="15157"/>
                  <a:pt x="4153" y="15356"/>
                  <a:pt x="4181" y="15555"/>
                </a:cubicBezTo>
                <a:cubicBezTo>
                  <a:pt x="3982" y="15583"/>
                  <a:pt x="3812" y="15612"/>
                  <a:pt x="3612" y="15612"/>
                </a:cubicBezTo>
                <a:cubicBezTo>
                  <a:pt x="3584" y="15413"/>
                  <a:pt x="3584" y="15242"/>
                  <a:pt x="3584" y="15043"/>
                </a:cubicBezTo>
                <a:cubicBezTo>
                  <a:pt x="3726" y="15015"/>
                  <a:pt x="3868" y="14986"/>
                  <a:pt x="4011" y="14958"/>
                </a:cubicBezTo>
                <a:close/>
                <a:moveTo>
                  <a:pt x="3470" y="15043"/>
                </a:moveTo>
                <a:cubicBezTo>
                  <a:pt x="3499" y="15185"/>
                  <a:pt x="3499" y="15299"/>
                  <a:pt x="3499" y="15441"/>
                </a:cubicBezTo>
                <a:cubicBezTo>
                  <a:pt x="3527" y="15498"/>
                  <a:pt x="3527" y="15555"/>
                  <a:pt x="3527" y="15612"/>
                </a:cubicBezTo>
                <a:cubicBezTo>
                  <a:pt x="3442" y="15640"/>
                  <a:pt x="3385" y="15640"/>
                  <a:pt x="3300" y="15640"/>
                </a:cubicBezTo>
                <a:cubicBezTo>
                  <a:pt x="3271" y="15470"/>
                  <a:pt x="3243" y="15299"/>
                  <a:pt x="3214" y="15100"/>
                </a:cubicBezTo>
                <a:cubicBezTo>
                  <a:pt x="3300" y="15100"/>
                  <a:pt x="3385" y="15071"/>
                  <a:pt x="3470" y="15043"/>
                </a:cubicBezTo>
                <a:close/>
                <a:moveTo>
                  <a:pt x="3072" y="15128"/>
                </a:moveTo>
                <a:cubicBezTo>
                  <a:pt x="3101" y="15299"/>
                  <a:pt x="3129" y="15470"/>
                  <a:pt x="3157" y="15640"/>
                </a:cubicBezTo>
                <a:cubicBezTo>
                  <a:pt x="3101" y="15640"/>
                  <a:pt x="3015" y="15669"/>
                  <a:pt x="2958" y="15669"/>
                </a:cubicBezTo>
                <a:cubicBezTo>
                  <a:pt x="2902" y="15498"/>
                  <a:pt x="2845" y="15356"/>
                  <a:pt x="2816" y="15185"/>
                </a:cubicBezTo>
                <a:cubicBezTo>
                  <a:pt x="2902" y="15185"/>
                  <a:pt x="2987" y="15157"/>
                  <a:pt x="3072" y="15128"/>
                </a:cubicBezTo>
                <a:close/>
                <a:moveTo>
                  <a:pt x="2702" y="15214"/>
                </a:moveTo>
                <a:cubicBezTo>
                  <a:pt x="2731" y="15356"/>
                  <a:pt x="2788" y="15526"/>
                  <a:pt x="2816" y="15669"/>
                </a:cubicBezTo>
                <a:cubicBezTo>
                  <a:pt x="2702" y="15669"/>
                  <a:pt x="2589" y="15697"/>
                  <a:pt x="2447" y="15697"/>
                </a:cubicBezTo>
                <a:cubicBezTo>
                  <a:pt x="2447" y="15555"/>
                  <a:pt x="2418" y="15413"/>
                  <a:pt x="2418" y="15271"/>
                </a:cubicBezTo>
                <a:cubicBezTo>
                  <a:pt x="2503" y="15242"/>
                  <a:pt x="2589" y="15242"/>
                  <a:pt x="2702" y="15214"/>
                </a:cubicBezTo>
                <a:close/>
                <a:moveTo>
                  <a:pt x="3101" y="15782"/>
                </a:moveTo>
                <a:cubicBezTo>
                  <a:pt x="3101" y="15868"/>
                  <a:pt x="3072" y="15953"/>
                  <a:pt x="3072" y="16038"/>
                </a:cubicBezTo>
                <a:cubicBezTo>
                  <a:pt x="3044" y="15953"/>
                  <a:pt x="3015" y="15868"/>
                  <a:pt x="2987" y="15782"/>
                </a:cubicBezTo>
                <a:close/>
                <a:moveTo>
                  <a:pt x="4778" y="14986"/>
                </a:moveTo>
                <a:lnTo>
                  <a:pt x="4778" y="14986"/>
                </a:lnTo>
                <a:cubicBezTo>
                  <a:pt x="5006" y="15015"/>
                  <a:pt x="5233" y="15015"/>
                  <a:pt x="5461" y="15043"/>
                </a:cubicBezTo>
                <a:cubicBezTo>
                  <a:pt x="5489" y="15413"/>
                  <a:pt x="5546" y="15811"/>
                  <a:pt x="5603" y="16180"/>
                </a:cubicBezTo>
                <a:lnTo>
                  <a:pt x="4921" y="16180"/>
                </a:lnTo>
                <a:cubicBezTo>
                  <a:pt x="4892" y="15953"/>
                  <a:pt x="4864" y="15725"/>
                  <a:pt x="4835" y="15498"/>
                </a:cubicBezTo>
                <a:cubicBezTo>
                  <a:pt x="4864" y="15498"/>
                  <a:pt x="4892" y="15470"/>
                  <a:pt x="4921" y="15470"/>
                </a:cubicBezTo>
                <a:cubicBezTo>
                  <a:pt x="4969" y="15445"/>
                  <a:pt x="4955" y="15379"/>
                  <a:pt x="4914" y="15379"/>
                </a:cubicBezTo>
                <a:cubicBezTo>
                  <a:pt x="4907" y="15379"/>
                  <a:pt x="4900" y="15380"/>
                  <a:pt x="4892" y="15384"/>
                </a:cubicBezTo>
                <a:cubicBezTo>
                  <a:pt x="4864" y="15384"/>
                  <a:pt x="4835" y="15384"/>
                  <a:pt x="4807" y="15413"/>
                </a:cubicBezTo>
                <a:cubicBezTo>
                  <a:pt x="4807" y="15271"/>
                  <a:pt x="4778" y="15128"/>
                  <a:pt x="4778" y="14986"/>
                </a:cubicBezTo>
                <a:close/>
                <a:moveTo>
                  <a:pt x="4693" y="15555"/>
                </a:moveTo>
                <a:cubicBezTo>
                  <a:pt x="4721" y="15754"/>
                  <a:pt x="4778" y="15981"/>
                  <a:pt x="4807" y="16209"/>
                </a:cubicBezTo>
                <a:lnTo>
                  <a:pt x="4494" y="16209"/>
                </a:lnTo>
                <a:cubicBezTo>
                  <a:pt x="4466" y="16180"/>
                  <a:pt x="4437" y="16180"/>
                  <a:pt x="4409" y="16180"/>
                </a:cubicBezTo>
                <a:cubicBezTo>
                  <a:pt x="4380" y="16010"/>
                  <a:pt x="4352" y="15811"/>
                  <a:pt x="4323" y="15640"/>
                </a:cubicBezTo>
                <a:cubicBezTo>
                  <a:pt x="4437" y="15612"/>
                  <a:pt x="4579" y="15583"/>
                  <a:pt x="4693" y="15555"/>
                </a:cubicBezTo>
                <a:close/>
                <a:moveTo>
                  <a:pt x="4210" y="15669"/>
                </a:moveTo>
                <a:cubicBezTo>
                  <a:pt x="4238" y="15839"/>
                  <a:pt x="4266" y="16038"/>
                  <a:pt x="4323" y="16237"/>
                </a:cubicBezTo>
                <a:cubicBezTo>
                  <a:pt x="4124" y="16266"/>
                  <a:pt x="3897" y="16266"/>
                  <a:pt x="3698" y="16294"/>
                </a:cubicBezTo>
                <a:cubicBezTo>
                  <a:pt x="3669" y="16124"/>
                  <a:pt x="3641" y="15925"/>
                  <a:pt x="3641" y="15725"/>
                </a:cubicBezTo>
                <a:cubicBezTo>
                  <a:pt x="3812" y="15725"/>
                  <a:pt x="4011" y="15697"/>
                  <a:pt x="4210" y="15669"/>
                </a:cubicBezTo>
                <a:close/>
                <a:moveTo>
                  <a:pt x="3527" y="15725"/>
                </a:moveTo>
                <a:cubicBezTo>
                  <a:pt x="3556" y="15925"/>
                  <a:pt x="3584" y="16124"/>
                  <a:pt x="3612" y="16323"/>
                </a:cubicBezTo>
                <a:lnTo>
                  <a:pt x="3527" y="16323"/>
                </a:lnTo>
                <a:cubicBezTo>
                  <a:pt x="3556" y="16209"/>
                  <a:pt x="3556" y="16124"/>
                  <a:pt x="3556" y="16010"/>
                </a:cubicBezTo>
                <a:cubicBezTo>
                  <a:pt x="3570" y="15967"/>
                  <a:pt x="3541" y="15946"/>
                  <a:pt x="3509" y="15946"/>
                </a:cubicBezTo>
                <a:cubicBezTo>
                  <a:pt x="3477" y="15946"/>
                  <a:pt x="3442" y="15967"/>
                  <a:pt x="3442" y="16010"/>
                </a:cubicBezTo>
                <a:cubicBezTo>
                  <a:pt x="3442" y="16067"/>
                  <a:pt x="3442" y="16124"/>
                  <a:pt x="3413" y="16209"/>
                </a:cubicBezTo>
                <a:cubicBezTo>
                  <a:pt x="3385" y="16038"/>
                  <a:pt x="3357" y="15896"/>
                  <a:pt x="3328" y="15754"/>
                </a:cubicBezTo>
                <a:cubicBezTo>
                  <a:pt x="3413" y="15754"/>
                  <a:pt x="3470" y="15754"/>
                  <a:pt x="3527" y="15725"/>
                </a:cubicBezTo>
                <a:close/>
                <a:moveTo>
                  <a:pt x="3214" y="15811"/>
                </a:moveTo>
                <a:cubicBezTo>
                  <a:pt x="3243" y="16010"/>
                  <a:pt x="3300" y="16180"/>
                  <a:pt x="3357" y="16351"/>
                </a:cubicBezTo>
                <a:cubicBezTo>
                  <a:pt x="3300" y="16351"/>
                  <a:pt x="3243" y="16380"/>
                  <a:pt x="3186" y="16380"/>
                </a:cubicBezTo>
                <a:cubicBezTo>
                  <a:pt x="3186" y="16351"/>
                  <a:pt x="3186" y="16323"/>
                  <a:pt x="3157" y="16294"/>
                </a:cubicBezTo>
                <a:cubicBezTo>
                  <a:pt x="3186" y="16152"/>
                  <a:pt x="3186" y="15981"/>
                  <a:pt x="3214" y="15811"/>
                </a:cubicBezTo>
                <a:close/>
                <a:moveTo>
                  <a:pt x="7707" y="15100"/>
                </a:moveTo>
                <a:lnTo>
                  <a:pt x="8361" y="15128"/>
                </a:lnTo>
                <a:cubicBezTo>
                  <a:pt x="8219" y="15555"/>
                  <a:pt x="8105" y="15981"/>
                  <a:pt x="7992" y="16408"/>
                </a:cubicBezTo>
                <a:lnTo>
                  <a:pt x="7451" y="16408"/>
                </a:lnTo>
                <a:cubicBezTo>
                  <a:pt x="7565" y="15981"/>
                  <a:pt x="7650" y="15526"/>
                  <a:pt x="7707" y="15100"/>
                </a:cubicBezTo>
                <a:close/>
                <a:moveTo>
                  <a:pt x="6797" y="15071"/>
                </a:moveTo>
                <a:cubicBezTo>
                  <a:pt x="7053" y="15071"/>
                  <a:pt x="7309" y="15071"/>
                  <a:pt x="7565" y="15100"/>
                </a:cubicBezTo>
                <a:cubicBezTo>
                  <a:pt x="7508" y="15526"/>
                  <a:pt x="7423" y="15981"/>
                  <a:pt x="7338" y="16436"/>
                </a:cubicBezTo>
                <a:lnTo>
                  <a:pt x="6797" y="16436"/>
                </a:lnTo>
                <a:cubicBezTo>
                  <a:pt x="6797" y="15981"/>
                  <a:pt x="6797" y="15526"/>
                  <a:pt x="6797" y="15071"/>
                </a:cubicBezTo>
                <a:close/>
                <a:moveTo>
                  <a:pt x="2873" y="15782"/>
                </a:moveTo>
                <a:cubicBezTo>
                  <a:pt x="2930" y="15981"/>
                  <a:pt x="2987" y="16152"/>
                  <a:pt x="3044" y="16323"/>
                </a:cubicBezTo>
                <a:cubicBezTo>
                  <a:pt x="3044" y="16351"/>
                  <a:pt x="3044" y="16380"/>
                  <a:pt x="3044" y="16408"/>
                </a:cubicBezTo>
                <a:cubicBezTo>
                  <a:pt x="2902" y="16436"/>
                  <a:pt x="2759" y="16436"/>
                  <a:pt x="2617" y="16465"/>
                </a:cubicBezTo>
                <a:cubicBezTo>
                  <a:pt x="2617" y="16380"/>
                  <a:pt x="2617" y="16323"/>
                  <a:pt x="2617" y="16237"/>
                </a:cubicBezTo>
                <a:cubicBezTo>
                  <a:pt x="2617" y="16204"/>
                  <a:pt x="2598" y="16190"/>
                  <a:pt x="2576" y="16190"/>
                </a:cubicBezTo>
                <a:cubicBezTo>
                  <a:pt x="2560" y="16190"/>
                  <a:pt x="2544" y="16197"/>
                  <a:pt x="2532" y="16209"/>
                </a:cubicBezTo>
                <a:cubicBezTo>
                  <a:pt x="2503" y="16095"/>
                  <a:pt x="2503" y="15953"/>
                  <a:pt x="2475" y="15811"/>
                </a:cubicBezTo>
                <a:cubicBezTo>
                  <a:pt x="2589" y="15811"/>
                  <a:pt x="2731" y="15782"/>
                  <a:pt x="2873" y="15782"/>
                </a:cubicBezTo>
                <a:close/>
                <a:moveTo>
                  <a:pt x="6001" y="15043"/>
                </a:moveTo>
                <a:cubicBezTo>
                  <a:pt x="6030" y="15526"/>
                  <a:pt x="6086" y="16010"/>
                  <a:pt x="6115" y="16465"/>
                </a:cubicBezTo>
                <a:lnTo>
                  <a:pt x="5774" y="16465"/>
                </a:lnTo>
                <a:cubicBezTo>
                  <a:pt x="5774" y="16408"/>
                  <a:pt x="5745" y="16351"/>
                  <a:pt x="5745" y="16266"/>
                </a:cubicBezTo>
                <a:cubicBezTo>
                  <a:pt x="5774" y="16266"/>
                  <a:pt x="5774" y="16237"/>
                  <a:pt x="5745" y="16209"/>
                </a:cubicBezTo>
                <a:cubicBezTo>
                  <a:pt x="5688" y="15811"/>
                  <a:pt x="5660" y="15413"/>
                  <a:pt x="5631" y="15043"/>
                </a:cubicBezTo>
                <a:close/>
                <a:moveTo>
                  <a:pt x="6143" y="15043"/>
                </a:moveTo>
                <a:cubicBezTo>
                  <a:pt x="6342" y="15043"/>
                  <a:pt x="6513" y="15071"/>
                  <a:pt x="6684" y="15071"/>
                </a:cubicBezTo>
                <a:cubicBezTo>
                  <a:pt x="6655" y="15526"/>
                  <a:pt x="6684" y="15981"/>
                  <a:pt x="6684" y="16436"/>
                </a:cubicBezTo>
                <a:cubicBezTo>
                  <a:pt x="6541" y="16465"/>
                  <a:pt x="6371" y="16465"/>
                  <a:pt x="6229" y="16465"/>
                </a:cubicBezTo>
                <a:cubicBezTo>
                  <a:pt x="6200" y="15981"/>
                  <a:pt x="6172" y="15526"/>
                  <a:pt x="6143" y="15043"/>
                </a:cubicBezTo>
                <a:close/>
                <a:moveTo>
                  <a:pt x="5631" y="16294"/>
                </a:moveTo>
                <a:cubicBezTo>
                  <a:pt x="5631" y="16351"/>
                  <a:pt x="5631" y="16408"/>
                  <a:pt x="5660" y="16493"/>
                </a:cubicBezTo>
                <a:lnTo>
                  <a:pt x="5006" y="16493"/>
                </a:lnTo>
                <a:cubicBezTo>
                  <a:pt x="4977" y="16436"/>
                  <a:pt x="4977" y="16380"/>
                  <a:pt x="4949" y="16323"/>
                </a:cubicBezTo>
                <a:cubicBezTo>
                  <a:pt x="5176" y="16294"/>
                  <a:pt x="5404" y="16294"/>
                  <a:pt x="5631" y="16294"/>
                </a:cubicBezTo>
                <a:close/>
                <a:moveTo>
                  <a:pt x="2191" y="15299"/>
                </a:moveTo>
                <a:cubicBezTo>
                  <a:pt x="2219" y="15441"/>
                  <a:pt x="2219" y="15583"/>
                  <a:pt x="2247" y="15725"/>
                </a:cubicBezTo>
                <a:cubicBezTo>
                  <a:pt x="2077" y="15754"/>
                  <a:pt x="1906" y="15782"/>
                  <a:pt x="1736" y="15839"/>
                </a:cubicBezTo>
                <a:cubicBezTo>
                  <a:pt x="1679" y="15868"/>
                  <a:pt x="1707" y="15953"/>
                  <a:pt x="1764" y="15953"/>
                </a:cubicBezTo>
                <a:cubicBezTo>
                  <a:pt x="1935" y="15896"/>
                  <a:pt x="2105" y="15868"/>
                  <a:pt x="2276" y="15839"/>
                </a:cubicBezTo>
                <a:cubicBezTo>
                  <a:pt x="2304" y="16067"/>
                  <a:pt x="2333" y="16294"/>
                  <a:pt x="2361" y="16493"/>
                </a:cubicBezTo>
                <a:lnTo>
                  <a:pt x="2333" y="16493"/>
                </a:lnTo>
                <a:cubicBezTo>
                  <a:pt x="2333" y="16493"/>
                  <a:pt x="2304" y="16493"/>
                  <a:pt x="2304" y="16522"/>
                </a:cubicBezTo>
                <a:lnTo>
                  <a:pt x="2134" y="16522"/>
                </a:lnTo>
                <a:cubicBezTo>
                  <a:pt x="2048" y="16408"/>
                  <a:pt x="1963" y="16294"/>
                  <a:pt x="1849" y="16180"/>
                </a:cubicBezTo>
                <a:cubicBezTo>
                  <a:pt x="1508" y="15839"/>
                  <a:pt x="1480" y="15583"/>
                  <a:pt x="1821" y="15327"/>
                </a:cubicBezTo>
                <a:cubicBezTo>
                  <a:pt x="1963" y="15327"/>
                  <a:pt x="2077" y="15299"/>
                  <a:pt x="2191" y="15299"/>
                </a:cubicBezTo>
                <a:close/>
                <a:moveTo>
                  <a:pt x="4039" y="16408"/>
                </a:moveTo>
                <a:cubicBezTo>
                  <a:pt x="4039" y="16436"/>
                  <a:pt x="4039" y="16493"/>
                  <a:pt x="4039" y="16522"/>
                </a:cubicBezTo>
                <a:lnTo>
                  <a:pt x="3755" y="16522"/>
                </a:lnTo>
                <a:cubicBezTo>
                  <a:pt x="3726" y="16493"/>
                  <a:pt x="3726" y="16465"/>
                  <a:pt x="3726" y="16436"/>
                </a:cubicBezTo>
                <a:cubicBezTo>
                  <a:pt x="3840" y="16436"/>
                  <a:pt x="3925" y="16408"/>
                  <a:pt x="4039" y="16408"/>
                </a:cubicBezTo>
                <a:close/>
                <a:moveTo>
                  <a:pt x="4352" y="16380"/>
                </a:moveTo>
                <a:cubicBezTo>
                  <a:pt x="4352" y="16380"/>
                  <a:pt x="4352" y="16380"/>
                  <a:pt x="4352" y="16408"/>
                </a:cubicBezTo>
                <a:cubicBezTo>
                  <a:pt x="4352" y="16436"/>
                  <a:pt x="4352" y="16465"/>
                  <a:pt x="4323" y="16522"/>
                </a:cubicBezTo>
                <a:lnTo>
                  <a:pt x="4124" y="16522"/>
                </a:lnTo>
                <a:cubicBezTo>
                  <a:pt x="4124" y="16465"/>
                  <a:pt x="4124" y="16436"/>
                  <a:pt x="4124" y="16408"/>
                </a:cubicBezTo>
                <a:cubicBezTo>
                  <a:pt x="4210" y="16380"/>
                  <a:pt x="4266" y="16380"/>
                  <a:pt x="4352" y="16380"/>
                </a:cubicBezTo>
                <a:close/>
                <a:moveTo>
                  <a:pt x="4835" y="16323"/>
                </a:moveTo>
                <a:cubicBezTo>
                  <a:pt x="4835" y="16380"/>
                  <a:pt x="4864" y="16436"/>
                  <a:pt x="4864" y="16493"/>
                </a:cubicBezTo>
                <a:cubicBezTo>
                  <a:pt x="4750" y="16493"/>
                  <a:pt x="4608" y="16522"/>
                  <a:pt x="4494" y="16522"/>
                </a:cubicBezTo>
                <a:cubicBezTo>
                  <a:pt x="4494" y="16465"/>
                  <a:pt x="4466" y="16436"/>
                  <a:pt x="4466" y="16408"/>
                </a:cubicBezTo>
                <a:cubicBezTo>
                  <a:pt x="4466" y="16380"/>
                  <a:pt x="4466" y="16380"/>
                  <a:pt x="4466" y="16351"/>
                </a:cubicBezTo>
                <a:cubicBezTo>
                  <a:pt x="4608" y="16351"/>
                  <a:pt x="4721" y="16323"/>
                  <a:pt x="4835" y="16323"/>
                </a:cubicBezTo>
                <a:close/>
                <a:moveTo>
                  <a:pt x="13850" y="11858"/>
                </a:moveTo>
                <a:cubicBezTo>
                  <a:pt x="14191" y="11915"/>
                  <a:pt x="14959" y="12029"/>
                  <a:pt x="15186" y="12342"/>
                </a:cubicBezTo>
                <a:cubicBezTo>
                  <a:pt x="15414" y="12654"/>
                  <a:pt x="15158" y="12825"/>
                  <a:pt x="14930" y="13109"/>
                </a:cubicBezTo>
                <a:cubicBezTo>
                  <a:pt x="14788" y="13252"/>
                  <a:pt x="14674" y="13422"/>
                  <a:pt x="14532" y="13593"/>
                </a:cubicBezTo>
                <a:cubicBezTo>
                  <a:pt x="14504" y="13252"/>
                  <a:pt x="14418" y="12939"/>
                  <a:pt x="14305" y="12597"/>
                </a:cubicBezTo>
                <a:cubicBezTo>
                  <a:pt x="14294" y="12576"/>
                  <a:pt x="14270" y="12566"/>
                  <a:pt x="14247" y="12566"/>
                </a:cubicBezTo>
                <a:cubicBezTo>
                  <a:pt x="14210" y="12566"/>
                  <a:pt x="14173" y="12591"/>
                  <a:pt x="14191" y="12626"/>
                </a:cubicBezTo>
                <a:cubicBezTo>
                  <a:pt x="14333" y="12996"/>
                  <a:pt x="14390" y="13365"/>
                  <a:pt x="14418" y="13735"/>
                </a:cubicBezTo>
                <a:cubicBezTo>
                  <a:pt x="14049" y="14332"/>
                  <a:pt x="13821" y="14986"/>
                  <a:pt x="14418" y="15526"/>
                </a:cubicBezTo>
                <a:cubicBezTo>
                  <a:pt x="14418" y="15697"/>
                  <a:pt x="14418" y="15839"/>
                  <a:pt x="14418" y="16010"/>
                </a:cubicBezTo>
                <a:cubicBezTo>
                  <a:pt x="14418" y="16038"/>
                  <a:pt x="14440" y="16053"/>
                  <a:pt x="14465" y="16053"/>
                </a:cubicBezTo>
                <a:cubicBezTo>
                  <a:pt x="14489" y="16053"/>
                  <a:pt x="14518" y="16038"/>
                  <a:pt x="14532" y="16010"/>
                </a:cubicBezTo>
                <a:cubicBezTo>
                  <a:pt x="14532" y="15868"/>
                  <a:pt x="14532" y="15754"/>
                  <a:pt x="14532" y="15612"/>
                </a:cubicBezTo>
                <a:cubicBezTo>
                  <a:pt x="14731" y="15782"/>
                  <a:pt x="15044" y="15839"/>
                  <a:pt x="15158" y="16067"/>
                </a:cubicBezTo>
                <a:cubicBezTo>
                  <a:pt x="15385" y="16493"/>
                  <a:pt x="14987" y="16550"/>
                  <a:pt x="14731" y="16749"/>
                </a:cubicBezTo>
                <a:cubicBezTo>
                  <a:pt x="14703" y="16778"/>
                  <a:pt x="14646" y="16806"/>
                  <a:pt x="14617" y="16835"/>
                </a:cubicBezTo>
                <a:cubicBezTo>
                  <a:pt x="14617" y="16778"/>
                  <a:pt x="14589" y="16692"/>
                  <a:pt x="14504" y="16664"/>
                </a:cubicBezTo>
                <a:cubicBezTo>
                  <a:pt x="13101" y="16436"/>
                  <a:pt x="11685" y="16361"/>
                  <a:pt x="10257" y="16361"/>
                </a:cubicBezTo>
                <a:cubicBezTo>
                  <a:pt x="9543" y="16361"/>
                  <a:pt x="8826" y="16380"/>
                  <a:pt x="8105" y="16408"/>
                </a:cubicBezTo>
                <a:cubicBezTo>
                  <a:pt x="8248" y="15981"/>
                  <a:pt x="8361" y="15555"/>
                  <a:pt x="8504" y="15128"/>
                </a:cubicBezTo>
                <a:cubicBezTo>
                  <a:pt x="9286" y="15157"/>
                  <a:pt x="10068" y="15178"/>
                  <a:pt x="10850" y="15178"/>
                </a:cubicBezTo>
                <a:cubicBezTo>
                  <a:pt x="11632" y="15178"/>
                  <a:pt x="12414" y="15157"/>
                  <a:pt x="13196" y="15100"/>
                </a:cubicBezTo>
                <a:cubicBezTo>
                  <a:pt x="13366" y="15071"/>
                  <a:pt x="13366" y="14844"/>
                  <a:pt x="13196" y="14816"/>
                </a:cubicBezTo>
                <a:cubicBezTo>
                  <a:pt x="11688" y="14702"/>
                  <a:pt x="10210" y="14616"/>
                  <a:pt x="8703" y="14531"/>
                </a:cubicBezTo>
                <a:cubicBezTo>
                  <a:pt x="8731" y="14446"/>
                  <a:pt x="8759" y="14361"/>
                  <a:pt x="8816" y="14275"/>
                </a:cubicBezTo>
                <a:cubicBezTo>
                  <a:pt x="8816" y="14234"/>
                  <a:pt x="8771" y="14207"/>
                  <a:pt x="8735" y="14207"/>
                </a:cubicBezTo>
                <a:cubicBezTo>
                  <a:pt x="8722" y="14207"/>
                  <a:pt x="8710" y="14211"/>
                  <a:pt x="8703" y="14218"/>
                </a:cubicBezTo>
                <a:cubicBezTo>
                  <a:pt x="8646" y="14332"/>
                  <a:pt x="8617" y="14417"/>
                  <a:pt x="8560" y="14531"/>
                </a:cubicBezTo>
                <a:cubicBezTo>
                  <a:pt x="8304" y="14503"/>
                  <a:pt x="8049" y="14503"/>
                  <a:pt x="7793" y="14474"/>
                </a:cubicBezTo>
                <a:cubicBezTo>
                  <a:pt x="7878" y="14019"/>
                  <a:pt x="7935" y="13564"/>
                  <a:pt x="7992" y="13109"/>
                </a:cubicBezTo>
                <a:cubicBezTo>
                  <a:pt x="7992" y="13060"/>
                  <a:pt x="7963" y="13029"/>
                  <a:pt x="7933" y="13029"/>
                </a:cubicBezTo>
                <a:cubicBezTo>
                  <a:pt x="7912" y="13029"/>
                  <a:pt x="7890" y="13045"/>
                  <a:pt x="7878" y="13081"/>
                </a:cubicBezTo>
                <a:cubicBezTo>
                  <a:pt x="7793" y="13536"/>
                  <a:pt x="7736" y="14019"/>
                  <a:pt x="7679" y="14474"/>
                </a:cubicBezTo>
                <a:lnTo>
                  <a:pt x="7650" y="14474"/>
                </a:lnTo>
                <a:cubicBezTo>
                  <a:pt x="7366" y="14446"/>
                  <a:pt x="7110" y="14446"/>
                  <a:pt x="6826" y="14417"/>
                </a:cubicBezTo>
                <a:cubicBezTo>
                  <a:pt x="6883" y="13820"/>
                  <a:pt x="6996" y="13195"/>
                  <a:pt x="7281" y="12654"/>
                </a:cubicBezTo>
                <a:cubicBezTo>
                  <a:pt x="7321" y="12614"/>
                  <a:pt x="7276" y="12574"/>
                  <a:pt x="7236" y="12574"/>
                </a:cubicBezTo>
                <a:cubicBezTo>
                  <a:pt x="7219" y="12574"/>
                  <a:pt x="7204" y="12581"/>
                  <a:pt x="7195" y="12597"/>
                </a:cubicBezTo>
                <a:cubicBezTo>
                  <a:pt x="6826" y="13081"/>
                  <a:pt x="6740" y="13792"/>
                  <a:pt x="6712" y="14417"/>
                </a:cubicBezTo>
                <a:cubicBezTo>
                  <a:pt x="6513" y="14389"/>
                  <a:pt x="6342" y="14389"/>
                  <a:pt x="6172" y="14389"/>
                </a:cubicBezTo>
                <a:cubicBezTo>
                  <a:pt x="6200" y="13792"/>
                  <a:pt x="6314" y="13195"/>
                  <a:pt x="6598" y="12654"/>
                </a:cubicBezTo>
                <a:cubicBezTo>
                  <a:pt x="6618" y="12614"/>
                  <a:pt x="6567" y="12574"/>
                  <a:pt x="6526" y="12574"/>
                </a:cubicBezTo>
                <a:cubicBezTo>
                  <a:pt x="6509" y="12574"/>
                  <a:pt x="6493" y="12581"/>
                  <a:pt x="6485" y="12597"/>
                </a:cubicBezTo>
                <a:cubicBezTo>
                  <a:pt x="6172" y="13138"/>
                  <a:pt x="6030" y="13735"/>
                  <a:pt x="6001" y="14361"/>
                </a:cubicBezTo>
                <a:lnTo>
                  <a:pt x="5575" y="14361"/>
                </a:lnTo>
                <a:cubicBezTo>
                  <a:pt x="5575" y="14218"/>
                  <a:pt x="5575" y="14076"/>
                  <a:pt x="5575" y="13962"/>
                </a:cubicBezTo>
                <a:cubicBezTo>
                  <a:pt x="5631" y="13962"/>
                  <a:pt x="5688" y="13934"/>
                  <a:pt x="5717" y="13934"/>
                </a:cubicBezTo>
                <a:cubicBezTo>
                  <a:pt x="5725" y="13938"/>
                  <a:pt x="5732" y="13940"/>
                  <a:pt x="5738" y="13940"/>
                </a:cubicBezTo>
                <a:cubicBezTo>
                  <a:pt x="5772" y="13940"/>
                  <a:pt x="5766" y="13877"/>
                  <a:pt x="5717" y="13877"/>
                </a:cubicBezTo>
                <a:cubicBezTo>
                  <a:pt x="5688" y="13877"/>
                  <a:pt x="5631" y="13877"/>
                  <a:pt x="5603" y="13849"/>
                </a:cubicBezTo>
                <a:cubicBezTo>
                  <a:pt x="5603" y="13706"/>
                  <a:pt x="5603" y="13536"/>
                  <a:pt x="5631" y="13365"/>
                </a:cubicBezTo>
                <a:lnTo>
                  <a:pt x="5717" y="13365"/>
                </a:lnTo>
                <a:cubicBezTo>
                  <a:pt x="5774" y="13365"/>
                  <a:pt x="5774" y="13280"/>
                  <a:pt x="5717" y="13280"/>
                </a:cubicBezTo>
                <a:cubicBezTo>
                  <a:pt x="5688" y="13280"/>
                  <a:pt x="5660" y="13280"/>
                  <a:pt x="5631" y="13308"/>
                </a:cubicBezTo>
                <a:cubicBezTo>
                  <a:pt x="5688" y="12967"/>
                  <a:pt x="5774" y="12626"/>
                  <a:pt x="5887" y="12285"/>
                </a:cubicBezTo>
                <a:cubicBezTo>
                  <a:pt x="5905" y="12250"/>
                  <a:pt x="5879" y="12225"/>
                  <a:pt x="5850" y="12225"/>
                </a:cubicBezTo>
                <a:cubicBezTo>
                  <a:pt x="5832" y="12225"/>
                  <a:pt x="5813" y="12234"/>
                  <a:pt x="5802" y="12256"/>
                </a:cubicBezTo>
                <a:cubicBezTo>
                  <a:pt x="5631" y="12597"/>
                  <a:pt x="5518" y="12939"/>
                  <a:pt x="5461" y="13308"/>
                </a:cubicBezTo>
                <a:cubicBezTo>
                  <a:pt x="5233" y="13337"/>
                  <a:pt x="5006" y="13365"/>
                  <a:pt x="4778" y="13422"/>
                </a:cubicBezTo>
                <a:cubicBezTo>
                  <a:pt x="4807" y="13280"/>
                  <a:pt x="4835" y="13166"/>
                  <a:pt x="4892" y="13024"/>
                </a:cubicBezTo>
                <a:cubicBezTo>
                  <a:pt x="5063" y="12996"/>
                  <a:pt x="5233" y="12939"/>
                  <a:pt x="5376" y="12882"/>
                </a:cubicBezTo>
                <a:cubicBezTo>
                  <a:pt x="5424" y="12882"/>
                  <a:pt x="5410" y="12819"/>
                  <a:pt x="5370" y="12819"/>
                </a:cubicBezTo>
                <a:cubicBezTo>
                  <a:pt x="5363" y="12819"/>
                  <a:pt x="5355" y="12821"/>
                  <a:pt x="5347" y="12825"/>
                </a:cubicBezTo>
                <a:cubicBezTo>
                  <a:pt x="5233" y="12853"/>
                  <a:pt x="5091" y="12882"/>
                  <a:pt x="4977" y="12910"/>
                </a:cubicBezTo>
                <a:cubicBezTo>
                  <a:pt x="5034" y="12825"/>
                  <a:pt x="5091" y="12740"/>
                  <a:pt x="5176" y="12654"/>
                </a:cubicBezTo>
                <a:cubicBezTo>
                  <a:pt x="5233" y="12626"/>
                  <a:pt x="5148" y="12569"/>
                  <a:pt x="5120" y="12569"/>
                </a:cubicBezTo>
                <a:cubicBezTo>
                  <a:pt x="5091" y="12597"/>
                  <a:pt x="5063" y="12597"/>
                  <a:pt x="5063" y="12626"/>
                </a:cubicBezTo>
                <a:cubicBezTo>
                  <a:pt x="5034" y="12597"/>
                  <a:pt x="5034" y="12597"/>
                  <a:pt x="5006" y="12597"/>
                </a:cubicBezTo>
                <a:cubicBezTo>
                  <a:pt x="4807" y="12626"/>
                  <a:pt x="4608" y="12683"/>
                  <a:pt x="4409" y="12740"/>
                </a:cubicBezTo>
                <a:cubicBezTo>
                  <a:pt x="4466" y="12626"/>
                  <a:pt x="4522" y="12512"/>
                  <a:pt x="4608" y="12427"/>
                </a:cubicBezTo>
                <a:cubicBezTo>
                  <a:pt x="4631" y="12380"/>
                  <a:pt x="4578" y="12334"/>
                  <a:pt x="4543" y="12334"/>
                </a:cubicBezTo>
                <a:cubicBezTo>
                  <a:pt x="4535" y="12334"/>
                  <a:pt x="4528" y="12336"/>
                  <a:pt x="4522" y="12342"/>
                </a:cubicBezTo>
                <a:cubicBezTo>
                  <a:pt x="4409" y="12484"/>
                  <a:pt x="4323" y="12626"/>
                  <a:pt x="4238" y="12797"/>
                </a:cubicBezTo>
                <a:cubicBezTo>
                  <a:pt x="4096" y="12825"/>
                  <a:pt x="3925" y="12882"/>
                  <a:pt x="3755" y="12910"/>
                </a:cubicBezTo>
                <a:cubicBezTo>
                  <a:pt x="3755" y="12853"/>
                  <a:pt x="3783" y="12797"/>
                  <a:pt x="3783" y="12768"/>
                </a:cubicBezTo>
                <a:cubicBezTo>
                  <a:pt x="3800" y="12719"/>
                  <a:pt x="3768" y="12688"/>
                  <a:pt x="3739" y="12688"/>
                </a:cubicBezTo>
                <a:cubicBezTo>
                  <a:pt x="3718" y="12688"/>
                  <a:pt x="3698" y="12704"/>
                  <a:pt x="3698" y="12740"/>
                </a:cubicBezTo>
                <a:cubicBezTo>
                  <a:pt x="3669" y="12797"/>
                  <a:pt x="3641" y="12882"/>
                  <a:pt x="3612" y="12939"/>
                </a:cubicBezTo>
                <a:cubicBezTo>
                  <a:pt x="3413" y="12996"/>
                  <a:pt x="3214" y="13052"/>
                  <a:pt x="3015" y="13109"/>
                </a:cubicBezTo>
                <a:cubicBezTo>
                  <a:pt x="3015" y="12910"/>
                  <a:pt x="3044" y="12740"/>
                  <a:pt x="3044" y="12541"/>
                </a:cubicBezTo>
                <a:cubicBezTo>
                  <a:pt x="3584" y="12455"/>
                  <a:pt x="4153" y="12313"/>
                  <a:pt x="4693" y="12228"/>
                </a:cubicBezTo>
                <a:cubicBezTo>
                  <a:pt x="7707" y="12086"/>
                  <a:pt x="10750" y="12000"/>
                  <a:pt x="13764" y="11858"/>
                </a:cubicBezTo>
                <a:close/>
                <a:moveTo>
                  <a:pt x="3612" y="16977"/>
                </a:moveTo>
                <a:lnTo>
                  <a:pt x="3612" y="16977"/>
                </a:lnTo>
                <a:cubicBezTo>
                  <a:pt x="3669" y="17005"/>
                  <a:pt x="3698" y="17005"/>
                  <a:pt x="3755" y="17005"/>
                </a:cubicBezTo>
                <a:cubicBezTo>
                  <a:pt x="3755" y="17034"/>
                  <a:pt x="3755" y="17062"/>
                  <a:pt x="3755" y="17090"/>
                </a:cubicBezTo>
                <a:lnTo>
                  <a:pt x="3641" y="17119"/>
                </a:lnTo>
                <a:cubicBezTo>
                  <a:pt x="3641" y="17090"/>
                  <a:pt x="3641" y="17034"/>
                  <a:pt x="3612" y="16977"/>
                </a:cubicBezTo>
                <a:close/>
                <a:moveTo>
                  <a:pt x="3499" y="16977"/>
                </a:moveTo>
                <a:cubicBezTo>
                  <a:pt x="3527" y="17034"/>
                  <a:pt x="3527" y="17090"/>
                  <a:pt x="3556" y="17147"/>
                </a:cubicBezTo>
                <a:lnTo>
                  <a:pt x="3470" y="17147"/>
                </a:lnTo>
                <a:cubicBezTo>
                  <a:pt x="3470" y="17090"/>
                  <a:pt x="3470" y="17034"/>
                  <a:pt x="3499" y="16977"/>
                </a:cubicBezTo>
                <a:close/>
                <a:moveTo>
                  <a:pt x="3129" y="16891"/>
                </a:moveTo>
                <a:cubicBezTo>
                  <a:pt x="3157" y="16920"/>
                  <a:pt x="3214" y="16920"/>
                  <a:pt x="3243" y="16920"/>
                </a:cubicBezTo>
                <a:cubicBezTo>
                  <a:pt x="3271" y="17005"/>
                  <a:pt x="3300" y="17090"/>
                  <a:pt x="3328" y="17176"/>
                </a:cubicBezTo>
                <a:cubicBezTo>
                  <a:pt x="3271" y="17176"/>
                  <a:pt x="3186" y="17204"/>
                  <a:pt x="3101" y="17204"/>
                </a:cubicBezTo>
                <a:cubicBezTo>
                  <a:pt x="3101" y="17119"/>
                  <a:pt x="3129" y="17005"/>
                  <a:pt x="3129" y="16891"/>
                </a:cubicBezTo>
                <a:close/>
                <a:moveTo>
                  <a:pt x="2646" y="16778"/>
                </a:moveTo>
                <a:cubicBezTo>
                  <a:pt x="2759" y="16806"/>
                  <a:pt x="2873" y="16835"/>
                  <a:pt x="2987" y="16863"/>
                </a:cubicBezTo>
                <a:cubicBezTo>
                  <a:pt x="2987" y="16977"/>
                  <a:pt x="2987" y="17119"/>
                  <a:pt x="2958" y="17233"/>
                </a:cubicBezTo>
                <a:cubicBezTo>
                  <a:pt x="2902" y="17233"/>
                  <a:pt x="2816" y="17233"/>
                  <a:pt x="2759" y="17261"/>
                </a:cubicBezTo>
                <a:cubicBezTo>
                  <a:pt x="2702" y="17090"/>
                  <a:pt x="2674" y="16948"/>
                  <a:pt x="2646" y="16778"/>
                </a:cubicBezTo>
                <a:close/>
                <a:moveTo>
                  <a:pt x="2304" y="16664"/>
                </a:moveTo>
                <a:cubicBezTo>
                  <a:pt x="2361" y="16692"/>
                  <a:pt x="2390" y="16692"/>
                  <a:pt x="2418" y="16721"/>
                </a:cubicBezTo>
                <a:cubicBezTo>
                  <a:pt x="2447" y="16835"/>
                  <a:pt x="2475" y="16948"/>
                  <a:pt x="2503" y="17062"/>
                </a:cubicBezTo>
                <a:cubicBezTo>
                  <a:pt x="2503" y="17147"/>
                  <a:pt x="2503" y="17204"/>
                  <a:pt x="2503" y="17261"/>
                </a:cubicBezTo>
                <a:cubicBezTo>
                  <a:pt x="2475" y="17290"/>
                  <a:pt x="2418" y="17290"/>
                  <a:pt x="2390" y="17290"/>
                </a:cubicBezTo>
                <a:cubicBezTo>
                  <a:pt x="2390" y="17062"/>
                  <a:pt x="2333" y="16863"/>
                  <a:pt x="2219" y="16664"/>
                </a:cubicBezTo>
                <a:close/>
                <a:moveTo>
                  <a:pt x="3954" y="17176"/>
                </a:moveTo>
                <a:cubicBezTo>
                  <a:pt x="3954" y="17261"/>
                  <a:pt x="3954" y="17346"/>
                  <a:pt x="3954" y="17432"/>
                </a:cubicBezTo>
                <a:cubicBezTo>
                  <a:pt x="3925" y="17346"/>
                  <a:pt x="3897" y="17261"/>
                  <a:pt x="3868" y="17176"/>
                </a:cubicBezTo>
                <a:close/>
                <a:moveTo>
                  <a:pt x="4266" y="17119"/>
                </a:moveTo>
                <a:cubicBezTo>
                  <a:pt x="4238" y="17290"/>
                  <a:pt x="4238" y="17489"/>
                  <a:pt x="4238" y="17659"/>
                </a:cubicBezTo>
                <a:cubicBezTo>
                  <a:pt x="4181" y="17688"/>
                  <a:pt x="4124" y="17688"/>
                  <a:pt x="4067" y="17688"/>
                </a:cubicBezTo>
                <a:cubicBezTo>
                  <a:pt x="4067" y="17517"/>
                  <a:pt x="4067" y="17318"/>
                  <a:pt x="4067" y="17147"/>
                </a:cubicBezTo>
                <a:cubicBezTo>
                  <a:pt x="4124" y="17147"/>
                  <a:pt x="4210" y="17119"/>
                  <a:pt x="4266" y="17119"/>
                </a:cubicBezTo>
                <a:close/>
                <a:moveTo>
                  <a:pt x="3783" y="17204"/>
                </a:moveTo>
                <a:cubicBezTo>
                  <a:pt x="3812" y="17375"/>
                  <a:pt x="3868" y="17545"/>
                  <a:pt x="3925" y="17716"/>
                </a:cubicBezTo>
                <a:cubicBezTo>
                  <a:pt x="3840" y="17716"/>
                  <a:pt x="3755" y="17744"/>
                  <a:pt x="3669" y="17744"/>
                </a:cubicBezTo>
                <a:cubicBezTo>
                  <a:pt x="3612" y="17574"/>
                  <a:pt x="3556" y="17403"/>
                  <a:pt x="3499" y="17261"/>
                </a:cubicBezTo>
                <a:cubicBezTo>
                  <a:pt x="3527" y="17233"/>
                  <a:pt x="3556" y="17233"/>
                  <a:pt x="3584" y="17233"/>
                </a:cubicBezTo>
                <a:cubicBezTo>
                  <a:pt x="3612" y="17375"/>
                  <a:pt x="3669" y="17517"/>
                  <a:pt x="3698" y="17659"/>
                </a:cubicBezTo>
                <a:cubicBezTo>
                  <a:pt x="3698" y="17681"/>
                  <a:pt x="3714" y="17690"/>
                  <a:pt x="3733" y="17690"/>
                </a:cubicBezTo>
                <a:cubicBezTo>
                  <a:pt x="3764" y="17690"/>
                  <a:pt x="3801" y="17666"/>
                  <a:pt x="3783" y="17631"/>
                </a:cubicBezTo>
                <a:cubicBezTo>
                  <a:pt x="3755" y="17489"/>
                  <a:pt x="3726" y="17346"/>
                  <a:pt x="3669" y="17233"/>
                </a:cubicBezTo>
                <a:lnTo>
                  <a:pt x="3783" y="17204"/>
                </a:lnTo>
                <a:close/>
                <a:moveTo>
                  <a:pt x="3470" y="17489"/>
                </a:moveTo>
                <a:cubicBezTo>
                  <a:pt x="3499" y="17574"/>
                  <a:pt x="3527" y="17659"/>
                  <a:pt x="3556" y="17773"/>
                </a:cubicBezTo>
                <a:lnTo>
                  <a:pt x="3442" y="17773"/>
                </a:lnTo>
                <a:cubicBezTo>
                  <a:pt x="3442" y="17688"/>
                  <a:pt x="3442" y="17574"/>
                  <a:pt x="3470" y="17489"/>
                </a:cubicBezTo>
                <a:close/>
                <a:moveTo>
                  <a:pt x="2958" y="17318"/>
                </a:moveTo>
                <a:cubicBezTo>
                  <a:pt x="2958" y="17489"/>
                  <a:pt x="2930" y="17659"/>
                  <a:pt x="2930" y="17801"/>
                </a:cubicBezTo>
                <a:cubicBezTo>
                  <a:pt x="2873" y="17659"/>
                  <a:pt x="2816" y="17489"/>
                  <a:pt x="2788" y="17346"/>
                </a:cubicBezTo>
                <a:cubicBezTo>
                  <a:pt x="2845" y="17346"/>
                  <a:pt x="2902" y="17346"/>
                  <a:pt x="2958" y="17318"/>
                </a:cubicBezTo>
                <a:close/>
                <a:moveTo>
                  <a:pt x="3328" y="17290"/>
                </a:moveTo>
                <a:cubicBezTo>
                  <a:pt x="3328" y="17460"/>
                  <a:pt x="3328" y="17602"/>
                  <a:pt x="3300" y="17773"/>
                </a:cubicBezTo>
                <a:cubicBezTo>
                  <a:pt x="3243" y="17801"/>
                  <a:pt x="3157" y="17801"/>
                  <a:pt x="3072" y="17801"/>
                </a:cubicBezTo>
                <a:cubicBezTo>
                  <a:pt x="3101" y="17631"/>
                  <a:pt x="3101" y="17460"/>
                  <a:pt x="3101" y="17318"/>
                </a:cubicBezTo>
                <a:cubicBezTo>
                  <a:pt x="3186" y="17290"/>
                  <a:pt x="3243" y="17290"/>
                  <a:pt x="3328" y="17290"/>
                </a:cubicBezTo>
                <a:close/>
                <a:moveTo>
                  <a:pt x="2503" y="17375"/>
                </a:moveTo>
                <a:cubicBezTo>
                  <a:pt x="2503" y="17517"/>
                  <a:pt x="2503" y="17659"/>
                  <a:pt x="2503" y="17830"/>
                </a:cubicBezTo>
                <a:lnTo>
                  <a:pt x="2162" y="17830"/>
                </a:lnTo>
                <a:cubicBezTo>
                  <a:pt x="2276" y="17716"/>
                  <a:pt x="2361" y="17574"/>
                  <a:pt x="2390" y="17432"/>
                </a:cubicBezTo>
                <a:cubicBezTo>
                  <a:pt x="2390" y="17403"/>
                  <a:pt x="2390" y="17403"/>
                  <a:pt x="2390" y="17375"/>
                </a:cubicBezTo>
                <a:close/>
                <a:moveTo>
                  <a:pt x="2617" y="17460"/>
                </a:moveTo>
                <a:cubicBezTo>
                  <a:pt x="2674" y="17574"/>
                  <a:pt x="2702" y="17688"/>
                  <a:pt x="2759" y="17773"/>
                </a:cubicBezTo>
                <a:cubicBezTo>
                  <a:pt x="2759" y="17801"/>
                  <a:pt x="2759" y="17801"/>
                  <a:pt x="2788" y="17801"/>
                </a:cubicBezTo>
                <a:cubicBezTo>
                  <a:pt x="2788" y="17801"/>
                  <a:pt x="2788" y="17801"/>
                  <a:pt x="2788" y="17830"/>
                </a:cubicBezTo>
                <a:lnTo>
                  <a:pt x="2646" y="17830"/>
                </a:lnTo>
                <a:cubicBezTo>
                  <a:pt x="2646" y="17688"/>
                  <a:pt x="2646" y="17574"/>
                  <a:pt x="2617" y="17460"/>
                </a:cubicBezTo>
                <a:close/>
                <a:moveTo>
                  <a:pt x="4238" y="17801"/>
                </a:moveTo>
                <a:cubicBezTo>
                  <a:pt x="4238" y="17944"/>
                  <a:pt x="4238" y="18086"/>
                  <a:pt x="4238" y="18228"/>
                </a:cubicBezTo>
                <a:cubicBezTo>
                  <a:pt x="4181" y="18228"/>
                  <a:pt x="4124" y="18228"/>
                  <a:pt x="4067" y="18256"/>
                </a:cubicBezTo>
                <a:lnTo>
                  <a:pt x="4039" y="18256"/>
                </a:lnTo>
                <a:cubicBezTo>
                  <a:pt x="4039" y="18199"/>
                  <a:pt x="4039" y="18171"/>
                  <a:pt x="4039" y="18143"/>
                </a:cubicBezTo>
                <a:cubicBezTo>
                  <a:pt x="4047" y="18150"/>
                  <a:pt x="4058" y="18154"/>
                  <a:pt x="4071" y="18154"/>
                </a:cubicBezTo>
                <a:cubicBezTo>
                  <a:pt x="4105" y="18154"/>
                  <a:pt x="4145" y="18127"/>
                  <a:pt x="4124" y="18086"/>
                </a:cubicBezTo>
                <a:cubicBezTo>
                  <a:pt x="4096" y="18000"/>
                  <a:pt x="4067" y="17915"/>
                  <a:pt x="4039" y="17830"/>
                </a:cubicBezTo>
                <a:cubicBezTo>
                  <a:pt x="4124" y="17801"/>
                  <a:pt x="4181" y="17801"/>
                  <a:pt x="4238" y="17801"/>
                </a:cubicBezTo>
                <a:close/>
                <a:moveTo>
                  <a:pt x="2816" y="17944"/>
                </a:moveTo>
                <a:cubicBezTo>
                  <a:pt x="2873" y="18029"/>
                  <a:pt x="2902" y="18114"/>
                  <a:pt x="2930" y="18171"/>
                </a:cubicBezTo>
                <a:cubicBezTo>
                  <a:pt x="2930" y="18228"/>
                  <a:pt x="2930" y="18256"/>
                  <a:pt x="2930" y="18285"/>
                </a:cubicBezTo>
                <a:cubicBezTo>
                  <a:pt x="2816" y="18285"/>
                  <a:pt x="2731" y="18256"/>
                  <a:pt x="2646" y="18256"/>
                </a:cubicBezTo>
                <a:cubicBezTo>
                  <a:pt x="2646" y="18143"/>
                  <a:pt x="2646" y="18057"/>
                  <a:pt x="2646" y="17944"/>
                </a:cubicBezTo>
                <a:close/>
                <a:moveTo>
                  <a:pt x="3925" y="17830"/>
                </a:moveTo>
                <a:cubicBezTo>
                  <a:pt x="3925" y="17972"/>
                  <a:pt x="3925" y="18114"/>
                  <a:pt x="3925" y="18256"/>
                </a:cubicBezTo>
                <a:cubicBezTo>
                  <a:pt x="3755" y="18285"/>
                  <a:pt x="3584" y="18285"/>
                  <a:pt x="3442" y="18285"/>
                </a:cubicBezTo>
                <a:cubicBezTo>
                  <a:pt x="3442" y="18171"/>
                  <a:pt x="3442" y="18029"/>
                  <a:pt x="3442" y="17887"/>
                </a:cubicBezTo>
                <a:cubicBezTo>
                  <a:pt x="3612" y="17887"/>
                  <a:pt x="3755" y="17858"/>
                  <a:pt x="3925" y="17830"/>
                </a:cubicBezTo>
                <a:close/>
                <a:moveTo>
                  <a:pt x="3300" y="17915"/>
                </a:moveTo>
                <a:cubicBezTo>
                  <a:pt x="3300" y="18029"/>
                  <a:pt x="3300" y="18171"/>
                  <a:pt x="3300" y="18313"/>
                </a:cubicBezTo>
                <a:cubicBezTo>
                  <a:pt x="3243" y="18313"/>
                  <a:pt x="3186" y="18313"/>
                  <a:pt x="3129" y="18285"/>
                </a:cubicBezTo>
                <a:cubicBezTo>
                  <a:pt x="3101" y="18256"/>
                  <a:pt x="3072" y="18228"/>
                  <a:pt x="3072" y="18171"/>
                </a:cubicBezTo>
                <a:cubicBezTo>
                  <a:pt x="3072" y="18086"/>
                  <a:pt x="3072" y="18000"/>
                  <a:pt x="3072" y="17915"/>
                </a:cubicBezTo>
                <a:close/>
                <a:moveTo>
                  <a:pt x="3300" y="18427"/>
                </a:moveTo>
                <a:cubicBezTo>
                  <a:pt x="3300" y="18512"/>
                  <a:pt x="3271" y="18598"/>
                  <a:pt x="3271" y="18683"/>
                </a:cubicBezTo>
                <a:cubicBezTo>
                  <a:pt x="3243" y="18598"/>
                  <a:pt x="3214" y="18512"/>
                  <a:pt x="3157" y="18427"/>
                </a:cubicBezTo>
                <a:close/>
                <a:moveTo>
                  <a:pt x="4949" y="18256"/>
                </a:moveTo>
                <a:cubicBezTo>
                  <a:pt x="4949" y="18399"/>
                  <a:pt x="4921" y="18541"/>
                  <a:pt x="4921" y="18683"/>
                </a:cubicBezTo>
                <a:cubicBezTo>
                  <a:pt x="4721" y="18711"/>
                  <a:pt x="4551" y="18740"/>
                  <a:pt x="4380" y="18768"/>
                </a:cubicBezTo>
                <a:cubicBezTo>
                  <a:pt x="4352" y="18626"/>
                  <a:pt x="4352" y="18484"/>
                  <a:pt x="4352" y="18342"/>
                </a:cubicBezTo>
                <a:cubicBezTo>
                  <a:pt x="4551" y="18313"/>
                  <a:pt x="4750" y="18285"/>
                  <a:pt x="4949" y="18256"/>
                </a:cubicBezTo>
                <a:close/>
                <a:moveTo>
                  <a:pt x="4238" y="18342"/>
                </a:moveTo>
                <a:cubicBezTo>
                  <a:pt x="4238" y="18484"/>
                  <a:pt x="4238" y="18654"/>
                  <a:pt x="4238" y="18797"/>
                </a:cubicBezTo>
                <a:cubicBezTo>
                  <a:pt x="4181" y="18797"/>
                  <a:pt x="4096" y="18825"/>
                  <a:pt x="4039" y="18825"/>
                </a:cubicBezTo>
                <a:cubicBezTo>
                  <a:pt x="4039" y="18683"/>
                  <a:pt x="4039" y="18512"/>
                  <a:pt x="4039" y="18370"/>
                </a:cubicBezTo>
                <a:lnTo>
                  <a:pt x="4067" y="18370"/>
                </a:lnTo>
                <a:cubicBezTo>
                  <a:pt x="4124" y="18370"/>
                  <a:pt x="4181" y="18370"/>
                  <a:pt x="4238" y="18342"/>
                </a:cubicBezTo>
                <a:close/>
                <a:moveTo>
                  <a:pt x="3925" y="18399"/>
                </a:moveTo>
                <a:cubicBezTo>
                  <a:pt x="3925" y="18541"/>
                  <a:pt x="3925" y="18683"/>
                  <a:pt x="3925" y="18854"/>
                </a:cubicBezTo>
                <a:cubicBezTo>
                  <a:pt x="3840" y="18854"/>
                  <a:pt x="3783" y="18882"/>
                  <a:pt x="3698" y="18882"/>
                </a:cubicBezTo>
                <a:lnTo>
                  <a:pt x="3413" y="18882"/>
                </a:lnTo>
                <a:cubicBezTo>
                  <a:pt x="3413" y="18740"/>
                  <a:pt x="3413" y="18569"/>
                  <a:pt x="3442" y="18427"/>
                </a:cubicBezTo>
                <a:cubicBezTo>
                  <a:pt x="3584" y="18399"/>
                  <a:pt x="3755" y="18399"/>
                  <a:pt x="3925" y="18399"/>
                </a:cubicBezTo>
                <a:close/>
                <a:moveTo>
                  <a:pt x="4892" y="18797"/>
                </a:moveTo>
                <a:lnTo>
                  <a:pt x="4892" y="18882"/>
                </a:lnTo>
                <a:lnTo>
                  <a:pt x="4437" y="18882"/>
                </a:lnTo>
                <a:cubicBezTo>
                  <a:pt x="4608" y="18854"/>
                  <a:pt x="4750" y="18825"/>
                  <a:pt x="4892" y="18797"/>
                </a:cubicBezTo>
                <a:close/>
                <a:moveTo>
                  <a:pt x="2646" y="18370"/>
                </a:moveTo>
                <a:cubicBezTo>
                  <a:pt x="2731" y="18370"/>
                  <a:pt x="2816" y="18399"/>
                  <a:pt x="2902" y="18399"/>
                </a:cubicBezTo>
                <a:cubicBezTo>
                  <a:pt x="2902" y="18569"/>
                  <a:pt x="2902" y="18740"/>
                  <a:pt x="2902" y="18910"/>
                </a:cubicBezTo>
                <a:lnTo>
                  <a:pt x="2646" y="18910"/>
                </a:lnTo>
                <a:cubicBezTo>
                  <a:pt x="2646" y="18740"/>
                  <a:pt x="2646" y="18541"/>
                  <a:pt x="2646" y="18370"/>
                </a:cubicBezTo>
                <a:close/>
                <a:moveTo>
                  <a:pt x="3044" y="18512"/>
                </a:moveTo>
                <a:cubicBezTo>
                  <a:pt x="3101" y="18626"/>
                  <a:pt x="3157" y="18740"/>
                  <a:pt x="3214" y="18854"/>
                </a:cubicBezTo>
                <a:cubicBezTo>
                  <a:pt x="3243" y="18882"/>
                  <a:pt x="3243" y="18882"/>
                  <a:pt x="3271" y="18882"/>
                </a:cubicBezTo>
                <a:cubicBezTo>
                  <a:pt x="3214" y="18882"/>
                  <a:pt x="3129" y="18882"/>
                  <a:pt x="3044" y="18910"/>
                </a:cubicBezTo>
                <a:cubicBezTo>
                  <a:pt x="3044" y="18768"/>
                  <a:pt x="3044" y="18626"/>
                  <a:pt x="3044" y="18512"/>
                </a:cubicBezTo>
                <a:close/>
                <a:moveTo>
                  <a:pt x="2503" y="17944"/>
                </a:moveTo>
                <a:cubicBezTo>
                  <a:pt x="2503" y="18029"/>
                  <a:pt x="2503" y="18114"/>
                  <a:pt x="2503" y="18199"/>
                </a:cubicBezTo>
                <a:cubicBezTo>
                  <a:pt x="2447" y="18199"/>
                  <a:pt x="2390" y="18171"/>
                  <a:pt x="2361" y="18171"/>
                </a:cubicBezTo>
                <a:cubicBezTo>
                  <a:pt x="2352" y="18168"/>
                  <a:pt x="2343" y="18167"/>
                  <a:pt x="2335" y="18167"/>
                </a:cubicBezTo>
                <a:cubicBezTo>
                  <a:pt x="2271" y="18167"/>
                  <a:pt x="2257" y="18259"/>
                  <a:pt x="2333" y="18285"/>
                </a:cubicBezTo>
                <a:cubicBezTo>
                  <a:pt x="2390" y="18313"/>
                  <a:pt x="2447" y="18313"/>
                  <a:pt x="2503" y="18342"/>
                </a:cubicBezTo>
                <a:cubicBezTo>
                  <a:pt x="2503" y="18512"/>
                  <a:pt x="2503" y="18711"/>
                  <a:pt x="2503" y="18910"/>
                </a:cubicBezTo>
                <a:lnTo>
                  <a:pt x="2105" y="18910"/>
                </a:lnTo>
                <a:cubicBezTo>
                  <a:pt x="2105" y="18939"/>
                  <a:pt x="2077" y="18939"/>
                  <a:pt x="2077" y="18939"/>
                </a:cubicBezTo>
                <a:cubicBezTo>
                  <a:pt x="1963" y="18825"/>
                  <a:pt x="1878" y="18711"/>
                  <a:pt x="1821" y="18569"/>
                </a:cubicBezTo>
                <a:cubicBezTo>
                  <a:pt x="1736" y="18313"/>
                  <a:pt x="1878" y="18143"/>
                  <a:pt x="2077" y="17944"/>
                </a:cubicBezTo>
                <a:close/>
                <a:moveTo>
                  <a:pt x="14475" y="16977"/>
                </a:moveTo>
                <a:lnTo>
                  <a:pt x="14475" y="16977"/>
                </a:lnTo>
                <a:cubicBezTo>
                  <a:pt x="14248" y="17233"/>
                  <a:pt x="14134" y="17545"/>
                  <a:pt x="14219" y="17887"/>
                </a:cubicBezTo>
                <a:cubicBezTo>
                  <a:pt x="14333" y="18399"/>
                  <a:pt x="14845" y="18683"/>
                  <a:pt x="15215" y="18967"/>
                </a:cubicBezTo>
                <a:cubicBezTo>
                  <a:pt x="15613" y="19309"/>
                  <a:pt x="15584" y="19337"/>
                  <a:pt x="15186" y="19678"/>
                </a:cubicBezTo>
                <a:cubicBezTo>
                  <a:pt x="14959" y="19906"/>
                  <a:pt x="14674" y="20105"/>
                  <a:pt x="14418" y="20304"/>
                </a:cubicBezTo>
                <a:cubicBezTo>
                  <a:pt x="14162" y="20474"/>
                  <a:pt x="14134" y="20759"/>
                  <a:pt x="14333" y="20958"/>
                </a:cubicBezTo>
                <a:cubicBezTo>
                  <a:pt x="14362" y="21015"/>
                  <a:pt x="14418" y="21072"/>
                  <a:pt x="14447" y="21100"/>
                </a:cubicBezTo>
                <a:cubicBezTo>
                  <a:pt x="13711" y="20878"/>
                  <a:pt x="12907" y="20805"/>
                  <a:pt x="12095" y="20805"/>
                </a:cubicBezTo>
                <a:cubicBezTo>
                  <a:pt x="11245" y="20805"/>
                  <a:pt x="10385" y="20885"/>
                  <a:pt x="9584" y="20958"/>
                </a:cubicBezTo>
                <a:cubicBezTo>
                  <a:pt x="9584" y="20958"/>
                  <a:pt x="9584" y="20958"/>
                  <a:pt x="9584" y="20929"/>
                </a:cubicBezTo>
                <a:cubicBezTo>
                  <a:pt x="9556" y="20958"/>
                  <a:pt x="9499" y="20958"/>
                  <a:pt x="9470" y="20958"/>
                </a:cubicBezTo>
                <a:cubicBezTo>
                  <a:pt x="9470" y="20958"/>
                  <a:pt x="9470" y="20986"/>
                  <a:pt x="9470" y="20986"/>
                </a:cubicBezTo>
                <a:lnTo>
                  <a:pt x="9442" y="20986"/>
                </a:lnTo>
                <a:cubicBezTo>
                  <a:pt x="9385" y="20986"/>
                  <a:pt x="9357" y="21015"/>
                  <a:pt x="9300" y="21015"/>
                </a:cubicBezTo>
                <a:cubicBezTo>
                  <a:pt x="8553" y="21211"/>
                  <a:pt x="7413" y="21272"/>
                  <a:pt x="6291" y="21272"/>
                </a:cubicBezTo>
                <a:cubicBezTo>
                  <a:pt x="5790" y="21272"/>
                  <a:pt x="5292" y="21260"/>
                  <a:pt x="4835" y="21242"/>
                </a:cubicBezTo>
                <a:lnTo>
                  <a:pt x="4494" y="21242"/>
                </a:lnTo>
                <a:cubicBezTo>
                  <a:pt x="4437" y="21242"/>
                  <a:pt x="4380" y="21214"/>
                  <a:pt x="4352" y="21214"/>
                </a:cubicBezTo>
                <a:cubicBezTo>
                  <a:pt x="4352" y="21242"/>
                  <a:pt x="4352" y="21242"/>
                  <a:pt x="4352" y="21242"/>
                </a:cubicBezTo>
                <a:lnTo>
                  <a:pt x="4295" y="21242"/>
                </a:lnTo>
                <a:lnTo>
                  <a:pt x="4295" y="21214"/>
                </a:lnTo>
                <a:lnTo>
                  <a:pt x="4210" y="21214"/>
                </a:lnTo>
                <a:cubicBezTo>
                  <a:pt x="4210" y="21214"/>
                  <a:pt x="4210" y="21214"/>
                  <a:pt x="4210" y="21242"/>
                </a:cubicBezTo>
                <a:cubicBezTo>
                  <a:pt x="4096" y="21214"/>
                  <a:pt x="3982" y="21214"/>
                  <a:pt x="3868" y="21214"/>
                </a:cubicBezTo>
                <a:cubicBezTo>
                  <a:pt x="3868" y="21214"/>
                  <a:pt x="3868" y="21214"/>
                  <a:pt x="3868" y="21185"/>
                </a:cubicBezTo>
                <a:lnTo>
                  <a:pt x="3783" y="21185"/>
                </a:lnTo>
                <a:cubicBezTo>
                  <a:pt x="3783" y="21185"/>
                  <a:pt x="3755" y="21214"/>
                  <a:pt x="3755" y="21214"/>
                </a:cubicBezTo>
                <a:cubicBezTo>
                  <a:pt x="3669" y="21214"/>
                  <a:pt x="3556" y="21185"/>
                  <a:pt x="3442" y="21185"/>
                </a:cubicBezTo>
                <a:lnTo>
                  <a:pt x="3442" y="21157"/>
                </a:lnTo>
                <a:lnTo>
                  <a:pt x="3300" y="21157"/>
                </a:lnTo>
                <a:cubicBezTo>
                  <a:pt x="3214" y="21157"/>
                  <a:pt x="3101" y="21157"/>
                  <a:pt x="3015" y="21128"/>
                </a:cubicBezTo>
                <a:lnTo>
                  <a:pt x="2902" y="21128"/>
                </a:lnTo>
                <a:cubicBezTo>
                  <a:pt x="2845" y="21128"/>
                  <a:pt x="2816" y="21128"/>
                  <a:pt x="2788" y="21100"/>
                </a:cubicBezTo>
                <a:lnTo>
                  <a:pt x="2646" y="21100"/>
                </a:lnTo>
                <a:cubicBezTo>
                  <a:pt x="2560" y="21072"/>
                  <a:pt x="2447" y="21072"/>
                  <a:pt x="2361" y="21043"/>
                </a:cubicBezTo>
                <a:cubicBezTo>
                  <a:pt x="2247" y="21043"/>
                  <a:pt x="2191" y="21185"/>
                  <a:pt x="2304" y="21242"/>
                </a:cubicBezTo>
                <a:cubicBezTo>
                  <a:pt x="2418" y="21271"/>
                  <a:pt x="2503" y="21299"/>
                  <a:pt x="2589" y="21328"/>
                </a:cubicBezTo>
                <a:lnTo>
                  <a:pt x="3015" y="21413"/>
                </a:lnTo>
                <a:cubicBezTo>
                  <a:pt x="3015" y="21413"/>
                  <a:pt x="3044" y="21413"/>
                  <a:pt x="3072" y="21441"/>
                </a:cubicBezTo>
                <a:cubicBezTo>
                  <a:pt x="3934" y="21680"/>
                  <a:pt x="4789" y="21752"/>
                  <a:pt x="5644" y="21752"/>
                </a:cubicBezTo>
                <a:cubicBezTo>
                  <a:pt x="6623" y="21752"/>
                  <a:pt x="7602" y="21657"/>
                  <a:pt x="8589" y="21612"/>
                </a:cubicBezTo>
                <a:lnTo>
                  <a:pt x="8873" y="21612"/>
                </a:lnTo>
                <a:cubicBezTo>
                  <a:pt x="9044" y="21583"/>
                  <a:pt x="9186" y="21583"/>
                  <a:pt x="9357" y="21555"/>
                </a:cubicBezTo>
                <a:cubicBezTo>
                  <a:pt x="9357" y="21583"/>
                  <a:pt x="9357" y="21583"/>
                  <a:pt x="9357" y="21612"/>
                </a:cubicBezTo>
                <a:lnTo>
                  <a:pt x="9442" y="21612"/>
                </a:lnTo>
                <a:cubicBezTo>
                  <a:pt x="9442" y="21583"/>
                  <a:pt x="9470" y="21583"/>
                  <a:pt x="9470" y="21555"/>
                </a:cubicBezTo>
                <a:cubicBezTo>
                  <a:pt x="10210" y="21498"/>
                  <a:pt x="10949" y="21470"/>
                  <a:pt x="11717" y="21470"/>
                </a:cubicBezTo>
                <a:cubicBezTo>
                  <a:pt x="11798" y="21468"/>
                  <a:pt x="11880" y="21467"/>
                  <a:pt x="11961" y="21467"/>
                </a:cubicBezTo>
                <a:cubicBezTo>
                  <a:pt x="12957" y="21467"/>
                  <a:pt x="13931" y="21618"/>
                  <a:pt x="14930" y="21697"/>
                </a:cubicBezTo>
                <a:cubicBezTo>
                  <a:pt x="15016" y="21697"/>
                  <a:pt x="15101" y="21640"/>
                  <a:pt x="15129" y="21555"/>
                </a:cubicBezTo>
                <a:cubicBezTo>
                  <a:pt x="15158" y="21583"/>
                  <a:pt x="15158" y="21583"/>
                  <a:pt x="15186" y="21583"/>
                </a:cubicBezTo>
                <a:cubicBezTo>
                  <a:pt x="15499" y="21783"/>
                  <a:pt x="15954" y="21925"/>
                  <a:pt x="15613" y="22266"/>
                </a:cubicBezTo>
                <a:cubicBezTo>
                  <a:pt x="15243" y="22664"/>
                  <a:pt x="14703" y="22664"/>
                  <a:pt x="14589" y="23290"/>
                </a:cubicBezTo>
                <a:cubicBezTo>
                  <a:pt x="14077" y="23187"/>
                  <a:pt x="13545" y="23167"/>
                  <a:pt x="13010" y="23167"/>
                </a:cubicBezTo>
                <a:cubicBezTo>
                  <a:pt x="12654" y="23167"/>
                  <a:pt x="12297" y="23176"/>
                  <a:pt x="11944" y="23176"/>
                </a:cubicBezTo>
                <a:cubicBezTo>
                  <a:pt x="10921" y="23176"/>
                  <a:pt x="9897" y="23176"/>
                  <a:pt x="8873" y="23204"/>
                </a:cubicBezTo>
                <a:lnTo>
                  <a:pt x="7622" y="23204"/>
                </a:lnTo>
                <a:cubicBezTo>
                  <a:pt x="6780" y="23226"/>
                  <a:pt x="5921" y="23280"/>
                  <a:pt x="5071" y="23280"/>
                </a:cubicBezTo>
                <a:cubicBezTo>
                  <a:pt x="4802" y="23280"/>
                  <a:pt x="4533" y="23275"/>
                  <a:pt x="4266" y="23261"/>
                </a:cubicBezTo>
                <a:lnTo>
                  <a:pt x="4067" y="23261"/>
                </a:lnTo>
                <a:lnTo>
                  <a:pt x="4039" y="23233"/>
                </a:lnTo>
                <a:lnTo>
                  <a:pt x="3925" y="23261"/>
                </a:lnTo>
                <a:cubicBezTo>
                  <a:pt x="3925" y="23261"/>
                  <a:pt x="3925" y="23261"/>
                  <a:pt x="3925" y="23290"/>
                </a:cubicBezTo>
                <a:cubicBezTo>
                  <a:pt x="3669" y="23290"/>
                  <a:pt x="3413" y="23318"/>
                  <a:pt x="3186" y="23347"/>
                </a:cubicBezTo>
                <a:cubicBezTo>
                  <a:pt x="3186" y="23347"/>
                  <a:pt x="3186" y="23347"/>
                  <a:pt x="3186" y="23318"/>
                </a:cubicBezTo>
                <a:lnTo>
                  <a:pt x="3044" y="23347"/>
                </a:lnTo>
                <a:lnTo>
                  <a:pt x="3015" y="23347"/>
                </a:lnTo>
                <a:lnTo>
                  <a:pt x="2873" y="23375"/>
                </a:lnTo>
                <a:lnTo>
                  <a:pt x="2759" y="23375"/>
                </a:lnTo>
                <a:cubicBezTo>
                  <a:pt x="2759" y="23375"/>
                  <a:pt x="2816" y="23062"/>
                  <a:pt x="2902" y="22664"/>
                </a:cubicBezTo>
                <a:cubicBezTo>
                  <a:pt x="2902" y="22607"/>
                  <a:pt x="2902" y="22550"/>
                  <a:pt x="2902" y="22493"/>
                </a:cubicBezTo>
                <a:cubicBezTo>
                  <a:pt x="2873" y="22437"/>
                  <a:pt x="2845" y="22351"/>
                  <a:pt x="2816" y="22294"/>
                </a:cubicBezTo>
                <a:cubicBezTo>
                  <a:pt x="2788" y="22237"/>
                  <a:pt x="2759" y="22209"/>
                  <a:pt x="2731" y="22181"/>
                </a:cubicBezTo>
                <a:cubicBezTo>
                  <a:pt x="2731" y="22209"/>
                  <a:pt x="2731" y="22209"/>
                  <a:pt x="2731" y="22209"/>
                </a:cubicBezTo>
                <a:cubicBezTo>
                  <a:pt x="2646" y="22124"/>
                  <a:pt x="2532" y="22038"/>
                  <a:pt x="2418" y="21953"/>
                </a:cubicBezTo>
                <a:cubicBezTo>
                  <a:pt x="2276" y="21811"/>
                  <a:pt x="2105" y="21669"/>
                  <a:pt x="2048" y="21498"/>
                </a:cubicBezTo>
                <a:cubicBezTo>
                  <a:pt x="1963" y="21185"/>
                  <a:pt x="2105" y="21271"/>
                  <a:pt x="2304" y="20986"/>
                </a:cubicBezTo>
                <a:lnTo>
                  <a:pt x="2333" y="20986"/>
                </a:lnTo>
                <a:cubicBezTo>
                  <a:pt x="2304" y="20929"/>
                  <a:pt x="2333" y="20901"/>
                  <a:pt x="2390" y="20873"/>
                </a:cubicBezTo>
                <a:cubicBezTo>
                  <a:pt x="2447" y="20759"/>
                  <a:pt x="2532" y="20645"/>
                  <a:pt x="2560" y="20503"/>
                </a:cubicBezTo>
                <a:cubicBezTo>
                  <a:pt x="2646" y="20218"/>
                  <a:pt x="2702" y="19849"/>
                  <a:pt x="2702" y="19764"/>
                </a:cubicBezTo>
                <a:cubicBezTo>
                  <a:pt x="2702" y="19735"/>
                  <a:pt x="2674" y="19707"/>
                  <a:pt x="2674" y="19678"/>
                </a:cubicBezTo>
                <a:cubicBezTo>
                  <a:pt x="2646" y="19593"/>
                  <a:pt x="2589" y="19479"/>
                  <a:pt x="2532" y="19394"/>
                </a:cubicBezTo>
                <a:cubicBezTo>
                  <a:pt x="2447" y="19337"/>
                  <a:pt x="2390" y="19252"/>
                  <a:pt x="2304" y="19166"/>
                </a:cubicBezTo>
                <a:lnTo>
                  <a:pt x="2361" y="19166"/>
                </a:lnTo>
                <a:cubicBezTo>
                  <a:pt x="2361" y="19166"/>
                  <a:pt x="7053" y="19337"/>
                  <a:pt x="7167" y="19337"/>
                </a:cubicBezTo>
                <a:cubicBezTo>
                  <a:pt x="7878" y="19365"/>
                  <a:pt x="8560" y="19394"/>
                  <a:pt x="9271" y="19394"/>
                </a:cubicBezTo>
                <a:cubicBezTo>
                  <a:pt x="9698" y="19422"/>
                  <a:pt x="10153" y="19451"/>
                  <a:pt x="10636" y="19508"/>
                </a:cubicBezTo>
                <a:cubicBezTo>
                  <a:pt x="10693" y="19536"/>
                  <a:pt x="10722" y="19536"/>
                  <a:pt x="10778" y="19536"/>
                </a:cubicBezTo>
                <a:cubicBezTo>
                  <a:pt x="10778" y="19508"/>
                  <a:pt x="10778" y="19508"/>
                  <a:pt x="10778" y="19508"/>
                </a:cubicBezTo>
                <a:cubicBezTo>
                  <a:pt x="11196" y="19535"/>
                  <a:pt x="11620" y="19560"/>
                  <a:pt x="12039" y="19560"/>
                </a:cubicBezTo>
                <a:cubicBezTo>
                  <a:pt x="12901" y="19560"/>
                  <a:pt x="13738" y="19455"/>
                  <a:pt x="14447" y="19053"/>
                </a:cubicBezTo>
                <a:cubicBezTo>
                  <a:pt x="14555" y="18999"/>
                  <a:pt x="14509" y="18766"/>
                  <a:pt x="14383" y="18766"/>
                </a:cubicBezTo>
                <a:cubicBezTo>
                  <a:pt x="14376" y="18766"/>
                  <a:pt x="14369" y="18767"/>
                  <a:pt x="14362" y="18768"/>
                </a:cubicBezTo>
                <a:cubicBezTo>
                  <a:pt x="13196" y="18882"/>
                  <a:pt x="12058" y="18939"/>
                  <a:pt x="10892" y="18967"/>
                </a:cubicBezTo>
                <a:cubicBezTo>
                  <a:pt x="10892" y="18910"/>
                  <a:pt x="10892" y="18854"/>
                  <a:pt x="10921" y="18825"/>
                </a:cubicBezTo>
                <a:cubicBezTo>
                  <a:pt x="10921" y="18789"/>
                  <a:pt x="10875" y="18753"/>
                  <a:pt x="10842" y="18753"/>
                </a:cubicBezTo>
                <a:cubicBezTo>
                  <a:pt x="10822" y="18753"/>
                  <a:pt x="10807" y="18765"/>
                  <a:pt x="10807" y="18797"/>
                </a:cubicBezTo>
                <a:cubicBezTo>
                  <a:pt x="10778" y="18854"/>
                  <a:pt x="10778" y="18910"/>
                  <a:pt x="10778" y="18967"/>
                </a:cubicBezTo>
                <a:cubicBezTo>
                  <a:pt x="9613" y="18967"/>
                  <a:pt x="8418" y="18939"/>
                  <a:pt x="7252" y="18910"/>
                </a:cubicBezTo>
                <a:cubicBezTo>
                  <a:pt x="7281" y="18882"/>
                  <a:pt x="7281" y="18854"/>
                  <a:pt x="7281" y="18825"/>
                </a:cubicBezTo>
                <a:cubicBezTo>
                  <a:pt x="7298" y="18790"/>
                  <a:pt x="7262" y="18766"/>
                  <a:pt x="7231" y="18766"/>
                </a:cubicBezTo>
                <a:cubicBezTo>
                  <a:pt x="7212" y="18766"/>
                  <a:pt x="7195" y="18775"/>
                  <a:pt x="7195" y="18797"/>
                </a:cubicBezTo>
                <a:cubicBezTo>
                  <a:pt x="7167" y="18825"/>
                  <a:pt x="7167" y="18882"/>
                  <a:pt x="7167" y="18910"/>
                </a:cubicBezTo>
                <a:lnTo>
                  <a:pt x="6485" y="18910"/>
                </a:lnTo>
                <a:cubicBezTo>
                  <a:pt x="6513" y="18654"/>
                  <a:pt x="6541" y="18370"/>
                  <a:pt x="6598" y="18114"/>
                </a:cubicBezTo>
                <a:cubicBezTo>
                  <a:pt x="6598" y="18079"/>
                  <a:pt x="6566" y="18055"/>
                  <a:pt x="6534" y="18055"/>
                </a:cubicBezTo>
                <a:cubicBezTo>
                  <a:pt x="6515" y="18055"/>
                  <a:pt x="6495" y="18064"/>
                  <a:pt x="6485" y="18086"/>
                </a:cubicBezTo>
                <a:cubicBezTo>
                  <a:pt x="6428" y="18370"/>
                  <a:pt x="6399" y="18626"/>
                  <a:pt x="6371" y="18910"/>
                </a:cubicBezTo>
                <a:lnTo>
                  <a:pt x="5887" y="18910"/>
                </a:lnTo>
                <a:cubicBezTo>
                  <a:pt x="5887" y="18626"/>
                  <a:pt x="5887" y="18370"/>
                  <a:pt x="5887" y="18114"/>
                </a:cubicBezTo>
                <a:cubicBezTo>
                  <a:pt x="5887" y="18086"/>
                  <a:pt x="5866" y="18072"/>
                  <a:pt x="5845" y="18072"/>
                </a:cubicBezTo>
                <a:cubicBezTo>
                  <a:pt x="5823" y="18072"/>
                  <a:pt x="5802" y="18086"/>
                  <a:pt x="5802" y="18114"/>
                </a:cubicBezTo>
                <a:cubicBezTo>
                  <a:pt x="5774" y="18370"/>
                  <a:pt x="5774" y="18626"/>
                  <a:pt x="5774" y="18910"/>
                </a:cubicBezTo>
                <a:cubicBezTo>
                  <a:pt x="5546" y="18882"/>
                  <a:pt x="5290" y="18882"/>
                  <a:pt x="5034" y="18882"/>
                </a:cubicBezTo>
                <a:cubicBezTo>
                  <a:pt x="5034" y="18854"/>
                  <a:pt x="5034" y="18797"/>
                  <a:pt x="5034" y="18768"/>
                </a:cubicBezTo>
                <a:cubicBezTo>
                  <a:pt x="5091" y="18740"/>
                  <a:pt x="5120" y="18740"/>
                  <a:pt x="5148" y="18740"/>
                </a:cubicBezTo>
                <a:cubicBezTo>
                  <a:pt x="5197" y="18715"/>
                  <a:pt x="5183" y="18649"/>
                  <a:pt x="5142" y="18649"/>
                </a:cubicBezTo>
                <a:cubicBezTo>
                  <a:pt x="5135" y="18649"/>
                  <a:pt x="5128" y="18651"/>
                  <a:pt x="5120" y="18654"/>
                </a:cubicBezTo>
                <a:lnTo>
                  <a:pt x="5034" y="18654"/>
                </a:lnTo>
                <a:cubicBezTo>
                  <a:pt x="5063" y="18512"/>
                  <a:pt x="5063" y="18370"/>
                  <a:pt x="5063" y="18228"/>
                </a:cubicBezTo>
                <a:cubicBezTo>
                  <a:pt x="5347" y="18171"/>
                  <a:pt x="5603" y="18114"/>
                  <a:pt x="5859" y="18029"/>
                </a:cubicBezTo>
                <a:cubicBezTo>
                  <a:pt x="5916" y="18029"/>
                  <a:pt x="5887" y="17944"/>
                  <a:pt x="5831" y="17944"/>
                </a:cubicBezTo>
                <a:cubicBezTo>
                  <a:pt x="5575" y="18000"/>
                  <a:pt x="5319" y="18057"/>
                  <a:pt x="5091" y="18086"/>
                </a:cubicBezTo>
                <a:cubicBezTo>
                  <a:pt x="5078" y="18060"/>
                  <a:pt x="5054" y="18046"/>
                  <a:pt x="5029" y="18046"/>
                </a:cubicBezTo>
                <a:cubicBezTo>
                  <a:pt x="4998" y="18046"/>
                  <a:pt x="4965" y="18067"/>
                  <a:pt x="4949" y="18114"/>
                </a:cubicBezTo>
                <a:cubicBezTo>
                  <a:pt x="4750" y="18143"/>
                  <a:pt x="4551" y="18171"/>
                  <a:pt x="4352" y="18199"/>
                </a:cubicBezTo>
                <a:cubicBezTo>
                  <a:pt x="4352" y="18057"/>
                  <a:pt x="4352" y="17915"/>
                  <a:pt x="4352" y="17773"/>
                </a:cubicBezTo>
                <a:cubicBezTo>
                  <a:pt x="4778" y="17688"/>
                  <a:pt x="5205" y="17574"/>
                  <a:pt x="5603" y="17460"/>
                </a:cubicBezTo>
                <a:cubicBezTo>
                  <a:pt x="5652" y="17436"/>
                  <a:pt x="5638" y="17369"/>
                  <a:pt x="5615" y="17369"/>
                </a:cubicBezTo>
                <a:cubicBezTo>
                  <a:pt x="5611" y="17369"/>
                  <a:pt x="5607" y="17371"/>
                  <a:pt x="5603" y="17375"/>
                </a:cubicBezTo>
                <a:cubicBezTo>
                  <a:pt x="5205" y="17489"/>
                  <a:pt x="4778" y="17574"/>
                  <a:pt x="4352" y="17659"/>
                </a:cubicBezTo>
                <a:cubicBezTo>
                  <a:pt x="4352" y="17460"/>
                  <a:pt x="4380" y="17290"/>
                  <a:pt x="4380" y="17090"/>
                </a:cubicBezTo>
                <a:lnTo>
                  <a:pt x="4522" y="17090"/>
                </a:lnTo>
                <a:cubicBezTo>
                  <a:pt x="4551" y="17204"/>
                  <a:pt x="4579" y="17318"/>
                  <a:pt x="4608" y="17432"/>
                </a:cubicBezTo>
                <a:cubicBezTo>
                  <a:pt x="4619" y="17453"/>
                  <a:pt x="4642" y="17463"/>
                  <a:pt x="4665" y="17463"/>
                </a:cubicBezTo>
                <a:cubicBezTo>
                  <a:pt x="4702" y="17463"/>
                  <a:pt x="4739" y="17438"/>
                  <a:pt x="4721" y="17403"/>
                </a:cubicBezTo>
                <a:cubicBezTo>
                  <a:pt x="4693" y="17290"/>
                  <a:pt x="4665" y="17204"/>
                  <a:pt x="4636" y="17090"/>
                </a:cubicBezTo>
                <a:cubicBezTo>
                  <a:pt x="4750" y="17090"/>
                  <a:pt x="4892" y="17119"/>
                  <a:pt x="5006" y="17119"/>
                </a:cubicBezTo>
                <a:cubicBezTo>
                  <a:pt x="5034" y="17204"/>
                  <a:pt x="5063" y="17318"/>
                  <a:pt x="5091" y="17432"/>
                </a:cubicBezTo>
                <a:cubicBezTo>
                  <a:pt x="5091" y="17453"/>
                  <a:pt x="5108" y="17463"/>
                  <a:pt x="5128" y="17463"/>
                </a:cubicBezTo>
                <a:cubicBezTo>
                  <a:pt x="5161" y="17463"/>
                  <a:pt x="5205" y="17438"/>
                  <a:pt x="5205" y="17403"/>
                </a:cubicBezTo>
                <a:cubicBezTo>
                  <a:pt x="5176" y="17290"/>
                  <a:pt x="5148" y="17204"/>
                  <a:pt x="5120" y="17119"/>
                </a:cubicBezTo>
                <a:lnTo>
                  <a:pt x="5745" y="17119"/>
                </a:lnTo>
                <a:cubicBezTo>
                  <a:pt x="5745" y="17290"/>
                  <a:pt x="5774" y="17460"/>
                  <a:pt x="5774" y="17631"/>
                </a:cubicBezTo>
                <a:cubicBezTo>
                  <a:pt x="5788" y="17673"/>
                  <a:pt x="5816" y="17695"/>
                  <a:pt x="5841" y="17695"/>
                </a:cubicBezTo>
                <a:cubicBezTo>
                  <a:pt x="5866" y="17695"/>
                  <a:pt x="5887" y="17673"/>
                  <a:pt x="5887" y="17631"/>
                </a:cubicBezTo>
                <a:cubicBezTo>
                  <a:pt x="5887" y="17460"/>
                  <a:pt x="5859" y="17290"/>
                  <a:pt x="5831" y="17119"/>
                </a:cubicBezTo>
                <a:lnTo>
                  <a:pt x="6143" y="17119"/>
                </a:lnTo>
                <a:cubicBezTo>
                  <a:pt x="6143" y="17204"/>
                  <a:pt x="6143" y="17318"/>
                  <a:pt x="6143" y="17403"/>
                </a:cubicBezTo>
                <a:cubicBezTo>
                  <a:pt x="6143" y="17446"/>
                  <a:pt x="6165" y="17467"/>
                  <a:pt x="6186" y="17467"/>
                </a:cubicBezTo>
                <a:cubicBezTo>
                  <a:pt x="6207" y="17467"/>
                  <a:pt x="6229" y="17446"/>
                  <a:pt x="6229" y="17403"/>
                </a:cubicBezTo>
                <a:cubicBezTo>
                  <a:pt x="6257" y="17318"/>
                  <a:pt x="6257" y="17204"/>
                  <a:pt x="6257" y="17119"/>
                </a:cubicBezTo>
                <a:cubicBezTo>
                  <a:pt x="6399" y="17119"/>
                  <a:pt x="6570" y="17090"/>
                  <a:pt x="6712" y="17090"/>
                </a:cubicBezTo>
                <a:cubicBezTo>
                  <a:pt x="6712" y="17176"/>
                  <a:pt x="6712" y="17233"/>
                  <a:pt x="6712" y="17290"/>
                </a:cubicBezTo>
                <a:cubicBezTo>
                  <a:pt x="6712" y="17318"/>
                  <a:pt x="6740" y="17332"/>
                  <a:pt x="6769" y="17332"/>
                </a:cubicBezTo>
                <a:cubicBezTo>
                  <a:pt x="6797" y="17332"/>
                  <a:pt x="6826" y="17318"/>
                  <a:pt x="6826" y="17290"/>
                </a:cubicBezTo>
                <a:cubicBezTo>
                  <a:pt x="6826" y="17233"/>
                  <a:pt x="6826" y="17147"/>
                  <a:pt x="6826" y="17090"/>
                </a:cubicBezTo>
                <a:lnTo>
                  <a:pt x="7195" y="17090"/>
                </a:lnTo>
                <a:cubicBezTo>
                  <a:pt x="7210" y="17105"/>
                  <a:pt x="7224" y="17112"/>
                  <a:pt x="7238" y="17112"/>
                </a:cubicBezTo>
                <a:cubicBezTo>
                  <a:pt x="7252" y="17112"/>
                  <a:pt x="7267" y="17105"/>
                  <a:pt x="7281" y="17090"/>
                </a:cubicBezTo>
                <a:cubicBezTo>
                  <a:pt x="7622" y="17062"/>
                  <a:pt x="7963" y="17062"/>
                  <a:pt x="8304" y="17034"/>
                </a:cubicBezTo>
                <a:cubicBezTo>
                  <a:pt x="8480" y="17029"/>
                  <a:pt x="8657" y="17026"/>
                  <a:pt x="8835" y="17026"/>
                </a:cubicBezTo>
                <a:cubicBezTo>
                  <a:pt x="9993" y="17026"/>
                  <a:pt x="11182" y="17118"/>
                  <a:pt x="12359" y="17118"/>
                </a:cubicBezTo>
                <a:cubicBezTo>
                  <a:pt x="13072" y="17118"/>
                  <a:pt x="13780" y="17084"/>
                  <a:pt x="14475" y="16977"/>
                </a:cubicBezTo>
                <a:close/>
                <a:moveTo>
                  <a:pt x="2646" y="23546"/>
                </a:moveTo>
                <a:cubicBezTo>
                  <a:pt x="2674" y="23546"/>
                  <a:pt x="2674" y="23546"/>
                  <a:pt x="2674" y="23574"/>
                </a:cubicBezTo>
                <a:lnTo>
                  <a:pt x="2902" y="23574"/>
                </a:lnTo>
                <a:cubicBezTo>
                  <a:pt x="2902" y="23602"/>
                  <a:pt x="2902" y="23602"/>
                  <a:pt x="2902" y="23602"/>
                </a:cubicBezTo>
                <a:lnTo>
                  <a:pt x="3101" y="23602"/>
                </a:lnTo>
                <a:cubicBezTo>
                  <a:pt x="3129" y="23602"/>
                  <a:pt x="3157" y="23602"/>
                  <a:pt x="3214" y="23631"/>
                </a:cubicBezTo>
                <a:cubicBezTo>
                  <a:pt x="3214" y="23602"/>
                  <a:pt x="3214" y="23602"/>
                  <a:pt x="3214" y="23602"/>
                </a:cubicBezTo>
                <a:cubicBezTo>
                  <a:pt x="3243" y="23602"/>
                  <a:pt x="3300" y="23631"/>
                  <a:pt x="3328" y="23631"/>
                </a:cubicBezTo>
                <a:lnTo>
                  <a:pt x="3698" y="23631"/>
                </a:lnTo>
                <a:lnTo>
                  <a:pt x="9499" y="23745"/>
                </a:lnTo>
                <a:cubicBezTo>
                  <a:pt x="10267" y="23773"/>
                  <a:pt x="11006" y="23773"/>
                  <a:pt x="11774" y="23773"/>
                </a:cubicBezTo>
                <a:cubicBezTo>
                  <a:pt x="12178" y="23773"/>
                  <a:pt x="12594" y="23784"/>
                  <a:pt x="13011" y="23784"/>
                </a:cubicBezTo>
                <a:cubicBezTo>
                  <a:pt x="13532" y="23784"/>
                  <a:pt x="14055" y="23767"/>
                  <a:pt x="14561" y="23688"/>
                </a:cubicBezTo>
                <a:cubicBezTo>
                  <a:pt x="14646" y="24057"/>
                  <a:pt x="14930" y="24313"/>
                  <a:pt x="15271" y="24541"/>
                </a:cubicBezTo>
                <a:cubicBezTo>
                  <a:pt x="15613" y="24768"/>
                  <a:pt x="15897" y="24854"/>
                  <a:pt x="15556" y="25252"/>
                </a:cubicBezTo>
                <a:cubicBezTo>
                  <a:pt x="15271" y="25508"/>
                  <a:pt x="14902" y="25707"/>
                  <a:pt x="14646" y="25963"/>
                </a:cubicBezTo>
                <a:cubicBezTo>
                  <a:pt x="14561" y="26048"/>
                  <a:pt x="14504" y="26190"/>
                  <a:pt x="14504" y="26332"/>
                </a:cubicBezTo>
                <a:cubicBezTo>
                  <a:pt x="14191" y="26304"/>
                  <a:pt x="13878" y="26304"/>
                  <a:pt x="13565" y="26304"/>
                </a:cubicBezTo>
                <a:cubicBezTo>
                  <a:pt x="13480" y="26332"/>
                  <a:pt x="12826" y="26361"/>
                  <a:pt x="11973" y="26418"/>
                </a:cubicBezTo>
                <a:cubicBezTo>
                  <a:pt x="11802" y="26446"/>
                  <a:pt x="11603" y="26446"/>
                  <a:pt x="11433" y="26475"/>
                </a:cubicBezTo>
                <a:cubicBezTo>
                  <a:pt x="11433" y="26446"/>
                  <a:pt x="11433" y="26446"/>
                  <a:pt x="11433" y="26446"/>
                </a:cubicBezTo>
                <a:cubicBezTo>
                  <a:pt x="11376" y="26446"/>
                  <a:pt x="11347" y="26446"/>
                  <a:pt x="11290" y="26475"/>
                </a:cubicBezTo>
                <a:lnTo>
                  <a:pt x="11205" y="26475"/>
                </a:lnTo>
                <a:cubicBezTo>
                  <a:pt x="11063" y="26475"/>
                  <a:pt x="10921" y="26503"/>
                  <a:pt x="10778" y="26503"/>
                </a:cubicBezTo>
                <a:lnTo>
                  <a:pt x="10608" y="26503"/>
                </a:lnTo>
                <a:cubicBezTo>
                  <a:pt x="10551" y="26503"/>
                  <a:pt x="10466" y="26503"/>
                  <a:pt x="10380" y="26531"/>
                </a:cubicBezTo>
                <a:cubicBezTo>
                  <a:pt x="8930" y="26617"/>
                  <a:pt x="7508" y="26702"/>
                  <a:pt x="7195" y="26759"/>
                </a:cubicBezTo>
                <a:cubicBezTo>
                  <a:pt x="6828" y="26805"/>
                  <a:pt x="5542" y="26917"/>
                  <a:pt x="4346" y="26917"/>
                </a:cubicBezTo>
                <a:cubicBezTo>
                  <a:pt x="3324" y="26917"/>
                  <a:pt x="2367" y="26835"/>
                  <a:pt x="2105" y="26560"/>
                </a:cubicBezTo>
                <a:cubicBezTo>
                  <a:pt x="2219" y="26418"/>
                  <a:pt x="2333" y="26247"/>
                  <a:pt x="2418" y="26076"/>
                </a:cubicBezTo>
                <a:cubicBezTo>
                  <a:pt x="2418" y="26105"/>
                  <a:pt x="2418" y="26133"/>
                  <a:pt x="2418" y="26162"/>
                </a:cubicBezTo>
                <a:cubicBezTo>
                  <a:pt x="2475" y="26076"/>
                  <a:pt x="2532" y="25991"/>
                  <a:pt x="2532" y="25934"/>
                </a:cubicBezTo>
                <a:cubicBezTo>
                  <a:pt x="2560" y="25764"/>
                  <a:pt x="2532" y="25394"/>
                  <a:pt x="2532" y="25252"/>
                </a:cubicBezTo>
                <a:cubicBezTo>
                  <a:pt x="2532" y="25252"/>
                  <a:pt x="2532" y="25223"/>
                  <a:pt x="2532" y="25223"/>
                </a:cubicBezTo>
                <a:cubicBezTo>
                  <a:pt x="2532" y="25223"/>
                  <a:pt x="3633" y="25403"/>
                  <a:pt x="5555" y="25403"/>
                </a:cubicBezTo>
                <a:cubicBezTo>
                  <a:pt x="5795" y="25403"/>
                  <a:pt x="6049" y="25400"/>
                  <a:pt x="6314" y="25394"/>
                </a:cubicBezTo>
                <a:lnTo>
                  <a:pt x="8333" y="25394"/>
                </a:lnTo>
                <a:cubicBezTo>
                  <a:pt x="8333" y="25394"/>
                  <a:pt x="8361" y="25366"/>
                  <a:pt x="8390" y="25366"/>
                </a:cubicBezTo>
                <a:cubicBezTo>
                  <a:pt x="8390" y="25366"/>
                  <a:pt x="8390" y="25394"/>
                  <a:pt x="8390" y="25394"/>
                </a:cubicBezTo>
                <a:lnTo>
                  <a:pt x="8532" y="25394"/>
                </a:lnTo>
                <a:cubicBezTo>
                  <a:pt x="8532" y="25366"/>
                  <a:pt x="8532" y="25366"/>
                  <a:pt x="8532" y="25366"/>
                </a:cubicBezTo>
                <a:lnTo>
                  <a:pt x="9044" y="25366"/>
                </a:lnTo>
                <a:cubicBezTo>
                  <a:pt x="9271" y="25366"/>
                  <a:pt x="9527" y="25337"/>
                  <a:pt x="9755" y="25337"/>
                </a:cubicBezTo>
                <a:cubicBezTo>
                  <a:pt x="9755" y="25366"/>
                  <a:pt x="9755" y="25366"/>
                  <a:pt x="9755" y="25366"/>
                </a:cubicBezTo>
                <a:lnTo>
                  <a:pt x="9869" y="25366"/>
                </a:lnTo>
                <a:cubicBezTo>
                  <a:pt x="9869" y="25366"/>
                  <a:pt x="9869" y="25366"/>
                  <a:pt x="9869" y="25337"/>
                </a:cubicBezTo>
                <a:lnTo>
                  <a:pt x="10551" y="25337"/>
                </a:lnTo>
                <a:cubicBezTo>
                  <a:pt x="10551" y="25337"/>
                  <a:pt x="10551" y="25366"/>
                  <a:pt x="10551" y="25366"/>
                </a:cubicBezTo>
                <a:lnTo>
                  <a:pt x="10693" y="25366"/>
                </a:lnTo>
                <a:cubicBezTo>
                  <a:pt x="10693" y="25366"/>
                  <a:pt x="10693" y="25337"/>
                  <a:pt x="10693" y="25337"/>
                </a:cubicBezTo>
                <a:lnTo>
                  <a:pt x="11660" y="25337"/>
                </a:lnTo>
                <a:cubicBezTo>
                  <a:pt x="11888" y="25337"/>
                  <a:pt x="12087" y="25366"/>
                  <a:pt x="12314" y="25366"/>
                </a:cubicBezTo>
                <a:lnTo>
                  <a:pt x="12343" y="25366"/>
                </a:lnTo>
                <a:cubicBezTo>
                  <a:pt x="12633" y="25376"/>
                  <a:pt x="12935" y="25390"/>
                  <a:pt x="13237" y="25390"/>
                </a:cubicBezTo>
                <a:cubicBezTo>
                  <a:pt x="13763" y="25390"/>
                  <a:pt x="14290" y="25347"/>
                  <a:pt x="14760" y="25166"/>
                </a:cubicBezTo>
                <a:cubicBezTo>
                  <a:pt x="14930" y="25110"/>
                  <a:pt x="14959" y="24854"/>
                  <a:pt x="14760" y="24797"/>
                </a:cubicBezTo>
                <a:cubicBezTo>
                  <a:pt x="14396" y="24706"/>
                  <a:pt x="14009" y="24679"/>
                  <a:pt x="13614" y="24679"/>
                </a:cubicBezTo>
                <a:cubicBezTo>
                  <a:pt x="13022" y="24679"/>
                  <a:pt x="12411" y="24740"/>
                  <a:pt x="11831" y="24740"/>
                </a:cubicBezTo>
                <a:cubicBezTo>
                  <a:pt x="10778" y="24740"/>
                  <a:pt x="9698" y="24768"/>
                  <a:pt x="8646" y="24825"/>
                </a:cubicBezTo>
                <a:lnTo>
                  <a:pt x="8475" y="24825"/>
                </a:lnTo>
                <a:cubicBezTo>
                  <a:pt x="8447" y="24825"/>
                  <a:pt x="8390" y="24825"/>
                  <a:pt x="8361" y="24854"/>
                </a:cubicBezTo>
                <a:cubicBezTo>
                  <a:pt x="8191" y="24854"/>
                  <a:pt x="8049" y="24854"/>
                  <a:pt x="7878" y="24882"/>
                </a:cubicBezTo>
                <a:cubicBezTo>
                  <a:pt x="7878" y="24882"/>
                  <a:pt x="7878" y="24882"/>
                  <a:pt x="7878" y="24854"/>
                </a:cubicBezTo>
                <a:cubicBezTo>
                  <a:pt x="7850" y="24882"/>
                  <a:pt x="7821" y="24882"/>
                  <a:pt x="7764" y="24882"/>
                </a:cubicBezTo>
                <a:lnTo>
                  <a:pt x="7565" y="24911"/>
                </a:lnTo>
                <a:cubicBezTo>
                  <a:pt x="6769" y="25024"/>
                  <a:pt x="5973" y="25053"/>
                  <a:pt x="5176" y="25053"/>
                </a:cubicBezTo>
                <a:cubicBezTo>
                  <a:pt x="5063" y="25053"/>
                  <a:pt x="4949" y="25053"/>
                  <a:pt x="4864" y="25081"/>
                </a:cubicBezTo>
                <a:cubicBezTo>
                  <a:pt x="4560" y="25110"/>
                  <a:pt x="4206" y="25119"/>
                  <a:pt x="3869" y="25119"/>
                </a:cubicBezTo>
                <a:cubicBezTo>
                  <a:pt x="3195" y="25119"/>
                  <a:pt x="2589" y="25081"/>
                  <a:pt x="2589" y="25081"/>
                </a:cubicBezTo>
                <a:cubicBezTo>
                  <a:pt x="2475" y="25053"/>
                  <a:pt x="2361" y="24939"/>
                  <a:pt x="2333" y="24825"/>
                </a:cubicBezTo>
                <a:cubicBezTo>
                  <a:pt x="2191" y="24569"/>
                  <a:pt x="1963" y="24342"/>
                  <a:pt x="1821" y="24086"/>
                </a:cubicBezTo>
                <a:cubicBezTo>
                  <a:pt x="2048" y="23944"/>
                  <a:pt x="2304" y="23773"/>
                  <a:pt x="2503" y="23602"/>
                </a:cubicBezTo>
                <a:cubicBezTo>
                  <a:pt x="2503" y="23631"/>
                  <a:pt x="2503" y="23631"/>
                  <a:pt x="2503" y="23631"/>
                </a:cubicBezTo>
                <a:cubicBezTo>
                  <a:pt x="2560" y="23631"/>
                  <a:pt x="2589" y="23602"/>
                  <a:pt x="2646" y="23602"/>
                </a:cubicBezTo>
                <a:cubicBezTo>
                  <a:pt x="2646" y="23574"/>
                  <a:pt x="2646" y="23574"/>
                  <a:pt x="2646" y="23546"/>
                </a:cubicBezTo>
                <a:close/>
                <a:moveTo>
                  <a:pt x="1736" y="26958"/>
                </a:moveTo>
                <a:cubicBezTo>
                  <a:pt x="1736" y="27356"/>
                  <a:pt x="1764" y="27754"/>
                  <a:pt x="1793" y="28152"/>
                </a:cubicBezTo>
                <a:cubicBezTo>
                  <a:pt x="1338" y="28095"/>
                  <a:pt x="968" y="27896"/>
                  <a:pt x="1366" y="27356"/>
                </a:cubicBezTo>
                <a:cubicBezTo>
                  <a:pt x="1480" y="27214"/>
                  <a:pt x="1593" y="27100"/>
                  <a:pt x="1736" y="26958"/>
                </a:cubicBezTo>
                <a:close/>
                <a:moveTo>
                  <a:pt x="1849" y="26873"/>
                </a:moveTo>
                <a:cubicBezTo>
                  <a:pt x="1849" y="26901"/>
                  <a:pt x="1878" y="26930"/>
                  <a:pt x="1935" y="26930"/>
                </a:cubicBezTo>
                <a:cubicBezTo>
                  <a:pt x="1963" y="26930"/>
                  <a:pt x="1963" y="26930"/>
                  <a:pt x="1992" y="26958"/>
                </a:cubicBezTo>
                <a:cubicBezTo>
                  <a:pt x="2048" y="27356"/>
                  <a:pt x="2105" y="27783"/>
                  <a:pt x="2134" y="28209"/>
                </a:cubicBezTo>
                <a:cubicBezTo>
                  <a:pt x="2077" y="28209"/>
                  <a:pt x="1992" y="28181"/>
                  <a:pt x="1906" y="28181"/>
                </a:cubicBezTo>
                <a:cubicBezTo>
                  <a:pt x="1878" y="27754"/>
                  <a:pt x="1849" y="27299"/>
                  <a:pt x="1849" y="26873"/>
                </a:cubicBezTo>
                <a:close/>
                <a:moveTo>
                  <a:pt x="2105" y="26986"/>
                </a:moveTo>
                <a:lnTo>
                  <a:pt x="2105" y="26986"/>
                </a:lnTo>
                <a:cubicBezTo>
                  <a:pt x="2247" y="27043"/>
                  <a:pt x="2390" y="27072"/>
                  <a:pt x="2532" y="27100"/>
                </a:cubicBezTo>
                <a:cubicBezTo>
                  <a:pt x="2589" y="27470"/>
                  <a:pt x="2646" y="27868"/>
                  <a:pt x="2731" y="28238"/>
                </a:cubicBezTo>
                <a:lnTo>
                  <a:pt x="2560" y="28238"/>
                </a:lnTo>
                <a:cubicBezTo>
                  <a:pt x="2475" y="28238"/>
                  <a:pt x="2361" y="28209"/>
                  <a:pt x="2247" y="28209"/>
                </a:cubicBezTo>
                <a:cubicBezTo>
                  <a:pt x="2219" y="27811"/>
                  <a:pt x="2162" y="27385"/>
                  <a:pt x="2105" y="26986"/>
                </a:cubicBezTo>
                <a:close/>
                <a:moveTo>
                  <a:pt x="2674" y="27129"/>
                </a:moveTo>
                <a:cubicBezTo>
                  <a:pt x="2816" y="27157"/>
                  <a:pt x="2930" y="27185"/>
                  <a:pt x="3044" y="27185"/>
                </a:cubicBezTo>
                <a:cubicBezTo>
                  <a:pt x="3129" y="27555"/>
                  <a:pt x="3214" y="27896"/>
                  <a:pt x="3300" y="28266"/>
                </a:cubicBezTo>
                <a:cubicBezTo>
                  <a:pt x="3157" y="28266"/>
                  <a:pt x="3015" y="28266"/>
                  <a:pt x="2845" y="28238"/>
                </a:cubicBezTo>
                <a:cubicBezTo>
                  <a:pt x="2788" y="27868"/>
                  <a:pt x="2731" y="27498"/>
                  <a:pt x="2674" y="27129"/>
                </a:cubicBezTo>
                <a:close/>
                <a:moveTo>
                  <a:pt x="3186" y="27214"/>
                </a:moveTo>
                <a:lnTo>
                  <a:pt x="3186" y="27214"/>
                </a:lnTo>
                <a:cubicBezTo>
                  <a:pt x="3357" y="27242"/>
                  <a:pt x="3499" y="27242"/>
                  <a:pt x="3641" y="27271"/>
                </a:cubicBezTo>
                <a:cubicBezTo>
                  <a:pt x="3726" y="27584"/>
                  <a:pt x="3783" y="27925"/>
                  <a:pt x="3812" y="28266"/>
                </a:cubicBezTo>
                <a:lnTo>
                  <a:pt x="3413" y="28266"/>
                </a:lnTo>
                <a:cubicBezTo>
                  <a:pt x="3357" y="27925"/>
                  <a:pt x="3271" y="27555"/>
                  <a:pt x="3186" y="27214"/>
                </a:cubicBezTo>
                <a:close/>
                <a:moveTo>
                  <a:pt x="7252" y="27157"/>
                </a:moveTo>
                <a:cubicBezTo>
                  <a:pt x="7281" y="27498"/>
                  <a:pt x="7309" y="27868"/>
                  <a:pt x="7338" y="28209"/>
                </a:cubicBezTo>
                <a:cubicBezTo>
                  <a:pt x="6541" y="28209"/>
                  <a:pt x="5745" y="28209"/>
                  <a:pt x="4921" y="28238"/>
                </a:cubicBezTo>
                <a:cubicBezTo>
                  <a:pt x="4579" y="28238"/>
                  <a:pt x="4238" y="28266"/>
                  <a:pt x="3897" y="28266"/>
                </a:cubicBezTo>
                <a:cubicBezTo>
                  <a:pt x="3897" y="27925"/>
                  <a:pt x="3840" y="27584"/>
                  <a:pt x="3755" y="27271"/>
                </a:cubicBezTo>
                <a:cubicBezTo>
                  <a:pt x="3868" y="27271"/>
                  <a:pt x="4011" y="27299"/>
                  <a:pt x="4124" y="27299"/>
                </a:cubicBezTo>
                <a:cubicBezTo>
                  <a:pt x="4153" y="27413"/>
                  <a:pt x="4210" y="27555"/>
                  <a:pt x="4266" y="27697"/>
                </a:cubicBezTo>
                <a:cubicBezTo>
                  <a:pt x="4277" y="27719"/>
                  <a:pt x="4301" y="27728"/>
                  <a:pt x="4324" y="27728"/>
                </a:cubicBezTo>
                <a:cubicBezTo>
                  <a:pt x="4361" y="27728"/>
                  <a:pt x="4398" y="27704"/>
                  <a:pt x="4380" y="27669"/>
                </a:cubicBezTo>
                <a:cubicBezTo>
                  <a:pt x="4323" y="27527"/>
                  <a:pt x="4295" y="27413"/>
                  <a:pt x="4238" y="27299"/>
                </a:cubicBezTo>
                <a:lnTo>
                  <a:pt x="4892" y="27299"/>
                </a:lnTo>
                <a:cubicBezTo>
                  <a:pt x="4921" y="27584"/>
                  <a:pt x="4949" y="27868"/>
                  <a:pt x="4977" y="28152"/>
                </a:cubicBezTo>
                <a:cubicBezTo>
                  <a:pt x="4977" y="28181"/>
                  <a:pt x="5006" y="28195"/>
                  <a:pt x="5031" y="28195"/>
                </a:cubicBezTo>
                <a:cubicBezTo>
                  <a:pt x="5056" y="28195"/>
                  <a:pt x="5077" y="28181"/>
                  <a:pt x="5063" y="28152"/>
                </a:cubicBezTo>
                <a:cubicBezTo>
                  <a:pt x="5063" y="27868"/>
                  <a:pt x="5034" y="27555"/>
                  <a:pt x="5006" y="27299"/>
                </a:cubicBezTo>
                <a:cubicBezTo>
                  <a:pt x="5091" y="27271"/>
                  <a:pt x="5176" y="27271"/>
                  <a:pt x="5233" y="27271"/>
                </a:cubicBezTo>
                <a:cubicBezTo>
                  <a:pt x="5319" y="27441"/>
                  <a:pt x="5376" y="27640"/>
                  <a:pt x="5432" y="27811"/>
                </a:cubicBezTo>
                <a:cubicBezTo>
                  <a:pt x="5443" y="27842"/>
                  <a:pt x="5465" y="27855"/>
                  <a:pt x="5487" y="27855"/>
                </a:cubicBezTo>
                <a:cubicBezTo>
                  <a:pt x="5525" y="27855"/>
                  <a:pt x="5564" y="27819"/>
                  <a:pt x="5546" y="27783"/>
                </a:cubicBezTo>
                <a:cubicBezTo>
                  <a:pt x="5489" y="27612"/>
                  <a:pt x="5432" y="27441"/>
                  <a:pt x="5376" y="27271"/>
                </a:cubicBezTo>
                <a:cubicBezTo>
                  <a:pt x="5546" y="27271"/>
                  <a:pt x="5745" y="27242"/>
                  <a:pt x="5916" y="27242"/>
                </a:cubicBezTo>
                <a:cubicBezTo>
                  <a:pt x="5944" y="27356"/>
                  <a:pt x="5973" y="27470"/>
                  <a:pt x="6001" y="27584"/>
                </a:cubicBezTo>
                <a:cubicBezTo>
                  <a:pt x="6012" y="27605"/>
                  <a:pt x="6035" y="27615"/>
                  <a:pt x="6058" y="27615"/>
                </a:cubicBezTo>
                <a:cubicBezTo>
                  <a:pt x="6096" y="27615"/>
                  <a:pt x="6132" y="27590"/>
                  <a:pt x="6115" y="27555"/>
                </a:cubicBezTo>
                <a:cubicBezTo>
                  <a:pt x="6086" y="27441"/>
                  <a:pt x="6058" y="27328"/>
                  <a:pt x="6030" y="27242"/>
                </a:cubicBezTo>
                <a:cubicBezTo>
                  <a:pt x="6257" y="27214"/>
                  <a:pt x="6485" y="27185"/>
                  <a:pt x="6684" y="27185"/>
                </a:cubicBezTo>
                <a:cubicBezTo>
                  <a:pt x="6712" y="27441"/>
                  <a:pt x="6769" y="27669"/>
                  <a:pt x="6826" y="27925"/>
                </a:cubicBezTo>
                <a:cubicBezTo>
                  <a:pt x="6838" y="27961"/>
                  <a:pt x="6865" y="27976"/>
                  <a:pt x="6890" y="27976"/>
                </a:cubicBezTo>
                <a:cubicBezTo>
                  <a:pt x="6925" y="27976"/>
                  <a:pt x="6956" y="27946"/>
                  <a:pt x="6940" y="27896"/>
                </a:cubicBezTo>
                <a:cubicBezTo>
                  <a:pt x="6883" y="27640"/>
                  <a:pt x="6854" y="27413"/>
                  <a:pt x="6826" y="27185"/>
                </a:cubicBezTo>
                <a:cubicBezTo>
                  <a:pt x="6968" y="27157"/>
                  <a:pt x="7110" y="27157"/>
                  <a:pt x="7252" y="27157"/>
                </a:cubicBezTo>
                <a:close/>
                <a:moveTo>
                  <a:pt x="14703" y="26674"/>
                </a:moveTo>
                <a:cubicBezTo>
                  <a:pt x="14959" y="26986"/>
                  <a:pt x="15328" y="27527"/>
                  <a:pt x="15186" y="27840"/>
                </a:cubicBezTo>
                <a:cubicBezTo>
                  <a:pt x="15016" y="28124"/>
                  <a:pt x="14333" y="28181"/>
                  <a:pt x="14049" y="28209"/>
                </a:cubicBezTo>
                <a:cubicBezTo>
                  <a:pt x="13565" y="28266"/>
                  <a:pt x="13082" y="28295"/>
                  <a:pt x="12598" y="28323"/>
                </a:cubicBezTo>
                <a:lnTo>
                  <a:pt x="12257" y="28323"/>
                </a:lnTo>
                <a:cubicBezTo>
                  <a:pt x="12072" y="28366"/>
                  <a:pt x="11880" y="28380"/>
                  <a:pt x="11692" y="28380"/>
                </a:cubicBezTo>
                <a:cubicBezTo>
                  <a:pt x="11504" y="28380"/>
                  <a:pt x="11319" y="28366"/>
                  <a:pt x="11148" y="28351"/>
                </a:cubicBezTo>
                <a:cubicBezTo>
                  <a:pt x="10921" y="28323"/>
                  <a:pt x="10608" y="28323"/>
                  <a:pt x="10267" y="28295"/>
                </a:cubicBezTo>
                <a:cubicBezTo>
                  <a:pt x="9911" y="28295"/>
                  <a:pt x="9556" y="28309"/>
                  <a:pt x="9197" y="28309"/>
                </a:cubicBezTo>
                <a:cubicBezTo>
                  <a:pt x="8838" y="28309"/>
                  <a:pt x="8475" y="28295"/>
                  <a:pt x="8105" y="28238"/>
                </a:cubicBezTo>
                <a:cubicBezTo>
                  <a:pt x="7906" y="28209"/>
                  <a:pt x="7679" y="28209"/>
                  <a:pt x="7451" y="28209"/>
                </a:cubicBezTo>
                <a:cubicBezTo>
                  <a:pt x="7423" y="27840"/>
                  <a:pt x="7395" y="27498"/>
                  <a:pt x="7395" y="27129"/>
                </a:cubicBezTo>
                <a:lnTo>
                  <a:pt x="7992" y="27129"/>
                </a:lnTo>
                <a:lnTo>
                  <a:pt x="7992" y="27100"/>
                </a:lnTo>
                <a:lnTo>
                  <a:pt x="8816" y="27100"/>
                </a:lnTo>
                <a:cubicBezTo>
                  <a:pt x="8902" y="27072"/>
                  <a:pt x="9015" y="27072"/>
                  <a:pt x="9101" y="27072"/>
                </a:cubicBezTo>
                <a:cubicBezTo>
                  <a:pt x="9101" y="27072"/>
                  <a:pt x="9101" y="27100"/>
                  <a:pt x="9101" y="27100"/>
                </a:cubicBezTo>
                <a:lnTo>
                  <a:pt x="9214" y="27100"/>
                </a:lnTo>
                <a:cubicBezTo>
                  <a:pt x="9214" y="27100"/>
                  <a:pt x="9214" y="27072"/>
                  <a:pt x="9214" y="27072"/>
                </a:cubicBezTo>
                <a:lnTo>
                  <a:pt x="9982" y="27072"/>
                </a:lnTo>
                <a:cubicBezTo>
                  <a:pt x="9982" y="27072"/>
                  <a:pt x="9982" y="27043"/>
                  <a:pt x="10011" y="27043"/>
                </a:cubicBezTo>
                <a:lnTo>
                  <a:pt x="10835" y="27043"/>
                </a:lnTo>
                <a:cubicBezTo>
                  <a:pt x="11006" y="27015"/>
                  <a:pt x="11177" y="27015"/>
                  <a:pt x="11347" y="27015"/>
                </a:cubicBezTo>
                <a:lnTo>
                  <a:pt x="11489" y="27015"/>
                </a:lnTo>
                <a:cubicBezTo>
                  <a:pt x="11888" y="26986"/>
                  <a:pt x="12257" y="26958"/>
                  <a:pt x="12627" y="26930"/>
                </a:cubicBezTo>
                <a:cubicBezTo>
                  <a:pt x="12627" y="26930"/>
                  <a:pt x="12627" y="26958"/>
                  <a:pt x="12627" y="26958"/>
                </a:cubicBezTo>
                <a:lnTo>
                  <a:pt x="12712" y="26958"/>
                </a:lnTo>
                <a:cubicBezTo>
                  <a:pt x="12712" y="26930"/>
                  <a:pt x="12712" y="26930"/>
                  <a:pt x="12712" y="26930"/>
                </a:cubicBezTo>
                <a:cubicBezTo>
                  <a:pt x="12997" y="26901"/>
                  <a:pt x="13281" y="26873"/>
                  <a:pt x="13565" y="26844"/>
                </a:cubicBezTo>
                <a:cubicBezTo>
                  <a:pt x="13565" y="26816"/>
                  <a:pt x="13594" y="26816"/>
                  <a:pt x="13622" y="26816"/>
                </a:cubicBezTo>
                <a:cubicBezTo>
                  <a:pt x="13992" y="26787"/>
                  <a:pt x="14333" y="26730"/>
                  <a:pt x="14703" y="26674"/>
                </a:cubicBezTo>
                <a:close/>
                <a:moveTo>
                  <a:pt x="8077" y="0"/>
                </a:moveTo>
                <a:cubicBezTo>
                  <a:pt x="8077" y="284"/>
                  <a:pt x="8077" y="569"/>
                  <a:pt x="8077" y="882"/>
                </a:cubicBezTo>
                <a:lnTo>
                  <a:pt x="8105" y="882"/>
                </a:lnTo>
                <a:cubicBezTo>
                  <a:pt x="8134" y="1479"/>
                  <a:pt x="8134" y="2076"/>
                  <a:pt x="8162" y="2673"/>
                </a:cubicBezTo>
                <a:lnTo>
                  <a:pt x="8105" y="2673"/>
                </a:lnTo>
                <a:cubicBezTo>
                  <a:pt x="8105" y="2901"/>
                  <a:pt x="8105" y="3128"/>
                  <a:pt x="8105" y="3356"/>
                </a:cubicBezTo>
                <a:lnTo>
                  <a:pt x="8134" y="3356"/>
                </a:lnTo>
                <a:cubicBezTo>
                  <a:pt x="8134" y="4152"/>
                  <a:pt x="8134" y="4920"/>
                  <a:pt x="8134" y="5716"/>
                </a:cubicBezTo>
                <a:cubicBezTo>
                  <a:pt x="8134" y="6654"/>
                  <a:pt x="8049" y="8076"/>
                  <a:pt x="8504" y="9043"/>
                </a:cubicBezTo>
                <a:cubicBezTo>
                  <a:pt x="8418" y="9071"/>
                  <a:pt x="8333" y="9071"/>
                  <a:pt x="8248" y="9071"/>
                </a:cubicBezTo>
                <a:cubicBezTo>
                  <a:pt x="5831" y="9242"/>
                  <a:pt x="3300" y="10067"/>
                  <a:pt x="1281" y="11488"/>
                </a:cubicBezTo>
                <a:lnTo>
                  <a:pt x="826" y="11488"/>
                </a:lnTo>
                <a:cubicBezTo>
                  <a:pt x="456" y="11517"/>
                  <a:pt x="314" y="11858"/>
                  <a:pt x="456" y="12171"/>
                </a:cubicBezTo>
                <a:cubicBezTo>
                  <a:pt x="797" y="12939"/>
                  <a:pt x="1281" y="13650"/>
                  <a:pt x="1736" y="14361"/>
                </a:cubicBezTo>
                <a:cubicBezTo>
                  <a:pt x="996" y="14844"/>
                  <a:pt x="1" y="15384"/>
                  <a:pt x="769" y="16351"/>
                </a:cubicBezTo>
                <a:cubicBezTo>
                  <a:pt x="854" y="16465"/>
                  <a:pt x="968" y="16550"/>
                  <a:pt x="1082" y="16635"/>
                </a:cubicBezTo>
                <a:lnTo>
                  <a:pt x="1053" y="16635"/>
                </a:lnTo>
                <a:cubicBezTo>
                  <a:pt x="968" y="16635"/>
                  <a:pt x="968" y="16778"/>
                  <a:pt x="1053" y="16778"/>
                </a:cubicBezTo>
                <a:cubicBezTo>
                  <a:pt x="1110" y="16778"/>
                  <a:pt x="1167" y="16778"/>
                  <a:pt x="1224" y="16749"/>
                </a:cubicBezTo>
                <a:cubicBezTo>
                  <a:pt x="1338" y="16863"/>
                  <a:pt x="1423" y="16948"/>
                  <a:pt x="1451" y="17090"/>
                </a:cubicBezTo>
                <a:cubicBezTo>
                  <a:pt x="1480" y="17176"/>
                  <a:pt x="1480" y="17233"/>
                  <a:pt x="1480" y="17261"/>
                </a:cubicBezTo>
                <a:cubicBezTo>
                  <a:pt x="1480" y="17290"/>
                  <a:pt x="1480" y="17290"/>
                  <a:pt x="1480" y="17318"/>
                </a:cubicBezTo>
                <a:cubicBezTo>
                  <a:pt x="1451" y="17375"/>
                  <a:pt x="1394" y="17375"/>
                  <a:pt x="1252" y="17545"/>
                </a:cubicBezTo>
                <a:cubicBezTo>
                  <a:pt x="996" y="17858"/>
                  <a:pt x="797" y="18455"/>
                  <a:pt x="968" y="18854"/>
                </a:cubicBezTo>
                <a:cubicBezTo>
                  <a:pt x="1110" y="19223"/>
                  <a:pt x="1793" y="19678"/>
                  <a:pt x="1878" y="19906"/>
                </a:cubicBezTo>
                <a:cubicBezTo>
                  <a:pt x="1935" y="20190"/>
                  <a:pt x="1281" y="20673"/>
                  <a:pt x="1167" y="21072"/>
                </a:cubicBezTo>
                <a:cubicBezTo>
                  <a:pt x="1053" y="21498"/>
                  <a:pt x="1281" y="21925"/>
                  <a:pt x="1565" y="22237"/>
                </a:cubicBezTo>
                <a:cubicBezTo>
                  <a:pt x="1679" y="22351"/>
                  <a:pt x="1849" y="22437"/>
                  <a:pt x="1935" y="22550"/>
                </a:cubicBezTo>
                <a:cubicBezTo>
                  <a:pt x="2162" y="22835"/>
                  <a:pt x="2134" y="22806"/>
                  <a:pt x="1906" y="23062"/>
                </a:cubicBezTo>
                <a:cubicBezTo>
                  <a:pt x="1679" y="23261"/>
                  <a:pt x="1338" y="23375"/>
                  <a:pt x="1082" y="23574"/>
                </a:cubicBezTo>
                <a:cubicBezTo>
                  <a:pt x="939" y="23659"/>
                  <a:pt x="826" y="23858"/>
                  <a:pt x="883" y="24029"/>
                </a:cubicBezTo>
                <a:cubicBezTo>
                  <a:pt x="1053" y="24512"/>
                  <a:pt x="1423" y="24768"/>
                  <a:pt x="1622" y="25195"/>
                </a:cubicBezTo>
                <a:cubicBezTo>
                  <a:pt x="1906" y="25792"/>
                  <a:pt x="1281" y="26219"/>
                  <a:pt x="911" y="26617"/>
                </a:cubicBezTo>
                <a:cubicBezTo>
                  <a:pt x="484" y="27100"/>
                  <a:pt x="29" y="27811"/>
                  <a:pt x="598" y="28380"/>
                </a:cubicBezTo>
                <a:cubicBezTo>
                  <a:pt x="1082" y="28835"/>
                  <a:pt x="1935" y="28892"/>
                  <a:pt x="2560" y="28920"/>
                </a:cubicBezTo>
                <a:cubicBezTo>
                  <a:pt x="3010" y="28959"/>
                  <a:pt x="3465" y="28974"/>
                  <a:pt x="3920" y="28974"/>
                </a:cubicBezTo>
                <a:cubicBezTo>
                  <a:pt x="4474" y="28974"/>
                  <a:pt x="5029" y="28951"/>
                  <a:pt x="5575" y="28920"/>
                </a:cubicBezTo>
                <a:cubicBezTo>
                  <a:pt x="5783" y="28911"/>
                  <a:pt x="5988" y="28907"/>
                  <a:pt x="6193" y="28907"/>
                </a:cubicBezTo>
                <a:cubicBezTo>
                  <a:pt x="6601" y="28907"/>
                  <a:pt x="7006" y="28920"/>
                  <a:pt x="7423" y="28920"/>
                </a:cubicBezTo>
                <a:cubicBezTo>
                  <a:pt x="7423" y="28949"/>
                  <a:pt x="7423" y="28949"/>
                  <a:pt x="7423" y="28949"/>
                </a:cubicBezTo>
                <a:cubicBezTo>
                  <a:pt x="7423" y="28980"/>
                  <a:pt x="7457" y="29002"/>
                  <a:pt x="7483" y="29002"/>
                </a:cubicBezTo>
                <a:cubicBezTo>
                  <a:pt x="7505" y="29002"/>
                  <a:pt x="7521" y="28987"/>
                  <a:pt x="7508" y="28949"/>
                </a:cubicBezTo>
                <a:cubicBezTo>
                  <a:pt x="7508" y="28949"/>
                  <a:pt x="7508" y="28949"/>
                  <a:pt x="7508" y="28920"/>
                </a:cubicBezTo>
                <a:cubicBezTo>
                  <a:pt x="9098" y="28987"/>
                  <a:pt x="10670" y="29125"/>
                  <a:pt x="12238" y="29125"/>
                </a:cubicBezTo>
                <a:cubicBezTo>
                  <a:pt x="12662" y="29125"/>
                  <a:pt x="13085" y="29115"/>
                  <a:pt x="13508" y="29091"/>
                </a:cubicBezTo>
                <a:cubicBezTo>
                  <a:pt x="14248" y="29062"/>
                  <a:pt x="15328" y="29062"/>
                  <a:pt x="15840" y="28408"/>
                </a:cubicBezTo>
                <a:cubicBezTo>
                  <a:pt x="16381" y="27783"/>
                  <a:pt x="15954" y="26958"/>
                  <a:pt x="15527" y="26332"/>
                </a:cubicBezTo>
                <a:cubicBezTo>
                  <a:pt x="16039" y="25934"/>
                  <a:pt x="16693" y="25536"/>
                  <a:pt x="16636" y="24854"/>
                </a:cubicBezTo>
                <a:cubicBezTo>
                  <a:pt x="16580" y="24541"/>
                  <a:pt x="16409" y="24313"/>
                  <a:pt x="16153" y="24114"/>
                </a:cubicBezTo>
                <a:cubicBezTo>
                  <a:pt x="15897" y="23887"/>
                  <a:pt x="15243" y="23716"/>
                  <a:pt x="15584" y="23290"/>
                </a:cubicBezTo>
                <a:cubicBezTo>
                  <a:pt x="15755" y="23062"/>
                  <a:pt x="16153" y="23005"/>
                  <a:pt x="16381" y="22778"/>
                </a:cubicBezTo>
                <a:cubicBezTo>
                  <a:pt x="16608" y="22522"/>
                  <a:pt x="16693" y="22209"/>
                  <a:pt x="16636" y="21896"/>
                </a:cubicBezTo>
                <a:cubicBezTo>
                  <a:pt x="16551" y="21214"/>
                  <a:pt x="15869" y="21015"/>
                  <a:pt x="15328" y="20702"/>
                </a:cubicBezTo>
                <a:cubicBezTo>
                  <a:pt x="15755" y="20389"/>
                  <a:pt x="16153" y="20048"/>
                  <a:pt x="16324" y="19650"/>
                </a:cubicBezTo>
                <a:cubicBezTo>
                  <a:pt x="16580" y="19081"/>
                  <a:pt x="16125" y="18626"/>
                  <a:pt x="15698" y="18313"/>
                </a:cubicBezTo>
                <a:cubicBezTo>
                  <a:pt x="15328" y="18000"/>
                  <a:pt x="14760" y="17744"/>
                  <a:pt x="15328" y="17346"/>
                </a:cubicBezTo>
                <a:cubicBezTo>
                  <a:pt x="15527" y="17204"/>
                  <a:pt x="15755" y="17090"/>
                  <a:pt x="15897" y="16863"/>
                </a:cubicBezTo>
                <a:cubicBezTo>
                  <a:pt x="16267" y="16351"/>
                  <a:pt x="16039" y="15669"/>
                  <a:pt x="15556" y="15299"/>
                </a:cubicBezTo>
                <a:cubicBezTo>
                  <a:pt x="15300" y="15071"/>
                  <a:pt x="14845" y="14986"/>
                  <a:pt x="14902" y="14560"/>
                </a:cubicBezTo>
                <a:cubicBezTo>
                  <a:pt x="14930" y="14218"/>
                  <a:pt x="15385" y="13849"/>
                  <a:pt x="15584" y="13621"/>
                </a:cubicBezTo>
                <a:cubicBezTo>
                  <a:pt x="15897" y="13252"/>
                  <a:pt x="16295" y="12768"/>
                  <a:pt x="16125" y="12228"/>
                </a:cubicBezTo>
                <a:cubicBezTo>
                  <a:pt x="15982" y="11744"/>
                  <a:pt x="15442" y="11460"/>
                  <a:pt x="14930" y="11289"/>
                </a:cubicBezTo>
                <a:cubicBezTo>
                  <a:pt x="14902" y="11261"/>
                  <a:pt x="14902" y="11232"/>
                  <a:pt x="14845" y="11204"/>
                </a:cubicBezTo>
                <a:cubicBezTo>
                  <a:pt x="13907" y="10607"/>
                  <a:pt x="12997" y="9811"/>
                  <a:pt x="11944" y="9441"/>
                </a:cubicBezTo>
                <a:cubicBezTo>
                  <a:pt x="11233" y="9185"/>
                  <a:pt x="10466" y="9071"/>
                  <a:pt x="9726" y="9043"/>
                </a:cubicBezTo>
                <a:cubicBezTo>
                  <a:pt x="9698" y="8929"/>
                  <a:pt x="9669" y="8844"/>
                  <a:pt x="9613" y="8759"/>
                </a:cubicBezTo>
                <a:cubicBezTo>
                  <a:pt x="9602" y="8737"/>
                  <a:pt x="9583" y="8728"/>
                  <a:pt x="9565" y="8728"/>
                </a:cubicBezTo>
                <a:cubicBezTo>
                  <a:pt x="9536" y="8728"/>
                  <a:pt x="9510" y="8752"/>
                  <a:pt x="9527" y="8787"/>
                </a:cubicBezTo>
                <a:cubicBezTo>
                  <a:pt x="9584" y="8872"/>
                  <a:pt x="9613" y="8958"/>
                  <a:pt x="9641" y="9043"/>
                </a:cubicBezTo>
                <a:cubicBezTo>
                  <a:pt x="9513" y="9029"/>
                  <a:pt x="9385" y="9022"/>
                  <a:pt x="9261" y="9022"/>
                </a:cubicBezTo>
                <a:cubicBezTo>
                  <a:pt x="9136" y="9022"/>
                  <a:pt x="9015" y="9029"/>
                  <a:pt x="8902" y="9043"/>
                </a:cubicBezTo>
                <a:cubicBezTo>
                  <a:pt x="8873" y="8531"/>
                  <a:pt x="8788" y="8048"/>
                  <a:pt x="8788" y="7564"/>
                </a:cubicBezTo>
                <a:cubicBezTo>
                  <a:pt x="8759" y="6768"/>
                  <a:pt x="8759" y="6000"/>
                  <a:pt x="8731" y="5204"/>
                </a:cubicBezTo>
                <a:cubicBezTo>
                  <a:pt x="8731" y="4578"/>
                  <a:pt x="8731" y="3896"/>
                  <a:pt x="8731" y="3213"/>
                </a:cubicBezTo>
                <a:lnTo>
                  <a:pt x="8816" y="3213"/>
                </a:lnTo>
                <a:cubicBezTo>
                  <a:pt x="8731" y="2986"/>
                  <a:pt x="8731" y="2758"/>
                  <a:pt x="8759" y="2559"/>
                </a:cubicBezTo>
                <a:lnTo>
                  <a:pt x="8703" y="2559"/>
                </a:lnTo>
                <a:cubicBezTo>
                  <a:pt x="8674" y="2019"/>
                  <a:pt x="8617" y="1479"/>
                  <a:pt x="8532" y="967"/>
                </a:cubicBezTo>
                <a:cubicBezTo>
                  <a:pt x="8475" y="654"/>
                  <a:pt x="8390" y="341"/>
                  <a:pt x="8304" y="28"/>
                </a:cubicBezTo>
                <a:lnTo>
                  <a:pt x="8248" y="28"/>
                </a:lnTo>
                <a:cubicBezTo>
                  <a:pt x="8219" y="0"/>
                  <a:pt x="8162" y="0"/>
                  <a:pt x="8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flipH="1">
            <a:off x="7694136" y="-52092"/>
            <a:ext cx="417893" cy="729072"/>
          </a:xfrm>
          <a:custGeom>
            <a:avLst/>
            <a:gdLst/>
            <a:ahLst/>
            <a:cxnLst/>
            <a:rect l="l" t="t" r="r" b="b"/>
            <a:pathLst>
              <a:path w="16694" h="29125" extrusionOk="0">
                <a:moveTo>
                  <a:pt x="11831" y="10038"/>
                </a:moveTo>
                <a:lnTo>
                  <a:pt x="11831" y="10038"/>
                </a:lnTo>
                <a:cubicBezTo>
                  <a:pt x="11944" y="10067"/>
                  <a:pt x="12087" y="10123"/>
                  <a:pt x="12200" y="10180"/>
                </a:cubicBezTo>
                <a:cubicBezTo>
                  <a:pt x="12343" y="10266"/>
                  <a:pt x="12485" y="10323"/>
                  <a:pt x="12598" y="10408"/>
                </a:cubicBezTo>
                <a:lnTo>
                  <a:pt x="11831" y="10038"/>
                </a:lnTo>
                <a:close/>
                <a:moveTo>
                  <a:pt x="4039" y="12228"/>
                </a:moveTo>
                <a:cubicBezTo>
                  <a:pt x="3726" y="12313"/>
                  <a:pt x="3385" y="12370"/>
                  <a:pt x="3044" y="12427"/>
                </a:cubicBezTo>
                <a:cubicBezTo>
                  <a:pt x="3044" y="12370"/>
                  <a:pt x="3072" y="12342"/>
                  <a:pt x="3072" y="12285"/>
                </a:cubicBezTo>
                <a:cubicBezTo>
                  <a:pt x="3385" y="12256"/>
                  <a:pt x="3726" y="12256"/>
                  <a:pt x="4039" y="12228"/>
                </a:cubicBezTo>
                <a:close/>
                <a:moveTo>
                  <a:pt x="4977" y="12683"/>
                </a:moveTo>
                <a:lnTo>
                  <a:pt x="4977" y="12683"/>
                </a:lnTo>
                <a:cubicBezTo>
                  <a:pt x="4892" y="12740"/>
                  <a:pt x="4807" y="12853"/>
                  <a:pt x="4750" y="12967"/>
                </a:cubicBezTo>
                <a:cubicBezTo>
                  <a:pt x="4608" y="12996"/>
                  <a:pt x="4437" y="13052"/>
                  <a:pt x="4295" y="13081"/>
                </a:cubicBezTo>
                <a:cubicBezTo>
                  <a:pt x="4295" y="13024"/>
                  <a:pt x="4323" y="12939"/>
                  <a:pt x="4352" y="12853"/>
                </a:cubicBezTo>
                <a:cubicBezTo>
                  <a:pt x="4579" y="12797"/>
                  <a:pt x="4778" y="12740"/>
                  <a:pt x="4977" y="12683"/>
                </a:cubicBezTo>
                <a:close/>
                <a:moveTo>
                  <a:pt x="2902" y="12569"/>
                </a:moveTo>
                <a:lnTo>
                  <a:pt x="2902" y="12569"/>
                </a:lnTo>
                <a:cubicBezTo>
                  <a:pt x="2873" y="12768"/>
                  <a:pt x="2873" y="12939"/>
                  <a:pt x="2873" y="13138"/>
                </a:cubicBezTo>
                <a:cubicBezTo>
                  <a:pt x="2731" y="13166"/>
                  <a:pt x="2589" y="13195"/>
                  <a:pt x="2447" y="13223"/>
                </a:cubicBezTo>
                <a:cubicBezTo>
                  <a:pt x="2447" y="13024"/>
                  <a:pt x="2447" y="12825"/>
                  <a:pt x="2475" y="12626"/>
                </a:cubicBezTo>
                <a:cubicBezTo>
                  <a:pt x="2617" y="12597"/>
                  <a:pt x="2759" y="12597"/>
                  <a:pt x="2902" y="12569"/>
                </a:cubicBezTo>
                <a:close/>
                <a:moveTo>
                  <a:pt x="4210" y="12910"/>
                </a:moveTo>
                <a:lnTo>
                  <a:pt x="4210" y="12910"/>
                </a:lnTo>
                <a:cubicBezTo>
                  <a:pt x="4181" y="12996"/>
                  <a:pt x="4153" y="13052"/>
                  <a:pt x="4124" y="13138"/>
                </a:cubicBezTo>
                <a:cubicBezTo>
                  <a:pt x="3982" y="13166"/>
                  <a:pt x="3840" y="13223"/>
                  <a:pt x="3669" y="13252"/>
                </a:cubicBezTo>
                <a:cubicBezTo>
                  <a:pt x="3698" y="13195"/>
                  <a:pt x="3698" y="13109"/>
                  <a:pt x="3726" y="13052"/>
                </a:cubicBezTo>
                <a:cubicBezTo>
                  <a:pt x="3868" y="12996"/>
                  <a:pt x="4039" y="12967"/>
                  <a:pt x="4210" y="12910"/>
                </a:cubicBezTo>
                <a:close/>
                <a:moveTo>
                  <a:pt x="2930" y="12285"/>
                </a:moveTo>
                <a:cubicBezTo>
                  <a:pt x="2930" y="12342"/>
                  <a:pt x="2902" y="12398"/>
                  <a:pt x="2902" y="12455"/>
                </a:cubicBezTo>
                <a:cubicBezTo>
                  <a:pt x="2759" y="12484"/>
                  <a:pt x="2617" y="12512"/>
                  <a:pt x="2475" y="12512"/>
                </a:cubicBezTo>
                <a:cubicBezTo>
                  <a:pt x="2475" y="12484"/>
                  <a:pt x="2475" y="12455"/>
                  <a:pt x="2503" y="12398"/>
                </a:cubicBezTo>
                <a:cubicBezTo>
                  <a:pt x="2503" y="12365"/>
                  <a:pt x="2474" y="12351"/>
                  <a:pt x="2450" y="12351"/>
                </a:cubicBezTo>
                <a:cubicBezTo>
                  <a:pt x="2433" y="12351"/>
                  <a:pt x="2418" y="12358"/>
                  <a:pt x="2418" y="12370"/>
                </a:cubicBezTo>
                <a:cubicBezTo>
                  <a:pt x="2390" y="12427"/>
                  <a:pt x="2390" y="12484"/>
                  <a:pt x="2390" y="12541"/>
                </a:cubicBezTo>
                <a:cubicBezTo>
                  <a:pt x="2162" y="12569"/>
                  <a:pt x="1963" y="12569"/>
                  <a:pt x="1764" y="12569"/>
                </a:cubicBezTo>
                <a:cubicBezTo>
                  <a:pt x="1707" y="12569"/>
                  <a:pt x="1707" y="12683"/>
                  <a:pt x="1764" y="12683"/>
                </a:cubicBezTo>
                <a:cubicBezTo>
                  <a:pt x="1963" y="12683"/>
                  <a:pt x="2162" y="12654"/>
                  <a:pt x="2361" y="12626"/>
                </a:cubicBezTo>
                <a:lnTo>
                  <a:pt x="2361" y="12626"/>
                </a:lnTo>
                <a:cubicBezTo>
                  <a:pt x="2333" y="12711"/>
                  <a:pt x="2333" y="12797"/>
                  <a:pt x="2333" y="12882"/>
                </a:cubicBezTo>
                <a:cubicBezTo>
                  <a:pt x="2304" y="12853"/>
                  <a:pt x="2304" y="12825"/>
                  <a:pt x="2304" y="12825"/>
                </a:cubicBezTo>
                <a:cubicBezTo>
                  <a:pt x="2293" y="12803"/>
                  <a:pt x="2274" y="12794"/>
                  <a:pt x="2255" y="12794"/>
                </a:cubicBezTo>
                <a:cubicBezTo>
                  <a:pt x="2223" y="12794"/>
                  <a:pt x="2191" y="12818"/>
                  <a:pt x="2191" y="12853"/>
                </a:cubicBezTo>
                <a:cubicBezTo>
                  <a:pt x="2191" y="12996"/>
                  <a:pt x="2191" y="13138"/>
                  <a:pt x="2162" y="13280"/>
                </a:cubicBezTo>
                <a:cubicBezTo>
                  <a:pt x="2162" y="13280"/>
                  <a:pt x="2134" y="13308"/>
                  <a:pt x="2105" y="13308"/>
                </a:cubicBezTo>
                <a:cubicBezTo>
                  <a:pt x="1906" y="12996"/>
                  <a:pt x="1707" y="12683"/>
                  <a:pt x="1537" y="12342"/>
                </a:cubicBezTo>
                <a:cubicBezTo>
                  <a:pt x="1992" y="12313"/>
                  <a:pt x="2475" y="12313"/>
                  <a:pt x="2930" y="12285"/>
                </a:cubicBezTo>
                <a:close/>
                <a:moveTo>
                  <a:pt x="3584" y="13081"/>
                </a:moveTo>
                <a:cubicBezTo>
                  <a:pt x="3584" y="13166"/>
                  <a:pt x="3556" y="13223"/>
                  <a:pt x="3556" y="13308"/>
                </a:cubicBezTo>
                <a:cubicBezTo>
                  <a:pt x="3385" y="13337"/>
                  <a:pt x="3214" y="13394"/>
                  <a:pt x="3044" y="13451"/>
                </a:cubicBezTo>
                <a:cubicBezTo>
                  <a:pt x="3015" y="13365"/>
                  <a:pt x="3015" y="13308"/>
                  <a:pt x="3015" y="13223"/>
                </a:cubicBezTo>
                <a:cubicBezTo>
                  <a:pt x="3214" y="13166"/>
                  <a:pt x="3413" y="13138"/>
                  <a:pt x="3584" y="13081"/>
                </a:cubicBezTo>
                <a:close/>
                <a:moveTo>
                  <a:pt x="4693" y="13081"/>
                </a:moveTo>
                <a:cubicBezTo>
                  <a:pt x="4665" y="13195"/>
                  <a:pt x="4636" y="13337"/>
                  <a:pt x="4608" y="13451"/>
                </a:cubicBezTo>
                <a:cubicBezTo>
                  <a:pt x="4466" y="13479"/>
                  <a:pt x="4323" y="13536"/>
                  <a:pt x="4181" y="13564"/>
                </a:cubicBezTo>
                <a:cubicBezTo>
                  <a:pt x="4210" y="13451"/>
                  <a:pt x="4238" y="13337"/>
                  <a:pt x="4266" y="13223"/>
                </a:cubicBezTo>
                <a:cubicBezTo>
                  <a:pt x="4409" y="13166"/>
                  <a:pt x="4551" y="13138"/>
                  <a:pt x="4693" y="13081"/>
                </a:cubicBezTo>
                <a:close/>
                <a:moveTo>
                  <a:pt x="2873" y="13252"/>
                </a:moveTo>
                <a:cubicBezTo>
                  <a:pt x="2873" y="13337"/>
                  <a:pt x="2873" y="13422"/>
                  <a:pt x="2873" y="13479"/>
                </a:cubicBezTo>
                <a:cubicBezTo>
                  <a:pt x="2731" y="13507"/>
                  <a:pt x="2617" y="13564"/>
                  <a:pt x="2475" y="13593"/>
                </a:cubicBezTo>
                <a:cubicBezTo>
                  <a:pt x="2475" y="13507"/>
                  <a:pt x="2447" y="13422"/>
                  <a:pt x="2447" y="13337"/>
                </a:cubicBezTo>
                <a:cubicBezTo>
                  <a:pt x="2589" y="13308"/>
                  <a:pt x="2731" y="13280"/>
                  <a:pt x="2873" y="13252"/>
                </a:cubicBezTo>
                <a:close/>
                <a:moveTo>
                  <a:pt x="4096" y="13280"/>
                </a:moveTo>
                <a:lnTo>
                  <a:pt x="4096" y="13280"/>
                </a:lnTo>
                <a:cubicBezTo>
                  <a:pt x="4067" y="13365"/>
                  <a:pt x="4067" y="13479"/>
                  <a:pt x="4067" y="13593"/>
                </a:cubicBezTo>
                <a:cubicBezTo>
                  <a:pt x="3925" y="13621"/>
                  <a:pt x="3755" y="13678"/>
                  <a:pt x="3612" y="13706"/>
                </a:cubicBezTo>
                <a:cubicBezTo>
                  <a:pt x="3641" y="13593"/>
                  <a:pt x="3641" y="13507"/>
                  <a:pt x="3669" y="13394"/>
                </a:cubicBezTo>
                <a:cubicBezTo>
                  <a:pt x="3812" y="13365"/>
                  <a:pt x="3954" y="13308"/>
                  <a:pt x="4096" y="13280"/>
                </a:cubicBezTo>
                <a:close/>
                <a:moveTo>
                  <a:pt x="3527" y="13422"/>
                </a:moveTo>
                <a:cubicBezTo>
                  <a:pt x="3527" y="13536"/>
                  <a:pt x="3499" y="13621"/>
                  <a:pt x="3499" y="13735"/>
                </a:cubicBezTo>
                <a:cubicBezTo>
                  <a:pt x="3357" y="13763"/>
                  <a:pt x="3186" y="13792"/>
                  <a:pt x="3044" y="13820"/>
                </a:cubicBezTo>
                <a:cubicBezTo>
                  <a:pt x="3044" y="13735"/>
                  <a:pt x="3044" y="13650"/>
                  <a:pt x="3044" y="13564"/>
                </a:cubicBezTo>
                <a:cubicBezTo>
                  <a:pt x="3214" y="13536"/>
                  <a:pt x="3357" y="13479"/>
                  <a:pt x="3527" y="13422"/>
                </a:cubicBezTo>
                <a:close/>
                <a:moveTo>
                  <a:pt x="2873" y="13593"/>
                </a:moveTo>
                <a:cubicBezTo>
                  <a:pt x="2873" y="13678"/>
                  <a:pt x="2873" y="13763"/>
                  <a:pt x="2902" y="13820"/>
                </a:cubicBezTo>
                <a:cubicBezTo>
                  <a:pt x="2759" y="13849"/>
                  <a:pt x="2646" y="13849"/>
                  <a:pt x="2503" y="13877"/>
                </a:cubicBezTo>
                <a:cubicBezTo>
                  <a:pt x="2503" y="13820"/>
                  <a:pt x="2503" y="13763"/>
                  <a:pt x="2503" y="13706"/>
                </a:cubicBezTo>
                <a:cubicBezTo>
                  <a:pt x="2617" y="13678"/>
                  <a:pt x="2759" y="13621"/>
                  <a:pt x="2873" y="13593"/>
                </a:cubicBezTo>
                <a:close/>
                <a:moveTo>
                  <a:pt x="5461" y="13394"/>
                </a:moveTo>
                <a:lnTo>
                  <a:pt x="5461" y="13394"/>
                </a:lnTo>
                <a:cubicBezTo>
                  <a:pt x="5432" y="13536"/>
                  <a:pt x="5432" y="13706"/>
                  <a:pt x="5404" y="13849"/>
                </a:cubicBezTo>
                <a:cubicBezTo>
                  <a:pt x="5176" y="13849"/>
                  <a:pt x="4949" y="13849"/>
                  <a:pt x="4721" y="13877"/>
                </a:cubicBezTo>
                <a:cubicBezTo>
                  <a:pt x="4721" y="13763"/>
                  <a:pt x="4750" y="13650"/>
                  <a:pt x="4750" y="13536"/>
                </a:cubicBezTo>
                <a:cubicBezTo>
                  <a:pt x="4977" y="13479"/>
                  <a:pt x="5233" y="13422"/>
                  <a:pt x="5461" y="13394"/>
                </a:cubicBezTo>
                <a:close/>
                <a:moveTo>
                  <a:pt x="4608" y="13564"/>
                </a:moveTo>
                <a:cubicBezTo>
                  <a:pt x="4579" y="13678"/>
                  <a:pt x="4579" y="13792"/>
                  <a:pt x="4579" y="13877"/>
                </a:cubicBezTo>
                <a:cubicBezTo>
                  <a:pt x="4437" y="13906"/>
                  <a:pt x="4295" y="13906"/>
                  <a:pt x="4181" y="13934"/>
                </a:cubicBezTo>
                <a:cubicBezTo>
                  <a:pt x="4181" y="13849"/>
                  <a:pt x="4181" y="13763"/>
                  <a:pt x="4181" y="13678"/>
                </a:cubicBezTo>
                <a:cubicBezTo>
                  <a:pt x="4323" y="13650"/>
                  <a:pt x="4466" y="13621"/>
                  <a:pt x="4608" y="13564"/>
                </a:cubicBezTo>
                <a:close/>
                <a:moveTo>
                  <a:pt x="4039" y="13706"/>
                </a:moveTo>
                <a:cubicBezTo>
                  <a:pt x="4039" y="13792"/>
                  <a:pt x="4039" y="13877"/>
                  <a:pt x="4039" y="13962"/>
                </a:cubicBezTo>
                <a:cubicBezTo>
                  <a:pt x="3897" y="13962"/>
                  <a:pt x="3755" y="13991"/>
                  <a:pt x="3584" y="14019"/>
                </a:cubicBezTo>
                <a:cubicBezTo>
                  <a:pt x="3612" y="13962"/>
                  <a:pt x="3612" y="13877"/>
                  <a:pt x="3612" y="13820"/>
                </a:cubicBezTo>
                <a:cubicBezTo>
                  <a:pt x="3755" y="13792"/>
                  <a:pt x="3897" y="13735"/>
                  <a:pt x="4039" y="13706"/>
                </a:cubicBezTo>
                <a:close/>
                <a:moveTo>
                  <a:pt x="3499" y="13849"/>
                </a:moveTo>
                <a:cubicBezTo>
                  <a:pt x="3470" y="13906"/>
                  <a:pt x="3470" y="13991"/>
                  <a:pt x="3470" y="14048"/>
                </a:cubicBezTo>
                <a:cubicBezTo>
                  <a:pt x="3328" y="14076"/>
                  <a:pt x="3214" y="14105"/>
                  <a:pt x="3072" y="14133"/>
                </a:cubicBezTo>
                <a:cubicBezTo>
                  <a:pt x="3072" y="14076"/>
                  <a:pt x="3072" y="13991"/>
                  <a:pt x="3044" y="13906"/>
                </a:cubicBezTo>
                <a:cubicBezTo>
                  <a:pt x="3186" y="13906"/>
                  <a:pt x="3357" y="13877"/>
                  <a:pt x="3499" y="13849"/>
                </a:cubicBezTo>
                <a:close/>
                <a:moveTo>
                  <a:pt x="2902" y="13934"/>
                </a:moveTo>
                <a:cubicBezTo>
                  <a:pt x="2902" y="14019"/>
                  <a:pt x="2930" y="14105"/>
                  <a:pt x="2930" y="14190"/>
                </a:cubicBezTo>
                <a:cubicBezTo>
                  <a:pt x="2845" y="14190"/>
                  <a:pt x="2788" y="14218"/>
                  <a:pt x="2702" y="14247"/>
                </a:cubicBezTo>
                <a:cubicBezTo>
                  <a:pt x="2646" y="14161"/>
                  <a:pt x="2589" y="14048"/>
                  <a:pt x="2532" y="13962"/>
                </a:cubicBezTo>
                <a:cubicBezTo>
                  <a:pt x="2646" y="13962"/>
                  <a:pt x="2788" y="13962"/>
                  <a:pt x="2902" y="13934"/>
                </a:cubicBezTo>
                <a:close/>
                <a:moveTo>
                  <a:pt x="4579" y="13991"/>
                </a:moveTo>
                <a:cubicBezTo>
                  <a:pt x="4579" y="14105"/>
                  <a:pt x="4579" y="14218"/>
                  <a:pt x="4579" y="14304"/>
                </a:cubicBezTo>
                <a:lnTo>
                  <a:pt x="4181" y="14304"/>
                </a:lnTo>
                <a:cubicBezTo>
                  <a:pt x="4181" y="14218"/>
                  <a:pt x="4153" y="14133"/>
                  <a:pt x="4153" y="14048"/>
                </a:cubicBezTo>
                <a:cubicBezTo>
                  <a:pt x="4295" y="14019"/>
                  <a:pt x="4437" y="14019"/>
                  <a:pt x="4579" y="13991"/>
                </a:cubicBezTo>
                <a:close/>
                <a:moveTo>
                  <a:pt x="4039" y="14076"/>
                </a:moveTo>
                <a:cubicBezTo>
                  <a:pt x="4039" y="14161"/>
                  <a:pt x="4039" y="14247"/>
                  <a:pt x="4039" y="14304"/>
                </a:cubicBezTo>
                <a:cubicBezTo>
                  <a:pt x="3897" y="14332"/>
                  <a:pt x="3726" y="14332"/>
                  <a:pt x="3584" y="14332"/>
                </a:cubicBezTo>
                <a:cubicBezTo>
                  <a:pt x="3584" y="14275"/>
                  <a:pt x="3584" y="14218"/>
                  <a:pt x="3584" y="14133"/>
                </a:cubicBezTo>
                <a:cubicBezTo>
                  <a:pt x="3726" y="14105"/>
                  <a:pt x="3897" y="14076"/>
                  <a:pt x="4039" y="14076"/>
                </a:cubicBezTo>
                <a:close/>
                <a:moveTo>
                  <a:pt x="5404" y="13962"/>
                </a:moveTo>
                <a:cubicBezTo>
                  <a:pt x="5404" y="14076"/>
                  <a:pt x="5404" y="14218"/>
                  <a:pt x="5404" y="14332"/>
                </a:cubicBezTo>
                <a:cubicBezTo>
                  <a:pt x="5176" y="14332"/>
                  <a:pt x="4949" y="14332"/>
                  <a:pt x="4721" y="14304"/>
                </a:cubicBezTo>
                <a:cubicBezTo>
                  <a:pt x="4721" y="14218"/>
                  <a:pt x="4721" y="14105"/>
                  <a:pt x="4721" y="13991"/>
                </a:cubicBezTo>
                <a:cubicBezTo>
                  <a:pt x="4949" y="13962"/>
                  <a:pt x="5176" y="13962"/>
                  <a:pt x="5404" y="13962"/>
                </a:cubicBezTo>
                <a:close/>
                <a:moveTo>
                  <a:pt x="3470" y="14161"/>
                </a:moveTo>
                <a:cubicBezTo>
                  <a:pt x="3470" y="14218"/>
                  <a:pt x="3470" y="14275"/>
                  <a:pt x="3470" y="14332"/>
                </a:cubicBezTo>
                <a:cubicBezTo>
                  <a:pt x="3357" y="14361"/>
                  <a:pt x="3214" y="14361"/>
                  <a:pt x="3101" y="14361"/>
                </a:cubicBezTo>
                <a:cubicBezTo>
                  <a:pt x="3101" y="14332"/>
                  <a:pt x="3101" y="14304"/>
                  <a:pt x="3101" y="14247"/>
                </a:cubicBezTo>
                <a:cubicBezTo>
                  <a:pt x="3214" y="14218"/>
                  <a:pt x="3328" y="14190"/>
                  <a:pt x="3470" y="14161"/>
                </a:cubicBezTo>
                <a:close/>
                <a:moveTo>
                  <a:pt x="2930" y="14304"/>
                </a:moveTo>
                <a:cubicBezTo>
                  <a:pt x="2930" y="14332"/>
                  <a:pt x="2958" y="14361"/>
                  <a:pt x="2958" y="14389"/>
                </a:cubicBezTo>
                <a:lnTo>
                  <a:pt x="2759" y="14389"/>
                </a:lnTo>
                <a:cubicBezTo>
                  <a:pt x="2759" y="14389"/>
                  <a:pt x="2759" y="14361"/>
                  <a:pt x="2759" y="14332"/>
                </a:cubicBezTo>
                <a:cubicBezTo>
                  <a:pt x="2816" y="14332"/>
                  <a:pt x="2873" y="14304"/>
                  <a:pt x="2930" y="14304"/>
                </a:cubicBezTo>
                <a:close/>
                <a:moveTo>
                  <a:pt x="3157" y="14872"/>
                </a:moveTo>
                <a:cubicBezTo>
                  <a:pt x="3271" y="14872"/>
                  <a:pt x="3385" y="14901"/>
                  <a:pt x="3470" y="14901"/>
                </a:cubicBezTo>
                <a:cubicBezTo>
                  <a:pt x="3385" y="14929"/>
                  <a:pt x="3271" y="14929"/>
                  <a:pt x="3186" y="14958"/>
                </a:cubicBezTo>
                <a:cubicBezTo>
                  <a:pt x="3186" y="14929"/>
                  <a:pt x="3186" y="14901"/>
                  <a:pt x="3157" y="14872"/>
                </a:cubicBezTo>
                <a:close/>
                <a:moveTo>
                  <a:pt x="2702" y="14816"/>
                </a:moveTo>
                <a:cubicBezTo>
                  <a:pt x="2816" y="14816"/>
                  <a:pt x="2902" y="14844"/>
                  <a:pt x="3015" y="14844"/>
                </a:cubicBezTo>
                <a:cubicBezTo>
                  <a:pt x="3015" y="14901"/>
                  <a:pt x="3044" y="14958"/>
                  <a:pt x="3044" y="14986"/>
                </a:cubicBezTo>
                <a:cubicBezTo>
                  <a:pt x="2958" y="15015"/>
                  <a:pt x="2873" y="15043"/>
                  <a:pt x="2788" y="15043"/>
                </a:cubicBezTo>
                <a:cubicBezTo>
                  <a:pt x="2759" y="14958"/>
                  <a:pt x="2731" y="14901"/>
                  <a:pt x="2702" y="14816"/>
                </a:cubicBezTo>
                <a:close/>
                <a:moveTo>
                  <a:pt x="2589" y="14844"/>
                </a:moveTo>
                <a:cubicBezTo>
                  <a:pt x="2589" y="14901"/>
                  <a:pt x="2617" y="14929"/>
                  <a:pt x="2617" y="14958"/>
                </a:cubicBezTo>
                <a:cubicBezTo>
                  <a:pt x="2617" y="14986"/>
                  <a:pt x="2646" y="15043"/>
                  <a:pt x="2646" y="15071"/>
                </a:cubicBezTo>
                <a:cubicBezTo>
                  <a:pt x="2560" y="15100"/>
                  <a:pt x="2475" y="15100"/>
                  <a:pt x="2390" y="15128"/>
                </a:cubicBezTo>
                <a:cubicBezTo>
                  <a:pt x="2390" y="15071"/>
                  <a:pt x="2390" y="15043"/>
                  <a:pt x="2390" y="14986"/>
                </a:cubicBezTo>
                <a:cubicBezTo>
                  <a:pt x="2447" y="14958"/>
                  <a:pt x="2532" y="14901"/>
                  <a:pt x="2589" y="14844"/>
                </a:cubicBezTo>
                <a:close/>
                <a:moveTo>
                  <a:pt x="4210" y="14958"/>
                </a:moveTo>
                <a:lnTo>
                  <a:pt x="4210" y="14958"/>
                </a:lnTo>
                <a:cubicBezTo>
                  <a:pt x="4352" y="14986"/>
                  <a:pt x="4494" y="14986"/>
                  <a:pt x="4636" y="14986"/>
                </a:cubicBezTo>
                <a:cubicBezTo>
                  <a:pt x="4665" y="15157"/>
                  <a:pt x="4665" y="15299"/>
                  <a:pt x="4693" y="15441"/>
                </a:cubicBezTo>
                <a:cubicBezTo>
                  <a:pt x="4551" y="15470"/>
                  <a:pt x="4437" y="15498"/>
                  <a:pt x="4295" y="15526"/>
                </a:cubicBezTo>
                <a:cubicBezTo>
                  <a:pt x="4266" y="15356"/>
                  <a:pt x="4238" y="15157"/>
                  <a:pt x="4210" y="14958"/>
                </a:cubicBezTo>
                <a:close/>
                <a:moveTo>
                  <a:pt x="4096" y="14958"/>
                </a:moveTo>
                <a:cubicBezTo>
                  <a:pt x="4124" y="15157"/>
                  <a:pt x="4153" y="15356"/>
                  <a:pt x="4181" y="15555"/>
                </a:cubicBezTo>
                <a:cubicBezTo>
                  <a:pt x="3982" y="15583"/>
                  <a:pt x="3812" y="15612"/>
                  <a:pt x="3612" y="15612"/>
                </a:cubicBezTo>
                <a:cubicBezTo>
                  <a:pt x="3584" y="15413"/>
                  <a:pt x="3584" y="15242"/>
                  <a:pt x="3584" y="15043"/>
                </a:cubicBezTo>
                <a:cubicBezTo>
                  <a:pt x="3726" y="15015"/>
                  <a:pt x="3868" y="14986"/>
                  <a:pt x="4011" y="14958"/>
                </a:cubicBezTo>
                <a:close/>
                <a:moveTo>
                  <a:pt x="3470" y="15043"/>
                </a:moveTo>
                <a:cubicBezTo>
                  <a:pt x="3499" y="15185"/>
                  <a:pt x="3499" y="15299"/>
                  <a:pt x="3499" y="15441"/>
                </a:cubicBezTo>
                <a:cubicBezTo>
                  <a:pt x="3527" y="15498"/>
                  <a:pt x="3527" y="15555"/>
                  <a:pt x="3527" y="15612"/>
                </a:cubicBezTo>
                <a:cubicBezTo>
                  <a:pt x="3442" y="15640"/>
                  <a:pt x="3385" y="15640"/>
                  <a:pt x="3300" y="15640"/>
                </a:cubicBezTo>
                <a:cubicBezTo>
                  <a:pt x="3271" y="15470"/>
                  <a:pt x="3243" y="15299"/>
                  <a:pt x="3214" y="15100"/>
                </a:cubicBezTo>
                <a:cubicBezTo>
                  <a:pt x="3300" y="15100"/>
                  <a:pt x="3385" y="15071"/>
                  <a:pt x="3470" y="15043"/>
                </a:cubicBezTo>
                <a:close/>
                <a:moveTo>
                  <a:pt x="3072" y="15128"/>
                </a:moveTo>
                <a:cubicBezTo>
                  <a:pt x="3101" y="15299"/>
                  <a:pt x="3129" y="15470"/>
                  <a:pt x="3157" y="15640"/>
                </a:cubicBezTo>
                <a:cubicBezTo>
                  <a:pt x="3101" y="15640"/>
                  <a:pt x="3015" y="15669"/>
                  <a:pt x="2958" y="15669"/>
                </a:cubicBezTo>
                <a:cubicBezTo>
                  <a:pt x="2902" y="15498"/>
                  <a:pt x="2845" y="15356"/>
                  <a:pt x="2816" y="15185"/>
                </a:cubicBezTo>
                <a:cubicBezTo>
                  <a:pt x="2902" y="15185"/>
                  <a:pt x="2987" y="15157"/>
                  <a:pt x="3072" y="15128"/>
                </a:cubicBezTo>
                <a:close/>
                <a:moveTo>
                  <a:pt x="2702" y="15214"/>
                </a:moveTo>
                <a:cubicBezTo>
                  <a:pt x="2731" y="15356"/>
                  <a:pt x="2788" y="15526"/>
                  <a:pt x="2816" y="15669"/>
                </a:cubicBezTo>
                <a:cubicBezTo>
                  <a:pt x="2702" y="15669"/>
                  <a:pt x="2589" y="15697"/>
                  <a:pt x="2447" y="15697"/>
                </a:cubicBezTo>
                <a:cubicBezTo>
                  <a:pt x="2447" y="15555"/>
                  <a:pt x="2418" y="15413"/>
                  <a:pt x="2418" y="15271"/>
                </a:cubicBezTo>
                <a:cubicBezTo>
                  <a:pt x="2503" y="15242"/>
                  <a:pt x="2589" y="15242"/>
                  <a:pt x="2702" y="15214"/>
                </a:cubicBezTo>
                <a:close/>
                <a:moveTo>
                  <a:pt x="3101" y="15782"/>
                </a:moveTo>
                <a:cubicBezTo>
                  <a:pt x="3101" y="15868"/>
                  <a:pt x="3072" y="15953"/>
                  <a:pt x="3072" y="16038"/>
                </a:cubicBezTo>
                <a:cubicBezTo>
                  <a:pt x="3044" y="15953"/>
                  <a:pt x="3015" y="15868"/>
                  <a:pt x="2987" y="15782"/>
                </a:cubicBezTo>
                <a:close/>
                <a:moveTo>
                  <a:pt x="4778" y="14986"/>
                </a:moveTo>
                <a:lnTo>
                  <a:pt x="4778" y="14986"/>
                </a:lnTo>
                <a:cubicBezTo>
                  <a:pt x="5006" y="15015"/>
                  <a:pt x="5233" y="15015"/>
                  <a:pt x="5461" y="15043"/>
                </a:cubicBezTo>
                <a:cubicBezTo>
                  <a:pt x="5489" y="15413"/>
                  <a:pt x="5546" y="15811"/>
                  <a:pt x="5603" y="16180"/>
                </a:cubicBezTo>
                <a:lnTo>
                  <a:pt x="4921" y="16180"/>
                </a:lnTo>
                <a:cubicBezTo>
                  <a:pt x="4892" y="15953"/>
                  <a:pt x="4864" y="15725"/>
                  <a:pt x="4835" y="15498"/>
                </a:cubicBezTo>
                <a:cubicBezTo>
                  <a:pt x="4864" y="15498"/>
                  <a:pt x="4892" y="15470"/>
                  <a:pt x="4921" y="15470"/>
                </a:cubicBezTo>
                <a:cubicBezTo>
                  <a:pt x="4969" y="15445"/>
                  <a:pt x="4955" y="15379"/>
                  <a:pt x="4914" y="15379"/>
                </a:cubicBezTo>
                <a:cubicBezTo>
                  <a:pt x="4907" y="15379"/>
                  <a:pt x="4900" y="15380"/>
                  <a:pt x="4892" y="15384"/>
                </a:cubicBezTo>
                <a:cubicBezTo>
                  <a:pt x="4864" y="15384"/>
                  <a:pt x="4835" y="15384"/>
                  <a:pt x="4807" y="15413"/>
                </a:cubicBezTo>
                <a:cubicBezTo>
                  <a:pt x="4807" y="15271"/>
                  <a:pt x="4778" y="15128"/>
                  <a:pt x="4778" y="14986"/>
                </a:cubicBezTo>
                <a:close/>
                <a:moveTo>
                  <a:pt x="4693" y="15555"/>
                </a:moveTo>
                <a:cubicBezTo>
                  <a:pt x="4721" y="15754"/>
                  <a:pt x="4778" y="15981"/>
                  <a:pt x="4807" y="16209"/>
                </a:cubicBezTo>
                <a:lnTo>
                  <a:pt x="4494" y="16209"/>
                </a:lnTo>
                <a:cubicBezTo>
                  <a:pt x="4466" y="16180"/>
                  <a:pt x="4437" y="16180"/>
                  <a:pt x="4409" y="16180"/>
                </a:cubicBezTo>
                <a:cubicBezTo>
                  <a:pt x="4380" y="16010"/>
                  <a:pt x="4352" y="15811"/>
                  <a:pt x="4323" y="15640"/>
                </a:cubicBezTo>
                <a:cubicBezTo>
                  <a:pt x="4437" y="15612"/>
                  <a:pt x="4579" y="15583"/>
                  <a:pt x="4693" y="15555"/>
                </a:cubicBezTo>
                <a:close/>
                <a:moveTo>
                  <a:pt x="4210" y="15669"/>
                </a:moveTo>
                <a:cubicBezTo>
                  <a:pt x="4238" y="15839"/>
                  <a:pt x="4266" y="16038"/>
                  <a:pt x="4323" y="16237"/>
                </a:cubicBezTo>
                <a:cubicBezTo>
                  <a:pt x="4124" y="16266"/>
                  <a:pt x="3897" y="16266"/>
                  <a:pt x="3698" y="16294"/>
                </a:cubicBezTo>
                <a:cubicBezTo>
                  <a:pt x="3669" y="16124"/>
                  <a:pt x="3641" y="15925"/>
                  <a:pt x="3641" y="15725"/>
                </a:cubicBezTo>
                <a:cubicBezTo>
                  <a:pt x="3812" y="15725"/>
                  <a:pt x="4011" y="15697"/>
                  <a:pt x="4210" y="15669"/>
                </a:cubicBezTo>
                <a:close/>
                <a:moveTo>
                  <a:pt x="3527" y="15725"/>
                </a:moveTo>
                <a:cubicBezTo>
                  <a:pt x="3556" y="15925"/>
                  <a:pt x="3584" y="16124"/>
                  <a:pt x="3612" y="16323"/>
                </a:cubicBezTo>
                <a:lnTo>
                  <a:pt x="3527" y="16323"/>
                </a:lnTo>
                <a:cubicBezTo>
                  <a:pt x="3556" y="16209"/>
                  <a:pt x="3556" y="16124"/>
                  <a:pt x="3556" y="16010"/>
                </a:cubicBezTo>
                <a:cubicBezTo>
                  <a:pt x="3570" y="15967"/>
                  <a:pt x="3541" y="15946"/>
                  <a:pt x="3509" y="15946"/>
                </a:cubicBezTo>
                <a:cubicBezTo>
                  <a:pt x="3477" y="15946"/>
                  <a:pt x="3442" y="15967"/>
                  <a:pt x="3442" y="16010"/>
                </a:cubicBezTo>
                <a:cubicBezTo>
                  <a:pt x="3442" y="16067"/>
                  <a:pt x="3442" y="16124"/>
                  <a:pt x="3413" y="16209"/>
                </a:cubicBezTo>
                <a:cubicBezTo>
                  <a:pt x="3385" y="16038"/>
                  <a:pt x="3357" y="15896"/>
                  <a:pt x="3328" y="15754"/>
                </a:cubicBezTo>
                <a:cubicBezTo>
                  <a:pt x="3413" y="15754"/>
                  <a:pt x="3470" y="15754"/>
                  <a:pt x="3527" y="15725"/>
                </a:cubicBezTo>
                <a:close/>
                <a:moveTo>
                  <a:pt x="3214" y="15811"/>
                </a:moveTo>
                <a:cubicBezTo>
                  <a:pt x="3243" y="16010"/>
                  <a:pt x="3300" y="16180"/>
                  <a:pt x="3357" y="16351"/>
                </a:cubicBezTo>
                <a:cubicBezTo>
                  <a:pt x="3300" y="16351"/>
                  <a:pt x="3243" y="16380"/>
                  <a:pt x="3186" y="16380"/>
                </a:cubicBezTo>
                <a:cubicBezTo>
                  <a:pt x="3186" y="16351"/>
                  <a:pt x="3186" y="16323"/>
                  <a:pt x="3157" y="16294"/>
                </a:cubicBezTo>
                <a:cubicBezTo>
                  <a:pt x="3186" y="16152"/>
                  <a:pt x="3186" y="15981"/>
                  <a:pt x="3214" y="15811"/>
                </a:cubicBezTo>
                <a:close/>
                <a:moveTo>
                  <a:pt x="7707" y="15100"/>
                </a:moveTo>
                <a:lnTo>
                  <a:pt x="8361" y="15128"/>
                </a:lnTo>
                <a:cubicBezTo>
                  <a:pt x="8219" y="15555"/>
                  <a:pt x="8105" y="15981"/>
                  <a:pt x="7992" y="16408"/>
                </a:cubicBezTo>
                <a:lnTo>
                  <a:pt x="7451" y="16408"/>
                </a:lnTo>
                <a:cubicBezTo>
                  <a:pt x="7565" y="15981"/>
                  <a:pt x="7650" y="15526"/>
                  <a:pt x="7707" y="15100"/>
                </a:cubicBezTo>
                <a:close/>
                <a:moveTo>
                  <a:pt x="6797" y="15071"/>
                </a:moveTo>
                <a:cubicBezTo>
                  <a:pt x="7053" y="15071"/>
                  <a:pt x="7309" y="15071"/>
                  <a:pt x="7565" y="15100"/>
                </a:cubicBezTo>
                <a:cubicBezTo>
                  <a:pt x="7508" y="15526"/>
                  <a:pt x="7423" y="15981"/>
                  <a:pt x="7338" y="16436"/>
                </a:cubicBezTo>
                <a:lnTo>
                  <a:pt x="6797" y="16436"/>
                </a:lnTo>
                <a:cubicBezTo>
                  <a:pt x="6797" y="15981"/>
                  <a:pt x="6797" y="15526"/>
                  <a:pt x="6797" y="15071"/>
                </a:cubicBezTo>
                <a:close/>
                <a:moveTo>
                  <a:pt x="2873" y="15782"/>
                </a:moveTo>
                <a:cubicBezTo>
                  <a:pt x="2930" y="15981"/>
                  <a:pt x="2987" y="16152"/>
                  <a:pt x="3044" y="16323"/>
                </a:cubicBezTo>
                <a:cubicBezTo>
                  <a:pt x="3044" y="16351"/>
                  <a:pt x="3044" y="16380"/>
                  <a:pt x="3044" y="16408"/>
                </a:cubicBezTo>
                <a:cubicBezTo>
                  <a:pt x="2902" y="16436"/>
                  <a:pt x="2759" y="16436"/>
                  <a:pt x="2617" y="16465"/>
                </a:cubicBezTo>
                <a:cubicBezTo>
                  <a:pt x="2617" y="16380"/>
                  <a:pt x="2617" y="16323"/>
                  <a:pt x="2617" y="16237"/>
                </a:cubicBezTo>
                <a:cubicBezTo>
                  <a:pt x="2617" y="16204"/>
                  <a:pt x="2598" y="16190"/>
                  <a:pt x="2576" y="16190"/>
                </a:cubicBezTo>
                <a:cubicBezTo>
                  <a:pt x="2560" y="16190"/>
                  <a:pt x="2544" y="16197"/>
                  <a:pt x="2532" y="16209"/>
                </a:cubicBezTo>
                <a:cubicBezTo>
                  <a:pt x="2503" y="16095"/>
                  <a:pt x="2503" y="15953"/>
                  <a:pt x="2475" y="15811"/>
                </a:cubicBezTo>
                <a:cubicBezTo>
                  <a:pt x="2589" y="15811"/>
                  <a:pt x="2731" y="15782"/>
                  <a:pt x="2873" y="15782"/>
                </a:cubicBezTo>
                <a:close/>
                <a:moveTo>
                  <a:pt x="6001" y="15043"/>
                </a:moveTo>
                <a:cubicBezTo>
                  <a:pt x="6030" y="15526"/>
                  <a:pt x="6086" y="16010"/>
                  <a:pt x="6115" y="16465"/>
                </a:cubicBezTo>
                <a:lnTo>
                  <a:pt x="5774" y="16465"/>
                </a:lnTo>
                <a:cubicBezTo>
                  <a:pt x="5774" y="16408"/>
                  <a:pt x="5745" y="16351"/>
                  <a:pt x="5745" y="16266"/>
                </a:cubicBezTo>
                <a:cubicBezTo>
                  <a:pt x="5774" y="16266"/>
                  <a:pt x="5774" y="16237"/>
                  <a:pt x="5745" y="16209"/>
                </a:cubicBezTo>
                <a:cubicBezTo>
                  <a:pt x="5688" y="15811"/>
                  <a:pt x="5660" y="15413"/>
                  <a:pt x="5631" y="15043"/>
                </a:cubicBezTo>
                <a:close/>
                <a:moveTo>
                  <a:pt x="6143" y="15043"/>
                </a:moveTo>
                <a:cubicBezTo>
                  <a:pt x="6342" y="15043"/>
                  <a:pt x="6513" y="15071"/>
                  <a:pt x="6684" y="15071"/>
                </a:cubicBezTo>
                <a:cubicBezTo>
                  <a:pt x="6655" y="15526"/>
                  <a:pt x="6684" y="15981"/>
                  <a:pt x="6684" y="16436"/>
                </a:cubicBezTo>
                <a:cubicBezTo>
                  <a:pt x="6541" y="16465"/>
                  <a:pt x="6371" y="16465"/>
                  <a:pt x="6229" y="16465"/>
                </a:cubicBezTo>
                <a:cubicBezTo>
                  <a:pt x="6200" y="15981"/>
                  <a:pt x="6172" y="15526"/>
                  <a:pt x="6143" y="15043"/>
                </a:cubicBezTo>
                <a:close/>
                <a:moveTo>
                  <a:pt x="5631" y="16294"/>
                </a:moveTo>
                <a:cubicBezTo>
                  <a:pt x="5631" y="16351"/>
                  <a:pt x="5631" y="16408"/>
                  <a:pt x="5660" y="16493"/>
                </a:cubicBezTo>
                <a:lnTo>
                  <a:pt x="5006" y="16493"/>
                </a:lnTo>
                <a:cubicBezTo>
                  <a:pt x="4977" y="16436"/>
                  <a:pt x="4977" y="16380"/>
                  <a:pt x="4949" y="16323"/>
                </a:cubicBezTo>
                <a:cubicBezTo>
                  <a:pt x="5176" y="16294"/>
                  <a:pt x="5404" y="16294"/>
                  <a:pt x="5631" y="16294"/>
                </a:cubicBezTo>
                <a:close/>
                <a:moveTo>
                  <a:pt x="2191" y="15299"/>
                </a:moveTo>
                <a:cubicBezTo>
                  <a:pt x="2219" y="15441"/>
                  <a:pt x="2219" y="15583"/>
                  <a:pt x="2247" y="15725"/>
                </a:cubicBezTo>
                <a:cubicBezTo>
                  <a:pt x="2077" y="15754"/>
                  <a:pt x="1906" y="15782"/>
                  <a:pt x="1736" y="15839"/>
                </a:cubicBezTo>
                <a:cubicBezTo>
                  <a:pt x="1679" y="15868"/>
                  <a:pt x="1707" y="15953"/>
                  <a:pt x="1764" y="15953"/>
                </a:cubicBezTo>
                <a:cubicBezTo>
                  <a:pt x="1935" y="15896"/>
                  <a:pt x="2105" y="15868"/>
                  <a:pt x="2276" y="15839"/>
                </a:cubicBezTo>
                <a:cubicBezTo>
                  <a:pt x="2304" y="16067"/>
                  <a:pt x="2333" y="16294"/>
                  <a:pt x="2361" y="16493"/>
                </a:cubicBezTo>
                <a:lnTo>
                  <a:pt x="2333" y="16493"/>
                </a:lnTo>
                <a:cubicBezTo>
                  <a:pt x="2333" y="16493"/>
                  <a:pt x="2304" y="16493"/>
                  <a:pt x="2304" y="16522"/>
                </a:cubicBezTo>
                <a:lnTo>
                  <a:pt x="2134" y="16522"/>
                </a:lnTo>
                <a:cubicBezTo>
                  <a:pt x="2048" y="16408"/>
                  <a:pt x="1963" y="16294"/>
                  <a:pt x="1849" y="16180"/>
                </a:cubicBezTo>
                <a:cubicBezTo>
                  <a:pt x="1508" y="15839"/>
                  <a:pt x="1480" y="15583"/>
                  <a:pt x="1821" y="15327"/>
                </a:cubicBezTo>
                <a:cubicBezTo>
                  <a:pt x="1963" y="15327"/>
                  <a:pt x="2077" y="15299"/>
                  <a:pt x="2191" y="15299"/>
                </a:cubicBezTo>
                <a:close/>
                <a:moveTo>
                  <a:pt x="4039" y="16408"/>
                </a:moveTo>
                <a:cubicBezTo>
                  <a:pt x="4039" y="16436"/>
                  <a:pt x="4039" y="16493"/>
                  <a:pt x="4039" y="16522"/>
                </a:cubicBezTo>
                <a:lnTo>
                  <a:pt x="3755" y="16522"/>
                </a:lnTo>
                <a:cubicBezTo>
                  <a:pt x="3726" y="16493"/>
                  <a:pt x="3726" y="16465"/>
                  <a:pt x="3726" y="16436"/>
                </a:cubicBezTo>
                <a:cubicBezTo>
                  <a:pt x="3840" y="16436"/>
                  <a:pt x="3925" y="16408"/>
                  <a:pt x="4039" y="16408"/>
                </a:cubicBezTo>
                <a:close/>
                <a:moveTo>
                  <a:pt x="4352" y="16380"/>
                </a:moveTo>
                <a:cubicBezTo>
                  <a:pt x="4352" y="16380"/>
                  <a:pt x="4352" y="16380"/>
                  <a:pt x="4352" y="16408"/>
                </a:cubicBezTo>
                <a:cubicBezTo>
                  <a:pt x="4352" y="16436"/>
                  <a:pt x="4352" y="16465"/>
                  <a:pt x="4323" y="16522"/>
                </a:cubicBezTo>
                <a:lnTo>
                  <a:pt x="4124" y="16522"/>
                </a:lnTo>
                <a:cubicBezTo>
                  <a:pt x="4124" y="16465"/>
                  <a:pt x="4124" y="16436"/>
                  <a:pt x="4124" y="16408"/>
                </a:cubicBezTo>
                <a:cubicBezTo>
                  <a:pt x="4210" y="16380"/>
                  <a:pt x="4266" y="16380"/>
                  <a:pt x="4352" y="16380"/>
                </a:cubicBezTo>
                <a:close/>
                <a:moveTo>
                  <a:pt x="4835" y="16323"/>
                </a:moveTo>
                <a:cubicBezTo>
                  <a:pt x="4835" y="16380"/>
                  <a:pt x="4864" y="16436"/>
                  <a:pt x="4864" y="16493"/>
                </a:cubicBezTo>
                <a:cubicBezTo>
                  <a:pt x="4750" y="16493"/>
                  <a:pt x="4608" y="16522"/>
                  <a:pt x="4494" y="16522"/>
                </a:cubicBezTo>
                <a:cubicBezTo>
                  <a:pt x="4494" y="16465"/>
                  <a:pt x="4466" y="16436"/>
                  <a:pt x="4466" y="16408"/>
                </a:cubicBezTo>
                <a:cubicBezTo>
                  <a:pt x="4466" y="16380"/>
                  <a:pt x="4466" y="16380"/>
                  <a:pt x="4466" y="16351"/>
                </a:cubicBezTo>
                <a:cubicBezTo>
                  <a:pt x="4608" y="16351"/>
                  <a:pt x="4721" y="16323"/>
                  <a:pt x="4835" y="16323"/>
                </a:cubicBezTo>
                <a:close/>
                <a:moveTo>
                  <a:pt x="13850" y="11858"/>
                </a:moveTo>
                <a:cubicBezTo>
                  <a:pt x="14191" y="11915"/>
                  <a:pt x="14959" y="12029"/>
                  <a:pt x="15186" y="12342"/>
                </a:cubicBezTo>
                <a:cubicBezTo>
                  <a:pt x="15414" y="12654"/>
                  <a:pt x="15158" y="12825"/>
                  <a:pt x="14930" y="13109"/>
                </a:cubicBezTo>
                <a:cubicBezTo>
                  <a:pt x="14788" y="13252"/>
                  <a:pt x="14674" y="13422"/>
                  <a:pt x="14532" y="13593"/>
                </a:cubicBezTo>
                <a:cubicBezTo>
                  <a:pt x="14504" y="13252"/>
                  <a:pt x="14418" y="12939"/>
                  <a:pt x="14305" y="12597"/>
                </a:cubicBezTo>
                <a:cubicBezTo>
                  <a:pt x="14294" y="12576"/>
                  <a:pt x="14270" y="12566"/>
                  <a:pt x="14247" y="12566"/>
                </a:cubicBezTo>
                <a:cubicBezTo>
                  <a:pt x="14210" y="12566"/>
                  <a:pt x="14173" y="12591"/>
                  <a:pt x="14191" y="12626"/>
                </a:cubicBezTo>
                <a:cubicBezTo>
                  <a:pt x="14333" y="12996"/>
                  <a:pt x="14390" y="13365"/>
                  <a:pt x="14418" y="13735"/>
                </a:cubicBezTo>
                <a:cubicBezTo>
                  <a:pt x="14049" y="14332"/>
                  <a:pt x="13821" y="14986"/>
                  <a:pt x="14418" y="15526"/>
                </a:cubicBezTo>
                <a:cubicBezTo>
                  <a:pt x="14418" y="15697"/>
                  <a:pt x="14418" y="15839"/>
                  <a:pt x="14418" y="16010"/>
                </a:cubicBezTo>
                <a:cubicBezTo>
                  <a:pt x="14418" y="16038"/>
                  <a:pt x="14440" y="16053"/>
                  <a:pt x="14465" y="16053"/>
                </a:cubicBezTo>
                <a:cubicBezTo>
                  <a:pt x="14489" y="16053"/>
                  <a:pt x="14518" y="16038"/>
                  <a:pt x="14532" y="16010"/>
                </a:cubicBezTo>
                <a:cubicBezTo>
                  <a:pt x="14532" y="15868"/>
                  <a:pt x="14532" y="15754"/>
                  <a:pt x="14532" y="15612"/>
                </a:cubicBezTo>
                <a:cubicBezTo>
                  <a:pt x="14731" y="15782"/>
                  <a:pt x="15044" y="15839"/>
                  <a:pt x="15158" y="16067"/>
                </a:cubicBezTo>
                <a:cubicBezTo>
                  <a:pt x="15385" y="16493"/>
                  <a:pt x="14987" y="16550"/>
                  <a:pt x="14731" y="16749"/>
                </a:cubicBezTo>
                <a:cubicBezTo>
                  <a:pt x="14703" y="16778"/>
                  <a:pt x="14646" y="16806"/>
                  <a:pt x="14617" y="16835"/>
                </a:cubicBezTo>
                <a:cubicBezTo>
                  <a:pt x="14617" y="16778"/>
                  <a:pt x="14589" y="16692"/>
                  <a:pt x="14504" y="16664"/>
                </a:cubicBezTo>
                <a:cubicBezTo>
                  <a:pt x="13101" y="16436"/>
                  <a:pt x="11685" y="16361"/>
                  <a:pt x="10257" y="16361"/>
                </a:cubicBezTo>
                <a:cubicBezTo>
                  <a:pt x="9543" y="16361"/>
                  <a:pt x="8826" y="16380"/>
                  <a:pt x="8105" y="16408"/>
                </a:cubicBezTo>
                <a:cubicBezTo>
                  <a:pt x="8248" y="15981"/>
                  <a:pt x="8361" y="15555"/>
                  <a:pt x="8504" y="15128"/>
                </a:cubicBezTo>
                <a:cubicBezTo>
                  <a:pt x="9286" y="15157"/>
                  <a:pt x="10068" y="15178"/>
                  <a:pt x="10850" y="15178"/>
                </a:cubicBezTo>
                <a:cubicBezTo>
                  <a:pt x="11632" y="15178"/>
                  <a:pt x="12414" y="15157"/>
                  <a:pt x="13196" y="15100"/>
                </a:cubicBezTo>
                <a:cubicBezTo>
                  <a:pt x="13366" y="15071"/>
                  <a:pt x="13366" y="14844"/>
                  <a:pt x="13196" y="14816"/>
                </a:cubicBezTo>
                <a:cubicBezTo>
                  <a:pt x="11688" y="14702"/>
                  <a:pt x="10210" y="14616"/>
                  <a:pt x="8703" y="14531"/>
                </a:cubicBezTo>
                <a:cubicBezTo>
                  <a:pt x="8731" y="14446"/>
                  <a:pt x="8759" y="14361"/>
                  <a:pt x="8816" y="14275"/>
                </a:cubicBezTo>
                <a:cubicBezTo>
                  <a:pt x="8816" y="14234"/>
                  <a:pt x="8771" y="14207"/>
                  <a:pt x="8735" y="14207"/>
                </a:cubicBezTo>
                <a:cubicBezTo>
                  <a:pt x="8722" y="14207"/>
                  <a:pt x="8710" y="14211"/>
                  <a:pt x="8703" y="14218"/>
                </a:cubicBezTo>
                <a:cubicBezTo>
                  <a:pt x="8646" y="14332"/>
                  <a:pt x="8617" y="14417"/>
                  <a:pt x="8560" y="14531"/>
                </a:cubicBezTo>
                <a:cubicBezTo>
                  <a:pt x="8304" y="14503"/>
                  <a:pt x="8049" y="14503"/>
                  <a:pt x="7793" y="14474"/>
                </a:cubicBezTo>
                <a:cubicBezTo>
                  <a:pt x="7878" y="14019"/>
                  <a:pt x="7935" y="13564"/>
                  <a:pt x="7992" y="13109"/>
                </a:cubicBezTo>
                <a:cubicBezTo>
                  <a:pt x="7992" y="13060"/>
                  <a:pt x="7963" y="13029"/>
                  <a:pt x="7933" y="13029"/>
                </a:cubicBezTo>
                <a:cubicBezTo>
                  <a:pt x="7912" y="13029"/>
                  <a:pt x="7890" y="13045"/>
                  <a:pt x="7878" y="13081"/>
                </a:cubicBezTo>
                <a:cubicBezTo>
                  <a:pt x="7793" y="13536"/>
                  <a:pt x="7736" y="14019"/>
                  <a:pt x="7679" y="14474"/>
                </a:cubicBezTo>
                <a:lnTo>
                  <a:pt x="7650" y="14474"/>
                </a:lnTo>
                <a:cubicBezTo>
                  <a:pt x="7366" y="14446"/>
                  <a:pt x="7110" y="14446"/>
                  <a:pt x="6826" y="14417"/>
                </a:cubicBezTo>
                <a:cubicBezTo>
                  <a:pt x="6883" y="13820"/>
                  <a:pt x="6996" y="13195"/>
                  <a:pt x="7281" y="12654"/>
                </a:cubicBezTo>
                <a:cubicBezTo>
                  <a:pt x="7321" y="12614"/>
                  <a:pt x="7276" y="12574"/>
                  <a:pt x="7236" y="12574"/>
                </a:cubicBezTo>
                <a:cubicBezTo>
                  <a:pt x="7219" y="12574"/>
                  <a:pt x="7204" y="12581"/>
                  <a:pt x="7195" y="12597"/>
                </a:cubicBezTo>
                <a:cubicBezTo>
                  <a:pt x="6826" y="13081"/>
                  <a:pt x="6740" y="13792"/>
                  <a:pt x="6712" y="14417"/>
                </a:cubicBezTo>
                <a:cubicBezTo>
                  <a:pt x="6513" y="14389"/>
                  <a:pt x="6342" y="14389"/>
                  <a:pt x="6172" y="14389"/>
                </a:cubicBezTo>
                <a:cubicBezTo>
                  <a:pt x="6200" y="13792"/>
                  <a:pt x="6314" y="13195"/>
                  <a:pt x="6598" y="12654"/>
                </a:cubicBezTo>
                <a:cubicBezTo>
                  <a:pt x="6618" y="12614"/>
                  <a:pt x="6567" y="12574"/>
                  <a:pt x="6526" y="12574"/>
                </a:cubicBezTo>
                <a:cubicBezTo>
                  <a:pt x="6509" y="12574"/>
                  <a:pt x="6493" y="12581"/>
                  <a:pt x="6485" y="12597"/>
                </a:cubicBezTo>
                <a:cubicBezTo>
                  <a:pt x="6172" y="13138"/>
                  <a:pt x="6030" y="13735"/>
                  <a:pt x="6001" y="14361"/>
                </a:cubicBezTo>
                <a:lnTo>
                  <a:pt x="5575" y="14361"/>
                </a:lnTo>
                <a:cubicBezTo>
                  <a:pt x="5575" y="14218"/>
                  <a:pt x="5575" y="14076"/>
                  <a:pt x="5575" y="13962"/>
                </a:cubicBezTo>
                <a:cubicBezTo>
                  <a:pt x="5631" y="13962"/>
                  <a:pt x="5688" y="13934"/>
                  <a:pt x="5717" y="13934"/>
                </a:cubicBezTo>
                <a:cubicBezTo>
                  <a:pt x="5725" y="13938"/>
                  <a:pt x="5732" y="13940"/>
                  <a:pt x="5738" y="13940"/>
                </a:cubicBezTo>
                <a:cubicBezTo>
                  <a:pt x="5772" y="13940"/>
                  <a:pt x="5766" y="13877"/>
                  <a:pt x="5717" y="13877"/>
                </a:cubicBezTo>
                <a:cubicBezTo>
                  <a:pt x="5688" y="13877"/>
                  <a:pt x="5631" y="13877"/>
                  <a:pt x="5603" y="13849"/>
                </a:cubicBezTo>
                <a:cubicBezTo>
                  <a:pt x="5603" y="13706"/>
                  <a:pt x="5603" y="13536"/>
                  <a:pt x="5631" y="13365"/>
                </a:cubicBezTo>
                <a:lnTo>
                  <a:pt x="5717" y="13365"/>
                </a:lnTo>
                <a:cubicBezTo>
                  <a:pt x="5774" y="13365"/>
                  <a:pt x="5774" y="13280"/>
                  <a:pt x="5717" y="13280"/>
                </a:cubicBezTo>
                <a:cubicBezTo>
                  <a:pt x="5688" y="13280"/>
                  <a:pt x="5660" y="13280"/>
                  <a:pt x="5631" y="13308"/>
                </a:cubicBezTo>
                <a:cubicBezTo>
                  <a:pt x="5688" y="12967"/>
                  <a:pt x="5774" y="12626"/>
                  <a:pt x="5887" y="12285"/>
                </a:cubicBezTo>
                <a:cubicBezTo>
                  <a:pt x="5905" y="12250"/>
                  <a:pt x="5879" y="12225"/>
                  <a:pt x="5850" y="12225"/>
                </a:cubicBezTo>
                <a:cubicBezTo>
                  <a:pt x="5832" y="12225"/>
                  <a:pt x="5813" y="12234"/>
                  <a:pt x="5802" y="12256"/>
                </a:cubicBezTo>
                <a:cubicBezTo>
                  <a:pt x="5631" y="12597"/>
                  <a:pt x="5518" y="12939"/>
                  <a:pt x="5461" y="13308"/>
                </a:cubicBezTo>
                <a:cubicBezTo>
                  <a:pt x="5233" y="13337"/>
                  <a:pt x="5006" y="13365"/>
                  <a:pt x="4778" y="13422"/>
                </a:cubicBezTo>
                <a:cubicBezTo>
                  <a:pt x="4807" y="13280"/>
                  <a:pt x="4835" y="13166"/>
                  <a:pt x="4892" y="13024"/>
                </a:cubicBezTo>
                <a:cubicBezTo>
                  <a:pt x="5063" y="12996"/>
                  <a:pt x="5233" y="12939"/>
                  <a:pt x="5376" y="12882"/>
                </a:cubicBezTo>
                <a:cubicBezTo>
                  <a:pt x="5424" y="12882"/>
                  <a:pt x="5410" y="12819"/>
                  <a:pt x="5370" y="12819"/>
                </a:cubicBezTo>
                <a:cubicBezTo>
                  <a:pt x="5363" y="12819"/>
                  <a:pt x="5355" y="12821"/>
                  <a:pt x="5347" y="12825"/>
                </a:cubicBezTo>
                <a:cubicBezTo>
                  <a:pt x="5233" y="12853"/>
                  <a:pt x="5091" y="12882"/>
                  <a:pt x="4977" y="12910"/>
                </a:cubicBezTo>
                <a:cubicBezTo>
                  <a:pt x="5034" y="12825"/>
                  <a:pt x="5091" y="12740"/>
                  <a:pt x="5176" y="12654"/>
                </a:cubicBezTo>
                <a:cubicBezTo>
                  <a:pt x="5233" y="12626"/>
                  <a:pt x="5148" y="12569"/>
                  <a:pt x="5120" y="12569"/>
                </a:cubicBezTo>
                <a:cubicBezTo>
                  <a:pt x="5091" y="12597"/>
                  <a:pt x="5063" y="12597"/>
                  <a:pt x="5063" y="12626"/>
                </a:cubicBezTo>
                <a:cubicBezTo>
                  <a:pt x="5034" y="12597"/>
                  <a:pt x="5034" y="12597"/>
                  <a:pt x="5006" y="12597"/>
                </a:cubicBezTo>
                <a:cubicBezTo>
                  <a:pt x="4807" y="12626"/>
                  <a:pt x="4608" y="12683"/>
                  <a:pt x="4409" y="12740"/>
                </a:cubicBezTo>
                <a:cubicBezTo>
                  <a:pt x="4466" y="12626"/>
                  <a:pt x="4522" y="12512"/>
                  <a:pt x="4608" y="12427"/>
                </a:cubicBezTo>
                <a:cubicBezTo>
                  <a:pt x="4631" y="12380"/>
                  <a:pt x="4578" y="12334"/>
                  <a:pt x="4543" y="12334"/>
                </a:cubicBezTo>
                <a:cubicBezTo>
                  <a:pt x="4535" y="12334"/>
                  <a:pt x="4528" y="12336"/>
                  <a:pt x="4522" y="12342"/>
                </a:cubicBezTo>
                <a:cubicBezTo>
                  <a:pt x="4409" y="12484"/>
                  <a:pt x="4323" y="12626"/>
                  <a:pt x="4238" y="12797"/>
                </a:cubicBezTo>
                <a:cubicBezTo>
                  <a:pt x="4096" y="12825"/>
                  <a:pt x="3925" y="12882"/>
                  <a:pt x="3755" y="12910"/>
                </a:cubicBezTo>
                <a:cubicBezTo>
                  <a:pt x="3755" y="12853"/>
                  <a:pt x="3783" y="12797"/>
                  <a:pt x="3783" y="12768"/>
                </a:cubicBezTo>
                <a:cubicBezTo>
                  <a:pt x="3800" y="12719"/>
                  <a:pt x="3768" y="12688"/>
                  <a:pt x="3739" y="12688"/>
                </a:cubicBezTo>
                <a:cubicBezTo>
                  <a:pt x="3718" y="12688"/>
                  <a:pt x="3698" y="12704"/>
                  <a:pt x="3698" y="12740"/>
                </a:cubicBezTo>
                <a:cubicBezTo>
                  <a:pt x="3669" y="12797"/>
                  <a:pt x="3641" y="12882"/>
                  <a:pt x="3612" y="12939"/>
                </a:cubicBezTo>
                <a:cubicBezTo>
                  <a:pt x="3413" y="12996"/>
                  <a:pt x="3214" y="13052"/>
                  <a:pt x="3015" y="13109"/>
                </a:cubicBezTo>
                <a:cubicBezTo>
                  <a:pt x="3015" y="12910"/>
                  <a:pt x="3044" y="12740"/>
                  <a:pt x="3044" y="12541"/>
                </a:cubicBezTo>
                <a:cubicBezTo>
                  <a:pt x="3584" y="12455"/>
                  <a:pt x="4153" y="12313"/>
                  <a:pt x="4693" y="12228"/>
                </a:cubicBezTo>
                <a:cubicBezTo>
                  <a:pt x="7707" y="12086"/>
                  <a:pt x="10750" y="12000"/>
                  <a:pt x="13764" y="11858"/>
                </a:cubicBezTo>
                <a:close/>
                <a:moveTo>
                  <a:pt x="3612" y="16977"/>
                </a:moveTo>
                <a:lnTo>
                  <a:pt x="3612" y="16977"/>
                </a:lnTo>
                <a:cubicBezTo>
                  <a:pt x="3669" y="17005"/>
                  <a:pt x="3698" y="17005"/>
                  <a:pt x="3755" y="17005"/>
                </a:cubicBezTo>
                <a:cubicBezTo>
                  <a:pt x="3755" y="17034"/>
                  <a:pt x="3755" y="17062"/>
                  <a:pt x="3755" y="17090"/>
                </a:cubicBezTo>
                <a:lnTo>
                  <a:pt x="3641" y="17119"/>
                </a:lnTo>
                <a:cubicBezTo>
                  <a:pt x="3641" y="17090"/>
                  <a:pt x="3641" y="17034"/>
                  <a:pt x="3612" y="16977"/>
                </a:cubicBezTo>
                <a:close/>
                <a:moveTo>
                  <a:pt x="3499" y="16977"/>
                </a:moveTo>
                <a:cubicBezTo>
                  <a:pt x="3527" y="17034"/>
                  <a:pt x="3527" y="17090"/>
                  <a:pt x="3556" y="17147"/>
                </a:cubicBezTo>
                <a:lnTo>
                  <a:pt x="3470" y="17147"/>
                </a:lnTo>
                <a:cubicBezTo>
                  <a:pt x="3470" y="17090"/>
                  <a:pt x="3470" y="17034"/>
                  <a:pt x="3499" y="16977"/>
                </a:cubicBezTo>
                <a:close/>
                <a:moveTo>
                  <a:pt x="3129" y="16891"/>
                </a:moveTo>
                <a:cubicBezTo>
                  <a:pt x="3157" y="16920"/>
                  <a:pt x="3214" y="16920"/>
                  <a:pt x="3243" y="16920"/>
                </a:cubicBezTo>
                <a:cubicBezTo>
                  <a:pt x="3271" y="17005"/>
                  <a:pt x="3300" y="17090"/>
                  <a:pt x="3328" y="17176"/>
                </a:cubicBezTo>
                <a:cubicBezTo>
                  <a:pt x="3271" y="17176"/>
                  <a:pt x="3186" y="17204"/>
                  <a:pt x="3101" y="17204"/>
                </a:cubicBezTo>
                <a:cubicBezTo>
                  <a:pt x="3101" y="17119"/>
                  <a:pt x="3129" y="17005"/>
                  <a:pt x="3129" y="16891"/>
                </a:cubicBezTo>
                <a:close/>
                <a:moveTo>
                  <a:pt x="2646" y="16778"/>
                </a:moveTo>
                <a:cubicBezTo>
                  <a:pt x="2759" y="16806"/>
                  <a:pt x="2873" y="16835"/>
                  <a:pt x="2987" y="16863"/>
                </a:cubicBezTo>
                <a:cubicBezTo>
                  <a:pt x="2987" y="16977"/>
                  <a:pt x="2987" y="17119"/>
                  <a:pt x="2958" y="17233"/>
                </a:cubicBezTo>
                <a:cubicBezTo>
                  <a:pt x="2902" y="17233"/>
                  <a:pt x="2816" y="17233"/>
                  <a:pt x="2759" y="17261"/>
                </a:cubicBezTo>
                <a:cubicBezTo>
                  <a:pt x="2702" y="17090"/>
                  <a:pt x="2674" y="16948"/>
                  <a:pt x="2646" y="16778"/>
                </a:cubicBezTo>
                <a:close/>
                <a:moveTo>
                  <a:pt x="2304" y="16664"/>
                </a:moveTo>
                <a:cubicBezTo>
                  <a:pt x="2361" y="16692"/>
                  <a:pt x="2390" y="16692"/>
                  <a:pt x="2418" y="16721"/>
                </a:cubicBezTo>
                <a:cubicBezTo>
                  <a:pt x="2447" y="16835"/>
                  <a:pt x="2475" y="16948"/>
                  <a:pt x="2503" y="17062"/>
                </a:cubicBezTo>
                <a:cubicBezTo>
                  <a:pt x="2503" y="17147"/>
                  <a:pt x="2503" y="17204"/>
                  <a:pt x="2503" y="17261"/>
                </a:cubicBezTo>
                <a:cubicBezTo>
                  <a:pt x="2475" y="17290"/>
                  <a:pt x="2418" y="17290"/>
                  <a:pt x="2390" y="17290"/>
                </a:cubicBezTo>
                <a:cubicBezTo>
                  <a:pt x="2390" y="17062"/>
                  <a:pt x="2333" y="16863"/>
                  <a:pt x="2219" y="16664"/>
                </a:cubicBezTo>
                <a:close/>
                <a:moveTo>
                  <a:pt x="3954" y="17176"/>
                </a:moveTo>
                <a:cubicBezTo>
                  <a:pt x="3954" y="17261"/>
                  <a:pt x="3954" y="17346"/>
                  <a:pt x="3954" y="17432"/>
                </a:cubicBezTo>
                <a:cubicBezTo>
                  <a:pt x="3925" y="17346"/>
                  <a:pt x="3897" y="17261"/>
                  <a:pt x="3868" y="17176"/>
                </a:cubicBezTo>
                <a:close/>
                <a:moveTo>
                  <a:pt x="4266" y="17119"/>
                </a:moveTo>
                <a:cubicBezTo>
                  <a:pt x="4238" y="17290"/>
                  <a:pt x="4238" y="17489"/>
                  <a:pt x="4238" y="17659"/>
                </a:cubicBezTo>
                <a:cubicBezTo>
                  <a:pt x="4181" y="17688"/>
                  <a:pt x="4124" y="17688"/>
                  <a:pt x="4067" y="17688"/>
                </a:cubicBezTo>
                <a:cubicBezTo>
                  <a:pt x="4067" y="17517"/>
                  <a:pt x="4067" y="17318"/>
                  <a:pt x="4067" y="17147"/>
                </a:cubicBezTo>
                <a:cubicBezTo>
                  <a:pt x="4124" y="17147"/>
                  <a:pt x="4210" y="17119"/>
                  <a:pt x="4266" y="17119"/>
                </a:cubicBezTo>
                <a:close/>
                <a:moveTo>
                  <a:pt x="3783" y="17204"/>
                </a:moveTo>
                <a:cubicBezTo>
                  <a:pt x="3812" y="17375"/>
                  <a:pt x="3868" y="17545"/>
                  <a:pt x="3925" y="17716"/>
                </a:cubicBezTo>
                <a:cubicBezTo>
                  <a:pt x="3840" y="17716"/>
                  <a:pt x="3755" y="17744"/>
                  <a:pt x="3669" y="17744"/>
                </a:cubicBezTo>
                <a:cubicBezTo>
                  <a:pt x="3612" y="17574"/>
                  <a:pt x="3556" y="17403"/>
                  <a:pt x="3499" y="17261"/>
                </a:cubicBezTo>
                <a:cubicBezTo>
                  <a:pt x="3527" y="17233"/>
                  <a:pt x="3556" y="17233"/>
                  <a:pt x="3584" y="17233"/>
                </a:cubicBezTo>
                <a:cubicBezTo>
                  <a:pt x="3612" y="17375"/>
                  <a:pt x="3669" y="17517"/>
                  <a:pt x="3698" y="17659"/>
                </a:cubicBezTo>
                <a:cubicBezTo>
                  <a:pt x="3698" y="17681"/>
                  <a:pt x="3714" y="17690"/>
                  <a:pt x="3733" y="17690"/>
                </a:cubicBezTo>
                <a:cubicBezTo>
                  <a:pt x="3764" y="17690"/>
                  <a:pt x="3801" y="17666"/>
                  <a:pt x="3783" y="17631"/>
                </a:cubicBezTo>
                <a:cubicBezTo>
                  <a:pt x="3755" y="17489"/>
                  <a:pt x="3726" y="17346"/>
                  <a:pt x="3669" y="17233"/>
                </a:cubicBezTo>
                <a:lnTo>
                  <a:pt x="3783" y="17204"/>
                </a:lnTo>
                <a:close/>
                <a:moveTo>
                  <a:pt x="3470" y="17489"/>
                </a:moveTo>
                <a:cubicBezTo>
                  <a:pt x="3499" y="17574"/>
                  <a:pt x="3527" y="17659"/>
                  <a:pt x="3556" y="17773"/>
                </a:cubicBezTo>
                <a:lnTo>
                  <a:pt x="3442" y="17773"/>
                </a:lnTo>
                <a:cubicBezTo>
                  <a:pt x="3442" y="17688"/>
                  <a:pt x="3442" y="17574"/>
                  <a:pt x="3470" y="17489"/>
                </a:cubicBezTo>
                <a:close/>
                <a:moveTo>
                  <a:pt x="2958" y="17318"/>
                </a:moveTo>
                <a:cubicBezTo>
                  <a:pt x="2958" y="17489"/>
                  <a:pt x="2930" y="17659"/>
                  <a:pt x="2930" y="17801"/>
                </a:cubicBezTo>
                <a:cubicBezTo>
                  <a:pt x="2873" y="17659"/>
                  <a:pt x="2816" y="17489"/>
                  <a:pt x="2788" y="17346"/>
                </a:cubicBezTo>
                <a:cubicBezTo>
                  <a:pt x="2845" y="17346"/>
                  <a:pt x="2902" y="17346"/>
                  <a:pt x="2958" y="17318"/>
                </a:cubicBezTo>
                <a:close/>
                <a:moveTo>
                  <a:pt x="3328" y="17290"/>
                </a:moveTo>
                <a:cubicBezTo>
                  <a:pt x="3328" y="17460"/>
                  <a:pt x="3328" y="17602"/>
                  <a:pt x="3300" y="17773"/>
                </a:cubicBezTo>
                <a:cubicBezTo>
                  <a:pt x="3243" y="17801"/>
                  <a:pt x="3157" y="17801"/>
                  <a:pt x="3072" y="17801"/>
                </a:cubicBezTo>
                <a:cubicBezTo>
                  <a:pt x="3101" y="17631"/>
                  <a:pt x="3101" y="17460"/>
                  <a:pt x="3101" y="17318"/>
                </a:cubicBezTo>
                <a:cubicBezTo>
                  <a:pt x="3186" y="17290"/>
                  <a:pt x="3243" y="17290"/>
                  <a:pt x="3328" y="17290"/>
                </a:cubicBezTo>
                <a:close/>
                <a:moveTo>
                  <a:pt x="2503" y="17375"/>
                </a:moveTo>
                <a:cubicBezTo>
                  <a:pt x="2503" y="17517"/>
                  <a:pt x="2503" y="17659"/>
                  <a:pt x="2503" y="17830"/>
                </a:cubicBezTo>
                <a:lnTo>
                  <a:pt x="2162" y="17830"/>
                </a:lnTo>
                <a:cubicBezTo>
                  <a:pt x="2276" y="17716"/>
                  <a:pt x="2361" y="17574"/>
                  <a:pt x="2390" y="17432"/>
                </a:cubicBezTo>
                <a:cubicBezTo>
                  <a:pt x="2390" y="17403"/>
                  <a:pt x="2390" y="17403"/>
                  <a:pt x="2390" y="17375"/>
                </a:cubicBezTo>
                <a:close/>
                <a:moveTo>
                  <a:pt x="2617" y="17460"/>
                </a:moveTo>
                <a:cubicBezTo>
                  <a:pt x="2674" y="17574"/>
                  <a:pt x="2702" y="17688"/>
                  <a:pt x="2759" y="17773"/>
                </a:cubicBezTo>
                <a:cubicBezTo>
                  <a:pt x="2759" y="17801"/>
                  <a:pt x="2759" y="17801"/>
                  <a:pt x="2788" y="17801"/>
                </a:cubicBezTo>
                <a:cubicBezTo>
                  <a:pt x="2788" y="17801"/>
                  <a:pt x="2788" y="17801"/>
                  <a:pt x="2788" y="17830"/>
                </a:cubicBezTo>
                <a:lnTo>
                  <a:pt x="2646" y="17830"/>
                </a:lnTo>
                <a:cubicBezTo>
                  <a:pt x="2646" y="17688"/>
                  <a:pt x="2646" y="17574"/>
                  <a:pt x="2617" y="17460"/>
                </a:cubicBezTo>
                <a:close/>
                <a:moveTo>
                  <a:pt x="4238" y="17801"/>
                </a:moveTo>
                <a:cubicBezTo>
                  <a:pt x="4238" y="17944"/>
                  <a:pt x="4238" y="18086"/>
                  <a:pt x="4238" y="18228"/>
                </a:cubicBezTo>
                <a:cubicBezTo>
                  <a:pt x="4181" y="18228"/>
                  <a:pt x="4124" y="18228"/>
                  <a:pt x="4067" y="18256"/>
                </a:cubicBezTo>
                <a:lnTo>
                  <a:pt x="4039" y="18256"/>
                </a:lnTo>
                <a:cubicBezTo>
                  <a:pt x="4039" y="18199"/>
                  <a:pt x="4039" y="18171"/>
                  <a:pt x="4039" y="18143"/>
                </a:cubicBezTo>
                <a:cubicBezTo>
                  <a:pt x="4047" y="18150"/>
                  <a:pt x="4058" y="18154"/>
                  <a:pt x="4071" y="18154"/>
                </a:cubicBezTo>
                <a:cubicBezTo>
                  <a:pt x="4105" y="18154"/>
                  <a:pt x="4145" y="18127"/>
                  <a:pt x="4124" y="18086"/>
                </a:cubicBezTo>
                <a:cubicBezTo>
                  <a:pt x="4096" y="18000"/>
                  <a:pt x="4067" y="17915"/>
                  <a:pt x="4039" y="17830"/>
                </a:cubicBezTo>
                <a:cubicBezTo>
                  <a:pt x="4124" y="17801"/>
                  <a:pt x="4181" y="17801"/>
                  <a:pt x="4238" y="17801"/>
                </a:cubicBezTo>
                <a:close/>
                <a:moveTo>
                  <a:pt x="2816" y="17944"/>
                </a:moveTo>
                <a:cubicBezTo>
                  <a:pt x="2873" y="18029"/>
                  <a:pt x="2902" y="18114"/>
                  <a:pt x="2930" y="18171"/>
                </a:cubicBezTo>
                <a:cubicBezTo>
                  <a:pt x="2930" y="18228"/>
                  <a:pt x="2930" y="18256"/>
                  <a:pt x="2930" y="18285"/>
                </a:cubicBezTo>
                <a:cubicBezTo>
                  <a:pt x="2816" y="18285"/>
                  <a:pt x="2731" y="18256"/>
                  <a:pt x="2646" y="18256"/>
                </a:cubicBezTo>
                <a:cubicBezTo>
                  <a:pt x="2646" y="18143"/>
                  <a:pt x="2646" y="18057"/>
                  <a:pt x="2646" y="17944"/>
                </a:cubicBezTo>
                <a:close/>
                <a:moveTo>
                  <a:pt x="3925" y="17830"/>
                </a:moveTo>
                <a:cubicBezTo>
                  <a:pt x="3925" y="17972"/>
                  <a:pt x="3925" y="18114"/>
                  <a:pt x="3925" y="18256"/>
                </a:cubicBezTo>
                <a:cubicBezTo>
                  <a:pt x="3755" y="18285"/>
                  <a:pt x="3584" y="18285"/>
                  <a:pt x="3442" y="18285"/>
                </a:cubicBezTo>
                <a:cubicBezTo>
                  <a:pt x="3442" y="18171"/>
                  <a:pt x="3442" y="18029"/>
                  <a:pt x="3442" y="17887"/>
                </a:cubicBezTo>
                <a:cubicBezTo>
                  <a:pt x="3612" y="17887"/>
                  <a:pt x="3755" y="17858"/>
                  <a:pt x="3925" y="17830"/>
                </a:cubicBezTo>
                <a:close/>
                <a:moveTo>
                  <a:pt x="3300" y="17915"/>
                </a:moveTo>
                <a:cubicBezTo>
                  <a:pt x="3300" y="18029"/>
                  <a:pt x="3300" y="18171"/>
                  <a:pt x="3300" y="18313"/>
                </a:cubicBezTo>
                <a:cubicBezTo>
                  <a:pt x="3243" y="18313"/>
                  <a:pt x="3186" y="18313"/>
                  <a:pt x="3129" y="18285"/>
                </a:cubicBezTo>
                <a:cubicBezTo>
                  <a:pt x="3101" y="18256"/>
                  <a:pt x="3072" y="18228"/>
                  <a:pt x="3072" y="18171"/>
                </a:cubicBezTo>
                <a:cubicBezTo>
                  <a:pt x="3072" y="18086"/>
                  <a:pt x="3072" y="18000"/>
                  <a:pt x="3072" y="17915"/>
                </a:cubicBezTo>
                <a:close/>
                <a:moveTo>
                  <a:pt x="3300" y="18427"/>
                </a:moveTo>
                <a:cubicBezTo>
                  <a:pt x="3300" y="18512"/>
                  <a:pt x="3271" y="18598"/>
                  <a:pt x="3271" y="18683"/>
                </a:cubicBezTo>
                <a:cubicBezTo>
                  <a:pt x="3243" y="18598"/>
                  <a:pt x="3214" y="18512"/>
                  <a:pt x="3157" y="18427"/>
                </a:cubicBezTo>
                <a:close/>
                <a:moveTo>
                  <a:pt x="4949" y="18256"/>
                </a:moveTo>
                <a:cubicBezTo>
                  <a:pt x="4949" y="18399"/>
                  <a:pt x="4921" y="18541"/>
                  <a:pt x="4921" y="18683"/>
                </a:cubicBezTo>
                <a:cubicBezTo>
                  <a:pt x="4721" y="18711"/>
                  <a:pt x="4551" y="18740"/>
                  <a:pt x="4380" y="18768"/>
                </a:cubicBezTo>
                <a:cubicBezTo>
                  <a:pt x="4352" y="18626"/>
                  <a:pt x="4352" y="18484"/>
                  <a:pt x="4352" y="18342"/>
                </a:cubicBezTo>
                <a:cubicBezTo>
                  <a:pt x="4551" y="18313"/>
                  <a:pt x="4750" y="18285"/>
                  <a:pt x="4949" y="18256"/>
                </a:cubicBezTo>
                <a:close/>
                <a:moveTo>
                  <a:pt x="4238" y="18342"/>
                </a:moveTo>
                <a:cubicBezTo>
                  <a:pt x="4238" y="18484"/>
                  <a:pt x="4238" y="18654"/>
                  <a:pt x="4238" y="18797"/>
                </a:cubicBezTo>
                <a:cubicBezTo>
                  <a:pt x="4181" y="18797"/>
                  <a:pt x="4096" y="18825"/>
                  <a:pt x="4039" y="18825"/>
                </a:cubicBezTo>
                <a:cubicBezTo>
                  <a:pt x="4039" y="18683"/>
                  <a:pt x="4039" y="18512"/>
                  <a:pt x="4039" y="18370"/>
                </a:cubicBezTo>
                <a:lnTo>
                  <a:pt x="4067" y="18370"/>
                </a:lnTo>
                <a:cubicBezTo>
                  <a:pt x="4124" y="18370"/>
                  <a:pt x="4181" y="18370"/>
                  <a:pt x="4238" y="18342"/>
                </a:cubicBezTo>
                <a:close/>
                <a:moveTo>
                  <a:pt x="3925" y="18399"/>
                </a:moveTo>
                <a:cubicBezTo>
                  <a:pt x="3925" y="18541"/>
                  <a:pt x="3925" y="18683"/>
                  <a:pt x="3925" y="18854"/>
                </a:cubicBezTo>
                <a:cubicBezTo>
                  <a:pt x="3840" y="18854"/>
                  <a:pt x="3783" y="18882"/>
                  <a:pt x="3698" y="18882"/>
                </a:cubicBezTo>
                <a:lnTo>
                  <a:pt x="3413" y="18882"/>
                </a:lnTo>
                <a:cubicBezTo>
                  <a:pt x="3413" y="18740"/>
                  <a:pt x="3413" y="18569"/>
                  <a:pt x="3442" y="18427"/>
                </a:cubicBezTo>
                <a:cubicBezTo>
                  <a:pt x="3584" y="18399"/>
                  <a:pt x="3755" y="18399"/>
                  <a:pt x="3925" y="18399"/>
                </a:cubicBezTo>
                <a:close/>
                <a:moveTo>
                  <a:pt x="4892" y="18797"/>
                </a:moveTo>
                <a:lnTo>
                  <a:pt x="4892" y="18882"/>
                </a:lnTo>
                <a:lnTo>
                  <a:pt x="4437" y="18882"/>
                </a:lnTo>
                <a:cubicBezTo>
                  <a:pt x="4608" y="18854"/>
                  <a:pt x="4750" y="18825"/>
                  <a:pt x="4892" y="18797"/>
                </a:cubicBezTo>
                <a:close/>
                <a:moveTo>
                  <a:pt x="2646" y="18370"/>
                </a:moveTo>
                <a:cubicBezTo>
                  <a:pt x="2731" y="18370"/>
                  <a:pt x="2816" y="18399"/>
                  <a:pt x="2902" y="18399"/>
                </a:cubicBezTo>
                <a:cubicBezTo>
                  <a:pt x="2902" y="18569"/>
                  <a:pt x="2902" y="18740"/>
                  <a:pt x="2902" y="18910"/>
                </a:cubicBezTo>
                <a:lnTo>
                  <a:pt x="2646" y="18910"/>
                </a:lnTo>
                <a:cubicBezTo>
                  <a:pt x="2646" y="18740"/>
                  <a:pt x="2646" y="18541"/>
                  <a:pt x="2646" y="18370"/>
                </a:cubicBezTo>
                <a:close/>
                <a:moveTo>
                  <a:pt x="3044" y="18512"/>
                </a:moveTo>
                <a:cubicBezTo>
                  <a:pt x="3101" y="18626"/>
                  <a:pt x="3157" y="18740"/>
                  <a:pt x="3214" y="18854"/>
                </a:cubicBezTo>
                <a:cubicBezTo>
                  <a:pt x="3243" y="18882"/>
                  <a:pt x="3243" y="18882"/>
                  <a:pt x="3271" y="18882"/>
                </a:cubicBezTo>
                <a:cubicBezTo>
                  <a:pt x="3214" y="18882"/>
                  <a:pt x="3129" y="18882"/>
                  <a:pt x="3044" y="18910"/>
                </a:cubicBezTo>
                <a:cubicBezTo>
                  <a:pt x="3044" y="18768"/>
                  <a:pt x="3044" y="18626"/>
                  <a:pt x="3044" y="18512"/>
                </a:cubicBezTo>
                <a:close/>
                <a:moveTo>
                  <a:pt x="2503" y="17944"/>
                </a:moveTo>
                <a:cubicBezTo>
                  <a:pt x="2503" y="18029"/>
                  <a:pt x="2503" y="18114"/>
                  <a:pt x="2503" y="18199"/>
                </a:cubicBezTo>
                <a:cubicBezTo>
                  <a:pt x="2447" y="18199"/>
                  <a:pt x="2390" y="18171"/>
                  <a:pt x="2361" y="18171"/>
                </a:cubicBezTo>
                <a:cubicBezTo>
                  <a:pt x="2352" y="18168"/>
                  <a:pt x="2343" y="18167"/>
                  <a:pt x="2335" y="18167"/>
                </a:cubicBezTo>
                <a:cubicBezTo>
                  <a:pt x="2271" y="18167"/>
                  <a:pt x="2257" y="18259"/>
                  <a:pt x="2333" y="18285"/>
                </a:cubicBezTo>
                <a:cubicBezTo>
                  <a:pt x="2390" y="18313"/>
                  <a:pt x="2447" y="18313"/>
                  <a:pt x="2503" y="18342"/>
                </a:cubicBezTo>
                <a:cubicBezTo>
                  <a:pt x="2503" y="18512"/>
                  <a:pt x="2503" y="18711"/>
                  <a:pt x="2503" y="18910"/>
                </a:cubicBezTo>
                <a:lnTo>
                  <a:pt x="2105" y="18910"/>
                </a:lnTo>
                <a:cubicBezTo>
                  <a:pt x="2105" y="18939"/>
                  <a:pt x="2077" y="18939"/>
                  <a:pt x="2077" y="18939"/>
                </a:cubicBezTo>
                <a:cubicBezTo>
                  <a:pt x="1963" y="18825"/>
                  <a:pt x="1878" y="18711"/>
                  <a:pt x="1821" y="18569"/>
                </a:cubicBezTo>
                <a:cubicBezTo>
                  <a:pt x="1736" y="18313"/>
                  <a:pt x="1878" y="18143"/>
                  <a:pt x="2077" y="17944"/>
                </a:cubicBezTo>
                <a:close/>
                <a:moveTo>
                  <a:pt x="14475" y="16977"/>
                </a:moveTo>
                <a:lnTo>
                  <a:pt x="14475" y="16977"/>
                </a:lnTo>
                <a:cubicBezTo>
                  <a:pt x="14248" y="17233"/>
                  <a:pt x="14134" y="17545"/>
                  <a:pt x="14219" y="17887"/>
                </a:cubicBezTo>
                <a:cubicBezTo>
                  <a:pt x="14333" y="18399"/>
                  <a:pt x="14845" y="18683"/>
                  <a:pt x="15215" y="18967"/>
                </a:cubicBezTo>
                <a:cubicBezTo>
                  <a:pt x="15613" y="19309"/>
                  <a:pt x="15584" y="19337"/>
                  <a:pt x="15186" y="19678"/>
                </a:cubicBezTo>
                <a:cubicBezTo>
                  <a:pt x="14959" y="19906"/>
                  <a:pt x="14674" y="20105"/>
                  <a:pt x="14418" y="20304"/>
                </a:cubicBezTo>
                <a:cubicBezTo>
                  <a:pt x="14162" y="20474"/>
                  <a:pt x="14134" y="20759"/>
                  <a:pt x="14333" y="20958"/>
                </a:cubicBezTo>
                <a:cubicBezTo>
                  <a:pt x="14362" y="21015"/>
                  <a:pt x="14418" y="21072"/>
                  <a:pt x="14447" y="21100"/>
                </a:cubicBezTo>
                <a:cubicBezTo>
                  <a:pt x="13711" y="20878"/>
                  <a:pt x="12907" y="20805"/>
                  <a:pt x="12095" y="20805"/>
                </a:cubicBezTo>
                <a:cubicBezTo>
                  <a:pt x="11245" y="20805"/>
                  <a:pt x="10385" y="20885"/>
                  <a:pt x="9584" y="20958"/>
                </a:cubicBezTo>
                <a:cubicBezTo>
                  <a:pt x="9584" y="20958"/>
                  <a:pt x="9584" y="20958"/>
                  <a:pt x="9584" y="20929"/>
                </a:cubicBezTo>
                <a:cubicBezTo>
                  <a:pt x="9556" y="20958"/>
                  <a:pt x="9499" y="20958"/>
                  <a:pt x="9470" y="20958"/>
                </a:cubicBezTo>
                <a:cubicBezTo>
                  <a:pt x="9470" y="20958"/>
                  <a:pt x="9470" y="20986"/>
                  <a:pt x="9470" y="20986"/>
                </a:cubicBezTo>
                <a:lnTo>
                  <a:pt x="9442" y="20986"/>
                </a:lnTo>
                <a:cubicBezTo>
                  <a:pt x="9385" y="20986"/>
                  <a:pt x="9357" y="21015"/>
                  <a:pt x="9300" y="21015"/>
                </a:cubicBezTo>
                <a:cubicBezTo>
                  <a:pt x="8553" y="21211"/>
                  <a:pt x="7413" y="21272"/>
                  <a:pt x="6291" y="21272"/>
                </a:cubicBezTo>
                <a:cubicBezTo>
                  <a:pt x="5790" y="21272"/>
                  <a:pt x="5292" y="21260"/>
                  <a:pt x="4835" y="21242"/>
                </a:cubicBezTo>
                <a:lnTo>
                  <a:pt x="4494" y="21242"/>
                </a:lnTo>
                <a:cubicBezTo>
                  <a:pt x="4437" y="21242"/>
                  <a:pt x="4380" y="21214"/>
                  <a:pt x="4352" y="21214"/>
                </a:cubicBezTo>
                <a:cubicBezTo>
                  <a:pt x="4352" y="21242"/>
                  <a:pt x="4352" y="21242"/>
                  <a:pt x="4352" y="21242"/>
                </a:cubicBezTo>
                <a:lnTo>
                  <a:pt x="4295" y="21242"/>
                </a:lnTo>
                <a:lnTo>
                  <a:pt x="4295" y="21214"/>
                </a:lnTo>
                <a:lnTo>
                  <a:pt x="4210" y="21214"/>
                </a:lnTo>
                <a:cubicBezTo>
                  <a:pt x="4210" y="21214"/>
                  <a:pt x="4210" y="21214"/>
                  <a:pt x="4210" y="21242"/>
                </a:cubicBezTo>
                <a:cubicBezTo>
                  <a:pt x="4096" y="21214"/>
                  <a:pt x="3982" y="21214"/>
                  <a:pt x="3868" y="21214"/>
                </a:cubicBezTo>
                <a:cubicBezTo>
                  <a:pt x="3868" y="21214"/>
                  <a:pt x="3868" y="21214"/>
                  <a:pt x="3868" y="21185"/>
                </a:cubicBezTo>
                <a:lnTo>
                  <a:pt x="3783" y="21185"/>
                </a:lnTo>
                <a:cubicBezTo>
                  <a:pt x="3783" y="21185"/>
                  <a:pt x="3755" y="21214"/>
                  <a:pt x="3755" y="21214"/>
                </a:cubicBezTo>
                <a:cubicBezTo>
                  <a:pt x="3669" y="21214"/>
                  <a:pt x="3556" y="21185"/>
                  <a:pt x="3442" y="21185"/>
                </a:cubicBezTo>
                <a:lnTo>
                  <a:pt x="3442" y="21157"/>
                </a:lnTo>
                <a:lnTo>
                  <a:pt x="3300" y="21157"/>
                </a:lnTo>
                <a:cubicBezTo>
                  <a:pt x="3214" y="21157"/>
                  <a:pt x="3101" y="21157"/>
                  <a:pt x="3015" y="21128"/>
                </a:cubicBezTo>
                <a:lnTo>
                  <a:pt x="2902" y="21128"/>
                </a:lnTo>
                <a:cubicBezTo>
                  <a:pt x="2845" y="21128"/>
                  <a:pt x="2816" y="21128"/>
                  <a:pt x="2788" y="21100"/>
                </a:cubicBezTo>
                <a:lnTo>
                  <a:pt x="2646" y="21100"/>
                </a:lnTo>
                <a:cubicBezTo>
                  <a:pt x="2560" y="21072"/>
                  <a:pt x="2447" y="21072"/>
                  <a:pt x="2361" y="21043"/>
                </a:cubicBezTo>
                <a:cubicBezTo>
                  <a:pt x="2247" y="21043"/>
                  <a:pt x="2191" y="21185"/>
                  <a:pt x="2304" y="21242"/>
                </a:cubicBezTo>
                <a:cubicBezTo>
                  <a:pt x="2418" y="21271"/>
                  <a:pt x="2503" y="21299"/>
                  <a:pt x="2589" y="21328"/>
                </a:cubicBezTo>
                <a:lnTo>
                  <a:pt x="3015" y="21413"/>
                </a:lnTo>
                <a:cubicBezTo>
                  <a:pt x="3015" y="21413"/>
                  <a:pt x="3044" y="21413"/>
                  <a:pt x="3072" y="21441"/>
                </a:cubicBezTo>
                <a:cubicBezTo>
                  <a:pt x="3934" y="21680"/>
                  <a:pt x="4789" y="21752"/>
                  <a:pt x="5644" y="21752"/>
                </a:cubicBezTo>
                <a:cubicBezTo>
                  <a:pt x="6623" y="21752"/>
                  <a:pt x="7602" y="21657"/>
                  <a:pt x="8589" y="21612"/>
                </a:cubicBezTo>
                <a:lnTo>
                  <a:pt x="8873" y="21612"/>
                </a:lnTo>
                <a:cubicBezTo>
                  <a:pt x="9044" y="21583"/>
                  <a:pt x="9186" y="21583"/>
                  <a:pt x="9357" y="21555"/>
                </a:cubicBezTo>
                <a:cubicBezTo>
                  <a:pt x="9357" y="21583"/>
                  <a:pt x="9357" y="21583"/>
                  <a:pt x="9357" y="21612"/>
                </a:cubicBezTo>
                <a:lnTo>
                  <a:pt x="9442" y="21612"/>
                </a:lnTo>
                <a:cubicBezTo>
                  <a:pt x="9442" y="21583"/>
                  <a:pt x="9470" y="21583"/>
                  <a:pt x="9470" y="21555"/>
                </a:cubicBezTo>
                <a:cubicBezTo>
                  <a:pt x="10210" y="21498"/>
                  <a:pt x="10949" y="21470"/>
                  <a:pt x="11717" y="21470"/>
                </a:cubicBezTo>
                <a:cubicBezTo>
                  <a:pt x="11798" y="21468"/>
                  <a:pt x="11880" y="21467"/>
                  <a:pt x="11961" y="21467"/>
                </a:cubicBezTo>
                <a:cubicBezTo>
                  <a:pt x="12957" y="21467"/>
                  <a:pt x="13931" y="21618"/>
                  <a:pt x="14930" y="21697"/>
                </a:cubicBezTo>
                <a:cubicBezTo>
                  <a:pt x="15016" y="21697"/>
                  <a:pt x="15101" y="21640"/>
                  <a:pt x="15129" y="21555"/>
                </a:cubicBezTo>
                <a:cubicBezTo>
                  <a:pt x="15158" y="21583"/>
                  <a:pt x="15158" y="21583"/>
                  <a:pt x="15186" y="21583"/>
                </a:cubicBezTo>
                <a:cubicBezTo>
                  <a:pt x="15499" y="21783"/>
                  <a:pt x="15954" y="21925"/>
                  <a:pt x="15613" y="22266"/>
                </a:cubicBezTo>
                <a:cubicBezTo>
                  <a:pt x="15243" y="22664"/>
                  <a:pt x="14703" y="22664"/>
                  <a:pt x="14589" y="23290"/>
                </a:cubicBezTo>
                <a:cubicBezTo>
                  <a:pt x="14077" y="23187"/>
                  <a:pt x="13545" y="23167"/>
                  <a:pt x="13010" y="23167"/>
                </a:cubicBezTo>
                <a:cubicBezTo>
                  <a:pt x="12654" y="23167"/>
                  <a:pt x="12297" y="23176"/>
                  <a:pt x="11944" y="23176"/>
                </a:cubicBezTo>
                <a:cubicBezTo>
                  <a:pt x="10921" y="23176"/>
                  <a:pt x="9897" y="23176"/>
                  <a:pt x="8873" y="23204"/>
                </a:cubicBezTo>
                <a:lnTo>
                  <a:pt x="7622" y="23204"/>
                </a:lnTo>
                <a:cubicBezTo>
                  <a:pt x="6780" y="23226"/>
                  <a:pt x="5921" y="23280"/>
                  <a:pt x="5071" y="23280"/>
                </a:cubicBezTo>
                <a:cubicBezTo>
                  <a:pt x="4802" y="23280"/>
                  <a:pt x="4533" y="23275"/>
                  <a:pt x="4266" y="23261"/>
                </a:cubicBezTo>
                <a:lnTo>
                  <a:pt x="4067" y="23261"/>
                </a:lnTo>
                <a:lnTo>
                  <a:pt x="4039" y="23233"/>
                </a:lnTo>
                <a:lnTo>
                  <a:pt x="3925" y="23261"/>
                </a:lnTo>
                <a:cubicBezTo>
                  <a:pt x="3925" y="23261"/>
                  <a:pt x="3925" y="23261"/>
                  <a:pt x="3925" y="23290"/>
                </a:cubicBezTo>
                <a:cubicBezTo>
                  <a:pt x="3669" y="23290"/>
                  <a:pt x="3413" y="23318"/>
                  <a:pt x="3186" y="23347"/>
                </a:cubicBezTo>
                <a:cubicBezTo>
                  <a:pt x="3186" y="23347"/>
                  <a:pt x="3186" y="23347"/>
                  <a:pt x="3186" y="23318"/>
                </a:cubicBezTo>
                <a:lnTo>
                  <a:pt x="3044" y="23347"/>
                </a:lnTo>
                <a:lnTo>
                  <a:pt x="3015" y="23347"/>
                </a:lnTo>
                <a:lnTo>
                  <a:pt x="2873" y="23375"/>
                </a:lnTo>
                <a:lnTo>
                  <a:pt x="2759" y="23375"/>
                </a:lnTo>
                <a:cubicBezTo>
                  <a:pt x="2759" y="23375"/>
                  <a:pt x="2816" y="23062"/>
                  <a:pt x="2902" y="22664"/>
                </a:cubicBezTo>
                <a:cubicBezTo>
                  <a:pt x="2902" y="22607"/>
                  <a:pt x="2902" y="22550"/>
                  <a:pt x="2902" y="22493"/>
                </a:cubicBezTo>
                <a:cubicBezTo>
                  <a:pt x="2873" y="22437"/>
                  <a:pt x="2845" y="22351"/>
                  <a:pt x="2816" y="22294"/>
                </a:cubicBezTo>
                <a:cubicBezTo>
                  <a:pt x="2788" y="22237"/>
                  <a:pt x="2759" y="22209"/>
                  <a:pt x="2731" y="22181"/>
                </a:cubicBezTo>
                <a:cubicBezTo>
                  <a:pt x="2731" y="22209"/>
                  <a:pt x="2731" y="22209"/>
                  <a:pt x="2731" y="22209"/>
                </a:cubicBezTo>
                <a:cubicBezTo>
                  <a:pt x="2646" y="22124"/>
                  <a:pt x="2532" y="22038"/>
                  <a:pt x="2418" y="21953"/>
                </a:cubicBezTo>
                <a:cubicBezTo>
                  <a:pt x="2276" y="21811"/>
                  <a:pt x="2105" y="21669"/>
                  <a:pt x="2048" y="21498"/>
                </a:cubicBezTo>
                <a:cubicBezTo>
                  <a:pt x="1963" y="21185"/>
                  <a:pt x="2105" y="21271"/>
                  <a:pt x="2304" y="20986"/>
                </a:cubicBezTo>
                <a:lnTo>
                  <a:pt x="2333" y="20986"/>
                </a:lnTo>
                <a:cubicBezTo>
                  <a:pt x="2304" y="20929"/>
                  <a:pt x="2333" y="20901"/>
                  <a:pt x="2390" y="20873"/>
                </a:cubicBezTo>
                <a:cubicBezTo>
                  <a:pt x="2447" y="20759"/>
                  <a:pt x="2532" y="20645"/>
                  <a:pt x="2560" y="20503"/>
                </a:cubicBezTo>
                <a:cubicBezTo>
                  <a:pt x="2646" y="20218"/>
                  <a:pt x="2702" y="19849"/>
                  <a:pt x="2702" y="19764"/>
                </a:cubicBezTo>
                <a:cubicBezTo>
                  <a:pt x="2702" y="19735"/>
                  <a:pt x="2674" y="19707"/>
                  <a:pt x="2674" y="19678"/>
                </a:cubicBezTo>
                <a:cubicBezTo>
                  <a:pt x="2646" y="19593"/>
                  <a:pt x="2589" y="19479"/>
                  <a:pt x="2532" y="19394"/>
                </a:cubicBezTo>
                <a:cubicBezTo>
                  <a:pt x="2447" y="19337"/>
                  <a:pt x="2390" y="19252"/>
                  <a:pt x="2304" y="19166"/>
                </a:cubicBezTo>
                <a:lnTo>
                  <a:pt x="2361" y="19166"/>
                </a:lnTo>
                <a:cubicBezTo>
                  <a:pt x="2361" y="19166"/>
                  <a:pt x="7053" y="19337"/>
                  <a:pt x="7167" y="19337"/>
                </a:cubicBezTo>
                <a:cubicBezTo>
                  <a:pt x="7878" y="19365"/>
                  <a:pt x="8560" y="19394"/>
                  <a:pt x="9271" y="19394"/>
                </a:cubicBezTo>
                <a:cubicBezTo>
                  <a:pt x="9698" y="19422"/>
                  <a:pt x="10153" y="19451"/>
                  <a:pt x="10636" y="19508"/>
                </a:cubicBezTo>
                <a:cubicBezTo>
                  <a:pt x="10693" y="19536"/>
                  <a:pt x="10722" y="19536"/>
                  <a:pt x="10778" y="19536"/>
                </a:cubicBezTo>
                <a:cubicBezTo>
                  <a:pt x="10778" y="19508"/>
                  <a:pt x="10778" y="19508"/>
                  <a:pt x="10778" y="19508"/>
                </a:cubicBezTo>
                <a:cubicBezTo>
                  <a:pt x="11196" y="19535"/>
                  <a:pt x="11620" y="19560"/>
                  <a:pt x="12039" y="19560"/>
                </a:cubicBezTo>
                <a:cubicBezTo>
                  <a:pt x="12901" y="19560"/>
                  <a:pt x="13738" y="19455"/>
                  <a:pt x="14447" y="19053"/>
                </a:cubicBezTo>
                <a:cubicBezTo>
                  <a:pt x="14555" y="18999"/>
                  <a:pt x="14509" y="18766"/>
                  <a:pt x="14383" y="18766"/>
                </a:cubicBezTo>
                <a:cubicBezTo>
                  <a:pt x="14376" y="18766"/>
                  <a:pt x="14369" y="18767"/>
                  <a:pt x="14362" y="18768"/>
                </a:cubicBezTo>
                <a:cubicBezTo>
                  <a:pt x="13196" y="18882"/>
                  <a:pt x="12058" y="18939"/>
                  <a:pt x="10892" y="18967"/>
                </a:cubicBezTo>
                <a:cubicBezTo>
                  <a:pt x="10892" y="18910"/>
                  <a:pt x="10892" y="18854"/>
                  <a:pt x="10921" y="18825"/>
                </a:cubicBezTo>
                <a:cubicBezTo>
                  <a:pt x="10921" y="18789"/>
                  <a:pt x="10875" y="18753"/>
                  <a:pt x="10842" y="18753"/>
                </a:cubicBezTo>
                <a:cubicBezTo>
                  <a:pt x="10822" y="18753"/>
                  <a:pt x="10807" y="18765"/>
                  <a:pt x="10807" y="18797"/>
                </a:cubicBezTo>
                <a:cubicBezTo>
                  <a:pt x="10778" y="18854"/>
                  <a:pt x="10778" y="18910"/>
                  <a:pt x="10778" y="18967"/>
                </a:cubicBezTo>
                <a:cubicBezTo>
                  <a:pt x="9613" y="18967"/>
                  <a:pt x="8418" y="18939"/>
                  <a:pt x="7252" y="18910"/>
                </a:cubicBezTo>
                <a:cubicBezTo>
                  <a:pt x="7281" y="18882"/>
                  <a:pt x="7281" y="18854"/>
                  <a:pt x="7281" y="18825"/>
                </a:cubicBezTo>
                <a:cubicBezTo>
                  <a:pt x="7298" y="18790"/>
                  <a:pt x="7262" y="18766"/>
                  <a:pt x="7231" y="18766"/>
                </a:cubicBezTo>
                <a:cubicBezTo>
                  <a:pt x="7212" y="18766"/>
                  <a:pt x="7195" y="18775"/>
                  <a:pt x="7195" y="18797"/>
                </a:cubicBezTo>
                <a:cubicBezTo>
                  <a:pt x="7167" y="18825"/>
                  <a:pt x="7167" y="18882"/>
                  <a:pt x="7167" y="18910"/>
                </a:cubicBezTo>
                <a:lnTo>
                  <a:pt x="6485" y="18910"/>
                </a:lnTo>
                <a:cubicBezTo>
                  <a:pt x="6513" y="18654"/>
                  <a:pt x="6541" y="18370"/>
                  <a:pt x="6598" y="18114"/>
                </a:cubicBezTo>
                <a:cubicBezTo>
                  <a:pt x="6598" y="18079"/>
                  <a:pt x="6566" y="18055"/>
                  <a:pt x="6534" y="18055"/>
                </a:cubicBezTo>
                <a:cubicBezTo>
                  <a:pt x="6515" y="18055"/>
                  <a:pt x="6495" y="18064"/>
                  <a:pt x="6485" y="18086"/>
                </a:cubicBezTo>
                <a:cubicBezTo>
                  <a:pt x="6428" y="18370"/>
                  <a:pt x="6399" y="18626"/>
                  <a:pt x="6371" y="18910"/>
                </a:cubicBezTo>
                <a:lnTo>
                  <a:pt x="5887" y="18910"/>
                </a:lnTo>
                <a:cubicBezTo>
                  <a:pt x="5887" y="18626"/>
                  <a:pt x="5887" y="18370"/>
                  <a:pt x="5887" y="18114"/>
                </a:cubicBezTo>
                <a:cubicBezTo>
                  <a:pt x="5887" y="18086"/>
                  <a:pt x="5866" y="18072"/>
                  <a:pt x="5845" y="18072"/>
                </a:cubicBezTo>
                <a:cubicBezTo>
                  <a:pt x="5823" y="18072"/>
                  <a:pt x="5802" y="18086"/>
                  <a:pt x="5802" y="18114"/>
                </a:cubicBezTo>
                <a:cubicBezTo>
                  <a:pt x="5774" y="18370"/>
                  <a:pt x="5774" y="18626"/>
                  <a:pt x="5774" y="18910"/>
                </a:cubicBezTo>
                <a:cubicBezTo>
                  <a:pt x="5546" y="18882"/>
                  <a:pt x="5290" y="18882"/>
                  <a:pt x="5034" y="18882"/>
                </a:cubicBezTo>
                <a:cubicBezTo>
                  <a:pt x="5034" y="18854"/>
                  <a:pt x="5034" y="18797"/>
                  <a:pt x="5034" y="18768"/>
                </a:cubicBezTo>
                <a:cubicBezTo>
                  <a:pt x="5091" y="18740"/>
                  <a:pt x="5120" y="18740"/>
                  <a:pt x="5148" y="18740"/>
                </a:cubicBezTo>
                <a:cubicBezTo>
                  <a:pt x="5197" y="18715"/>
                  <a:pt x="5183" y="18649"/>
                  <a:pt x="5142" y="18649"/>
                </a:cubicBezTo>
                <a:cubicBezTo>
                  <a:pt x="5135" y="18649"/>
                  <a:pt x="5128" y="18651"/>
                  <a:pt x="5120" y="18654"/>
                </a:cubicBezTo>
                <a:lnTo>
                  <a:pt x="5034" y="18654"/>
                </a:lnTo>
                <a:cubicBezTo>
                  <a:pt x="5063" y="18512"/>
                  <a:pt x="5063" y="18370"/>
                  <a:pt x="5063" y="18228"/>
                </a:cubicBezTo>
                <a:cubicBezTo>
                  <a:pt x="5347" y="18171"/>
                  <a:pt x="5603" y="18114"/>
                  <a:pt x="5859" y="18029"/>
                </a:cubicBezTo>
                <a:cubicBezTo>
                  <a:pt x="5916" y="18029"/>
                  <a:pt x="5887" y="17944"/>
                  <a:pt x="5831" y="17944"/>
                </a:cubicBezTo>
                <a:cubicBezTo>
                  <a:pt x="5575" y="18000"/>
                  <a:pt x="5319" y="18057"/>
                  <a:pt x="5091" y="18086"/>
                </a:cubicBezTo>
                <a:cubicBezTo>
                  <a:pt x="5078" y="18060"/>
                  <a:pt x="5054" y="18046"/>
                  <a:pt x="5029" y="18046"/>
                </a:cubicBezTo>
                <a:cubicBezTo>
                  <a:pt x="4998" y="18046"/>
                  <a:pt x="4965" y="18067"/>
                  <a:pt x="4949" y="18114"/>
                </a:cubicBezTo>
                <a:cubicBezTo>
                  <a:pt x="4750" y="18143"/>
                  <a:pt x="4551" y="18171"/>
                  <a:pt x="4352" y="18199"/>
                </a:cubicBezTo>
                <a:cubicBezTo>
                  <a:pt x="4352" y="18057"/>
                  <a:pt x="4352" y="17915"/>
                  <a:pt x="4352" y="17773"/>
                </a:cubicBezTo>
                <a:cubicBezTo>
                  <a:pt x="4778" y="17688"/>
                  <a:pt x="5205" y="17574"/>
                  <a:pt x="5603" y="17460"/>
                </a:cubicBezTo>
                <a:cubicBezTo>
                  <a:pt x="5652" y="17436"/>
                  <a:pt x="5638" y="17369"/>
                  <a:pt x="5615" y="17369"/>
                </a:cubicBezTo>
                <a:cubicBezTo>
                  <a:pt x="5611" y="17369"/>
                  <a:pt x="5607" y="17371"/>
                  <a:pt x="5603" y="17375"/>
                </a:cubicBezTo>
                <a:cubicBezTo>
                  <a:pt x="5205" y="17489"/>
                  <a:pt x="4778" y="17574"/>
                  <a:pt x="4352" y="17659"/>
                </a:cubicBezTo>
                <a:cubicBezTo>
                  <a:pt x="4352" y="17460"/>
                  <a:pt x="4380" y="17290"/>
                  <a:pt x="4380" y="17090"/>
                </a:cubicBezTo>
                <a:lnTo>
                  <a:pt x="4522" y="17090"/>
                </a:lnTo>
                <a:cubicBezTo>
                  <a:pt x="4551" y="17204"/>
                  <a:pt x="4579" y="17318"/>
                  <a:pt x="4608" y="17432"/>
                </a:cubicBezTo>
                <a:cubicBezTo>
                  <a:pt x="4619" y="17453"/>
                  <a:pt x="4642" y="17463"/>
                  <a:pt x="4665" y="17463"/>
                </a:cubicBezTo>
                <a:cubicBezTo>
                  <a:pt x="4702" y="17463"/>
                  <a:pt x="4739" y="17438"/>
                  <a:pt x="4721" y="17403"/>
                </a:cubicBezTo>
                <a:cubicBezTo>
                  <a:pt x="4693" y="17290"/>
                  <a:pt x="4665" y="17204"/>
                  <a:pt x="4636" y="17090"/>
                </a:cubicBezTo>
                <a:cubicBezTo>
                  <a:pt x="4750" y="17090"/>
                  <a:pt x="4892" y="17119"/>
                  <a:pt x="5006" y="17119"/>
                </a:cubicBezTo>
                <a:cubicBezTo>
                  <a:pt x="5034" y="17204"/>
                  <a:pt x="5063" y="17318"/>
                  <a:pt x="5091" y="17432"/>
                </a:cubicBezTo>
                <a:cubicBezTo>
                  <a:pt x="5091" y="17453"/>
                  <a:pt x="5108" y="17463"/>
                  <a:pt x="5128" y="17463"/>
                </a:cubicBezTo>
                <a:cubicBezTo>
                  <a:pt x="5161" y="17463"/>
                  <a:pt x="5205" y="17438"/>
                  <a:pt x="5205" y="17403"/>
                </a:cubicBezTo>
                <a:cubicBezTo>
                  <a:pt x="5176" y="17290"/>
                  <a:pt x="5148" y="17204"/>
                  <a:pt x="5120" y="17119"/>
                </a:cubicBezTo>
                <a:lnTo>
                  <a:pt x="5745" y="17119"/>
                </a:lnTo>
                <a:cubicBezTo>
                  <a:pt x="5745" y="17290"/>
                  <a:pt x="5774" y="17460"/>
                  <a:pt x="5774" y="17631"/>
                </a:cubicBezTo>
                <a:cubicBezTo>
                  <a:pt x="5788" y="17673"/>
                  <a:pt x="5816" y="17695"/>
                  <a:pt x="5841" y="17695"/>
                </a:cubicBezTo>
                <a:cubicBezTo>
                  <a:pt x="5866" y="17695"/>
                  <a:pt x="5887" y="17673"/>
                  <a:pt x="5887" y="17631"/>
                </a:cubicBezTo>
                <a:cubicBezTo>
                  <a:pt x="5887" y="17460"/>
                  <a:pt x="5859" y="17290"/>
                  <a:pt x="5831" y="17119"/>
                </a:cubicBezTo>
                <a:lnTo>
                  <a:pt x="6143" y="17119"/>
                </a:lnTo>
                <a:cubicBezTo>
                  <a:pt x="6143" y="17204"/>
                  <a:pt x="6143" y="17318"/>
                  <a:pt x="6143" y="17403"/>
                </a:cubicBezTo>
                <a:cubicBezTo>
                  <a:pt x="6143" y="17446"/>
                  <a:pt x="6165" y="17467"/>
                  <a:pt x="6186" y="17467"/>
                </a:cubicBezTo>
                <a:cubicBezTo>
                  <a:pt x="6207" y="17467"/>
                  <a:pt x="6229" y="17446"/>
                  <a:pt x="6229" y="17403"/>
                </a:cubicBezTo>
                <a:cubicBezTo>
                  <a:pt x="6257" y="17318"/>
                  <a:pt x="6257" y="17204"/>
                  <a:pt x="6257" y="17119"/>
                </a:cubicBezTo>
                <a:cubicBezTo>
                  <a:pt x="6399" y="17119"/>
                  <a:pt x="6570" y="17090"/>
                  <a:pt x="6712" y="17090"/>
                </a:cubicBezTo>
                <a:cubicBezTo>
                  <a:pt x="6712" y="17176"/>
                  <a:pt x="6712" y="17233"/>
                  <a:pt x="6712" y="17290"/>
                </a:cubicBezTo>
                <a:cubicBezTo>
                  <a:pt x="6712" y="17318"/>
                  <a:pt x="6740" y="17332"/>
                  <a:pt x="6769" y="17332"/>
                </a:cubicBezTo>
                <a:cubicBezTo>
                  <a:pt x="6797" y="17332"/>
                  <a:pt x="6826" y="17318"/>
                  <a:pt x="6826" y="17290"/>
                </a:cubicBezTo>
                <a:cubicBezTo>
                  <a:pt x="6826" y="17233"/>
                  <a:pt x="6826" y="17147"/>
                  <a:pt x="6826" y="17090"/>
                </a:cubicBezTo>
                <a:lnTo>
                  <a:pt x="7195" y="17090"/>
                </a:lnTo>
                <a:cubicBezTo>
                  <a:pt x="7210" y="17105"/>
                  <a:pt x="7224" y="17112"/>
                  <a:pt x="7238" y="17112"/>
                </a:cubicBezTo>
                <a:cubicBezTo>
                  <a:pt x="7252" y="17112"/>
                  <a:pt x="7267" y="17105"/>
                  <a:pt x="7281" y="17090"/>
                </a:cubicBezTo>
                <a:cubicBezTo>
                  <a:pt x="7622" y="17062"/>
                  <a:pt x="7963" y="17062"/>
                  <a:pt x="8304" y="17034"/>
                </a:cubicBezTo>
                <a:cubicBezTo>
                  <a:pt x="8480" y="17029"/>
                  <a:pt x="8657" y="17026"/>
                  <a:pt x="8835" y="17026"/>
                </a:cubicBezTo>
                <a:cubicBezTo>
                  <a:pt x="9993" y="17026"/>
                  <a:pt x="11182" y="17118"/>
                  <a:pt x="12359" y="17118"/>
                </a:cubicBezTo>
                <a:cubicBezTo>
                  <a:pt x="13072" y="17118"/>
                  <a:pt x="13780" y="17084"/>
                  <a:pt x="14475" y="16977"/>
                </a:cubicBezTo>
                <a:close/>
                <a:moveTo>
                  <a:pt x="2646" y="23546"/>
                </a:moveTo>
                <a:cubicBezTo>
                  <a:pt x="2674" y="23546"/>
                  <a:pt x="2674" y="23546"/>
                  <a:pt x="2674" y="23574"/>
                </a:cubicBezTo>
                <a:lnTo>
                  <a:pt x="2902" y="23574"/>
                </a:lnTo>
                <a:cubicBezTo>
                  <a:pt x="2902" y="23602"/>
                  <a:pt x="2902" y="23602"/>
                  <a:pt x="2902" y="23602"/>
                </a:cubicBezTo>
                <a:lnTo>
                  <a:pt x="3101" y="23602"/>
                </a:lnTo>
                <a:cubicBezTo>
                  <a:pt x="3129" y="23602"/>
                  <a:pt x="3157" y="23602"/>
                  <a:pt x="3214" y="23631"/>
                </a:cubicBezTo>
                <a:cubicBezTo>
                  <a:pt x="3214" y="23602"/>
                  <a:pt x="3214" y="23602"/>
                  <a:pt x="3214" y="23602"/>
                </a:cubicBezTo>
                <a:cubicBezTo>
                  <a:pt x="3243" y="23602"/>
                  <a:pt x="3300" y="23631"/>
                  <a:pt x="3328" y="23631"/>
                </a:cubicBezTo>
                <a:lnTo>
                  <a:pt x="3698" y="23631"/>
                </a:lnTo>
                <a:lnTo>
                  <a:pt x="9499" y="23745"/>
                </a:lnTo>
                <a:cubicBezTo>
                  <a:pt x="10267" y="23773"/>
                  <a:pt x="11006" y="23773"/>
                  <a:pt x="11774" y="23773"/>
                </a:cubicBezTo>
                <a:cubicBezTo>
                  <a:pt x="12178" y="23773"/>
                  <a:pt x="12594" y="23784"/>
                  <a:pt x="13011" y="23784"/>
                </a:cubicBezTo>
                <a:cubicBezTo>
                  <a:pt x="13532" y="23784"/>
                  <a:pt x="14055" y="23767"/>
                  <a:pt x="14561" y="23688"/>
                </a:cubicBezTo>
                <a:cubicBezTo>
                  <a:pt x="14646" y="24057"/>
                  <a:pt x="14930" y="24313"/>
                  <a:pt x="15271" y="24541"/>
                </a:cubicBezTo>
                <a:cubicBezTo>
                  <a:pt x="15613" y="24768"/>
                  <a:pt x="15897" y="24854"/>
                  <a:pt x="15556" y="25252"/>
                </a:cubicBezTo>
                <a:cubicBezTo>
                  <a:pt x="15271" y="25508"/>
                  <a:pt x="14902" y="25707"/>
                  <a:pt x="14646" y="25963"/>
                </a:cubicBezTo>
                <a:cubicBezTo>
                  <a:pt x="14561" y="26048"/>
                  <a:pt x="14504" y="26190"/>
                  <a:pt x="14504" y="26332"/>
                </a:cubicBezTo>
                <a:cubicBezTo>
                  <a:pt x="14191" y="26304"/>
                  <a:pt x="13878" y="26304"/>
                  <a:pt x="13565" y="26304"/>
                </a:cubicBezTo>
                <a:cubicBezTo>
                  <a:pt x="13480" y="26332"/>
                  <a:pt x="12826" y="26361"/>
                  <a:pt x="11973" y="26418"/>
                </a:cubicBezTo>
                <a:cubicBezTo>
                  <a:pt x="11802" y="26446"/>
                  <a:pt x="11603" y="26446"/>
                  <a:pt x="11433" y="26475"/>
                </a:cubicBezTo>
                <a:cubicBezTo>
                  <a:pt x="11433" y="26446"/>
                  <a:pt x="11433" y="26446"/>
                  <a:pt x="11433" y="26446"/>
                </a:cubicBezTo>
                <a:cubicBezTo>
                  <a:pt x="11376" y="26446"/>
                  <a:pt x="11347" y="26446"/>
                  <a:pt x="11290" y="26475"/>
                </a:cubicBezTo>
                <a:lnTo>
                  <a:pt x="11205" y="26475"/>
                </a:lnTo>
                <a:cubicBezTo>
                  <a:pt x="11063" y="26475"/>
                  <a:pt x="10921" y="26503"/>
                  <a:pt x="10778" y="26503"/>
                </a:cubicBezTo>
                <a:lnTo>
                  <a:pt x="10608" y="26503"/>
                </a:lnTo>
                <a:cubicBezTo>
                  <a:pt x="10551" y="26503"/>
                  <a:pt x="10466" y="26503"/>
                  <a:pt x="10380" y="26531"/>
                </a:cubicBezTo>
                <a:cubicBezTo>
                  <a:pt x="8930" y="26617"/>
                  <a:pt x="7508" y="26702"/>
                  <a:pt x="7195" y="26759"/>
                </a:cubicBezTo>
                <a:cubicBezTo>
                  <a:pt x="6828" y="26805"/>
                  <a:pt x="5542" y="26917"/>
                  <a:pt x="4346" y="26917"/>
                </a:cubicBezTo>
                <a:cubicBezTo>
                  <a:pt x="3324" y="26917"/>
                  <a:pt x="2367" y="26835"/>
                  <a:pt x="2105" y="26560"/>
                </a:cubicBezTo>
                <a:cubicBezTo>
                  <a:pt x="2219" y="26418"/>
                  <a:pt x="2333" y="26247"/>
                  <a:pt x="2418" y="26076"/>
                </a:cubicBezTo>
                <a:cubicBezTo>
                  <a:pt x="2418" y="26105"/>
                  <a:pt x="2418" y="26133"/>
                  <a:pt x="2418" y="26162"/>
                </a:cubicBezTo>
                <a:cubicBezTo>
                  <a:pt x="2475" y="26076"/>
                  <a:pt x="2532" y="25991"/>
                  <a:pt x="2532" y="25934"/>
                </a:cubicBezTo>
                <a:cubicBezTo>
                  <a:pt x="2560" y="25764"/>
                  <a:pt x="2532" y="25394"/>
                  <a:pt x="2532" y="25252"/>
                </a:cubicBezTo>
                <a:cubicBezTo>
                  <a:pt x="2532" y="25252"/>
                  <a:pt x="2532" y="25223"/>
                  <a:pt x="2532" y="25223"/>
                </a:cubicBezTo>
                <a:cubicBezTo>
                  <a:pt x="2532" y="25223"/>
                  <a:pt x="3633" y="25403"/>
                  <a:pt x="5555" y="25403"/>
                </a:cubicBezTo>
                <a:cubicBezTo>
                  <a:pt x="5795" y="25403"/>
                  <a:pt x="6049" y="25400"/>
                  <a:pt x="6314" y="25394"/>
                </a:cubicBezTo>
                <a:lnTo>
                  <a:pt x="8333" y="25394"/>
                </a:lnTo>
                <a:cubicBezTo>
                  <a:pt x="8333" y="25394"/>
                  <a:pt x="8361" y="25366"/>
                  <a:pt x="8390" y="25366"/>
                </a:cubicBezTo>
                <a:cubicBezTo>
                  <a:pt x="8390" y="25366"/>
                  <a:pt x="8390" y="25394"/>
                  <a:pt x="8390" y="25394"/>
                </a:cubicBezTo>
                <a:lnTo>
                  <a:pt x="8532" y="25394"/>
                </a:lnTo>
                <a:cubicBezTo>
                  <a:pt x="8532" y="25366"/>
                  <a:pt x="8532" y="25366"/>
                  <a:pt x="8532" y="25366"/>
                </a:cubicBezTo>
                <a:lnTo>
                  <a:pt x="9044" y="25366"/>
                </a:lnTo>
                <a:cubicBezTo>
                  <a:pt x="9271" y="25366"/>
                  <a:pt x="9527" y="25337"/>
                  <a:pt x="9755" y="25337"/>
                </a:cubicBezTo>
                <a:cubicBezTo>
                  <a:pt x="9755" y="25366"/>
                  <a:pt x="9755" y="25366"/>
                  <a:pt x="9755" y="25366"/>
                </a:cubicBezTo>
                <a:lnTo>
                  <a:pt x="9869" y="25366"/>
                </a:lnTo>
                <a:cubicBezTo>
                  <a:pt x="9869" y="25366"/>
                  <a:pt x="9869" y="25366"/>
                  <a:pt x="9869" y="25337"/>
                </a:cubicBezTo>
                <a:lnTo>
                  <a:pt x="10551" y="25337"/>
                </a:lnTo>
                <a:cubicBezTo>
                  <a:pt x="10551" y="25337"/>
                  <a:pt x="10551" y="25366"/>
                  <a:pt x="10551" y="25366"/>
                </a:cubicBezTo>
                <a:lnTo>
                  <a:pt x="10693" y="25366"/>
                </a:lnTo>
                <a:cubicBezTo>
                  <a:pt x="10693" y="25366"/>
                  <a:pt x="10693" y="25337"/>
                  <a:pt x="10693" y="25337"/>
                </a:cubicBezTo>
                <a:lnTo>
                  <a:pt x="11660" y="25337"/>
                </a:lnTo>
                <a:cubicBezTo>
                  <a:pt x="11888" y="25337"/>
                  <a:pt x="12087" y="25366"/>
                  <a:pt x="12314" y="25366"/>
                </a:cubicBezTo>
                <a:lnTo>
                  <a:pt x="12343" y="25366"/>
                </a:lnTo>
                <a:cubicBezTo>
                  <a:pt x="12633" y="25376"/>
                  <a:pt x="12935" y="25390"/>
                  <a:pt x="13237" y="25390"/>
                </a:cubicBezTo>
                <a:cubicBezTo>
                  <a:pt x="13763" y="25390"/>
                  <a:pt x="14290" y="25347"/>
                  <a:pt x="14760" y="25166"/>
                </a:cubicBezTo>
                <a:cubicBezTo>
                  <a:pt x="14930" y="25110"/>
                  <a:pt x="14959" y="24854"/>
                  <a:pt x="14760" y="24797"/>
                </a:cubicBezTo>
                <a:cubicBezTo>
                  <a:pt x="14396" y="24706"/>
                  <a:pt x="14009" y="24679"/>
                  <a:pt x="13614" y="24679"/>
                </a:cubicBezTo>
                <a:cubicBezTo>
                  <a:pt x="13022" y="24679"/>
                  <a:pt x="12411" y="24740"/>
                  <a:pt x="11831" y="24740"/>
                </a:cubicBezTo>
                <a:cubicBezTo>
                  <a:pt x="10778" y="24740"/>
                  <a:pt x="9698" y="24768"/>
                  <a:pt x="8646" y="24825"/>
                </a:cubicBezTo>
                <a:lnTo>
                  <a:pt x="8475" y="24825"/>
                </a:lnTo>
                <a:cubicBezTo>
                  <a:pt x="8447" y="24825"/>
                  <a:pt x="8390" y="24825"/>
                  <a:pt x="8361" y="24854"/>
                </a:cubicBezTo>
                <a:cubicBezTo>
                  <a:pt x="8191" y="24854"/>
                  <a:pt x="8049" y="24854"/>
                  <a:pt x="7878" y="24882"/>
                </a:cubicBezTo>
                <a:cubicBezTo>
                  <a:pt x="7878" y="24882"/>
                  <a:pt x="7878" y="24882"/>
                  <a:pt x="7878" y="24854"/>
                </a:cubicBezTo>
                <a:cubicBezTo>
                  <a:pt x="7850" y="24882"/>
                  <a:pt x="7821" y="24882"/>
                  <a:pt x="7764" y="24882"/>
                </a:cubicBezTo>
                <a:lnTo>
                  <a:pt x="7565" y="24911"/>
                </a:lnTo>
                <a:cubicBezTo>
                  <a:pt x="6769" y="25024"/>
                  <a:pt x="5973" y="25053"/>
                  <a:pt x="5176" y="25053"/>
                </a:cubicBezTo>
                <a:cubicBezTo>
                  <a:pt x="5063" y="25053"/>
                  <a:pt x="4949" y="25053"/>
                  <a:pt x="4864" y="25081"/>
                </a:cubicBezTo>
                <a:cubicBezTo>
                  <a:pt x="4560" y="25110"/>
                  <a:pt x="4206" y="25119"/>
                  <a:pt x="3869" y="25119"/>
                </a:cubicBezTo>
                <a:cubicBezTo>
                  <a:pt x="3195" y="25119"/>
                  <a:pt x="2589" y="25081"/>
                  <a:pt x="2589" y="25081"/>
                </a:cubicBezTo>
                <a:cubicBezTo>
                  <a:pt x="2475" y="25053"/>
                  <a:pt x="2361" y="24939"/>
                  <a:pt x="2333" y="24825"/>
                </a:cubicBezTo>
                <a:cubicBezTo>
                  <a:pt x="2191" y="24569"/>
                  <a:pt x="1963" y="24342"/>
                  <a:pt x="1821" y="24086"/>
                </a:cubicBezTo>
                <a:cubicBezTo>
                  <a:pt x="2048" y="23944"/>
                  <a:pt x="2304" y="23773"/>
                  <a:pt x="2503" y="23602"/>
                </a:cubicBezTo>
                <a:cubicBezTo>
                  <a:pt x="2503" y="23631"/>
                  <a:pt x="2503" y="23631"/>
                  <a:pt x="2503" y="23631"/>
                </a:cubicBezTo>
                <a:cubicBezTo>
                  <a:pt x="2560" y="23631"/>
                  <a:pt x="2589" y="23602"/>
                  <a:pt x="2646" y="23602"/>
                </a:cubicBezTo>
                <a:cubicBezTo>
                  <a:pt x="2646" y="23574"/>
                  <a:pt x="2646" y="23574"/>
                  <a:pt x="2646" y="23546"/>
                </a:cubicBezTo>
                <a:close/>
                <a:moveTo>
                  <a:pt x="1736" y="26958"/>
                </a:moveTo>
                <a:cubicBezTo>
                  <a:pt x="1736" y="27356"/>
                  <a:pt x="1764" y="27754"/>
                  <a:pt x="1793" y="28152"/>
                </a:cubicBezTo>
                <a:cubicBezTo>
                  <a:pt x="1338" y="28095"/>
                  <a:pt x="968" y="27896"/>
                  <a:pt x="1366" y="27356"/>
                </a:cubicBezTo>
                <a:cubicBezTo>
                  <a:pt x="1480" y="27214"/>
                  <a:pt x="1593" y="27100"/>
                  <a:pt x="1736" y="26958"/>
                </a:cubicBezTo>
                <a:close/>
                <a:moveTo>
                  <a:pt x="1849" y="26873"/>
                </a:moveTo>
                <a:cubicBezTo>
                  <a:pt x="1849" y="26901"/>
                  <a:pt x="1878" y="26930"/>
                  <a:pt x="1935" y="26930"/>
                </a:cubicBezTo>
                <a:cubicBezTo>
                  <a:pt x="1963" y="26930"/>
                  <a:pt x="1963" y="26930"/>
                  <a:pt x="1992" y="26958"/>
                </a:cubicBezTo>
                <a:cubicBezTo>
                  <a:pt x="2048" y="27356"/>
                  <a:pt x="2105" y="27783"/>
                  <a:pt x="2134" y="28209"/>
                </a:cubicBezTo>
                <a:cubicBezTo>
                  <a:pt x="2077" y="28209"/>
                  <a:pt x="1992" y="28181"/>
                  <a:pt x="1906" y="28181"/>
                </a:cubicBezTo>
                <a:cubicBezTo>
                  <a:pt x="1878" y="27754"/>
                  <a:pt x="1849" y="27299"/>
                  <a:pt x="1849" y="26873"/>
                </a:cubicBezTo>
                <a:close/>
                <a:moveTo>
                  <a:pt x="2105" y="26986"/>
                </a:moveTo>
                <a:lnTo>
                  <a:pt x="2105" y="26986"/>
                </a:lnTo>
                <a:cubicBezTo>
                  <a:pt x="2247" y="27043"/>
                  <a:pt x="2390" y="27072"/>
                  <a:pt x="2532" y="27100"/>
                </a:cubicBezTo>
                <a:cubicBezTo>
                  <a:pt x="2589" y="27470"/>
                  <a:pt x="2646" y="27868"/>
                  <a:pt x="2731" y="28238"/>
                </a:cubicBezTo>
                <a:lnTo>
                  <a:pt x="2560" y="28238"/>
                </a:lnTo>
                <a:cubicBezTo>
                  <a:pt x="2475" y="28238"/>
                  <a:pt x="2361" y="28209"/>
                  <a:pt x="2247" y="28209"/>
                </a:cubicBezTo>
                <a:cubicBezTo>
                  <a:pt x="2219" y="27811"/>
                  <a:pt x="2162" y="27385"/>
                  <a:pt x="2105" y="26986"/>
                </a:cubicBezTo>
                <a:close/>
                <a:moveTo>
                  <a:pt x="2674" y="27129"/>
                </a:moveTo>
                <a:cubicBezTo>
                  <a:pt x="2816" y="27157"/>
                  <a:pt x="2930" y="27185"/>
                  <a:pt x="3044" y="27185"/>
                </a:cubicBezTo>
                <a:cubicBezTo>
                  <a:pt x="3129" y="27555"/>
                  <a:pt x="3214" y="27896"/>
                  <a:pt x="3300" y="28266"/>
                </a:cubicBezTo>
                <a:cubicBezTo>
                  <a:pt x="3157" y="28266"/>
                  <a:pt x="3015" y="28266"/>
                  <a:pt x="2845" y="28238"/>
                </a:cubicBezTo>
                <a:cubicBezTo>
                  <a:pt x="2788" y="27868"/>
                  <a:pt x="2731" y="27498"/>
                  <a:pt x="2674" y="27129"/>
                </a:cubicBezTo>
                <a:close/>
                <a:moveTo>
                  <a:pt x="3186" y="27214"/>
                </a:moveTo>
                <a:lnTo>
                  <a:pt x="3186" y="27214"/>
                </a:lnTo>
                <a:cubicBezTo>
                  <a:pt x="3357" y="27242"/>
                  <a:pt x="3499" y="27242"/>
                  <a:pt x="3641" y="27271"/>
                </a:cubicBezTo>
                <a:cubicBezTo>
                  <a:pt x="3726" y="27584"/>
                  <a:pt x="3783" y="27925"/>
                  <a:pt x="3812" y="28266"/>
                </a:cubicBezTo>
                <a:lnTo>
                  <a:pt x="3413" y="28266"/>
                </a:lnTo>
                <a:cubicBezTo>
                  <a:pt x="3357" y="27925"/>
                  <a:pt x="3271" y="27555"/>
                  <a:pt x="3186" y="27214"/>
                </a:cubicBezTo>
                <a:close/>
                <a:moveTo>
                  <a:pt x="7252" y="27157"/>
                </a:moveTo>
                <a:cubicBezTo>
                  <a:pt x="7281" y="27498"/>
                  <a:pt x="7309" y="27868"/>
                  <a:pt x="7338" y="28209"/>
                </a:cubicBezTo>
                <a:cubicBezTo>
                  <a:pt x="6541" y="28209"/>
                  <a:pt x="5745" y="28209"/>
                  <a:pt x="4921" y="28238"/>
                </a:cubicBezTo>
                <a:cubicBezTo>
                  <a:pt x="4579" y="28238"/>
                  <a:pt x="4238" y="28266"/>
                  <a:pt x="3897" y="28266"/>
                </a:cubicBezTo>
                <a:cubicBezTo>
                  <a:pt x="3897" y="27925"/>
                  <a:pt x="3840" y="27584"/>
                  <a:pt x="3755" y="27271"/>
                </a:cubicBezTo>
                <a:cubicBezTo>
                  <a:pt x="3868" y="27271"/>
                  <a:pt x="4011" y="27299"/>
                  <a:pt x="4124" y="27299"/>
                </a:cubicBezTo>
                <a:cubicBezTo>
                  <a:pt x="4153" y="27413"/>
                  <a:pt x="4210" y="27555"/>
                  <a:pt x="4266" y="27697"/>
                </a:cubicBezTo>
                <a:cubicBezTo>
                  <a:pt x="4277" y="27719"/>
                  <a:pt x="4301" y="27728"/>
                  <a:pt x="4324" y="27728"/>
                </a:cubicBezTo>
                <a:cubicBezTo>
                  <a:pt x="4361" y="27728"/>
                  <a:pt x="4398" y="27704"/>
                  <a:pt x="4380" y="27669"/>
                </a:cubicBezTo>
                <a:cubicBezTo>
                  <a:pt x="4323" y="27527"/>
                  <a:pt x="4295" y="27413"/>
                  <a:pt x="4238" y="27299"/>
                </a:cubicBezTo>
                <a:lnTo>
                  <a:pt x="4892" y="27299"/>
                </a:lnTo>
                <a:cubicBezTo>
                  <a:pt x="4921" y="27584"/>
                  <a:pt x="4949" y="27868"/>
                  <a:pt x="4977" y="28152"/>
                </a:cubicBezTo>
                <a:cubicBezTo>
                  <a:pt x="4977" y="28181"/>
                  <a:pt x="5006" y="28195"/>
                  <a:pt x="5031" y="28195"/>
                </a:cubicBezTo>
                <a:cubicBezTo>
                  <a:pt x="5056" y="28195"/>
                  <a:pt x="5077" y="28181"/>
                  <a:pt x="5063" y="28152"/>
                </a:cubicBezTo>
                <a:cubicBezTo>
                  <a:pt x="5063" y="27868"/>
                  <a:pt x="5034" y="27555"/>
                  <a:pt x="5006" y="27299"/>
                </a:cubicBezTo>
                <a:cubicBezTo>
                  <a:pt x="5091" y="27271"/>
                  <a:pt x="5176" y="27271"/>
                  <a:pt x="5233" y="27271"/>
                </a:cubicBezTo>
                <a:cubicBezTo>
                  <a:pt x="5319" y="27441"/>
                  <a:pt x="5376" y="27640"/>
                  <a:pt x="5432" y="27811"/>
                </a:cubicBezTo>
                <a:cubicBezTo>
                  <a:pt x="5443" y="27842"/>
                  <a:pt x="5465" y="27855"/>
                  <a:pt x="5487" y="27855"/>
                </a:cubicBezTo>
                <a:cubicBezTo>
                  <a:pt x="5525" y="27855"/>
                  <a:pt x="5564" y="27819"/>
                  <a:pt x="5546" y="27783"/>
                </a:cubicBezTo>
                <a:cubicBezTo>
                  <a:pt x="5489" y="27612"/>
                  <a:pt x="5432" y="27441"/>
                  <a:pt x="5376" y="27271"/>
                </a:cubicBezTo>
                <a:cubicBezTo>
                  <a:pt x="5546" y="27271"/>
                  <a:pt x="5745" y="27242"/>
                  <a:pt x="5916" y="27242"/>
                </a:cubicBezTo>
                <a:cubicBezTo>
                  <a:pt x="5944" y="27356"/>
                  <a:pt x="5973" y="27470"/>
                  <a:pt x="6001" y="27584"/>
                </a:cubicBezTo>
                <a:cubicBezTo>
                  <a:pt x="6012" y="27605"/>
                  <a:pt x="6035" y="27615"/>
                  <a:pt x="6058" y="27615"/>
                </a:cubicBezTo>
                <a:cubicBezTo>
                  <a:pt x="6096" y="27615"/>
                  <a:pt x="6132" y="27590"/>
                  <a:pt x="6115" y="27555"/>
                </a:cubicBezTo>
                <a:cubicBezTo>
                  <a:pt x="6086" y="27441"/>
                  <a:pt x="6058" y="27328"/>
                  <a:pt x="6030" y="27242"/>
                </a:cubicBezTo>
                <a:cubicBezTo>
                  <a:pt x="6257" y="27214"/>
                  <a:pt x="6485" y="27185"/>
                  <a:pt x="6684" y="27185"/>
                </a:cubicBezTo>
                <a:cubicBezTo>
                  <a:pt x="6712" y="27441"/>
                  <a:pt x="6769" y="27669"/>
                  <a:pt x="6826" y="27925"/>
                </a:cubicBezTo>
                <a:cubicBezTo>
                  <a:pt x="6838" y="27961"/>
                  <a:pt x="6865" y="27976"/>
                  <a:pt x="6890" y="27976"/>
                </a:cubicBezTo>
                <a:cubicBezTo>
                  <a:pt x="6925" y="27976"/>
                  <a:pt x="6956" y="27946"/>
                  <a:pt x="6940" y="27896"/>
                </a:cubicBezTo>
                <a:cubicBezTo>
                  <a:pt x="6883" y="27640"/>
                  <a:pt x="6854" y="27413"/>
                  <a:pt x="6826" y="27185"/>
                </a:cubicBezTo>
                <a:cubicBezTo>
                  <a:pt x="6968" y="27157"/>
                  <a:pt x="7110" y="27157"/>
                  <a:pt x="7252" y="27157"/>
                </a:cubicBezTo>
                <a:close/>
                <a:moveTo>
                  <a:pt x="14703" y="26674"/>
                </a:moveTo>
                <a:cubicBezTo>
                  <a:pt x="14959" y="26986"/>
                  <a:pt x="15328" y="27527"/>
                  <a:pt x="15186" y="27840"/>
                </a:cubicBezTo>
                <a:cubicBezTo>
                  <a:pt x="15016" y="28124"/>
                  <a:pt x="14333" y="28181"/>
                  <a:pt x="14049" y="28209"/>
                </a:cubicBezTo>
                <a:cubicBezTo>
                  <a:pt x="13565" y="28266"/>
                  <a:pt x="13082" y="28295"/>
                  <a:pt x="12598" y="28323"/>
                </a:cubicBezTo>
                <a:lnTo>
                  <a:pt x="12257" y="28323"/>
                </a:lnTo>
                <a:cubicBezTo>
                  <a:pt x="12072" y="28366"/>
                  <a:pt x="11880" y="28380"/>
                  <a:pt x="11692" y="28380"/>
                </a:cubicBezTo>
                <a:cubicBezTo>
                  <a:pt x="11504" y="28380"/>
                  <a:pt x="11319" y="28366"/>
                  <a:pt x="11148" y="28351"/>
                </a:cubicBezTo>
                <a:cubicBezTo>
                  <a:pt x="10921" y="28323"/>
                  <a:pt x="10608" y="28323"/>
                  <a:pt x="10267" y="28295"/>
                </a:cubicBezTo>
                <a:cubicBezTo>
                  <a:pt x="9911" y="28295"/>
                  <a:pt x="9556" y="28309"/>
                  <a:pt x="9197" y="28309"/>
                </a:cubicBezTo>
                <a:cubicBezTo>
                  <a:pt x="8838" y="28309"/>
                  <a:pt x="8475" y="28295"/>
                  <a:pt x="8105" y="28238"/>
                </a:cubicBezTo>
                <a:cubicBezTo>
                  <a:pt x="7906" y="28209"/>
                  <a:pt x="7679" y="28209"/>
                  <a:pt x="7451" y="28209"/>
                </a:cubicBezTo>
                <a:cubicBezTo>
                  <a:pt x="7423" y="27840"/>
                  <a:pt x="7395" y="27498"/>
                  <a:pt x="7395" y="27129"/>
                </a:cubicBezTo>
                <a:lnTo>
                  <a:pt x="7992" y="27129"/>
                </a:lnTo>
                <a:lnTo>
                  <a:pt x="7992" y="27100"/>
                </a:lnTo>
                <a:lnTo>
                  <a:pt x="8816" y="27100"/>
                </a:lnTo>
                <a:cubicBezTo>
                  <a:pt x="8902" y="27072"/>
                  <a:pt x="9015" y="27072"/>
                  <a:pt x="9101" y="27072"/>
                </a:cubicBezTo>
                <a:cubicBezTo>
                  <a:pt x="9101" y="27072"/>
                  <a:pt x="9101" y="27100"/>
                  <a:pt x="9101" y="27100"/>
                </a:cubicBezTo>
                <a:lnTo>
                  <a:pt x="9214" y="27100"/>
                </a:lnTo>
                <a:cubicBezTo>
                  <a:pt x="9214" y="27100"/>
                  <a:pt x="9214" y="27072"/>
                  <a:pt x="9214" y="27072"/>
                </a:cubicBezTo>
                <a:lnTo>
                  <a:pt x="9982" y="27072"/>
                </a:lnTo>
                <a:cubicBezTo>
                  <a:pt x="9982" y="27072"/>
                  <a:pt x="9982" y="27043"/>
                  <a:pt x="10011" y="27043"/>
                </a:cubicBezTo>
                <a:lnTo>
                  <a:pt x="10835" y="27043"/>
                </a:lnTo>
                <a:cubicBezTo>
                  <a:pt x="11006" y="27015"/>
                  <a:pt x="11177" y="27015"/>
                  <a:pt x="11347" y="27015"/>
                </a:cubicBezTo>
                <a:lnTo>
                  <a:pt x="11489" y="27015"/>
                </a:lnTo>
                <a:cubicBezTo>
                  <a:pt x="11888" y="26986"/>
                  <a:pt x="12257" y="26958"/>
                  <a:pt x="12627" y="26930"/>
                </a:cubicBezTo>
                <a:cubicBezTo>
                  <a:pt x="12627" y="26930"/>
                  <a:pt x="12627" y="26958"/>
                  <a:pt x="12627" y="26958"/>
                </a:cubicBezTo>
                <a:lnTo>
                  <a:pt x="12712" y="26958"/>
                </a:lnTo>
                <a:cubicBezTo>
                  <a:pt x="12712" y="26930"/>
                  <a:pt x="12712" y="26930"/>
                  <a:pt x="12712" y="26930"/>
                </a:cubicBezTo>
                <a:cubicBezTo>
                  <a:pt x="12997" y="26901"/>
                  <a:pt x="13281" y="26873"/>
                  <a:pt x="13565" y="26844"/>
                </a:cubicBezTo>
                <a:cubicBezTo>
                  <a:pt x="13565" y="26816"/>
                  <a:pt x="13594" y="26816"/>
                  <a:pt x="13622" y="26816"/>
                </a:cubicBezTo>
                <a:cubicBezTo>
                  <a:pt x="13992" y="26787"/>
                  <a:pt x="14333" y="26730"/>
                  <a:pt x="14703" y="26674"/>
                </a:cubicBezTo>
                <a:close/>
                <a:moveTo>
                  <a:pt x="8077" y="0"/>
                </a:moveTo>
                <a:cubicBezTo>
                  <a:pt x="8077" y="284"/>
                  <a:pt x="8077" y="569"/>
                  <a:pt x="8077" y="882"/>
                </a:cubicBezTo>
                <a:lnTo>
                  <a:pt x="8105" y="882"/>
                </a:lnTo>
                <a:cubicBezTo>
                  <a:pt x="8134" y="1479"/>
                  <a:pt x="8134" y="2076"/>
                  <a:pt x="8162" y="2673"/>
                </a:cubicBezTo>
                <a:lnTo>
                  <a:pt x="8105" y="2673"/>
                </a:lnTo>
                <a:cubicBezTo>
                  <a:pt x="8105" y="2901"/>
                  <a:pt x="8105" y="3128"/>
                  <a:pt x="8105" y="3356"/>
                </a:cubicBezTo>
                <a:lnTo>
                  <a:pt x="8134" y="3356"/>
                </a:lnTo>
                <a:cubicBezTo>
                  <a:pt x="8134" y="4152"/>
                  <a:pt x="8134" y="4920"/>
                  <a:pt x="8134" y="5716"/>
                </a:cubicBezTo>
                <a:cubicBezTo>
                  <a:pt x="8134" y="6654"/>
                  <a:pt x="8049" y="8076"/>
                  <a:pt x="8504" y="9043"/>
                </a:cubicBezTo>
                <a:cubicBezTo>
                  <a:pt x="8418" y="9071"/>
                  <a:pt x="8333" y="9071"/>
                  <a:pt x="8248" y="9071"/>
                </a:cubicBezTo>
                <a:cubicBezTo>
                  <a:pt x="5831" y="9242"/>
                  <a:pt x="3300" y="10067"/>
                  <a:pt x="1281" y="11488"/>
                </a:cubicBezTo>
                <a:lnTo>
                  <a:pt x="826" y="11488"/>
                </a:lnTo>
                <a:cubicBezTo>
                  <a:pt x="456" y="11517"/>
                  <a:pt x="314" y="11858"/>
                  <a:pt x="456" y="12171"/>
                </a:cubicBezTo>
                <a:cubicBezTo>
                  <a:pt x="797" y="12939"/>
                  <a:pt x="1281" y="13650"/>
                  <a:pt x="1736" y="14361"/>
                </a:cubicBezTo>
                <a:cubicBezTo>
                  <a:pt x="996" y="14844"/>
                  <a:pt x="1" y="15384"/>
                  <a:pt x="769" y="16351"/>
                </a:cubicBezTo>
                <a:cubicBezTo>
                  <a:pt x="854" y="16465"/>
                  <a:pt x="968" y="16550"/>
                  <a:pt x="1082" y="16635"/>
                </a:cubicBezTo>
                <a:lnTo>
                  <a:pt x="1053" y="16635"/>
                </a:lnTo>
                <a:cubicBezTo>
                  <a:pt x="968" y="16635"/>
                  <a:pt x="968" y="16778"/>
                  <a:pt x="1053" y="16778"/>
                </a:cubicBezTo>
                <a:cubicBezTo>
                  <a:pt x="1110" y="16778"/>
                  <a:pt x="1167" y="16778"/>
                  <a:pt x="1224" y="16749"/>
                </a:cubicBezTo>
                <a:cubicBezTo>
                  <a:pt x="1338" y="16863"/>
                  <a:pt x="1423" y="16948"/>
                  <a:pt x="1451" y="17090"/>
                </a:cubicBezTo>
                <a:cubicBezTo>
                  <a:pt x="1480" y="17176"/>
                  <a:pt x="1480" y="17233"/>
                  <a:pt x="1480" y="17261"/>
                </a:cubicBezTo>
                <a:cubicBezTo>
                  <a:pt x="1480" y="17290"/>
                  <a:pt x="1480" y="17290"/>
                  <a:pt x="1480" y="17318"/>
                </a:cubicBezTo>
                <a:cubicBezTo>
                  <a:pt x="1451" y="17375"/>
                  <a:pt x="1394" y="17375"/>
                  <a:pt x="1252" y="17545"/>
                </a:cubicBezTo>
                <a:cubicBezTo>
                  <a:pt x="996" y="17858"/>
                  <a:pt x="797" y="18455"/>
                  <a:pt x="968" y="18854"/>
                </a:cubicBezTo>
                <a:cubicBezTo>
                  <a:pt x="1110" y="19223"/>
                  <a:pt x="1793" y="19678"/>
                  <a:pt x="1878" y="19906"/>
                </a:cubicBezTo>
                <a:cubicBezTo>
                  <a:pt x="1935" y="20190"/>
                  <a:pt x="1281" y="20673"/>
                  <a:pt x="1167" y="21072"/>
                </a:cubicBezTo>
                <a:cubicBezTo>
                  <a:pt x="1053" y="21498"/>
                  <a:pt x="1281" y="21925"/>
                  <a:pt x="1565" y="22237"/>
                </a:cubicBezTo>
                <a:cubicBezTo>
                  <a:pt x="1679" y="22351"/>
                  <a:pt x="1849" y="22437"/>
                  <a:pt x="1935" y="22550"/>
                </a:cubicBezTo>
                <a:cubicBezTo>
                  <a:pt x="2162" y="22835"/>
                  <a:pt x="2134" y="22806"/>
                  <a:pt x="1906" y="23062"/>
                </a:cubicBezTo>
                <a:cubicBezTo>
                  <a:pt x="1679" y="23261"/>
                  <a:pt x="1338" y="23375"/>
                  <a:pt x="1082" y="23574"/>
                </a:cubicBezTo>
                <a:cubicBezTo>
                  <a:pt x="939" y="23659"/>
                  <a:pt x="826" y="23858"/>
                  <a:pt x="883" y="24029"/>
                </a:cubicBezTo>
                <a:cubicBezTo>
                  <a:pt x="1053" y="24512"/>
                  <a:pt x="1423" y="24768"/>
                  <a:pt x="1622" y="25195"/>
                </a:cubicBezTo>
                <a:cubicBezTo>
                  <a:pt x="1906" y="25792"/>
                  <a:pt x="1281" y="26219"/>
                  <a:pt x="911" y="26617"/>
                </a:cubicBezTo>
                <a:cubicBezTo>
                  <a:pt x="484" y="27100"/>
                  <a:pt x="29" y="27811"/>
                  <a:pt x="598" y="28380"/>
                </a:cubicBezTo>
                <a:cubicBezTo>
                  <a:pt x="1082" y="28835"/>
                  <a:pt x="1935" y="28892"/>
                  <a:pt x="2560" y="28920"/>
                </a:cubicBezTo>
                <a:cubicBezTo>
                  <a:pt x="3010" y="28959"/>
                  <a:pt x="3465" y="28974"/>
                  <a:pt x="3920" y="28974"/>
                </a:cubicBezTo>
                <a:cubicBezTo>
                  <a:pt x="4474" y="28974"/>
                  <a:pt x="5029" y="28951"/>
                  <a:pt x="5575" y="28920"/>
                </a:cubicBezTo>
                <a:cubicBezTo>
                  <a:pt x="5783" y="28911"/>
                  <a:pt x="5988" y="28907"/>
                  <a:pt x="6193" y="28907"/>
                </a:cubicBezTo>
                <a:cubicBezTo>
                  <a:pt x="6601" y="28907"/>
                  <a:pt x="7006" y="28920"/>
                  <a:pt x="7423" y="28920"/>
                </a:cubicBezTo>
                <a:cubicBezTo>
                  <a:pt x="7423" y="28949"/>
                  <a:pt x="7423" y="28949"/>
                  <a:pt x="7423" y="28949"/>
                </a:cubicBezTo>
                <a:cubicBezTo>
                  <a:pt x="7423" y="28980"/>
                  <a:pt x="7457" y="29002"/>
                  <a:pt x="7483" y="29002"/>
                </a:cubicBezTo>
                <a:cubicBezTo>
                  <a:pt x="7505" y="29002"/>
                  <a:pt x="7521" y="28987"/>
                  <a:pt x="7508" y="28949"/>
                </a:cubicBezTo>
                <a:cubicBezTo>
                  <a:pt x="7508" y="28949"/>
                  <a:pt x="7508" y="28949"/>
                  <a:pt x="7508" y="28920"/>
                </a:cubicBezTo>
                <a:cubicBezTo>
                  <a:pt x="9098" y="28987"/>
                  <a:pt x="10670" y="29125"/>
                  <a:pt x="12238" y="29125"/>
                </a:cubicBezTo>
                <a:cubicBezTo>
                  <a:pt x="12662" y="29125"/>
                  <a:pt x="13085" y="29115"/>
                  <a:pt x="13508" y="29091"/>
                </a:cubicBezTo>
                <a:cubicBezTo>
                  <a:pt x="14248" y="29062"/>
                  <a:pt x="15328" y="29062"/>
                  <a:pt x="15840" y="28408"/>
                </a:cubicBezTo>
                <a:cubicBezTo>
                  <a:pt x="16381" y="27783"/>
                  <a:pt x="15954" y="26958"/>
                  <a:pt x="15527" y="26332"/>
                </a:cubicBezTo>
                <a:cubicBezTo>
                  <a:pt x="16039" y="25934"/>
                  <a:pt x="16693" y="25536"/>
                  <a:pt x="16636" y="24854"/>
                </a:cubicBezTo>
                <a:cubicBezTo>
                  <a:pt x="16580" y="24541"/>
                  <a:pt x="16409" y="24313"/>
                  <a:pt x="16153" y="24114"/>
                </a:cubicBezTo>
                <a:cubicBezTo>
                  <a:pt x="15897" y="23887"/>
                  <a:pt x="15243" y="23716"/>
                  <a:pt x="15584" y="23290"/>
                </a:cubicBezTo>
                <a:cubicBezTo>
                  <a:pt x="15755" y="23062"/>
                  <a:pt x="16153" y="23005"/>
                  <a:pt x="16381" y="22778"/>
                </a:cubicBezTo>
                <a:cubicBezTo>
                  <a:pt x="16608" y="22522"/>
                  <a:pt x="16693" y="22209"/>
                  <a:pt x="16636" y="21896"/>
                </a:cubicBezTo>
                <a:cubicBezTo>
                  <a:pt x="16551" y="21214"/>
                  <a:pt x="15869" y="21015"/>
                  <a:pt x="15328" y="20702"/>
                </a:cubicBezTo>
                <a:cubicBezTo>
                  <a:pt x="15755" y="20389"/>
                  <a:pt x="16153" y="20048"/>
                  <a:pt x="16324" y="19650"/>
                </a:cubicBezTo>
                <a:cubicBezTo>
                  <a:pt x="16580" y="19081"/>
                  <a:pt x="16125" y="18626"/>
                  <a:pt x="15698" y="18313"/>
                </a:cubicBezTo>
                <a:cubicBezTo>
                  <a:pt x="15328" y="18000"/>
                  <a:pt x="14760" y="17744"/>
                  <a:pt x="15328" y="17346"/>
                </a:cubicBezTo>
                <a:cubicBezTo>
                  <a:pt x="15527" y="17204"/>
                  <a:pt x="15755" y="17090"/>
                  <a:pt x="15897" y="16863"/>
                </a:cubicBezTo>
                <a:cubicBezTo>
                  <a:pt x="16267" y="16351"/>
                  <a:pt x="16039" y="15669"/>
                  <a:pt x="15556" y="15299"/>
                </a:cubicBezTo>
                <a:cubicBezTo>
                  <a:pt x="15300" y="15071"/>
                  <a:pt x="14845" y="14986"/>
                  <a:pt x="14902" y="14560"/>
                </a:cubicBezTo>
                <a:cubicBezTo>
                  <a:pt x="14930" y="14218"/>
                  <a:pt x="15385" y="13849"/>
                  <a:pt x="15584" y="13621"/>
                </a:cubicBezTo>
                <a:cubicBezTo>
                  <a:pt x="15897" y="13252"/>
                  <a:pt x="16295" y="12768"/>
                  <a:pt x="16125" y="12228"/>
                </a:cubicBezTo>
                <a:cubicBezTo>
                  <a:pt x="15982" y="11744"/>
                  <a:pt x="15442" y="11460"/>
                  <a:pt x="14930" y="11289"/>
                </a:cubicBezTo>
                <a:cubicBezTo>
                  <a:pt x="14902" y="11261"/>
                  <a:pt x="14902" y="11232"/>
                  <a:pt x="14845" y="11204"/>
                </a:cubicBezTo>
                <a:cubicBezTo>
                  <a:pt x="13907" y="10607"/>
                  <a:pt x="12997" y="9811"/>
                  <a:pt x="11944" y="9441"/>
                </a:cubicBezTo>
                <a:cubicBezTo>
                  <a:pt x="11233" y="9185"/>
                  <a:pt x="10466" y="9071"/>
                  <a:pt x="9726" y="9043"/>
                </a:cubicBezTo>
                <a:cubicBezTo>
                  <a:pt x="9698" y="8929"/>
                  <a:pt x="9669" y="8844"/>
                  <a:pt x="9613" y="8759"/>
                </a:cubicBezTo>
                <a:cubicBezTo>
                  <a:pt x="9602" y="8737"/>
                  <a:pt x="9583" y="8728"/>
                  <a:pt x="9565" y="8728"/>
                </a:cubicBezTo>
                <a:cubicBezTo>
                  <a:pt x="9536" y="8728"/>
                  <a:pt x="9510" y="8752"/>
                  <a:pt x="9527" y="8787"/>
                </a:cubicBezTo>
                <a:cubicBezTo>
                  <a:pt x="9584" y="8872"/>
                  <a:pt x="9613" y="8958"/>
                  <a:pt x="9641" y="9043"/>
                </a:cubicBezTo>
                <a:cubicBezTo>
                  <a:pt x="9513" y="9029"/>
                  <a:pt x="9385" y="9022"/>
                  <a:pt x="9261" y="9022"/>
                </a:cubicBezTo>
                <a:cubicBezTo>
                  <a:pt x="9136" y="9022"/>
                  <a:pt x="9015" y="9029"/>
                  <a:pt x="8902" y="9043"/>
                </a:cubicBezTo>
                <a:cubicBezTo>
                  <a:pt x="8873" y="8531"/>
                  <a:pt x="8788" y="8048"/>
                  <a:pt x="8788" y="7564"/>
                </a:cubicBezTo>
                <a:cubicBezTo>
                  <a:pt x="8759" y="6768"/>
                  <a:pt x="8759" y="6000"/>
                  <a:pt x="8731" y="5204"/>
                </a:cubicBezTo>
                <a:cubicBezTo>
                  <a:pt x="8731" y="4578"/>
                  <a:pt x="8731" y="3896"/>
                  <a:pt x="8731" y="3213"/>
                </a:cubicBezTo>
                <a:lnTo>
                  <a:pt x="8816" y="3213"/>
                </a:lnTo>
                <a:cubicBezTo>
                  <a:pt x="8731" y="2986"/>
                  <a:pt x="8731" y="2758"/>
                  <a:pt x="8759" y="2559"/>
                </a:cubicBezTo>
                <a:lnTo>
                  <a:pt x="8703" y="2559"/>
                </a:lnTo>
                <a:cubicBezTo>
                  <a:pt x="8674" y="2019"/>
                  <a:pt x="8617" y="1479"/>
                  <a:pt x="8532" y="967"/>
                </a:cubicBezTo>
                <a:cubicBezTo>
                  <a:pt x="8475" y="654"/>
                  <a:pt x="8390" y="341"/>
                  <a:pt x="8304" y="28"/>
                </a:cubicBezTo>
                <a:lnTo>
                  <a:pt x="8248" y="28"/>
                </a:lnTo>
                <a:cubicBezTo>
                  <a:pt x="8219" y="0"/>
                  <a:pt x="8162" y="0"/>
                  <a:pt x="8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1"/>
          <p:cNvSpPr/>
          <p:nvPr/>
        </p:nvSpPr>
        <p:spPr>
          <a:xfrm flipH="1">
            <a:off x="6503700" y="-238386"/>
            <a:ext cx="638183" cy="1211814"/>
          </a:xfrm>
          <a:custGeom>
            <a:avLst/>
            <a:gdLst/>
            <a:ahLst/>
            <a:cxnLst/>
            <a:rect l="l" t="t" r="r" b="b"/>
            <a:pathLst>
              <a:path w="14958" h="28403" extrusionOk="0">
                <a:moveTo>
                  <a:pt x="7280" y="9159"/>
                </a:moveTo>
                <a:cubicBezTo>
                  <a:pt x="7507" y="9159"/>
                  <a:pt x="7706" y="9244"/>
                  <a:pt x="7877" y="9358"/>
                </a:cubicBezTo>
                <a:cubicBezTo>
                  <a:pt x="7934" y="9414"/>
                  <a:pt x="7991" y="9471"/>
                  <a:pt x="8019" y="9528"/>
                </a:cubicBezTo>
                <a:cubicBezTo>
                  <a:pt x="7849" y="9358"/>
                  <a:pt x="7593" y="9244"/>
                  <a:pt x="7308" y="9215"/>
                </a:cubicBezTo>
                <a:cubicBezTo>
                  <a:pt x="7308" y="9187"/>
                  <a:pt x="7280" y="9187"/>
                  <a:pt x="7280" y="9159"/>
                </a:cubicBezTo>
                <a:close/>
                <a:moveTo>
                  <a:pt x="7337" y="9642"/>
                </a:moveTo>
                <a:cubicBezTo>
                  <a:pt x="7422" y="9670"/>
                  <a:pt x="7507" y="9699"/>
                  <a:pt x="7593" y="9727"/>
                </a:cubicBezTo>
                <a:cubicBezTo>
                  <a:pt x="7905" y="9898"/>
                  <a:pt x="8019" y="10211"/>
                  <a:pt x="8105" y="10524"/>
                </a:cubicBezTo>
                <a:cubicBezTo>
                  <a:pt x="8105" y="10580"/>
                  <a:pt x="8105" y="10609"/>
                  <a:pt x="8105" y="10637"/>
                </a:cubicBezTo>
                <a:cubicBezTo>
                  <a:pt x="7979" y="10626"/>
                  <a:pt x="7852" y="10621"/>
                  <a:pt x="7724" y="10621"/>
                </a:cubicBezTo>
                <a:cubicBezTo>
                  <a:pt x="7213" y="10621"/>
                  <a:pt x="6694" y="10694"/>
                  <a:pt x="6285" y="10694"/>
                </a:cubicBezTo>
                <a:cubicBezTo>
                  <a:pt x="6484" y="10353"/>
                  <a:pt x="6654" y="9926"/>
                  <a:pt x="7024" y="9756"/>
                </a:cubicBezTo>
                <a:cubicBezTo>
                  <a:pt x="7052" y="9784"/>
                  <a:pt x="7087" y="9797"/>
                  <a:pt x="7123" y="9797"/>
                </a:cubicBezTo>
                <a:cubicBezTo>
                  <a:pt x="7195" y="9797"/>
                  <a:pt x="7270" y="9746"/>
                  <a:pt x="7308" y="9670"/>
                </a:cubicBezTo>
                <a:cubicBezTo>
                  <a:pt x="7337" y="9670"/>
                  <a:pt x="7337" y="9642"/>
                  <a:pt x="7337" y="9642"/>
                </a:cubicBezTo>
                <a:close/>
                <a:moveTo>
                  <a:pt x="6796" y="9187"/>
                </a:moveTo>
                <a:cubicBezTo>
                  <a:pt x="6796" y="9215"/>
                  <a:pt x="6796" y="9244"/>
                  <a:pt x="6825" y="9244"/>
                </a:cubicBezTo>
                <a:cubicBezTo>
                  <a:pt x="6142" y="9414"/>
                  <a:pt x="5687" y="10069"/>
                  <a:pt x="5801" y="10751"/>
                </a:cubicBezTo>
                <a:cubicBezTo>
                  <a:pt x="5716" y="10779"/>
                  <a:pt x="5631" y="10808"/>
                  <a:pt x="5545" y="10836"/>
                </a:cubicBezTo>
                <a:cubicBezTo>
                  <a:pt x="5460" y="10268"/>
                  <a:pt x="5716" y="9756"/>
                  <a:pt x="6199" y="9443"/>
                </a:cubicBezTo>
                <a:cubicBezTo>
                  <a:pt x="6370" y="9329"/>
                  <a:pt x="6569" y="9244"/>
                  <a:pt x="6796" y="9187"/>
                </a:cubicBezTo>
                <a:close/>
                <a:moveTo>
                  <a:pt x="8133" y="13851"/>
                </a:moveTo>
                <a:lnTo>
                  <a:pt x="8133" y="13851"/>
                </a:lnTo>
                <a:cubicBezTo>
                  <a:pt x="8304" y="13879"/>
                  <a:pt x="8474" y="13907"/>
                  <a:pt x="8673" y="13964"/>
                </a:cubicBezTo>
                <a:cubicBezTo>
                  <a:pt x="9014" y="14050"/>
                  <a:pt x="9356" y="14192"/>
                  <a:pt x="9669" y="14391"/>
                </a:cubicBezTo>
                <a:cubicBezTo>
                  <a:pt x="9327" y="14391"/>
                  <a:pt x="8986" y="14448"/>
                  <a:pt x="8673" y="14505"/>
                </a:cubicBezTo>
                <a:cubicBezTo>
                  <a:pt x="8503" y="14277"/>
                  <a:pt x="8332" y="14050"/>
                  <a:pt x="8133" y="13851"/>
                </a:cubicBezTo>
                <a:close/>
                <a:moveTo>
                  <a:pt x="5204" y="14562"/>
                </a:moveTo>
                <a:cubicBezTo>
                  <a:pt x="5147" y="14675"/>
                  <a:pt x="5062" y="14817"/>
                  <a:pt x="5005" y="14960"/>
                </a:cubicBezTo>
                <a:cubicBezTo>
                  <a:pt x="5062" y="14817"/>
                  <a:pt x="5090" y="14704"/>
                  <a:pt x="5147" y="14562"/>
                </a:cubicBezTo>
                <a:close/>
                <a:moveTo>
                  <a:pt x="9839" y="14476"/>
                </a:moveTo>
                <a:cubicBezTo>
                  <a:pt x="10266" y="14761"/>
                  <a:pt x="10635" y="15102"/>
                  <a:pt x="10948" y="15500"/>
                </a:cubicBezTo>
                <a:cubicBezTo>
                  <a:pt x="10323" y="15386"/>
                  <a:pt x="9697" y="15272"/>
                  <a:pt x="9043" y="15244"/>
                </a:cubicBezTo>
                <a:cubicBezTo>
                  <a:pt x="8958" y="15045"/>
                  <a:pt x="8844" y="14817"/>
                  <a:pt x="8730" y="14618"/>
                </a:cubicBezTo>
                <a:cubicBezTo>
                  <a:pt x="9100" y="14533"/>
                  <a:pt x="9469" y="14476"/>
                  <a:pt x="9839" y="14476"/>
                </a:cubicBezTo>
                <a:close/>
                <a:moveTo>
                  <a:pt x="9100" y="15358"/>
                </a:moveTo>
                <a:cubicBezTo>
                  <a:pt x="9725" y="15358"/>
                  <a:pt x="10351" y="15528"/>
                  <a:pt x="11005" y="15585"/>
                </a:cubicBezTo>
                <a:cubicBezTo>
                  <a:pt x="11005" y="15585"/>
                  <a:pt x="11005" y="15557"/>
                  <a:pt x="11005" y="15557"/>
                </a:cubicBezTo>
                <a:cubicBezTo>
                  <a:pt x="11346" y="16012"/>
                  <a:pt x="11602" y="16495"/>
                  <a:pt x="11801" y="17036"/>
                </a:cubicBezTo>
                <a:cubicBezTo>
                  <a:pt x="11119" y="16694"/>
                  <a:pt x="10294" y="16723"/>
                  <a:pt x="9555" y="16609"/>
                </a:cubicBezTo>
                <a:cubicBezTo>
                  <a:pt x="9498" y="16467"/>
                  <a:pt x="9441" y="16296"/>
                  <a:pt x="9413" y="16154"/>
                </a:cubicBezTo>
                <a:cubicBezTo>
                  <a:pt x="10067" y="16154"/>
                  <a:pt x="10721" y="16182"/>
                  <a:pt x="11346" y="16381"/>
                </a:cubicBezTo>
                <a:cubicBezTo>
                  <a:pt x="11350" y="16386"/>
                  <a:pt x="11354" y="16387"/>
                  <a:pt x="11358" y="16387"/>
                </a:cubicBezTo>
                <a:cubicBezTo>
                  <a:pt x="11381" y="16387"/>
                  <a:pt x="11395" y="16325"/>
                  <a:pt x="11346" y="16325"/>
                </a:cubicBezTo>
                <a:cubicBezTo>
                  <a:pt x="10842" y="16118"/>
                  <a:pt x="10300" y="16060"/>
                  <a:pt x="9752" y="16060"/>
                </a:cubicBezTo>
                <a:cubicBezTo>
                  <a:pt x="9620" y="16060"/>
                  <a:pt x="9488" y="16063"/>
                  <a:pt x="9356" y="16069"/>
                </a:cubicBezTo>
                <a:cubicBezTo>
                  <a:pt x="9299" y="15841"/>
                  <a:pt x="9185" y="15585"/>
                  <a:pt x="9100" y="15358"/>
                </a:cubicBezTo>
                <a:close/>
                <a:moveTo>
                  <a:pt x="4322" y="14419"/>
                </a:moveTo>
                <a:cubicBezTo>
                  <a:pt x="4266" y="14505"/>
                  <a:pt x="4209" y="14562"/>
                  <a:pt x="4152" y="14647"/>
                </a:cubicBezTo>
                <a:cubicBezTo>
                  <a:pt x="4095" y="14675"/>
                  <a:pt x="4010" y="14704"/>
                  <a:pt x="3953" y="14761"/>
                </a:cubicBezTo>
                <a:cubicBezTo>
                  <a:pt x="3924" y="14789"/>
                  <a:pt x="3896" y="14846"/>
                  <a:pt x="3867" y="14903"/>
                </a:cubicBezTo>
                <a:cubicBezTo>
                  <a:pt x="3896" y="14874"/>
                  <a:pt x="3953" y="14846"/>
                  <a:pt x="4010" y="14846"/>
                </a:cubicBezTo>
                <a:cubicBezTo>
                  <a:pt x="3924" y="14960"/>
                  <a:pt x="3839" y="15073"/>
                  <a:pt x="3754" y="15216"/>
                </a:cubicBezTo>
                <a:cubicBezTo>
                  <a:pt x="3754" y="15216"/>
                  <a:pt x="3725" y="15244"/>
                  <a:pt x="3697" y="15244"/>
                </a:cubicBezTo>
                <a:cubicBezTo>
                  <a:pt x="3640" y="15329"/>
                  <a:pt x="3612" y="15386"/>
                  <a:pt x="3583" y="15471"/>
                </a:cubicBezTo>
                <a:lnTo>
                  <a:pt x="3612" y="15471"/>
                </a:lnTo>
                <a:cubicBezTo>
                  <a:pt x="3555" y="15528"/>
                  <a:pt x="3526" y="15585"/>
                  <a:pt x="3498" y="15671"/>
                </a:cubicBezTo>
                <a:cubicBezTo>
                  <a:pt x="3299" y="16069"/>
                  <a:pt x="3014" y="16581"/>
                  <a:pt x="2673" y="17291"/>
                </a:cubicBezTo>
                <a:cubicBezTo>
                  <a:pt x="2616" y="17434"/>
                  <a:pt x="2559" y="17576"/>
                  <a:pt x="2502" y="17746"/>
                </a:cubicBezTo>
                <a:cubicBezTo>
                  <a:pt x="2502" y="17718"/>
                  <a:pt x="2502" y="17690"/>
                  <a:pt x="2502" y="17661"/>
                </a:cubicBezTo>
                <a:cubicBezTo>
                  <a:pt x="2474" y="17775"/>
                  <a:pt x="2417" y="17889"/>
                  <a:pt x="2360" y="18002"/>
                </a:cubicBezTo>
                <a:cubicBezTo>
                  <a:pt x="2360" y="18031"/>
                  <a:pt x="2360" y="18088"/>
                  <a:pt x="2389" y="18145"/>
                </a:cubicBezTo>
                <a:cubicBezTo>
                  <a:pt x="2360" y="18201"/>
                  <a:pt x="2332" y="18258"/>
                  <a:pt x="2332" y="18344"/>
                </a:cubicBezTo>
                <a:cubicBezTo>
                  <a:pt x="2275" y="18372"/>
                  <a:pt x="2247" y="18400"/>
                  <a:pt x="2218" y="18429"/>
                </a:cubicBezTo>
                <a:cubicBezTo>
                  <a:pt x="2190" y="18486"/>
                  <a:pt x="2190" y="18571"/>
                  <a:pt x="2161" y="18628"/>
                </a:cubicBezTo>
                <a:cubicBezTo>
                  <a:pt x="2190" y="18600"/>
                  <a:pt x="2247" y="18571"/>
                  <a:pt x="2275" y="18543"/>
                </a:cubicBezTo>
                <a:lnTo>
                  <a:pt x="2275" y="18543"/>
                </a:lnTo>
                <a:cubicBezTo>
                  <a:pt x="2161" y="18969"/>
                  <a:pt x="2104" y="19367"/>
                  <a:pt x="2048" y="19794"/>
                </a:cubicBezTo>
                <a:cubicBezTo>
                  <a:pt x="2019" y="19822"/>
                  <a:pt x="1991" y="19851"/>
                  <a:pt x="1962" y="19908"/>
                </a:cubicBezTo>
                <a:cubicBezTo>
                  <a:pt x="1934" y="20192"/>
                  <a:pt x="1934" y="20505"/>
                  <a:pt x="1962" y="20761"/>
                </a:cubicBezTo>
                <a:cubicBezTo>
                  <a:pt x="1962" y="20818"/>
                  <a:pt x="1991" y="20874"/>
                  <a:pt x="1991" y="20931"/>
                </a:cubicBezTo>
                <a:cubicBezTo>
                  <a:pt x="1991" y="20960"/>
                  <a:pt x="1962" y="20960"/>
                  <a:pt x="1962" y="20988"/>
                </a:cubicBezTo>
                <a:cubicBezTo>
                  <a:pt x="1962" y="21045"/>
                  <a:pt x="1962" y="21074"/>
                  <a:pt x="1962" y="21130"/>
                </a:cubicBezTo>
                <a:cubicBezTo>
                  <a:pt x="1991" y="21102"/>
                  <a:pt x="2019" y="21074"/>
                  <a:pt x="2019" y="21045"/>
                </a:cubicBezTo>
                <a:cubicBezTo>
                  <a:pt x="2048" y="21074"/>
                  <a:pt x="2048" y="21102"/>
                  <a:pt x="2048" y="21102"/>
                </a:cubicBezTo>
                <a:cubicBezTo>
                  <a:pt x="2048" y="21159"/>
                  <a:pt x="2048" y="21244"/>
                  <a:pt x="2076" y="21301"/>
                </a:cubicBezTo>
                <a:cubicBezTo>
                  <a:pt x="2104" y="21585"/>
                  <a:pt x="2161" y="21870"/>
                  <a:pt x="2218" y="22154"/>
                </a:cubicBezTo>
                <a:cubicBezTo>
                  <a:pt x="2190" y="22183"/>
                  <a:pt x="2161" y="22211"/>
                  <a:pt x="2161" y="22239"/>
                </a:cubicBezTo>
                <a:cubicBezTo>
                  <a:pt x="2161" y="22296"/>
                  <a:pt x="2161" y="22353"/>
                  <a:pt x="2190" y="22410"/>
                </a:cubicBezTo>
                <a:cubicBezTo>
                  <a:pt x="2218" y="22382"/>
                  <a:pt x="2247" y="22325"/>
                  <a:pt x="2275" y="22296"/>
                </a:cubicBezTo>
                <a:cubicBezTo>
                  <a:pt x="2303" y="22438"/>
                  <a:pt x="2360" y="22552"/>
                  <a:pt x="2389" y="22694"/>
                </a:cubicBezTo>
                <a:cubicBezTo>
                  <a:pt x="2332" y="22751"/>
                  <a:pt x="2247" y="22837"/>
                  <a:pt x="2161" y="22893"/>
                </a:cubicBezTo>
                <a:cubicBezTo>
                  <a:pt x="2133" y="22780"/>
                  <a:pt x="2104" y="22666"/>
                  <a:pt x="2048" y="22552"/>
                </a:cubicBezTo>
                <a:cubicBezTo>
                  <a:pt x="2076" y="22524"/>
                  <a:pt x="2104" y="22524"/>
                  <a:pt x="2104" y="22495"/>
                </a:cubicBezTo>
                <a:cubicBezTo>
                  <a:pt x="2104" y="22467"/>
                  <a:pt x="2076" y="22438"/>
                  <a:pt x="2048" y="22382"/>
                </a:cubicBezTo>
                <a:cubicBezTo>
                  <a:pt x="2019" y="22410"/>
                  <a:pt x="2019" y="22410"/>
                  <a:pt x="2019" y="22410"/>
                </a:cubicBezTo>
                <a:cubicBezTo>
                  <a:pt x="2019" y="22382"/>
                  <a:pt x="2019" y="22353"/>
                  <a:pt x="1991" y="22353"/>
                </a:cubicBezTo>
                <a:cubicBezTo>
                  <a:pt x="1934" y="22268"/>
                  <a:pt x="1877" y="22183"/>
                  <a:pt x="1792" y="22069"/>
                </a:cubicBezTo>
                <a:lnTo>
                  <a:pt x="1792" y="22069"/>
                </a:lnTo>
                <a:cubicBezTo>
                  <a:pt x="1820" y="22239"/>
                  <a:pt x="1877" y="22382"/>
                  <a:pt x="1905" y="22552"/>
                </a:cubicBezTo>
                <a:cubicBezTo>
                  <a:pt x="1877" y="22609"/>
                  <a:pt x="1820" y="22694"/>
                  <a:pt x="1763" y="22751"/>
                </a:cubicBezTo>
                <a:cubicBezTo>
                  <a:pt x="1678" y="22438"/>
                  <a:pt x="1593" y="22126"/>
                  <a:pt x="1507" y="21784"/>
                </a:cubicBezTo>
                <a:cubicBezTo>
                  <a:pt x="1536" y="21784"/>
                  <a:pt x="1536" y="21756"/>
                  <a:pt x="1536" y="21756"/>
                </a:cubicBezTo>
                <a:cubicBezTo>
                  <a:pt x="1479" y="21671"/>
                  <a:pt x="1393" y="21557"/>
                  <a:pt x="1308" y="21472"/>
                </a:cubicBezTo>
                <a:lnTo>
                  <a:pt x="1308" y="21472"/>
                </a:lnTo>
                <a:cubicBezTo>
                  <a:pt x="1337" y="21557"/>
                  <a:pt x="1365" y="21671"/>
                  <a:pt x="1393" y="21784"/>
                </a:cubicBezTo>
                <a:cubicBezTo>
                  <a:pt x="1308" y="21898"/>
                  <a:pt x="1251" y="22012"/>
                  <a:pt x="1194" y="22126"/>
                </a:cubicBezTo>
                <a:cubicBezTo>
                  <a:pt x="1138" y="21983"/>
                  <a:pt x="1109" y="21841"/>
                  <a:pt x="1081" y="21699"/>
                </a:cubicBezTo>
                <a:cubicBezTo>
                  <a:pt x="1109" y="21585"/>
                  <a:pt x="1166" y="21472"/>
                  <a:pt x="1223" y="21358"/>
                </a:cubicBezTo>
                <a:cubicBezTo>
                  <a:pt x="1194" y="21301"/>
                  <a:pt x="1166" y="21273"/>
                  <a:pt x="1138" y="21244"/>
                </a:cubicBezTo>
                <a:cubicBezTo>
                  <a:pt x="1109" y="21329"/>
                  <a:pt x="1052" y="21415"/>
                  <a:pt x="1024" y="21500"/>
                </a:cubicBezTo>
                <a:cubicBezTo>
                  <a:pt x="967" y="21329"/>
                  <a:pt x="938" y="21130"/>
                  <a:pt x="910" y="20931"/>
                </a:cubicBezTo>
                <a:cubicBezTo>
                  <a:pt x="853" y="20874"/>
                  <a:pt x="825" y="20818"/>
                  <a:pt x="768" y="20732"/>
                </a:cubicBezTo>
                <a:lnTo>
                  <a:pt x="768" y="20732"/>
                </a:lnTo>
                <a:cubicBezTo>
                  <a:pt x="796" y="21074"/>
                  <a:pt x="853" y="21415"/>
                  <a:pt x="938" y="21728"/>
                </a:cubicBezTo>
                <a:cubicBezTo>
                  <a:pt x="938" y="21756"/>
                  <a:pt x="938" y="21784"/>
                  <a:pt x="910" y="21813"/>
                </a:cubicBezTo>
                <a:cubicBezTo>
                  <a:pt x="910" y="21855"/>
                  <a:pt x="925" y="21881"/>
                  <a:pt x="956" y="21881"/>
                </a:cubicBezTo>
                <a:cubicBezTo>
                  <a:pt x="967" y="21881"/>
                  <a:pt x="980" y="21877"/>
                  <a:pt x="995" y="21870"/>
                </a:cubicBezTo>
                <a:cubicBezTo>
                  <a:pt x="1024" y="22012"/>
                  <a:pt x="1052" y="22154"/>
                  <a:pt x="1109" y="22296"/>
                </a:cubicBezTo>
                <a:cubicBezTo>
                  <a:pt x="1081" y="22325"/>
                  <a:pt x="1052" y="22382"/>
                  <a:pt x="1024" y="22438"/>
                </a:cubicBezTo>
                <a:cubicBezTo>
                  <a:pt x="796" y="21813"/>
                  <a:pt x="654" y="21187"/>
                  <a:pt x="626" y="20590"/>
                </a:cubicBezTo>
                <a:cubicBezTo>
                  <a:pt x="597" y="20533"/>
                  <a:pt x="540" y="20476"/>
                  <a:pt x="512" y="20419"/>
                </a:cubicBezTo>
                <a:cubicBezTo>
                  <a:pt x="654" y="16353"/>
                  <a:pt x="4095" y="14448"/>
                  <a:pt x="4095" y="14448"/>
                </a:cubicBezTo>
                <a:lnTo>
                  <a:pt x="4095" y="14448"/>
                </a:lnTo>
                <a:cubicBezTo>
                  <a:pt x="4095" y="14448"/>
                  <a:pt x="4066" y="14505"/>
                  <a:pt x="4010" y="14590"/>
                </a:cubicBezTo>
                <a:cubicBezTo>
                  <a:pt x="4095" y="14562"/>
                  <a:pt x="4152" y="14505"/>
                  <a:pt x="4209" y="14448"/>
                </a:cubicBezTo>
                <a:cubicBezTo>
                  <a:pt x="4237" y="14448"/>
                  <a:pt x="4294" y="14419"/>
                  <a:pt x="4322" y="14419"/>
                </a:cubicBezTo>
                <a:close/>
                <a:moveTo>
                  <a:pt x="1422" y="21927"/>
                </a:moveTo>
                <a:cubicBezTo>
                  <a:pt x="1507" y="22268"/>
                  <a:pt x="1564" y="22581"/>
                  <a:pt x="1678" y="22865"/>
                </a:cubicBezTo>
                <a:cubicBezTo>
                  <a:pt x="1621" y="22950"/>
                  <a:pt x="1564" y="23007"/>
                  <a:pt x="1507" y="23093"/>
                </a:cubicBezTo>
                <a:cubicBezTo>
                  <a:pt x="1422" y="22865"/>
                  <a:pt x="1337" y="22638"/>
                  <a:pt x="1280" y="22410"/>
                </a:cubicBezTo>
                <a:cubicBezTo>
                  <a:pt x="1251" y="22353"/>
                  <a:pt x="1251" y="22325"/>
                  <a:pt x="1223" y="22268"/>
                </a:cubicBezTo>
                <a:cubicBezTo>
                  <a:pt x="1280" y="22154"/>
                  <a:pt x="1365" y="22040"/>
                  <a:pt x="1422" y="21927"/>
                </a:cubicBezTo>
                <a:close/>
                <a:moveTo>
                  <a:pt x="4465" y="22837"/>
                </a:moveTo>
                <a:cubicBezTo>
                  <a:pt x="4465" y="22950"/>
                  <a:pt x="4493" y="23064"/>
                  <a:pt x="4521" y="23149"/>
                </a:cubicBezTo>
                <a:cubicBezTo>
                  <a:pt x="4465" y="23064"/>
                  <a:pt x="4436" y="23007"/>
                  <a:pt x="4379" y="22922"/>
                </a:cubicBezTo>
                <a:cubicBezTo>
                  <a:pt x="4408" y="22893"/>
                  <a:pt x="4436" y="22865"/>
                  <a:pt x="4465" y="22837"/>
                </a:cubicBezTo>
                <a:close/>
                <a:moveTo>
                  <a:pt x="1962" y="22694"/>
                </a:moveTo>
                <a:cubicBezTo>
                  <a:pt x="1991" y="22780"/>
                  <a:pt x="2019" y="22893"/>
                  <a:pt x="2076" y="23007"/>
                </a:cubicBezTo>
                <a:cubicBezTo>
                  <a:pt x="2019" y="23064"/>
                  <a:pt x="1962" y="23121"/>
                  <a:pt x="1905" y="23178"/>
                </a:cubicBezTo>
                <a:cubicBezTo>
                  <a:pt x="1848" y="23093"/>
                  <a:pt x="1820" y="22979"/>
                  <a:pt x="1792" y="22865"/>
                </a:cubicBezTo>
                <a:cubicBezTo>
                  <a:pt x="1848" y="22808"/>
                  <a:pt x="1905" y="22751"/>
                  <a:pt x="1962" y="22694"/>
                </a:cubicBezTo>
                <a:close/>
                <a:moveTo>
                  <a:pt x="1138" y="22438"/>
                </a:moveTo>
                <a:cubicBezTo>
                  <a:pt x="1166" y="22495"/>
                  <a:pt x="1194" y="22581"/>
                  <a:pt x="1223" y="22666"/>
                </a:cubicBezTo>
                <a:cubicBezTo>
                  <a:pt x="1308" y="22950"/>
                  <a:pt x="1422" y="23235"/>
                  <a:pt x="1564" y="23491"/>
                </a:cubicBezTo>
                <a:cubicBezTo>
                  <a:pt x="1365" y="23206"/>
                  <a:pt x="1194" y="22922"/>
                  <a:pt x="1081" y="22581"/>
                </a:cubicBezTo>
                <a:lnTo>
                  <a:pt x="1052" y="22581"/>
                </a:lnTo>
                <a:cubicBezTo>
                  <a:pt x="1081" y="22524"/>
                  <a:pt x="1109" y="22467"/>
                  <a:pt x="1138" y="22438"/>
                </a:cubicBezTo>
                <a:close/>
                <a:moveTo>
                  <a:pt x="2446" y="22808"/>
                </a:moveTo>
                <a:cubicBezTo>
                  <a:pt x="2502" y="22950"/>
                  <a:pt x="2559" y="23093"/>
                  <a:pt x="2616" y="23263"/>
                </a:cubicBezTo>
                <a:cubicBezTo>
                  <a:pt x="2531" y="23348"/>
                  <a:pt x="2474" y="23434"/>
                  <a:pt x="2389" y="23519"/>
                </a:cubicBezTo>
                <a:cubicBezTo>
                  <a:pt x="2332" y="23348"/>
                  <a:pt x="2275" y="23178"/>
                  <a:pt x="2218" y="23007"/>
                </a:cubicBezTo>
                <a:cubicBezTo>
                  <a:pt x="2275" y="22950"/>
                  <a:pt x="2360" y="22865"/>
                  <a:pt x="2446" y="22808"/>
                </a:cubicBezTo>
                <a:close/>
                <a:moveTo>
                  <a:pt x="2104" y="23121"/>
                </a:moveTo>
                <a:cubicBezTo>
                  <a:pt x="2161" y="23292"/>
                  <a:pt x="2218" y="23462"/>
                  <a:pt x="2303" y="23661"/>
                </a:cubicBezTo>
                <a:cubicBezTo>
                  <a:pt x="2247" y="23718"/>
                  <a:pt x="2190" y="23803"/>
                  <a:pt x="2133" y="23860"/>
                </a:cubicBezTo>
                <a:cubicBezTo>
                  <a:pt x="2076" y="23661"/>
                  <a:pt x="1991" y="23462"/>
                  <a:pt x="1934" y="23263"/>
                </a:cubicBezTo>
                <a:cubicBezTo>
                  <a:pt x="1991" y="23206"/>
                  <a:pt x="2048" y="23149"/>
                  <a:pt x="2104" y="23121"/>
                </a:cubicBezTo>
                <a:close/>
                <a:moveTo>
                  <a:pt x="2673" y="23405"/>
                </a:moveTo>
                <a:cubicBezTo>
                  <a:pt x="2702" y="23462"/>
                  <a:pt x="2758" y="23548"/>
                  <a:pt x="2787" y="23633"/>
                </a:cubicBezTo>
                <a:cubicBezTo>
                  <a:pt x="2702" y="23718"/>
                  <a:pt x="2616" y="23803"/>
                  <a:pt x="2559" y="23889"/>
                </a:cubicBezTo>
                <a:cubicBezTo>
                  <a:pt x="2502" y="23832"/>
                  <a:pt x="2474" y="23747"/>
                  <a:pt x="2446" y="23661"/>
                </a:cubicBezTo>
                <a:cubicBezTo>
                  <a:pt x="2531" y="23576"/>
                  <a:pt x="2588" y="23491"/>
                  <a:pt x="2673" y="23405"/>
                </a:cubicBezTo>
                <a:close/>
                <a:moveTo>
                  <a:pt x="1706" y="23007"/>
                </a:moveTo>
                <a:cubicBezTo>
                  <a:pt x="1792" y="23348"/>
                  <a:pt x="1934" y="23661"/>
                  <a:pt x="2048" y="24002"/>
                </a:cubicBezTo>
                <a:cubicBezTo>
                  <a:pt x="2048" y="24031"/>
                  <a:pt x="2019" y="24059"/>
                  <a:pt x="2019" y="24088"/>
                </a:cubicBezTo>
                <a:lnTo>
                  <a:pt x="1991" y="24059"/>
                </a:lnTo>
                <a:cubicBezTo>
                  <a:pt x="1820" y="23775"/>
                  <a:pt x="1678" y="23462"/>
                  <a:pt x="1536" y="23149"/>
                </a:cubicBezTo>
                <a:lnTo>
                  <a:pt x="1536" y="23149"/>
                </a:lnTo>
                <a:cubicBezTo>
                  <a:pt x="1550" y="23164"/>
                  <a:pt x="1557" y="23171"/>
                  <a:pt x="1564" y="23171"/>
                </a:cubicBezTo>
                <a:cubicBezTo>
                  <a:pt x="1571" y="23171"/>
                  <a:pt x="1578" y="23164"/>
                  <a:pt x="1593" y="23149"/>
                </a:cubicBezTo>
                <a:cubicBezTo>
                  <a:pt x="1621" y="23093"/>
                  <a:pt x="1649" y="23064"/>
                  <a:pt x="1706" y="23007"/>
                </a:cubicBezTo>
                <a:close/>
                <a:moveTo>
                  <a:pt x="2360" y="23803"/>
                </a:moveTo>
                <a:cubicBezTo>
                  <a:pt x="2389" y="23860"/>
                  <a:pt x="2417" y="23946"/>
                  <a:pt x="2446" y="24002"/>
                </a:cubicBezTo>
                <a:cubicBezTo>
                  <a:pt x="2389" y="24088"/>
                  <a:pt x="2332" y="24145"/>
                  <a:pt x="2303" y="24202"/>
                </a:cubicBezTo>
                <a:cubicBezTo>
                  <a:pt x="2275" y="24145"/>
                  <a:pt x="2218" y="24059"/>
                  <a:pt x="2190" y="24002"/>
                </a:cubicBezTo>
                <a:cubicBezTo>
                  <a:pt x="2247" y="23946"/>
                  <a:pt x="2303" y="23860"/>
                  <a:pt x="2360" y="23803"/>
                </a:cubicBezTo>
                <a:close/>
                <a:moveTo>
                  <a:pt x="2872" y="23775"/>
                </a:moveTo>
                <a:cubicBezTo>
                  <a:pt x="2901" y="23860"/>
                  <a:pt x="2957" y="23974"/>
                  <a:pt x="3014" y="24059"/>
                </a:cubicBezTo>
                <a:cubicBezTo>
                  <a:pt x="2929" y="24145"/>
                  <a:pt x="2844" y="24230"/>
                  <a:pt x="2730" y="24315"/>
                </a:cubicBezTo>
                <a:cubicBezTo>
                  <a:pt x="2702" y="24230"/>
                  <a:pt x="2645" y="24145"/>
                  <a:pt x="2616" y="24031"/>
                </a:cubicBezTo>
                <a:cubicBezTo>
                  <a:pt x="2702" y="23946"/>
                  <a:pt x="2787" y="23860"/>
                  <a:pt x="2872" y="23775"/>
                </a:cubicBezTo>
                <a:close/>
                <a:moveTo>
                  <a:pt x="3071" y="24145"/>
                </a:moveTo>
                <a:cubicBezTo>
                  <a:pt x="3128" y="24230"/>
                  <a:pt x="3157" y="24315"/>
                  <a:pt x="3213" y="24372"/>
                </a:cubicBezTo>
                <a:cubicBezTo>
                  <a:pt x="3100" y="24457"/>
                  <a:pt x="2986" y="24571"/>
                  <a:pt x="2901" y="24657"/>
                </a:cubicBezTo>
                <a:cubicBezTo>
                  <a:pt x="2901" y="24628"/>
                  <a:pt x="2901" y="24628"/>
                  <a:pt x="2901" y="24600"/>
                </a:cubicBezTo>
                <a:cubicBezTo>
                  <a:pt x="2844" y="24543"/>
                  <a:pt x="2815" y="24486"/>
                  <a:pt x="2787" y="24401"/>
                </a:cubicBezTo>
                <a:cubicBezTo>
                  <a:pt x="2901" y="24315"/>
                  <a:pt x="2986" y="24230"/>
                  <a:pt x="3071" y="24145"/>
                </a:cubicBezTo>
                <a:close/>
                <a:moveTo>
                  <a:pt x="2531" y="24145"/>
                </a:moveTo>
                <a:cubicBezTo>
                  <a:pt x="2559" y="24230"/>
                  <a:pt x="2588" y="24315"/>
                  <a:pt x="2645" y="24401"/>
                </a:cubicBezTo>
                <a:cubicBezTo>
                  <a:pt x="2616" y="24429"/>
                  <a:pt x="2588" y="24457"/>
                  <a:pt x="2559" y="24486"/>
                </a:cubicBezTo>
                <a:cubicBezTo>
                  <a:pt x="2519" y="24526"/>
                  <a:pt x="2550" y="24566"/>
                  <a:pt x="2592" y="24566"/>
                </a:cubicBezTo>
                <a:cubicBezTo>
                  <a:pt x="2609" y="24566"/>
                  <a:pt x="2628" y="24559"/>
                  <a:pt x="2645" y="24543"/>
                </a:cubicBezTo>
                <a:cubicBezTo>
                  <a:pt x="2645" y="24543"/>
                  <a:pt x="2673" y="24514"/>
                  <a:pt x="2702" y="24514"/>
                </a:cubicBezTo>
                <a:cubicBezTo>
                  <a:pt x="2730" y="24571"/>
                  <a:pt x="2730" y="24628"/>
                  <a:pt x="2758" y="24657"/>
                </a:cubicBezTo>
                <a:cubicBezTo>
                  <a:pt x="2787" y="24713"/>
                  <a:pt x="2815" y="24713"/>
                  <a:pt x="2844" y="24713"/>
                </a:cubicBezTo>
                <a:cubicBezTo>
                  <a:pt x="2815" y="24713"/>
                  <a:pt x="2815" y="24742"/>
                  <a:pt x="2787" y="24742"/>
                </a:cubicBezTo>
                <a:cubicBezTo>
                  <a:pt x="2673" y="24657"/>
                  <a:pt x="2531" y="24571"/>
                  <a:pt x="2417" y="24486"/>
                </a:cubicBezTo>
                <a:cubicBezTo>
                  <a:pt x="2389" y="24429"/>
                  <a:pt x="2360" y="24372"/>
                  <a:pt x="2360" y="24344"/>
                </a:cubicBezTo>
                <a:cubicBezTo>
                  <a:pt x="2417" y="24258"/>
                  <a:pt x="2474" y="24202"/>
                  <a:pt x="2531" y="24145"/>
                </a:cubicBezTo>
                <a:close/>
                <a:moveTo>
                  <a:pt x="7337" y="13772"/>
                </a:moveTo>
                <a:cubicBezTo>
                  <a:pt x="7479" y="13772"/>
                  <a:pt x="7621" y="13780"/>
                  <a:pt x="7763" y="13794"/>
                </a:cubicBezTo>
                <a:cubicBezTo>
                  <a:pt x="7991" y="14021"/>
                  <a:pt x="8190" y="14306"/>
                  <a:pt x="8360" y="14590"/>
                </a:cubicBezTo>
                <a:cubicBezTo>
                  <a:pt x="8133" y="14647"/>
                  <a:pt x="7905" y="14732"/>
                  <a:pt x="7706" y="14789"/>
                </a:cubicBezTo>
                <a:cubicBezTo>
                  <a:pt x="7657" y="14813"/>
                  <a:pt x="7672" y="14880"/>
                  <a:pt x="7713" y="14880"/>
                </a:cubicBezTo>
                <a:cubicBezTo>
                  <a:pt x="7720" y="14880"/>
                  <a:pt x="7727" y="14878"/>
                  <a:pt x="7735" y="14874"/>
                </a:cubicBezTo>
                <a:cubicBezTo>
                  <a:pt x="7962" y="14817"/>
                  <a:pt x="8190" y="14732"/>
                  <a:pt x="8417" y="14675"/>
                </a:cubicBezTo>
                <a:cubicBezTo>
                  <a:pt x="8673" y="15102"/>
                  <a:pt x="8844" y="15585"/>
                  <a:pt x="8986" y="16069"/>
                </a:cubicBezTo>
                <a:lnTo>
                  <a:pt x="8787" y="16069"/>
                </a:lnTo>
                <a:cubicBezTo>
                  <a:pt x="8730" y="16069"/>
                  <a:pt x="8730" y="16154"/>
                  <a:pt x="8787" y="16154"/>
                </a:cubicBezTo>
                <a:lnTo>
                  <a:pt x="9014" y="16154"/>
                </a:lnTo>
                <a:cubicBezTo>
                  <a:pt x="9071" y="16325"/>
                  <a:pt x="9100" y="16467"/>
                  <a:pt x="9157" y="16609"/>
                </a:cubicBezTo>
                <a:cubicBezTo>
                  <a:pt x="9214" y="16836"/>
                  <a:pt x="9242" y="17036"/>
                  <a:pt x="9299" y="17235"/>
                </a:cubicBezTo>
                <a:lnTo>
                  <a:pt x="9270" y="17235"/>
                </a:lnTo>
                <a:cubicBezTo>
                  <a:pt x="9261" y="17231"/>
                  <a:pt x="9252" y="17230"/>
                  <a:pt x="9244" y="17230"/>
                </a:cubicBezTo>
                <a:cubicBezTo>
                  <a:pt x="9180" y="17230"/>
                  <a:pt x="9166" y="17323"/>
                  <a:pt x="9242" y="17348"/>
                </a:cubicBezTo>
                <a:cubicBezTo>
                  <a:pt x="9270" y="17348"/>
                  <a:pt x="9299" y="17377"/>
                  <a:pt x="9327" y="17377"/>
                </a:cubicBezTo>
                <a:cubicBezTo>
                  <a:pt x="9384" y="17576"/>
                  <a:pt x="9413" y="17803"/>
                  <a:pt x="9469" y="18002"/>
                </a:cubicBezTo>
                <a:cubicBezTo>
                  <a:pt x="9384" y="18002"/>
                  <a:pt x="9327" y="17974"/>
                  <a:pt x="9270" y="17945"/>
                </a:cubicBezTo>
                <a:cubicBezTo>
                  <a:pt x="9262" y="17942"/>
                  <a:pt x="9255" y="17940"/>
                  <a:pt x="9248" y="17940"/>
                </a:cubicBezTo>
                <a:cubicBezTo>
                  <a:pt x="9207" y="17940"/>
                  <a:pt x="9193" y="18006"/>
                  <a:pt x="9242" y="18031"/>
                </a:cubicBezTo>
                <a:cubicBezTo>
                  <a:pt x="9327" y="18059"/>
                  <a:pt x="9384" y="18088"/>
                  <a:pt x="9469" y="18116"/>
                </a:cubicBezTo>
                <a:cubicBezTo>
                  <a:pt x="9555" y="18628"/>
                  <a:pt x="9640" y="19168"/>
                  <a:pt x="9640" y="19680"/>
                </a:cubicBezTo>
                <a:lnTo>
                  <a:pt x="9612" y="19680"/>
                </a:lnTo>
                <a:cubicBezTo>
                  <a:pt x="9605" y="19677"/>
                  <a:pt x="9599" y="19676"/>
                  <a:pt x="9593" y="19676"/>
                </a:cubicBezTo>
                <a:cubicBezTo>
                  <a:pt x="9544" y="19676"/>
                  <a:pt x="9507" y="19769"/>
                  <a:pt x="9583" y="19794"/>
                </a:cubicBezTo>
                <a:cubicBezTo>
                  <a:pt x="9612" y="19794"/>
                  <a:pt x="9612" y="19794"/>
                  <a:pt x="9640" y="19822"/>
                </a:cubicBezTo>
                <a:cubicBezTo>
                  <a:pt x="9640" y="20107"/>
                  <a:pt x="9640" y="20391"/>
                  <a:pt x="9640" y="20704"/>
                </a:cubicBezTo>
                <a:cubicBezTo>
                  <a:pt x="9583" y="20675"/>
                  <a:pt x="9555" y="20647"/>
                  <a:pt x="9498" y="20619"/>
                </a:cubicBezTo>
                <a:cubicBezTo>
                  <a:pt x="9494" y="20615"/>
                  <a:pt x="9489" y="20613"/>
                  <a:pt x="9485" y="20613"/>
                </a:cubicBezTo>
                <a:cubicBezTo>
                  <a:pt x="9456" y="20613"/>
                  <a:pt x="9421" y="20679"/>
                  <a:pt x="9469" y="20704"/>
                </a:cubicBezTo>
                <a:cubicBezTo>
                  <a:pt x="9526" y="20732"/>
                  <a:pt x="9583" y="20761"/>
                  <a:pt x="9612" y="20789"/>
                </a:cubicBezTo>
                <a:cubicBezTo>
                  <a:pt x="9526" y="22325"/>
                  <a:pt x="9128" y="23832"/>
                  <a:pt x="8275" y="25055"/>
                </a:cubicBezTo>
                <a:cubicBezTo>
                  <a:pt x="8105" y="24657"/>
                  <a:pt x="7934" y="24287"/>
                  <a:pt x="7735" y="23889"/>
                </a:cubicBezTo>
                <a:cubicBezTo>
                  <a:pt x="7820" y="23803"/>
                  <a:pt x="7905" y="23718"/>
                  <a:pt x="7991" y="23633"/>
                </a:cubicBezTo>
                <a:cubicBezTo>
                  <a:pt x="8037" y="23586"/>
                  <a:pt x="7989" y="23540"/>
                  <a:pt x="7954" y="23540"/>
                </a:cubicBezTo>
                <a:cubicBezTo>
                  <a:pt x="7946" y="23540"/>
                  <a:pt x="7939" y="23542"/>
                  <a:pt x="7934" y="23548"/>
                </a:cubicBezTo>
                <a:cubicBezTo>
                  <a:pt x="7849" y="23633"/>
                  <a:pt x="7763" y="23718"/>
                  <a:pt x="7678" y="23803"/>
                </a:cubicBezTo>
                <a:cubicBezTo>
                  <a:pt x="7650" y="23775"/>
                  <a:pt x="7650" y="23747"/>
                  <a:pt x="7621" y="23690"/>
                </a:cubicBezTo>
                <a:cubicBezTo>
                  <a:pt x="7650" y="23548"/>
                  <a:pt x="7650" y="23405"/>
                  <a:pt x="7650" y="23235"/>
                </a:cubicBezTo>
                <a:cubicBezTo>
                  <a:pt x="7735" y="23178"/>
                  <a:pt x="7820" y="23121"/>
                  <a:pt x="7877" y="23036"/>
                </a:cubicBezTo>
                <a:cubicBezTo>
                  <a:pt x="7920" y="23014"/>
                  <a:pt x="7881" y="22960"/>
                  <a:pt x="7848" y="22960"/>
                </a:cubicBezTo>
                <a:cubicBezTo>
                  <a:pt x="7837" y="22960"/>
                  <a:pt x="7827" y="22965"/>
                  <a:pt x="7820" y="22979"/>
                </a:cubicBezTo>
                <a:cubicBezTo>
                  <a:pt x="7763" y="23007"/>
                  <a:pt x="7706" y="23064"/>
                  <a:pt x="7678" y="23121"/>
                </a:cubicBezTo>
                <a:cubicBezTo>
                  <a:pt x="7678" y="22581"/>
                  <a:pt x="7678" y="22040"/>
                  <a:pt x="7650" y="21529"/>
                </a:cubicBezTo>
                <a:cubicBezTo>
                  <a:pt x="7678" y="21472"/>
                  <a:pt x="7735" y="21443"/>
                  <a:pt x="7763" y="21386"/>
                </a:cubicBezTo>
                <a:cubicBezTo>
                  <a:pt x="7783" y="21367"/>
                  <a:pt x="7762" y="21334"/>
                  <a:pt x="7738" y="21334"/>
                </a:cubicBezTo>
                <a:cubicBezTo>
                  <a:pt x="7727" y="21334"/>
                  <a:pt x="7715" y="21340"/>
                  <a:pt x="7706" y="21358"/>
                </a:cubicBezTo>
                <a:cubicBezTo>
                  <a:pt x="7678" y="21386"/>
                  <a:pt x="7678" y="21386"/>
                  <a:pt x="7650" y="21415"/>
                </a:cubicBezTo>
                <a:cubicBezTo>
                  <a:pt x="7621" y="20960"/>
                  <a:pt x="7593" y="20505"/>
                  <a:pt x="7593" y="20078"/>
                </a:cubicBezTo>
                <a:cubicBezTo>
                  <a:pt x="7536" y="18031"/>
                  <a:pt x="7450" y="16040"/>
                  <a:pt x="6967" y="14050"/>
                </a:cubicBezTo>
                <a:cubicBezTo>
                  <a:pt x="6967" y="14021"/>
                  <a:pt x="6967" y="13993"/>
                  <a:pt x="6939" y="13964"/>
                </a:cubicBezTo>
                <a:cubicBezTo>
                  <a:pt x="6939" y="13907"/>
                  <a:pt x="6939" y="13851"/>
                  <a:pt x="6910" y="13794"/>
                </a:cubicBezTo>
                <a:cubicBezTo>
                  <a:pt x="7052" y="13780"/>
                  <a:pt x="7195" y="13772"/>
                  <a:pt x="7337" y="13772"/>
                </a:cubicBezTo>
                <a:close/>
                <a:moveTo>
                  <a:pt x="3270" y="24486"/>
                </a:moveTo>
                <a:cubicBezTo>
                  <a:pt x="3327" y="24571"/>
                  <a:pt x="3412" y="24657"/>
                  <a:pt x="3469" y="24742"/>
                </a:cubicBezTo>
                <a:cubicBezTo>
                  <a:pt x="3441" y="24770"/>
                  <a:pt x="3412" y="24827"/>
                  <a:pt x="3384" y="24856"/>
                </a:cubicBezTo>
                <a:cubicBezTo>
                  <a:pt x="3364" y="24875"/>
                  <a:pt x="3385" y="24908"/>
                  <a:pt x="3410" y="24908"/>
                </a:cubicBezTo>
                <a:cubicBezTo>
                  <a:pt x="3421" y="24908"/>
                  <a:pt x="3432" y="24902"/>
                  <a:pt x="3441" y="24884"/>
                </a:cubicBezTo>
                <a:cubicBezTo>
                  <a:pt x="3469" y="24856"/>
                  <a:pt x="3498" y="24827"/>
                  <a:pt x="3526" y="24799"/>
                </a:cubicBezTo>
                <a:cubicBezTo>
                  <a:pt x="3583" y="24912"/>
                  <a:pt x="3668" y="24998"/>
                  <a:pt x="3754" y="25112"/>
                </a:cubicBezTo>
                <a:cubicBezTo>
                  <a:pt x="3697" y="25140"/>
                  <a:pt x="3640" y="25197"/>
                  <a:pt x="3583" y="25225"/>
                </a:cubicBezTo>
                <a:cubicBezTo>
                  <a:pt x="3327" y="25112"/>
                  <a:pt x="3100" y="24969"/>
                  <a:pt x="2872" y="24827"/>
                </a:cubicBezTo>
                <a:cubicBezTo>
                  <a:pt x="3014" y="24713"/>
                  <a:pt x="3157" y="24600"/>
                  <a:pt x="3270" y="24486"/>
                </a:cubicBezTo>
                <a:close/>
                <a:moveTo>
                  <a:pt x="9555" y="16694"/>
                </a:moveTo>
                <a:cubicBezTo>
                  <a:pt x="10351" y="16836"/>
                  <a:pt x="11147" y="16808"/>
                  <a:pt x="11858" y="17178"/>
                </a:cubicBezTo>
                <a:cubicBezTo>
                  <a:pt x="12086" y="17775"/>
                  <a:pt x="12199" y="18429"/>
                  <a:pt x="12256" y="19055"/>
                </a:cubicBezTo>
                <a:cubicBezTo>
                  <a:pt x="12370" y="21358"/>
                  <a:pt x="11460" y="23803"/>
                  <a:pt x="9413" y="25026"/>
                </a:cubicBezTo>
                <a:cubicBezTo>
                  <a:pt x="9157" y="25140"/>
                  <a:pt x="8929" y="25282"/>
                  <a:pt x="8673" y="25367"/>
                </a:cubicBezTo>
                <a:cubicBezTo>
                  <a:pt x="9043" y="24856"/>
                  <a:pt x="9299" y="24230"/>
                  <a:pt x="9498" y="23661"/>
                </a:cubicBezTo>
                <a:cubicBezTo>
                  <a:pt x="9782" y="22808"/>
                  <a:pt x="9981" y="21927"/>
                  <a:pt x="10038" y="21017"/>
                </a:cubicBezTo>
                <a:cubicBezTo>
                  <a:pt x="10237" y="21074"/>
                  <a:pt x="10436" y="21130"/>
                  <a:pt x="10635" y="21187"/>
                </a:cubicBezTo>
                <a:cubicBezTo>
                  <a:pt x="10692" y="21187"/>
                  <a:pt x="10721" y="21102"/>
                  <a:pt x="10664" y="21102"/>
                </a:cubicBezTo>
                <a:cubicBezTo>
                  <a:pt x="10465" y="21045"/>
                  <a:pt x="10266" y="20988"/>
                  <a:pt x="10067" y="20903"/>
                </a:cubicBezTo>
                <a:cubicBezTo>
                  <a:pt x="10095" y="20590"/>
                  <a:pt x="10095" y="20249"/>
                  <a:pt x="10095" y="19936"/>
                </a:cubicBezTo>
                <a:cubicBezTo>
                  <a:pt x="10152" y="19964"/>
                  <a:pt x="10209" y="19993"/>
                  <a:pt x="10294" y="20021"/>
                </a:cubicBezTo>
                <a:cubicBezTo>
                  <a:pt x="10550" y="20107"/>
                  <a:pt x="10749" y="20277"/>
                  <a:pt x="10977" y="20476"/>
                </a:cubicBezTo>
                <a:cubicBezTo>
                  <a:pt x="10982" y="20482"/>
                  <a:pt x="10989" y="20484"/>
                  <a:pt x="10995" y="20484"/>
                </a:cubicBezTo>
                <a:cubicBezTo>
                  <a:pt x="11024" y="20484"/>
                  <a:pt x="11056" y="20442"/>
                  <a:pt x="11033" y="20419"/>
                </a:cubicBezTo>
                <a:cubicBezTo>
                  <a:pt x="10863" y="20078"/>
                  <a:pt x="10465" y="19908"/>
                  <a:pt x="10095" y="19794"/>
                </a:cubicBezTo>
                <a:cubicBezTo>
                  <a:pt x="10095" y="19765"/>
                  <a:pt x="10095" y="19737"/>
                  <a:pt x="10095" y="19709"/>
                </a:cubicBezTo>
                <a:cubicBezTo>
                  <a:pt x="10067" y="19481"/>
                  <a:pt x="10038" y="19254"/>
                  <a:pt x="10038" y="18998"/>
                </a:cubicBezTo>
                <a:lnTo>
                  <a:pt x="10038" y="18998"/>
                </a:lnTo>
                <a:cubicBezTo>
                  <a:pt x="10749" y="19111"/>
                  <a:pt x="11460" y="19254"/>
                  <a:pt x="12000" y="19765"/>
                </a:cubicBezTo>
                <a:cubicBezTo>
                  <a:pt x="12017" y="19782"/>
                  <a:pt x="12036" y="19789"/>
                  <a:pt x="12053" y="19789"/>
                </a:cubicBezTo>
                <a:cubicBezTo>
                  <a:pt x="12095" y="19789"/>
                  <a:pt x="12126" y="19749"/>
                  <a:pt x="12086" y="19709"/>
                </a:cubicBezTo>
                <a:cubicBezTo>
                  <a:pt x="11631" y="19083"/>
                  <a:pt x="10749" y="18998"/>
                  <a:pt x="10010" y="18884"/>
                </a:cubicBezTo>
                <a:cubicBezTo>
                  <a:pt x="9981" y="18685"/>
                  <a:pt x="9953" y="18457"/>
                  <a:pt x="9924" y="18230"/>
                </a:cubicBezTo>
                <a:lnTo>
                  <a:pt x="9924" y="18230"/>
                </a:lnTo>
                <a:cubicBezTo>
                  <a:pt x="10692" y="18400"/>
                  <a:pt x="11460" y="18457"/>
                  <a:pt x="12143" y="18969"/>
                </a:cubicBezTo>
                <a:cubicBezTo>
                  <a:pt x="12146" y="18973"/>
                  <a:pt x="12151" y="18975"/>
                  <a:pt x="12156" y="18975"/>
                </a:cubicBezTo>
                <a:cubicBezTo>
                  <a:pt x="12185" y="18975"/>
                  <a:pt x="12224" y="18908"/>
                  <a:pt x="12199" y="18884"/>
                </a:cubicBezTo>
                <a:cubicBezTo>
                  <a:pt x="11602" y="18287"/>
                  <a:pt x="10721" y="18287"/>
                  <a:pt x="9896" y="18116"/>
                </a:cubicBezTo>
                <a:cubicBezTo>
                  <a:pt x="9868" y="17917"/>
                  <a:pt x="9839" y="17718"/>
                  <a:pt x="9782" y="17519"/>
                </a:cubicBezTo>
                <a:lnTo>
                  <a:pt x="9782" y="17519"/>
                </a:lnTo>
                <a:cubicBezTo>
                  <a:pt x="10408" y="17661"/>
                  <a:pt x="11062" y="17718"/>
                  <a:pt x="11688" y="18031"/>
                </a:cubicBezTo>
                <a:cubicBezTo>
                  <a:pt x="11691" y="18035"/>
                  <a:pt x="11696" y="18037"/>
                  <a:pt x="11701" y="18037"/>
                </a:cubicBezTo>
                <a:cubicBezTo>
                  <a:pt x="11730" y="18037"/>
                  <a:pt x="11769" y="17970"/>
                  <a:pt x="11744" y="17945"/>
                </a:cubicBezTo>
                <a:cubicBezTo>
                  <a:pt x="11176" y="17519"/>
                  <a:pt x="10436" y="17519"/>
                  <a:pt x="9754" y="17377"/>
                </a:cubicBezTo>
                <a:cubicBezTo>
                  <a:pt x="9697" y="17149"/>
                  <a:pt x="9640" y="16922"/>
                  <a:pt x="9555" y="16694"/>
                </a:cubicBezTo>
                <a:close/>
                <a:moveTo>
                  <a:pt x="3839" y="25197"/>
                </a:moveTo>
                <a:cubicBezTo>
                  <a:pt x="3896" y="25282"/>
                  <a:pt x="3981" y="25367"/>
                  <a:pt x="4067" y="25424"/>
                </a:cubicBezTo>
                <a:cubicBezTo>
                  <a:pt x="3953" y="25396"/>
                  <a:pt x="3811" y="25339"/>
                  <a:pt x="3697" y="25282"/>
                </a:cubicBezTo>
                <a:cubicBezTo>
                  <a:pt x="3754" y="25254"/>
                  <a:pt x="3782" y="25225"/>
                  <a:pt x="3839" y="25197"/>
                </a:cubicBezTo>
                <a:close/>
                <a:moveTo>
                  <a:pt x="7621" y="23974"/>
                </a:moveTo>
                <a:cubicBezTo>
                  <a:pt x="7820" y="24372"/>
                  <a:pt x="8019" y="24770"/>
                  <a:pt x="8190" y="25168"/>
                </a:cubicBezTo>
                <a:cubicBezTo>
                  <a:pt x="8105" y="25282"/>
                  <a:pt x="7991" y="25424"/>
                  <a:pt x="7877" y="25538"/>
                </a:cubicBezTo>
                <a:cubicBezTo>
                  <a:pt x="7763" y="25197"/>
                  <a:pt x="7650" y="24827"/>
                  <a:pt x="7479" y="24514"/>
                </a:cubicBezTo>
                <a:cubicBezTo>
                  <a:pt x="7536" y="24344"/>
                  <a:pt x="7564" y="24202"/>
                  <a:pt x="7564" y="24031"/>
                </a:cubicBezTo>
                <a:lnTo>
                  <a:pt x="7621" y="23974"/>
                </a:lnTo>
                <a:close/>
                <a:moveTo>
                  <a:pt x="5517" y="14021"/>
                </a:moveTo>
                <a:cubicBezTo>
                  <a:pt x="5517" y="14021"/>
                  <a:pt x="5517" y="14021"/>
                  <a:pt x="5517" y="14050"/>
                </a:cubicBezTo>
                <a:cubicBezTo>
                  <a:pt x="5431" y="14078"/>
                  <a:pt x="5318" y="14135"/>
                  <a:pt x="5204" y="14163"/>
                </a:cubicBezTo>
                <a:cubicBezTo>
                  <a:pt x="5147" y="14220"/>
                  <a:pt x="5090" y="14277"/>
                  <a:pt x="5033" y="14362"/>
                </a:cubicBezTo>
                <a:cubicBezTo>
                  <a:pt x="5176" y="14306"/>
                  <a:pt x="5289" y="14220"/>
                  <a:pt x="5431" y="14163"/>
                </a:cubicBezTo>
                <a:lnTo>
                  <a:pt x="5431" y="14163"/>
                </a:lnTo>
                <a:cubicBezTo>
                  <a:pt x="5375" y="14249"/>
                  <a:pt x="5346" y="14306"/>
                  <a:pt x="5318" y="14362"/>
                </a:cubicBezTo>
                <a:cubicBezTo>
                  <a:pt x="5261" y="14391"/>
                  <a:pt x="5232" y="14391"/>
                  <a:pt x="5204" y="14419"/>
                </a:cubicBezTo>
                <a:cubicBezTo>
                  <a:pt x="5204" y="14391"/>
                  <a:pt x="5232" y="14391"/>
                  <a:pt x="5232" y="14391"/>
                </a:cubicBezTo>
                <a:cubicBezTo>
                  <a:pt x="5253" y="14351"/>
                  <a:pt x="5202" y="14310"/>
                  <a:pt x="5160" y="14310"/>
                </a:cubicBezTo>
                <a:cubicBezTo>
                  <a:pt x="5143" y="14310"/>
                  <a:pt x="5127" y="14317"/>
                  <a:pt x="5119" y="14334"/>
                </a:cubicBezTo>
                <a:cubicBezTo>
                  <a:pt x="5090" y="14391"/>
                  <a:pt x="5062" y="14448"/>
                  <a:pt x="5033" y="14476"/>
                </a:cubicBezTo>
                <a:cubicBezTo>
                  <a:pt x="4976" y="14505"/>
                  <a:pt x="4920" y="14533"/>
                  <a:pt x="4863" y="14562"/>
                </a:cubicBezTo>
                <a:cubicBezTo>
                  <a:pt x="4834" y="14647"/>
                  <a:pt x="4806" y="14704"/>
                  <a:pt x="4749" y="14761"/>
                </a:cubicBezTo>
                <a:cubicBezTo>
                  <a:pt x="4834" y="14732"/>
                  <a:pt x="4891" y="14704"/>
                  <a:pt x="4948" y="14675"/>
                </a:cubicBezTo>
                <a:lnTo>
                  <a:pt x="4948" y="14675"/>
                </a:lnTo>
                <a:cubicBezTo>
                  <a:pt x="4891" y="14817"/>
                  <a:pt x="4834" y="14988"/>
                  <a:pt x="4777" y="15159"/>
                </a:cubicBezTo>
                <a:cubicBezTo>
                  <a:pt x="4692" y="15187"/>
                  <a:pt x="4635" y="15216"/>
                  <a:pt x="4550" y="15272"/>
                </a:cubicBezTo>
                <a:cubicBezTo>
                  <a:pt x="4521" y="15329"/>
                  <a:pt x="4521" y="15386"/>
                  <a:pt x="4493" y="15443"/>
                </a:cubicBezTo>
                <a:cubicBezTo>
                  <a:pt x="4578" y="15415"/>
                  <a:pt x="4635" y="15358"/>
                  <a:pt x="4721" y="15329"/>
                </a:cubicBezTo>
                <a:lnTo>
                  <a:pt x="4721" y="15329"/>
                </a:lnTo>
                <a:cubicBezTo>
                  <a:pt x="4664" y="15443"/>
                  <a:pt x="4635" y="15585"/>
                  <a:pt x="4607" y="15699"/>
                </a:cubicBezTo>
                <a:cubicBezTo>
                  <a:pt x="4521" y="15756"/>
                  <a:pt x="4465" y="15784"/>
                  <a:pt x="4408" y="15841"/>
                </a:cubicBezTo>
                <a:cubicBezTo>
                  <a:pt x="4379" y="15898"/>
                  <a:pt x="4379" y="15955"/>
                  <a:pt x="4379" y="16012"/>
                </a:cubicBezTo>
                <a:cubicBezTo>
                  <a:pt x="4436" y="15955"/>
                  <a:pt x="4493" y="15926"/>
                  <a:pt x="4550" y="15898"/>
                </a:cubicBezTo>
                <a:lnTo>
                  <a:pt x="4550" y="15898"/>
                </a:lnTo>
                <a:cubicBezTo>
                  <a:pt x="4493" y="16126"/>
                  <a:pt x="4436" y="16353"/>
                  <a:pt x="4408" y="16609"/>
                </a:cubicBezTo>
                <a:cubicBezTo>
                  <a:pt x="4351" y="16637"/>
                  <a:pt x="4322" y="16694"/>
                  <a:pt x="4266" y="16723"/>
                </a:cubicBezTo>
                <a:cubicBezTo>
                  <a:pt x="4266" y="16723"/>
                  <a:pt x="4266" y="16751"/>
                  <a:pt x="4266" y="16751"/>
                </a:cubicBezTo>
                <a:cubicBezTo>
                  <a:pt x="4266" y="16780"/>
                  <a:pt x="4237" y="16836"/>
                  <a:pt x="4237" y="16865"/>
                </a:cubicBezTo>
                <a:cubicBezTo>
                  <a:pt x="4294" y="16836"/>
                  <a:pt x="4322" y="16808"/>
                  <a:pt x="4379" y="16751"/>
                </a:cubicBezTo>
                <a:lnTo>
                  <a:pt x="4379" y="16751"/>
                </a:lnTo>
                <a:cubicBezTo>
                  <a:pt x="4351" y="17036"/>
                  <a:pt x="4322" y="17291"/>
                  <a:pt x="4322" y="17547"/>
                </a:cubicBezTo>
                <a:cubicBezTo>
                  <a:pt x="4266" y="17576"/>
                  <a:pt x="4237" y="17633"/>
                  <a:pt x="4209" y="17661"/>
                </a:cubicBezTo>
                <a:cubicBezTo>
                  <a:pt x="4209" y="17690"/>
                  <a:pt x="4209" y="17746"/>
                  <a:pt x="4209" y="17775"/>
                </a:cubicBezTo>
                <a:cubicBezTo>
                  <a:pt x="4237" y="17746"/>
                  <a:pt x="4266" y="17718"/>
                  <a:pt x="4294" y="17690"/>
                </a:cubicBezTo>
                <a:cubicBezTo>
                  <a:pt x="4294" y="17832"/>
                  <a:pt x="4294" y="18002"/>
                  <a:pt x="4322" y="18145"/>
                </a:cubicBezTo>
                <a:cubicBezTo>
                  <a:pt x="4294" y="18258"/>
                  <a:pt x="4294" y="18400"/>
                  <a:pt x="4294" y="18514"/>
                </a:cubicBezTo>
                <a:cubicBezTo>
                  <a:pt x="4266" y="18571"/>
                  <a:pt x="4209" y="18600"/>
                  <a:pt x="4180" y="18628"/>
                </a:cubicBezTo>
                <a:cubicBezTo>
                  <a:pt x="4180" y="18656"/>
                  <a:pt x="4180" y="18713"/>
                  <a:pt x="4180" y="18742"/>
                </a:cubicBezTo>
                <a:cubicBezTo>
                  <a:pt x="4209" y="18713"/>
                  <a:pt x="4237" y="18685"/>
                  <a:pt x="4294" y="18656"/>
                </a:cubicBezTo>
                <a:lnTo>
                  <a:pt x="4294" y="18656"/>
                </a:lnTo>
                <a:cubicBezTo>
                  <a:pt x="4266" y="19055"/>
                  <a:pt x="4266" y="19424"/>
                  <a:pt x="4266" y="19794"/>
                </a:cubicBezTo>
                <a:cubicBezTo>
                  <a:pt x="4237" y="19822"/>
                  <a:pt x="4209" y="19851"/>
                  <a:pt x="4180" y="19879"/>
                </a:cubicBezTo>
                <a:cubicBezTo>
                  <a:pt x="4180" y="19964"/>
                  <a:pt x="4180" y="20021"/>
                  <a:pt x="4180" y="20078"/>
                </a:cubicBezTo>
                <a:cubicBezTo>
                  <a:pt x="4209" y="20050"/>
                  <a:pt x="4237" y="20021"/>
                  <a:pt x="4266" y="19993"/>
                </a:cubicBezTo>
                <a:cubicBezTo>
                  <a:pt x="4266" y="20192"/>
                  <a:pt x="4266" y="20391"/>
                  <a:pt x="4266" y="20590"/>
                </a:cubicBezTo>
                <a:cubicBezTo>
                  <a:pt x="4266" y="20647"/>
                  <a:pt x="4266" y="20704"/>
                  <a:pt x="4266" y="20789"/>
                </a:cubicBezTo>
                <a:cubicBezTo>
                  <a:pt x="4266" y="20818"/>
                  <a:pt x="4237" y="20846"/>
                  <a:pt x="4209" y="20874"/>
                </a:cubicBezTo>
                <a:cubicBezTo>
                  <a:pt x="4209" y="20903"/>
                  <a:pt x="4209" y="20960"/>
                  <a:pt x="4209" y="20988"/>
                </a:cubicBezTo>
                <a:cubicBezTo>
                  <a:pt x="4237" y="20960"/>
                  <a:pt x="4266" y="20931"/>
                  <a:pt x="4294" y="20903"/>
                </a:cubicBezTo>
                <a:cubicBezTo>
                  <a:pt x="4294" y="21074"/>
                  <a:pt x="4294" y="21216"/>
                  <a:pt x="4294" y="21386"/>
                </a:cubicBezTo>
                <a:cubicBezTo>
                  <a:pt x="4266" y="21415"/>
                  <a:pt x="4237" y="21443"/>
                  <a:pt x="4209" y="21472"/>
                </a:cubicBezTo>
                <a:cubicBezTo>
                  <a:pt x="4209" y="21557"/>
                  <a:pt x="4209" y="21614"/>
                  <a:pt x="4209" y="21671"/>
                </a:cubicBezTo>
                <a:cubicBezTo>
                  <a:pt x="4266" y="21642"/>
                  <a:pt x="4294" y="21585"/>
                  <a:pt x="4322" y="21557"/>
                </a:cubicBezTo>
                <a:cubicBezTo>
                  <a:pt x="4322" y="21699"/>
                  <a:pt x="4351" y="21841"/>
                  <a:pt x="4351" y="21983"/>
                </a:cubicBezTo>
                <a:cubicBezTo>
                  <a:pt x="4322" y="22012"/>
                  <a:pt x="4266" y="22069"/>
                  <a:pt x="4237" y="22097"/>
                </a:cubicBezTo>
                <a:cubicBezTo>
                  <a:pt x="4237" y="22126"/>
                  <a:pt x="4237" y="22154"/>
                  <a:pt x="4237" y="22183"/>
                </a:cubicBezTo>
                <a:cubicBezTo>
                  <a:pt x="4237" y="22239"/>
                  <a:pt x="4266" y="22268"/>
                  <a:pt x="4266" y="22325"/>
                </a:cubicBezTo>
                <a:cubicBezTo>
                  <a:pt x="4294" y="22268"/>
                  <a:pt x="4322" y="22239"/>
                  <a:pt x="4379" y="22183"/>
                </a:cubicBezTo>
                <a:cubicBezTo>
                  <a:pt x="4379" y="22353"/>
                  <a:pt x="4408" y="22524"/>
                  <a:pt x="4436" y="22666"/>
                </a:cubicBezTo>
                <a:cubicBezTo>
                  <a:pt x="4408" y="22723"/>
                  <a:pt x="4351" y="22751"/>
                  <a:pt x="4322" y="22780"/>
                </a:cubicBezTo>
                <a:cubicBezTo>
                  <a:pt x="4351" y="23007"/>
                  <a:pt x="4379" y="23235"/>
                  <a:pt x="4436" y="23434"/>
                </a:cubicBezTo>
                <a:cubicBezTo>
                  <a:pt x="4465" y="23491"/>
                  <a:pt x="4493" y="23548"/>
                  <a:pt x="4521" y="23604"/>
                </a:cubicBezTo>
                <a:lnTo>
                  <a:pt x="4493" y="23633"/>
                </a:lnTo>
                <a:cubicBezTo>
                  <a:pt x="4493" y="23690"/>
                  <a:pt x="4521" y="23747"/>
                  <a:pt x="4550" y="23775"/>
                </a:cubicBezTo>
                <a:cubicBezTo>
                  <a:pt x="4550" y="23775"/>
                  <a:pt x="4578" y="23747"/>
                  <a:pt x="4578" y="23747"/>
                </a:cubicBezTo>
                <a:cubicBezTo>
                  <a:pt x="4607" y="23803"/>
                  <a:pt x="4635" y="23860"/>
                  <a:pt x="4664" y="23917"/>
                </a:cubicBezTo>
                <a:cubicBezTo>
                  <a:pt x="4721" y="24031"/>
                  <a:pt x="4749" y="24173"/>
                  <a:pt x="4777" y="24287"/>
                </a:cubicBezTo>
                <a:cubicBezTo>
                  <a:pt x="4749" y="24315"/>
                  <a:pt x="4749" y="24344"/>
                  <a:pt x="4721" y="24344"/>
                </a:cubicBezTo>
                <a:cubicBezTo>
                  <a:pt x="4749" y="24401"/>
                  <a:pt x="4749" y="24429"/>
                  <a:pt x="4777" y="24486"/>
                </a:cubicBezTo>
                <a:cubicBezTo>
                  <a:pt x="4777" y="24457"/>
                  <a:pt x="4806" y="24457"/>
                  <a:pt x="4834" y="24429"/>
                </a:cubicBezTo>
                <a:cubicBezTo>
                  <a:pt x="4863" y="24543"/>
                  <a:pt x="4891" y="24657"/>
                  <a:pt x="4948" y="24770"/>
                </a:cubicBezTo>
                <a:cubicBezTo>
                  <a:pt x="4920" y="24770"/>
                  <a:pt x="4920" y="24770"/>
                  <a:pt x="4891" y="24799"/>
                </a:cubicBezTo>
                <a:cubicBezTo>
                  <a:pt x="4920" y="24827"/>
                  <a:pt x="4948" y="24884"/>
                  <a:pt x="4948" y="24912"/>
                </a:cubicBezTo>
                <a:cubicBezTo>
                  <a:pt x="4976" y="24912"/>
                  <a:pt x="4976" y="24912"/>
                  <a:pt x="5005" y="24884"/>
                </a:cubicBezTo>
                <a:cubicBezTo>
                  <a:pt x="5033" y="24998"/>
                  <a:pt x="5090" y="25112"/>
                  <a:pt x="5147" y="25225"/>
                </a:cubicBezTo>
                <a:cubicBezTo>
                  <a:pt x="5119" y="25225"/>
                  <a:pt x="5119" y="25225"/>
                  <a:pt x="5090" y="25254"/>
                </a:cubicBezTo>
                <a:cubicBezTo>
                  <a:pt x="5119" y="25282"/>
                  <a:pt x="5147" y="25311"/>
                  <a:pt x="5147" y="25339"/>
                </a:cubicBezTo>
                <a:cubicBezTo>
                  <a:pt x="5176" y="25339"/>
                  <a:pt x="5176" y="25339"/>
                  <a:pt x="5204" y="25311"/>
                </a:cubicBezTo>
                <a:cubicBezTo>
                  <a:pt x="5289" y="25453"/>
                  <a:pt x="5375" y="25595"/>
                  <a:pt x="5488" y="25737"/>
                </a:cubicBezTo>
                <a:cubicBezTo>
                  <a:pt x="5460" y="25737"/>
                  <a:pt x="5460" y="25766"/>
                  <a:pt x="5431" y="25766"/>
                </a:cubicBezTo>
                <a:cubicBezTo>
                  <a:pt x="5346" y="25766"/>
                  <a:pt x="5289" y="25766"/>
                  <a:pt x="5232" y="25737"/>
                </a:cubicBezTo>
                <a:lnTo>
                  <a:pt x="5090" y="25737"/>
                </a:lnTo>
                <a:cubicBezTo>
                  <a:pt x="5090" y="25737"/>
                  <a:pt x="2218" y="24344"/>
                  <a:pt x="2303" y="20704"/>
                </a:cubicBezTo>
                <a:cubicBezTo>
                  <a:pt x="2389" y="17064"/>
                  <a:pt x="4465" y="14306"/>
                  <a:pt x="4465" y="14306"/>
                </a:cubicBezTo>
                <a:lnTo>
                  <a:pt x="5365" y="14060"/>
                </a:lnTo>
                <a:lnTo>
                  <a:pt x="5365" y="14060"/>
                </a:lnTo>
                <a:cubicBezTo>
                  <a:pt x="5360" y="14064"/>
                  <a:pt x="5354" y="14070"/>
                  <a:pt x="5346" y="14078"/>
                </a:cubicBezTo>
                <a:cubicBezTo>
                  <a:pt x="5403" y="14050"/>
                  <a:pt x="5460" y="14050"/>
                  <a:pt x="5517" y="14021"/>
                </a:cubicBezTo>
                <a:close/>
                <a:moveTo>
                  <a:pt x="7422" y="24713"/>
                </a:moveTo>
                <a:cubicBezTo>
                  <a:pt x="7564" y="24998"/>
                  <a:pt x="7678" y="25282"/>
                  <a:pt x="7820" y="25595"/>
                </a:cubicBezTo>
                <a:cubicBezTo>
                  <a:pt x="7820" y="25623"/>
                  <a:pt x="7792" y="25652"/>
                  <a:pt x="7792" y="25652"/>
                </a:cubicBezTo>
                <a:cubicBezTo>
                  <a:pt x="7621" y="25709"/>
                  <a:pt x="7479" y="25737"/>
                  <a:pt x="7308" y="25766"/>
                </a:cubicBezTo>
                <a:cubicBezTo>
                  <a:pt x="7280" y="25623"/>
                  <a:pt x="7223" y="25510"/>
                  <a:pt x="7195" y="25396"/>
                </a:cubicBezTo>
                <a:cubicBezTo>
                  <a:pt x="7280" y="25168"/>
                  <a:pt x="7365" y="24941"/>
                  <a:pt x="7422" y="24713"/>
                </a:cubicBezTo>
                <a:close/>
                <a:moveTo>
                  <a:pt x="7138" y="25538"/>
                </a:moveTo>
                <a:cubicBezTo>
                  <a:pt x="7166" y="25595"/>
                  <a:pt x="7195" y="25680"/>
                  <a:pt x="7223" y="25766"/>
                </a:cubicBezTo>
                <a:cubicBezTo>
                  <a:pt x="7138" y="25766"/>
                  <a:pt x="7052" y="25794"/>
                  <a:pt x="6967" y="25794"/>
                </a:cubicBezTo>
                <a:cubicBezTo>
                  <a:pt x="7024" y="25709"/>
                  <a:pt x="7081" y="25623"/>
                  <a:pt x="7138" y="25538"/>
                </a:cubicBezTo>
                <a:close/>
                <a:moveTo>
                  <a:pt x="6323" y="13783"/>
                </a:moveTo>
                <a:cubicBezTo>
                  <a:pt x="6462" y="13783"/>
                  <a:pt x="6540" y="13822"/>
                  <a:pt x="6540" y="13822"/>
                </a:cubicBezTo>
                <a:lnTo>
                  <a:pt x="6683" y="13822"/>
                </a:lnTo>
                <a:cubicBezTo>
                  <a:pt x="6683" y="13879"/>
                  <a:pt x="6711" y="13936"/>
                  <a:pt x="6711" y="13993"/>
                </a:cubicBezTo>
                <a:lnTo>
                  <a:pt x="6569" y="13993"/>
                </a:lnTo>
                <a:cubicBezTo>
                  <a:pt x="6569" y="14050"/>
                  <a:pt x="6597" y="14078"/>
                  <a:pt x="6597" y="14135"/>
                </a:cubicBezTo>
                <a:cubicBezTo>
                  <a:pt x="6626" y="14107"/>
                  <a:pt x="6683" y="14107"/>
                  <a:pt x="6740" y="14107"/>
                </a:cubicBezTo>
                <a:cubicBezTo>
                  <a:pt x="7081" y="16040"/>
                  <a:pt x="7166" y="17974"/>
                  <a:pt x="7166" y="19964"/>
                </a:cubicBezTo>
                <a:cubicBezTo>
                  <a:pt x="7195" y="20619"/>
                  <a:pt x="7223" y="21301"/>
                  <a:pt x="7223" y="21983"/>
                </a:cubicBezTo>
                <a:cubicBezTo>
                  <a:pt x="7166" y="22012"/>
                  <a:pt x="7138" y="22040"/>
                  <a:pt x="7109" y="22097"/>
                </a:cubicBezTo>
                <a:cubicBezTo>
                  <a:pt x="7109" y="22126"/>
                  <a:pt x="7109" y="22183"/>
                  <a:pt x="7081" y="22239"/>
                </a:cubicBezTo>
                <a:cubicBezTo>
                  <a:pt x="7138" y="22183"/>
                  <a:pt x="7166" y="22154"/>
                  <a:pt x="7195" y="22097"/>
                </a:cubicBezTo>
                <a:cubicBezTo>
                  <a:pt x="7195" y="22296"/>
                  <a:pt x="7195" y="22495"/>
                  <a:pt x="7195" y="22666"/>
                </a:cubicBezTo>
                <a:cubicBezTo>
                  <a:pt x="7195" y="22694"/>
                  <a:pt x="7195" y="22694"/>
                  <a:pt x="7195" y="22723"/>
                </a:cubicBezTo>
                <a:cubicBezTo>
                  <a:pt x="7138" y="22780"/>
                  <a:pt x="7109" y="22808"/>
                  <a:pt x="7052" y="22865"/>
                </a:cubicBezTo>
                <a:cubicBezTo>
                  <a:pt x="7052" y="22922"/>
                  <a:pt x="7052" y="22979"/>
                  <a:pt x="7052" y="23007"/>
                </a:cubicBezTo>
                <a:cubicBezTo>
                  <a:pt x="7081" y="22979"/>
                  <a:pt x="7138" y="22922"/>
                  <a:pt x="7195" y="22865"/>
                </a:cubicBezTo>
                <a:lnTo>
                  <a:pt x="7195" y="22865"/>
                </a:lnTo>
                <a:cubicBezTo>
                  <a:pt x="7195" y="22893"/>
                  <a:pt x="7195" y="22922"/>
                  <a:pt x="7166" y="22950"/>
                </a:cubicBezTo>
                <a:cubicBezTo>
                  <a:pt x="7161" y="22945"/>
                  <a:pt x="7154" y="22943"/>
                  <a:pt x="7146" y="22943"/>
                </a:cubicBezTo>
                <a:cubicBezTo>
                  <a:pt x="7110" y="22943"/>
                  <a:pt x="7058" y="22989"/>
                  <a:pt x="7081" y="23036"/>
                </a:cubicBezTo>
                <a:cubicBezTo>
                  <a:pt x="7109" y="23064"/>
                  <a:pt x="7138" y="23121"/>
                  <a:pt x="7166" y="23149"/>
                </a:cubicBezTo>
                <a:cubicBezTo>
                  <a:pt x="7138" y="23320"/>
                  <a:pt x="7138" y="23462"/>
                  <a:pt x="7109" y="23633"/>
                </a:cubicBezTo>
                <a:cubicBezTo>
                  <a:pt x="7081" y="23633"/>
                  <a:pt x="7081" y="23661"/>
                  <a:pt x="7052" y="23661"/>
                </a:cubicBezTo>
                <a:cubicBezTo>
                  <a:pt x="7024" y="23633"/>
                  <a:pt x="7024" y="23633"/>
                  <a:pt x="6995" y="23604"/>
                </a:cubicBezTo>
                <a:cubicBezTo>
                  <a:pt x="6995" y="23690"/>
                  <a:pt x="6995" y="23775"/>
                  <a:pt x="6967" y="23860"/>
                </a:cubicBezTo>
                <a:lnTo>
                  <a:pt x="6995" y="23860"/>
                </a:lnTo>
                <a:cubicBezTo>
                  <a:pt x="7024" y="23889"/>
                  <a:pt x="7052" y="23917"/>
                  <a:pt x="7052" y="23946"/>
                </a:cubicBezTo>
                <a:cubicBezTo>
                  <a:pt x="7024" y="24145"/>
                  <a:pt x="6995" y="24315"/>
                  <a:pt x="6939" y="24514"/>
                </a:cubicBezTo>
                <a:cubicBezTo>
                  <a:pt x="6939" y="24514"/>
                  <a:pt x="6910" y="24543"/>
                  <a:pt x="6910" y="24543"/>
                </a:cubicBezTo>
                <a:cubicBezTo>
                  <a:pt x="6768" y="25794"/>
                  <a:pt x="6683" y="25822"/>
                  <a:pt x="6683" y="25822"/>
                </a:cubicBezTo>
                <a:lnTo>
                  <a:pt x="5972" y="25822"/>
                </a:lnTo>
                <a:cubicBezTo>
                  <a:pt x="5972" y="25822"/>
                  <a:pt x="4863" y="24856"/>
                  <a:pt x="4692" y="22922"/>
                </a:cubicBezTo>
                <a:cubicBezTo>
                  <a:pt x="4521" y="21017"/>
                  <a:pt x="4436" y="18799"/>
                  <a:pt x="4493" y="17576"/>
                </a:cubicBezTo>
                <a:cubicBezTo>
                  <a:pt x="4550" y="16353"/>
                  <a:pt x="5176" y="14362"/>
                  <a:pt x="5687" y="14021"/>
                </a:cubicBezTo>
                <a:cubicBezTo>
                  <a:pt x="5954" y="13829"/>
                  <a:pt x="6174" y="13783"/>
                  <a:pt x="6323" y="13783"/>
                </a:cubicBezTo>
                <a:close/>
                <a:moveTo>
                  <a:pt x="5915" y="26590"/>
                </a:moveTo>
                <a:lnTo>
                  <a:pt x="5915" y="26590"/>
                </a:lnTo>
                <a:cubicBezTo>
                  <a:pt x="6000" y="26619"/>
                  <a:pt x="6057" y="26619"/>
                  <a:pt x="6114" y="26619"/>
                </a:cubicBezTo>
                <a:cubicBezTo>
                  <a:pt x="6142" y="26704"/>
                  <a:pt x="6142" y="26818"/>
                  <a:pt x="6142" y="26903"/>
                </a:cubicBezTo>
                <a:cubicBezTo>
                  <a:pt x="6126" y="26986"/>
                  <a:pt x="6119" y="27030"/>
                  <a:pt x="6105" y="27030"/>
                </a:cubicBezTo>
                <a:cubicBezTo>
                  <a:pt x="6095" y="27030"/>
                  <a:pt x="6081" y="27007"/>
                  <a:pt x="6057" y="26960"/>
                </a:cubicBezTo>
                <a:cubicBezTo>
                  <a:pt x="6000" y="26875"/>
                  <a:pt x="5972" y="26732"/>
                  <a:pt x="5943" y="26647"/>
                </a:cubicBezTo>
                <a:cubicBezTo>
                  <a:pt x="5943" y="26619"/>
                  <a:pt x="5943" y="26619"/>
                  <a:pt x="5915" y="26590"/>
                </a:cubicBezTo>
                <a:close/>
                <a:moveTo>
                  <a:pt x="5858" y="26590"/>
                </a:moveTo>
                <a:cubicBezTo>
                  <a:pt x="5858" y="26619"/>
                  <a:pt x="5830" y="26619"/>
                  <a:pt x="5830" y="26647"/>
                </a:cubicBezTo>
                <a:cubicBezTo>
                  <a:pt x="5801" y="26960"/>
                  <a:pt x="5801" y="27273"/>
                  <a:pt x="5801" y="27586"/>
                </a:cubicBezTo>
                <a:cubicBezTo>
                  <a:pt x="5716" y="27500"/>
                  <a:pt x="5631" y="27443"/>
                  <a:pt x="5602" y="27301"/>
                </a:cubicBezTo>
                <a:cubicBezTo>
                  <a:pt x="5517" y="27102"/>
                  <a:pt x="5574" y="26846"/>
                  <a:pt x="5631" y="26590"/>
                </a:cubicBezTo>
                <a:close/>
                <a:moveTo>
                  <a:pt x="7650" y="26505"/>
                </a:moveTo>
                <a:lnTo>
                  <a:pt x="7650" y="26505"/>
                </a:lnTo>
                <a:cubicBezTo>
                  <a:pt x="7536" y="26562"/>
                  <a:pt x="7507" y="26704"/>
                  <a:pt x="7536" y="26818"/>
                </a:cubicBezTo>
                <a:cubicBezTo>
                  <a:pt x="7650" y="27159"/>
                  <a:pt x="7849" y="27074"/>
                  <a:pt x="7507" y="27330"/>
                </a:cubicBezTo>
                <a:cubicBezTo>
                  <a:pt x="7223" y="27529"/>
                  <a:pt x="6825" y="27671"/>
                  <a:pt x="6455" y="27699"/>
                </a:cubicBezTo>
                <a:cubicBezTo>
                  <a:pt x="6285" y="27699"/>
                  <a:pt x="6086" y="27699"/>
                  <a:pt x="5943" y="27642"/>
                </a:cubicBezTo>
                <a:cubicBezTo>
                  <a:pt x="5943" y="27386"/>
                  <a:pt x="5943" y="27159"/>
                  <a:pt x="5943" y="26931"/>
                </a:cubicBezTo>
                <a:cubicBezTo>
                  <a:pt x="6000" y="27017"/>
                  <a:pt x="6029" y="27074"/>
                  <a:pt x="6057" y="27187"/>
                </a:cubicBezTo>
                <a:cubicBezTo>
                  <a:pt x="6076" y="27187"/>
                  <a:pt x="6095" y="27200"/>
                  <a:pt x="6114" y="27200"/>
                </a:cubicBezTo>
                <a:cubicBezTo>
                  <a:pt x="6123" y="27200"/>
                  <a:pt x="6133" y="27197"/>
                  <a:pt x="6142" y="27187"/>
                </a:cubicBezTo>
                <a:cubicBezTo>
                  <a:pt x="6228" y="26960"/>
                  <a:pt x="6199" y="26818"/>
                  <a:pt x="6171" y="26619"/>
                </a:cubicBezTo>
                <a:cubicBezTo>
                  <a:pt x="6654" y="26619"/>
                  <a:pt x="7138" y="26590"/>
                  <a:pt x="7650" y="26505"/>
                </a:cubicBezTo>
                <a:close/>
                <a:moveTo>
                  <a:pt x="6901" y="1"/>
                </a:moveTo>
                <a:cubicBezTo>
                  <a:pt x="6864" y="1"/>
                  <a:pt x="6827" y="10"/>
                  <a:pt x="6796" y="30"/>
                </a:cubicBezTo>
                <a:lnTo>
                  <a:pt x="6796" y="2561"/>
                </a:lnTo>
                <a:cubicBezTo>
                  <a:pt x="6796" y="2590"/>
                  <a:pt x="6796" y="2618"/>
                  <a:pt x="6796" y="2647"/>
                </a:cubicBezTo>
                <a:cubicBezTo>
                  <a:pt x="6796" y="2732"/>
                  <a:pt x="6796" y="2789"/>
                  <a:pt x="6796" y="2846"/>
                </a:cubicBezTo>
                <a:lnTo>
                  <a:pt x="6796" y="3301"/>
                </a:lnTo>
                <a:cubicBezTo>
                  <a:pt x="6796" y="3386"/>
                  <a:pt x="6796" y="3443"/>
                  <a:pt x="6796" y="3500"/>
                </a:cubicBezTo>
                <a:cubicBezTo>
                  <a:pt x="6768" y="4097"/>
                  <a:pt x="6740" y="4666"/>
                  <a:pt x="6683" y="5263"/>
                </a:cubicBezTo>
                <a:cubicBezTo>
                  <a:pt x="6597" y="6429"/>
                  <a:pt x="6455" y="7737"/>
                  <a:pt x="6711" y="8903"/>
                </a:cubicBezTo>
                <a:cubicBezTo>
                  <a:pt x="5801" y="9130"/>
                  <a:pt x="5005" y="9955"/>
                  <a:pt x="5318" y="10922"/>
                </a:cubicBezTo>
                <a:cubicBezTo>
                  <a:pt x="4948" y="11149"/>
                  <a:pt x="4692" y="11519"/>
                  <a:pt x="4635" y="12088"/>
                </a:cubicBezTo>
                <a:cubicBezTo>
                  <a:pt x="4578" y="12457"/>
                  <a:pt x="4607" y="13026"/>
                  <a:pt x="4806" y="13396"/>
                </a:cubicBezTo>
                <a:cubicBezTo>
                  <a:pt x="4607" y="13452"/>
                  <a:pt x="4436" y="13509"/>
                  <a:pt x="4294" y="13595"/>
                </a:cubicBezTo>
                <a:cubicBezTo>
                  <a:pt x="2531" y="14362"/>
                  <a:pt x="341" y="15870"/>
                  <a:pt x="483" y="18031"/>
                </a:cubicBezTo>
                <a:cubicBezTo>
                  <a:pt x="427" y="18059"/>
                  <a:pt x="398" y="18116"/>
                  <a:pt x="341" y="18173"/>
                </a:cubicBezTo>
                <a:cubicBezTo>
                  <a:pt x="319" y="18217"/>
                  <a:pt x="348" y="18277"/>
                  <a:pt x="388" y="18277"/>
                </a:cubicBezTo>
                <a:cubicBezTo>
                  <a:pt x="400" y="18277"/>
                  <a:pt x="413" y="18272"/>
                  <a:pt x="427" y="18258"/>
                </a:cubicBezTo>
                <a:lnTo>
                  <a:pt x="427" y="18258"/>
                </a:lnTo>
                <a:cubicBezTo>
                  <a:pt x="114" y="19254"/>
                  <a:pt x="0" y="20363"/>
                  <a:pt x="142" y="21415"/>
                </a:cubicBezTo>
                <a:cubicBezTo>
                  <a:pt x="540" y="24258"/>
                  <a:pt x="2673" y="26107"/>
                  <a:pt x="5204" y="26533"/>
                </a:cubicBezTo>
                <a:cubicBezTo>
                  <a:pt x="5033" y="26903"/>
                  <a:pt x="4948" y="27386"/>
                  <a:pt x="5090" y="27728"/>
                </a:cubicBezTo>
                <a:cubicBezTo>
                  <a:pt x="5305" y="28206"/>
                  <a:pt x="5862" y="28402"/>
                  <a:pt x="6355" y="28402"/>
                </a:cubicBezTo>
                <a:cubicBezTo>
                  <a:pt x="6448" y="28402"/>
                  <a:pt x="6540" y="28395"/>
                  <a:pt x="6626" y="28382"/>
                </a:cubicBezTo>
                <a:cubicBezTo>
                  <a:pt x="7195" y="28325"/>
                  <a:pt x="7849" y="28097"/>
                  <a:pt x="8247" y="27671"/>
                </a:cubicBezTo>
                <a:cubicBezTo>
                  <a:pt x="8588" y="27273"/>
                  <a:pt x="8503" y="26533"/>
                  <a:pt x="7962" y="26420"/>
                </a:cubicBezTo>
                <a:cubicBezTo>
                  <a:pt x="8161" y="26391"/>
                  <a:pt x="8360" y="26334"/>
                  <a:pt x="8559" y="26249"/>
                </a:cubicBezTo>
                <a:cubicBezTo>
                  <a:pt x="13792" y="24514"/>
                  <a:pt x="14958" y="15585"/>
                  <a:pt x="9498" y="13310"/>
                </a:cubicBezTo>
                <a:cubicBezTo>
                  <a:pt x="9469" y="13282"/>
                  <a:pt x="9413" y="13253"/>
                  <a:pt x="9356" y="13253"/>
                </a:cubicBezTo>
                <a:cubicBezTo>
                  <a:pt x="9413" y="12969"/>
                  <a:pt x="9413" y="12685"/>
                  <a:pt x="9441" y="12457"/>
                </a:cubicBezTo>
                <a:cubicBezTo>
                  <a:pt x="9498" y="12002"/>
                  <a:pt x="9526" y="11490"/>
                  <a:pt x="9214" y="11121"/>
                </a:cubicBezTo>
                <a:cubicBezTo>
                  <a:pt x="9043" y="10922"/>
                  <a:pt x="8844" y="10808"/>
                  <a:pt x="8588" y="10751"/>
                </a:cubicBezTo>
                <a:cubicBezTo>
                  <a:pt x="8588" y="10666"/>
                  <a:pt x="8559" y="10580"/>
                  <a:pt x="8559" y="10524"/>
                </a:cubicBezTo>
                <a:cubicBezTo>
                  <a:pt x="8559" y="10182"/>
                  <a:pt x="8531" y="9841"/>
                  <a:pt x="8446" y="9585"/>
                </a:cubicBezTo>
                <a:cubicBezTo>
                  <a:pt x="8304" y="9130"/>
                  <a:pt x="7877" y="8931"/>
                  <a:pt x="7422" y="8874"/>
                </a:cubicBezTo>
                <a:lnTo>
                  <a:pt x="7251" y="8874"/>
                </a:lnTo>
                <a:cubicBezTo>
                  <a:pt x="7109" y="7538"/>
                  <a:pt x="7166" y="6201"/>
                  <a:pt x="7251" y="4836"/>
                </a:cubicBezTo>
                <a:cubicBezTo>
                  <a:pt x="7280" y="4353"/>
                  <a:pt x="7308" y="3869"/>
                  <a:pt x="7308" y="3386"/>
                </a:cubicBezTo>
                <a:cubicBezTo>
                  <a:pt x="7280" y="3301"/>
                  <a:pt x="7251" y="3187"/>
                  <a:pt x="7251" y="3102"/>
                </a:cubicBezTo>
                <a:cubicBezTo>
                  <a:pt x="7251" y="2192"/>
                  <a:pt x="7223" y="1282"/>
                  <a:pt x="7138" y="400"/>
                </a:cubicBezTo>
                <a:cubicBezTo>
                  <a:pt x="7109" y="286"/>
                  <a:pt x="7081" y="201"/>
                  <a:pt x="7052" y="87"/>
                </a:cubicBezTo>
                <a:cubicBezTo>
                  <a:pt x="7034" y="32"/>
                  <a:pt x="6968" y="1"/>
                  <a:pt x="6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1"/>
          <p:cNvSpPr/>
          <p:nvPr/>
        </p:nvSpPr>
        <p:spPr>
          <a:xfrm flipH="1">
            <a:off x="8381753" y="-52092"/>
            <a:ext cx="555922" cy="1923568"/>
          </a:xfrm>
          <a:custGeom>
            <a:avLst/>
            <a:gdLst/>
            <a:ahLst/>
            <a:cxnLst/>
            <a:rect l="l" t="t" r="r" b="b"/>
            <a:pathLst>
              <a:path w="18740" h="64843" extrusionOk="0">
                <a:moveTo>
                  <a:pt x="10436" y="29205"/>
                </a:moveTo>
                <a:cubicBezTo>
                  <a:pt x="10550" y="29234"/>
                  <a:pt x="10664" y="29234"/>
                  <a:pt x="10806" y="29291"/>
                </a:cubicBezTo>
                <a:cubicBezTo>
                  <a:pt x="11944" y="29632"/>
                  <a:pt x="12000" y="31054"/>
                  <a:pt x="11830" y="32134"/>
                </a:cubicBezTo>
                <a:lnTo>
                  <a:pt x="11716" y="32134"/>
                </a:lnTo>
                <a:cubicBezTo>
                  <a:pt x="11745" y="31651"/>
                  <a:pt x="11631" y="31139"/>
                  <a:pt x="11517" y="30769"/>
                </a:cubicBezTo>
                <a:cubicBezTo>
                  <a:pt x="11318" y="30257"/>
                  <a:pt x="10948" y="29859"/>
                  <a:pt x="10436" y="29746"/>
                </a:cubicBezTo>
                <a:cubicBezTo>
                  <a:pt x="10436" y="29575"/>
                  <a:pt x="10436" y="29404"/>
                  <a:pt x="10436" y="29205"/>
                </a:cubicBezTo>
                <a:close/>
                <a:moveTo>
                  <a:pt x="10119" y="29969"/>
                </a:moveTo>
                <a:cubicBezTo>
                  <a:pt x="10148" y="29969"/>
                  <a:pt x="10178" y="29971"/>
                  <a:pt x="10209" y="29973"/>
                </a:cubicBezTo>
                <a:cubicBezTo>
                  <a:pt x="10209" y="30001"/>
                  <a:pt x="10209" y="30030"/>
                  <a:pt x="10209" y="30058"/>
                </a:cubicBezTo>
                <a:cubicBezTo>
                  <a:pt x="10209" y="30115"/>
                  <a:pt x="10259" y="30144"/>
                  <a:pt x="10312" y="30144"/>
                </a:cubicBezTo>
                <a:cubicBezTo>
                  <a:pt x="10365" y="30144"/>
                  <a:pt x="10422" y="30115"/>
                  <a:pt x="10436" y="30058"/>
                </a:cubicBezTo>
                <a:lnTo>
                  <a:pt x="10436" y="30001"/>
                </a:lnTo>
                <a:cubicBezTo>
                  <a:pt x="10436" y="30001"/>
                  <a:pt x="10465" y="30030"/>
                  <a:pt x="10465" y="30030"/>
                </a:cubicBezTo>
                <a:cubicBezTo>
                  <a:pt x="11432" y="30286"/>
                  <a:pt x="11290" y="31310"/>
                  <a:pt x="11318" y="32163"/>
                </a:cubicBezTo>
                <a:cubicBezTo>
                  <a:pt x="11233" y="32163"/>
                  <a:pt x="11147" y="32163"/>
                  <a:pt x="11062" y="32191"/>
                </a:cubicBezTo>
                <a:cubicBezTo>
                  <a:pt x="10882" y="32201"/>
                  <a:pt x="10705" y="32204"/>
                  <a:pt x="10529" y="32204"/>
                </a:cubicBezTo>
                <a:cubicBezTo>
                  <a:pt x="10177" y="32204"/>
                  <a:pt x="9830" y="32191"/>
                  <a:pt x="9470" y="32191"/>
                </a:cubicBezTo>
                <a:lnTo>
                  <a:pt x="9185" y="32191"/>
                </a:lnTo>
                <a:cubicBezTo>
                  <a:pt x="8826" y="31362"/>
                  <a:pt x="9111" y="29969"/>
                  <a:pt x="10119" y="29969"/>
                </a:cubicBezTo>
                <a:close/>
                <a:moveTo>
                  <a:pt x="10152" y="29205"/>
                </a:moveTo>
                <a:cubicBezTo>
                  <a:pt x="10181" y="29376"/>
                  <a:pt x="10181" y="29546"/>
                  <a:pt x="10181" y="29717"/>
                </a:cubicBezTo>
                <a:cubicBezTo>
                  <a:pt x="8901" y="29717"/>
                  <a:pt x="8560" y="31224"/>
                  <a:pt x="8958" y="32220"/>
                </a:cubicBezTo>
                <a:lnTo>
                  <a:pt x="8901" y="32220"/>
                </a:lnTo>
                <a:cubicBezTo>
                  <a:pt x="8730" y="31765"/>
                  <a:pt x="8560" y="31310"/>
                  <a:pt x="8617" y="30769"/>
                </a:cubicBezTo>
                <a:cubicBezTo>
                  <a:pt x="8617" y="30599"/>
                  <a:pt x="8645" y="30456"/>
                  <a:pt x="8702" y="30286"/>
                </a:cubicBezTo>
                <a:cubicBezTo>
                  <a:pt x="8986" y="29717"/>
                  <a:pt x="9498" y="29262"/>
                  <a:pt x="10152" y="29205"/>
                </a:cubicBezTo>
                <a:close/>
                <a:moveTo>
                  <a:pt x="9185" y="32930"/>
                </a:moveTo>
                <a:cubicBezTo>
                  <a:pt x="9071" y="33414"/>
                  <a:pt x="8958" y="33897"/>
                  <a:pt x="8702" y="34324"/>
                </a:cubicBezTo>
                <a:cubicBezTo>
                  <a:pt x="8617" y="34324"/>
                  <a:pt x="8560" y="34324"/>
                  <a:pt x="8474" y="34352"/>
                </a:cubicBezTo>
                <a:cubicBezTo>
                  <a:pt x="8531" y="33926"/>
                  <a:pt x="8645" y="33528"/>
                  <a:pt x="8730" y="33101"/>
                </a:cubicBezTo>
                <a:cubicBezTo>
                  <a:pt x="8746" y="33054"/>
                  <a:pt x="8727" y="33033"/>
                  <a:pt x="8702" y="33033"/>
                </a:cubicBezTo>
                <a:cubicBezTo>
                  <a:pt x="8682" y="33033"/>
                  <a:pt x="8658" y="33047"/>
                  <a:pt x="8645" y="33073"/>
                </a:cubicBezTo>
                <a:cubicBezTo>
                  <a:pt x="8474" y="33471"/>
                  <a:pt x="8361" y="33926"/>
                  <a:pt x="8304" y="34352"/>
                </a:cubicBezTo>
                <a:cubicBezTo>
                  <a:pt x="8247" y="34352"/>
                  <a:pt x="8190" y="34352"/>
                  <a:pt x="8162" y="34381"/>
                </a:cubicBezTo>
                <a:cubicBezTo>
                  <a:pt x="8133" y="34352"/>
                  <a:pt x="8105" y="34352"/>
                  <a:pt x="8076" y="34352"/>
                </a:cubicBezTo>
                <a:lnTo>
                  <a:pt x="8048" y="34352"/>
                </a:lnTo>
                <a:cubicBezTo>
                  <a:pt x="8048" y="33926"/>
                  <a:pt x="8105" y="33528"/>
                  <a:pt x="8275" y="33101"/>
                </a:cubicBezTo>
                <a:cubicBezTo>
                  <a:pt x="8275" y="33101"/>
                  <a:pt x="8275" y="33073"/>
                  <a:pt x="8275" y="33073"/>
                </a:cubicBezTo>
                <a:cubicBezTo>
                  <a:pt x="8560" y="32959"/>
                  <a:pt x="8872" y="32930"/>
                  <a:pt x="9185" y="32930"/>
                </a:cubicBezTo>
                <a:close/>
                <a:moveTo>
                  <a:pt x="8133" y="33101"/>
                </a:moveTo>
                <a:lnTo>
                  <a:pt x="8133" y="33101"/>
                </a:lnTo>
                <a:cubicBezTo>
                  <a:pt x="7906" y="33471"/>
                  <a:pt x="7877" y="33954"/>
                  <a:pt x="7906" y="34409"/>
                </a:cubicBezTo>
                <a:lnTo>
                  <a:pt x="7877" y="34409"/>
                </a:lnTo>
                <a:cubicBezTo>
                  <a:pt x="7820" y="34409"/>
                  <a:pt x="7735" y="34409"/>
                  <a:pt x="7678" y="34438"/>
                </a:cubicBezTo>
                <a:cubicBezTo>
                  <a:pt x="7678" y="34068"/>
                  <a:pt x="7735" y="33698"/>
                  <a:pt x="7792" y="33300"/>
                </a:cubicBezTo>
                <a:cubicBezTo>
                  <a:pt x="7877" y="33243"/>
                  <a:pt x="7991" y="33158"/>
                  <a:pt x="8133" y="33101"/>
                </a:cubicBezTo>
                <a:close/>
                <a:moveTo>
                  <a:pt x="11688" y="32817"/>
                </a:moveTo>
                <a:cubicBezTo>
                  <a:pt x="11705" y="32937"/>
                  <a:pt x="11815" y="33015"/>
                  <a:pt x="11925" y="33015"/>
                </a:cubicBezTo>
                <a:cubicBezTo>
                  <a:pt x="11997" y="33015"/>
                  <a:pt x="12069" y="32981"/>
                  <a:pt x="12114" y="32902"/>
                </a:cubicBezTo>
                <a:cubicBezTo>
                  <a:pt x="12484" y="33130"/>
                  <a:pt x="12541" y="33585"/>
                  <a:pt x="12455" y="33926"/>
                </a:cubicBezTo>
                <a:cubicBezTo>
                  <a:pt x="12427" y="34153"/>
                  <a:pt x="12370" y="34409"/>
                  <a:pt x="12370" y="34637"/>
                </a:cubicBezTo>
                <a:cubicBezTo>
                  <a:pt x="11944" y="34523"/>
                  <a:pt x="11517" y="34466"/>
                  <a:pt x="11090" y="34409"/>
                </a:cubicBezTo>
                <a:cubicBezTo>
                  <a:pt x="11233" y="34153"/>
                  <a:pt x="11375" y="33926"/>
                  <a:pt x="11517" y="33698"/>
                </a:cubicBezTo>
                <a:cubicBezTo>
                  <a:pt x="11537" y="33658"/>
                  <a:pt x="11515" y="33618"/>
                  <a:pt x="11490" y="33618"/>
                </a:cubicBezTo>
                <a:cubicBezTo>
                  <a:pt x="11479" y="33618"/>
                  <a:pt x="11469" y="33625"/>
                  <a:pt x="11460" y="33641"/>
                </a:cubicBezTo>
                <a:cubicBezTo>
                  <a:pt x="11290" y="33897"/>
                  <a:pt x="11147" y="34125"/>
                  <a:pt x="10977" y="34381"/>
                </a:cubicBezTo>
                <a:cubicBezTo>
                  <a:pt x="10778" y="34352"/>
                  <a:pt x="10550" y="34324"/>
                  <a:pt x="10323" y="34324"/>
                </a:cubicBezTo>
                <a:cubicBezTo>
                  <a:pt x="10209" y="34267"/>
                  <a:pt x="10124" y="34210"/>
                  <a:pt x="10010" y="34153"/>
                </a:cubicBezTo>
                <a:cubicBezTo>
                  <a:pt x="9998" y="34149"/>
                  <a:pt x="9987" y="34148"/>
                  <a:pt x="9976" y="34148"/>
                </a:cubicBezTo>
                <a:cubicBezTo>
                  <a:pt x="9904" y="34148"/>
                  <a:pt x="9847" y="34222"/>
                  <a:pt x="9896" y="34295"/>
                </a:cubicBezTo>
                <a:lnTo>
                  <a:pt x="9015" y="34295"/>
                </a:lnTo>
                <a:cubicBezTo>
                  <a:pt x="8958" y="34295"/>
                  <a:pt x="8929" y="34324"/>
                  <a:pt x="8872" y="34324"/>
                </a:cubicBezTo>
                <a:cubicBezTo>
                  <a:pt x="9128" y="33897"/>
                  <a:pt x="9214" y="33385"/>
                  <a:pt x="9327" y="32902"/>
                </a:cubicBezTo>
                <a:lnTo>
                  <a:pt x="10181" y="32902"/>
                </a:lnTo>
                <a:cubicBezTo>
                  <a:pt x="10550" y="32902"/>
                  <a:pt x="10920" y="32874"/>
                  <a:pt x="11318" y="32845"/>
                </a:cubicBezTo>
                <a:lnTo>
                  <a:pt x="11545" y="32845"/>
                </a:lnTo>
                <a:cubicBezTo>
                  <a:pt x="11602" y="32817"/>
                  <a:pt x="11631" y="32817"/>
                  <a:pt x="11688" y="32817"/>
                </a:cubicBezTo>
                <a:close/>
                <a:moveTo>
                  <a:pt x="9896" y="35149"/>
                </a:moveTo>
                <a:lnTo>
                  <a:pt x="9896" y="35149"/>
                </a:lnTo>
                <a:cubicBezTo>
                  <a:pt x="10095" y="35177"/>
                  <a:pt x="10323" y="35177"/>
                  <a:pt x="10522" y="35205"/>
                </a:cubicBezTo>
                <a:cubicBezTo>
                  <a:pt x="10408" y="35433"/>
                  <a:pt x="10266" y="35660"/>
                  <a:pt x="10152" y="35916"/>
                </a:cubicBezTo>
                <a:cubicBezTo>
                  <a:pt x="10067" y="35660"/>
                  <a:pt x="9981" y="35404"/>
                  <a:pt x="9896" y="35149"/>
                </a:cubicBezTo>
                <a:close/>
                <a:moveTo>
                  <a:pt x="4900" y="39756"/>
                </a:moveTo>
                <a:cubicBezTo>
                  <a:pt x="4891" y="39758"/>
                  <a:pt x="4891" y="39765"/>
                  <a:pt x="4891" y="39784"/>
                </a:cubicBezTo>
                <a:cubicBezTo>
                  <a:pt x="4894" y="39774"/>
                  <a:pt x="4897" y="39765"/>
                  <a:pt x="4900" y="39756"/>
                </a:cubicBezTo>
                <a:close/>
                <a:moveTo>
                  <a:pt x="1109" y="46296"/>
                </a:moveTo>
                <a:lnTo>
                  <a:pt x="1109" y="46296"/>
                </a:lnTo>
                <a:cubicBezTo>
                  <a:pt x="1166" y="46438"/>
                  <a:pt x="1223" y="46580"/>
                  <a:pt x="1280" y="46722"/>
                </a:cubicBezTo>
                <a:cubicBezTo>
                  <a:pt x="1251" y="46751"/>
                  <a:pt x="1223" y="46779"/>
                  <a:pt x="1195" y="46808"/>
                </a:cubicBezTo>
                <a:cubicBezTo>
                  <a:pt x="1166" y="46637"/>
                  <a:pt x="1138" y="46466"/>
                  <a:pt x="1109" y="46296"/>
                </a:cubicBezTo>
                <a:close/>
                <a:moveTo>
                  <a:pt x="2616" y="47291"/>
                </a:moveTo>
                <a:lnTo>
                  <a:pt x="2616" y="47291"/>
                </a:lnTo>
                <a:cubicBezTo>
                  <a:pt x="2625" y="47302"/>
                  <a:pt x="2634" y="47313"/>
                  <a:pt x="2643" y="47324"/>
                </a:cubicBezTo>
                <a:lnTo>
                  <a:pt x="2643" y="47324"/>
                </a:lnTo>
                <a:cubicBezTo>
                  <a:pt x="2643" y="47322"/>
                  <a:pt x="2644" y="47321"/>
                  <a:pt x="2645" y="47319"/>
                </a:cubicBezTo>
                <a:lnTo>
                  <a:pt x="2616" y="47291"/>
                </a:lnTo>
                <a:close/>
                <a:moveTo>
                  <a:pt x="1735" y="46409"/>
                </a:moveTo>
                <a:cubicBezTo>
                  <a:pt x="1820" y="46637"/>
                  <a:pt x="1905" y="46864"/>
                  <a:pt x="1991" y="47092"/>
                </a:cubicBezTo>
                <a:cubicBezTo>
                  <a:pt x="1877" y="47206"/>
                  <a:pt x="1792" y="47319"/>
                  <a:pt x="1678" y="47405"/>
                </a:cubicBezTo>
                <a:cubicBezTo>
                  <a:pt x="1564" y="47206"/>
                  <a:pt x="1479" y="46978"/>
                  <a:pt x="1394" y="46751"/>
                </a:cubicBezTo>
                <a:cubicBezTo>
                  <a:pt x="1507" y="46637"/>
                  <a:pt x="1621" y="46523"/>
                  <a:pt x="1735" y="46409"/>
                </a:cubicBezTo>
                <a:close/>
                <a:moveTo>
                  <a:pt x="1308" y="46808"/>
                </a:moveTo>
                <a:cubicBezTo>
                  <a:pt x="1394" y="47035"/>
                  <a:pt x="1507" y="47263"/>
                  <a:pt x="1593" y="47490"/>
                </a:cubicBezTo>
                <a:cubicBezTo>
                  <a:pt x="1536" y="47575"/>
                  <a:pt x="1450" y="47632"/>
                  <a:pt x="1394" y="47718"/>
                </a:cubicBezTo>
                <a:cubicBezTo>
                  <a:pt x="1308" y="47462"/>
                  <a:pt x="1251" y="47177"/>
                  <a:pt x="1195" y="46921"/>
                </a:cubicBezTo>
                <a:cubicBezTo>
                  <a:pt x="1251" y="46893"/>
                  <a:pt x="1280" y="46864"/>
                  <a:pt x="1308" y="46808"/>
                </a:cubicBezTo>
                <a:close/>
                <a:moveTo>
                  <a:pt x="2048" y="47234"/>
                </a:moveTo>
                <a:cubicBezTo>
                  <a:pt x="2161" y="47490"/>
                  <a:pt x="2275" y="47718"/>
                  <a:pt x="2389" y="47973"/>
                </a:cubicBezTo>
                <a:cubicBezTo>
                  <a:pt x="2332" y="48116"/>
                  <a:pt x="2275" y="48258"/>
                  <a:pt x="2218" y="48400"/>
                </a:cubicBezTo>
                <a:cubicBezTo>
                  <a:pt x="2048" y="48116"/>
                  <a:pt x="1905" y="47831"/>
                  <a:pt x="1763" y="47547"/>
                </a:cubicBezTo>
                <a:cubicBezTo>
                  <a:pt x="1849" y="47462"/>
                  <a:pt x="1962" y="47348"/>
                  <a:pt x="2048" y="47234"/>
                </a:cubicBezTo>
                <a:close/>
                <a:moveTo>
                  <a:pt x="2702" y="47462"/>
                </a:moveTo>
                <a:cubicBezTo>
                  <a:pt x="2815" y="47661"/>
                  <a:pt x="2929" y="47860"/>
                  <a:pt x="3043" y="48059"/>
                </a:cubicBezTo>
                <a:cubicBezTo>
                  <a:pt x="2958" y="48201"/>
                  <a:pt x="2872" y="48372"/>
                  <a:pt x="2787" y="48514"/>
                </a:cubicBezTo>
                <a:cubicBezTo>
                  <a:pt x="2702" y="48343"/>
                  <a:pt x="2588" y="48144"/>
                  <a:pt x="2503" y="47973"/>
                </a:cubicBezTo>
                <a:cubicBezTo>
                  <a:pt x="2588" y="47803"/>
                  <a:pt x="2645" y="47632"/>
                  <a:pt x="2702" y="47462"/>
                </a:cubicBezTo>
                <a:close/>
                <a:moveTo>
                  <a:pt x="7248" y="35291"/>
                </a:moveTo>
                <a:cubicBezTo>
                  <a:pt x="7250" y="35291"/>
                  <a:pt x="7252" y="35291"/>
                  <a:pt x="7252" y="35291"/>
                </a:cubicBezTo>
                <a:lnTo>
                  <a:pt x="7280" y="35291"/>
                </a:lnTo>
                <a:cubicBezTo>
                  <a:pt x="7223" y="35348"/>
                  <a:pt x="7166" y="35433"/>
                  <a:pt x="7081" y="35490"/>
                </a:cubicBezTo>
                <a:cubicBezTo>
                  <a:pt x="6199" y="36769"/>
                  <a:pt x="5545" y="38078"/>
                  <a:pt x="5033" y="39357"/>
                </a:cubicBezTo>
                <a:lnTo>
                  <a:pt x="5033" y="39386"/>
                </a:lnTo>
                <a:cubicBezTo>
                  <a:pt x="5033" y="39442"/>
                  <a:pt x="5005" y="39499"/>
                  <a:pt x="4977" y="39556"/>
                </a:cubicBezTo>
                <a:cubicBezTo>
                  <a:pt x="4977" y="39585"/>
                  <a:pt x="4948" y="39585"/>
                  <a:pt x="4948" y="39585"/>
                </a:cubicBezTo>
                <a:cubicBezTo>
                  <a:pt x="4923" y="39635"/>
                  <a:pt x="4920" y="39686"/>
                  <a:pt x="4900" y="39756"/>
                </a:cubicBezTo>
                <a:lnTo>
                  <a:pt x="4900" y="39756"/>
                </a:lnTo>
                <a:cubicBezTo>
                  <a:pt x="4904" y="39755"/>
                  <a:pt x="4910" y="39755"/>
                  <a:pt x="4920" y="39755"/>
                </a:cubicBezTo>
                <a:cubicBezTo>
                  <a:pt x="4834" y="39926"/>
                  <a:pt x="4778" y="40097"/>
                  <a:pt x="4721" y="40267"/>
                </a:cubicBezTo>
                <a:cubicBezTo>
                  <a:pt x="4721" y="40267"/>
                  <a:pt x="4721" y="40267"/>
                  <a:pt x="4692" y="40296"/>
                </a:cubicBezTo>
                <a:cubicBezTo>
                  <a:pt x="4664" y="40381"/>
                  <a:pt x="4635" y="40495"/>
                  <a:pt x="4607" y="40608"/>
                </a:cubicBezTo>
                <a:cubicBezTo>
                  <a:pt x="4607" y="40608"/>
                  <a:pt x="4607" y="40637"/>
                  <a:pt x="4607" y="40637"/>
                </a:cubicBezTo>
                <a:cubicBezTo>
                  <a:pt x="4522" y="40921"/>
                  <a:pt x="4408" y="41234"/>
                  <a:pt x="4323" y="41518"/>
                </a:cubicBezTo>
                <a:lnTo>
                  <a:pt x="4323" y="41490"/>
                </a:lnTo>
                <a:cubicBezTo>
                  <a:pt x="4323" y="41547"/>
                  <a:pt x="4294" y="41632"/>
                  <a:pt x="4294" y="41689"/>
                </a:cubicBezTo>
                <a:cubicBezTo>
                  <a:pt x="4266" y="41746"/>
                  <a:pt x="4266" y="41774"/>
                  <a:pt x="4266" y="41803"/>
                </a:cubicBezTo>
                <a:cubicBezTo>
                  <a:pt x="4237" y="41803"/>
                  <a:pt x="4237" y="41803"/>
                  <a:pt x="4237" y="41831"/>
                </a:cubicBezTo>
                <a:cubicBezTo>
                  <a:pt x="4237" y="41888"/>
                  <a:pt x="4209" y="41973"/>
                  <a:pt x="4180" y="42059"/>
                </a:cubicBezTo>
                <a:cubicBezTo>
                  <a:pt x="4180" y="42059"/>
                  <a:pt x="4180" y="42059"/>
                  <a:pt x="4180" y="42030"/>
                </a:cubicBezTo>
                <a:cubicBezTo>
                  <a:pt x="4180" y="42116"/>
                  <a:pt x="4152" y="42172"/>
                  <a:pt x="4152" y="42258"/>
                </a:cubicBezTo>
                <a:cubicBezTo>
                  <a:pt x="3697" y="44078"/>
                  <a:pt x="3583" y="45642"/>
                  <a:pt x="3555" y="46722"/>
                </a:cubicBezTo>
                <a:cubicBezTo>
                  <a:pt x="3555" y="46779"/>
                  <a:pt x="3555" y="46836"/>
                  <a:pt x="3555" y="46921"/>
                </a:cubicBezTo>
                <a:cubicBezTo>
                  <a:pt x="3555" y="46921"/>
                  <a:pt x="3555" y="46950"/>
                  <a:pt x="3555" y="46978"/>
                </a:cubicBezTo>
                <a:cubicBezTo>
                  <a:pt x="3555" y="47026"/>
                  <a:pt x="3555" y="47078"/>
                  <a:pt x="3555" y="47149"/>
                </a:cubicBezTo>
                <a:lnTo>
                  <a:pt x="3583" y="47149"/>
                </a:lnTo>
                <a:cubicBezTo>
                  <a:pt x="3555" y="47177"/>
                  <a:pt x="3555" y="47177"/>
                  <a:pt x="3555" y="47177"/>
                </a:cubicBezTo>
                <a:cubicBezTo>
                  <a:pt x="3555" y="47319"/>
                  <a:pt x="3555" y="47462"/>
                  <a:pt x="3555" y="47575"/>
                </a:cubicBezTo>
                <a:cubicBezTo>
                  <a:pt x="3583" y="47604"/>
                  <a:pt x="3583" y="47604"/>
                  <a:pt x="3583" y="47632"/>
                </a:cubicBezTo>
                <a:cubicBezTo>
                  <a:pt x="3610" y="47821"/>
                  <a:pt x="3612" y="48009"/>
                  <a:pt x="3636" y="48222"/>
                </a:cubicBezTo>
                <a:lnTo>
                  <a:pt x="3636" y="48222"/>
                </a:lnTo>
                <a:cubicBezTo>
                  <a:pt x="3627" y="48186"/>
                  <a:pt x="3605" y="48159"/>
                  <a:pt x="3583" y="48116"/>
                </a:cubicBezTo>
                <a:cubicBezTo>
                  <a:pt x="3583" y="48201"/>
                  <a:pt x="3583" y="48229"/>
                  <a:pt x="3583" y="48229"/>
                </a:cubicBezTo>
                <a:cubicBezTo>
                  <a:pt x="3583" y="48229"/>
                  <a:pt x="3583" y="48229"/>
                  <a:pt x="3526" y="48201"/>
                </a:cubicBezTo>
                <a:lnTo>
                  <a:pt x="3526" y="48201"/>
                </a:lnTo>
                <a:cubicBezTo>
                  <a:pt x="3583" y="48343"/>
                  <a:pt x="3640" y="48485"/>
                  <a:pt x="3697" y="48628"/>
                </a:cubicBezTo>
                <a:cubicBezTo>
                  <a:pt x="3669" y="48684"/>
                  <a:pt x="3640" y="48741"/>
                  <a:pt x="3612" y="48798"/>
                </a:cubicBezTo>
                <a:cubicBezTo>
                  <a:pt x="3469" y="48571"/>
                  <a:pt x="3327" y="48372"/>
                  <a:pt x="3214" y="48144"/>
                </a:cubicBezTo>
                <a:cubicBezTo>
                  <a:pt x="3185" y="48116"/>
                  <a:pt x="3185" y="48116"/>
                  <a:pt x="3185" y="48087"/>
                </a:cubicBezTo>
                <a:cubicBezTo>
                  <a:pt x="3214" y="48059"/>
                  <a:pt x="3242" y="48002"/>
                  <a:pt x="3242" y="47945"/>
                </a:cubicBezTo>
                <a:cubicBezTo>
                  <a:pt x="3214" y="47917"/>
                  <a:pt x="3185" y="47888"/>
                  <a:pt x="3157" y="47860"/>
                </a:cubicBezTo>
                <a:cubicBezTo>
                  <a:pt x="3128" y="47888"/>
                  <a:pt x="3100" y="47917"/>
                  <a:pt x="3100" y="47945"/>
                </a:cubicBezTo>
                <a:cubicBezTo>
                  <a:pt x="3043" y="47860"/>
                  <a:pt x="2986" y="47746"/>
                  <a:pt x="2929" y="47632"/>
                </a:cubicBezTo>
                <a:cubicBezTo>
                  <a:pt x="2850" y="47554"/>
                  <a:pt x="2748" y="47451"/>
                  <a:pt x="2643" y="47324"/>
                </a:cubicBezTo>
                <a:lnTo>
                  <a:pt x="2643" y="47324"/>
                </a:lnTo>
                <a:cubicBezTo>
                  <a:pt x="2559" y="47493"/>
                  <a:pt x="2502" y="47662"/>
                  <a:pt x="2446" y="47831"/>
                </a:cubicBezTo>
                <a:cubicBezTo>
                  <a:pt x="2332" y="47604"/>
                  <a:pt x="2247" y="47376"/>
                  <a:pt x="2133" y="47149"/>
                </a:cubicBezTo>
                <a:cubicBezTo>
                  <a:pt x="2218" y="47064"/>
                  <a:pt x="2275" y="47007"/>
                  <a:pt x="2332" y="46921"/>
                </a:cubicBezTo>
                <a:cubicBezTo>
                  <a:pt x="2304" y="46893"/>
                  <a:pt x="2275" y="46836"/>
                  <a:pt x="2247" y="46808"/>
                </a:cubicBezTo>
                <a:cubicBezTo>
                  <a:pt x="2190" y="46864"/>
                  <a:pt x="2133" y="46921"/>
                  <a:pt x="2076" y="46978"/>
                </a:cubicBezTo>
                <a:cubicBezTo>
                  <a:pt x="1991" y="46751"/>
                  <a:pt x="1905" y="46552"/>
                  <a:pt x="1820" y="46324"/>
                </a:cubicBezTo>
                <a:cubicBezTo>
                  <a:pt x="1849" y="46296"/>
                  <a:pt x="1877" y="46267"/>
                  <a:pt x="1905" y="46239"/>
                </a:cubicBezTo>
                <a:cubicBezTo>
                  <a:pt x="1877" y="46210"/>
                  <a:pt x="1849" y="46154"/>
                  <a:pt x="1820" y="46125"/>
                </a:cubicBezTo>
                <a:cubicBezTo>
                  <a:pt x="1820" y="46154"/>
                  <a:pt x="1792" y="46154"/>
                  <a:pt x="1763" y="46182"/>
                </a:cubicBezTo>
                <a:cubicBezTo>
                  <a:pt x="1706" y="46011"/>
                  <a:pt x="1650" y="45841"/>
                  <a:pt x="1621" y="45670"/>
                </a:cubicBezTo>
                <a:cubicBezTo>
                  <a:pt x="1507" y="45414"/>
                  <a:pt x="1394" y="45130"/>
                  <a:pt x="1308" y="44845"/>
                </a:cubicBezTo>
                <a:cubicBezTo>
                  <a:pt x="1308" y="44845"/>
                  <a:pt x="1280" y="44845"/>
                  <a:pt x="1280" y="44874"/>
                </a:cubicBezTo>
                <a:cubicBezTo>
                  <a:pt x="1365" y="45158"/>
                  <a:pt x="1422" y="45414"/>
                  <a:pt x="1507" y="45670"/>
                </a:cubicBezTo>
                <a:cubicBezTo>
                  <a:pt x="1479" y="45699"/>
                  <a:pt x="1450" y="45727"/>
                  <a:pt x="1422" y="45784"/>
                </a:cubicBezTo>
                <a:cubicBezTo>
                  <a:pt x="1402" y="45803"/>
                  <a:pt x="1423" y="45837"/>
                  <a:pt x="1448" y="45837"/>
                </a:cubicBezTo>
                <a:cubicBezTo>
                  <a:pt x="1459" y="45837"/>
                  <a:pt x="1470" y="45830"/>
                  <a:pt x="1479" y="45812"/>
                </a:cubicBezTo>
                <a:cubicBezTo>
                  <a:pt x="1507" y="45812"/>
                  <a:pt x="1507" y="45784"/>
                  <a:pt x="1536" y="45755"/>
                </a:cubicBezTo>
                <a:cubicBezTo>
                  <a:pt x="1564" y="45926"/>
                  <a:pt x="1621" y="46097"/>
                  <a:pt x="1678" y="46267"/>
                </a:cubicBezTo>
                <a:cubicBezTo>
                  <a:pt x="1564" y="46381"/>
                  <a:pt x="1450" y="46523"/>
                  <a:pt x="1337" y="46637"/>
                </a:cubicBezTo>
                <a:cubicBezTo>
                  <a:pt x="1251" y="46409"/>
                  <a:pt x="1138" y="46182"/>
                  <a:pt x="1052" y="45926"/>
                </a:cubicBezTo>
                <a:cubicBezTo>
                  <a:pt x="1024" y="45670"/>
                  <a:pt x="1024" y="45386"/>
                  <a:pt x="995" y="45130"/>
                </a:cubicBezTo>
                <a:cubicBezTo>
                  <a:pt x="1109" y="45016"/>
                  <a:pt x="1195" y="44931"/>
                  <a:pt x="1308" y="44817"/>
                </a:cubicBezTo>
                <a:cubicBezTo>
                  <a:pt x="1308" y="44789"/>
                  <a:pt x="1280" y="44760"/>
                  <a:pt x="1280" y="44703"/>
                </a:cubicBezTo>
                <a:cubicBezTo>
                  <a:pt x="1195" y="44817"/>
                  <a:pt x="1081" y="44902"/>
                  <a:pt x="995" y="45016"/>
                </a:cubicBezTo>
                <a:cubicBezTo>
                  <a:pt x="995" y="44988"/>
                  <a:pt x="995" y="44959"/>
                  <a:pt x="995" y="44959"/>
                </a:cubicBezTo>
                <a:cubicBezTo>
                  <a:pt x="967" y="44334"/>
                  <a:pt x="995" y="43708"/>
                  <a:pt x="1081" y="43082"/>
                </a:cubicBezTo>
                <a:lnTo>
                  <a:pt x="1109" y="43082"/>
                </a:lnTo>
                <a:cubicBezTo>
                  <a:pt x="1109" y="43025"/>
                  <a:pt x="1109" y="42997"/>
                  <a:pt x="1109" y="42940"/>
                </a:cubicBezTo>
                <a:cubicBezTo>
                  <a:pt x="1109" y="42969"/>
                  <a:pt x="1081" y="42969"/>
                  <a:pt x="1081" y="42969"/>
                </a:cubicBezTo>
                <a:cubicBezTo>
                  <a:pt x="1081" y="42940"/>
                  <a:pt x="1109" y="42912"/>
                  <a:pt x="1109" y="42855"/>
                </a:cubicBezTo>
                <a:cubicBezTo>
                  <a:pt x="1138" y="42485"/>
                  <a:pt x="1195" y="42087"/>
                  <a:pt x="1280" y="41689"/>
                </a:cubicBezTo>
                <a:cubicBezTo>
                  <a:pt x="2733" y="35346"/>
                  <a:pt x="7097" y="35291"/>
                  <a:pt x="7248" y="35291"/>
                </a:cubicBezTo>
                <a:close/>
                <a:moveTo>
                  <a:pt x="2446" y="48116"/>
                </a:moveTo>
                <a:cubicBezTo>
                  <a:pt x="2531" y="48286"/>
                  <a:pt x="2645" y="48485"/>
                  <a:pt x="2730" y="48656"/>
                </a:cubicBezTo>
                <a:cubicBezTo>
                  <a:pt x="2673" y="48770"/>
                  <a:pt x="2616" y="48883"/>
                  <a:pt x="2588" y="48997"/>
                </a:cubicBezTo>
                <a:cubicBezTo>
                  <a:pt x="2474" y="48855"/>
                  <a:pt x="2389" y="48684"/>
                  <a:pt x="2275" y="48514"/>
                </a:cubicBezTo>
                <a:cubicBezTo>
                  <a:pt x="2332" y="48400"/>
                  <a:pt x="2389" y="48258"/>
                  <a:pt x="2446" y="48116"/>
                </a:cubicBezTo>
                <a:close/>
                <a:moveTo>
                  <a:pt x="1678" y="47632"/>
                </a:moveTo>
                <a:cubicBezTo>
                  <a:pt x="1820" y="47945"/>
                  <a:pt x="1991" y="48229"/>
                  <a:pt x="2161" y="48514"/>
                </a:cubicBezTo>
                <a:cubicBezTo>
                  <a:pt x="2076" y="48770"/>
                  <a:pt x="1962" y="49026"/>
                  <a:pt x="1877" y="49253"/>
                </a:cubicBezTo>
                <a:cubicBezTo>
                  <a:pt x="1706" y="48798"/>
                  <a:pt x="1536" y="48343"/>
                  <a:pt x="1422" y="47860"/>
                </a:cubicBezTo>
                <a:cubicBezTo>
                  <a:pt x="1507" y="47774"/>
                  <a:pt x="1593" y="47718"/>
                  <a:pt x="1678" y="47632"/>
                </a:cubicBezTo>
                <a:close/>
                <a:moveTo>
                  <a:pt x="3128" y="48201"/>
                </a:moveTo>
                <a:cubicBezTo>
                  <a:pt x="3270" y="48428"/>
                  <a:pt x="3413" y="48656"/>
                  <a:pt x="3555" y="48912"/>
                </a:cubicBezTo>
                <a:cubicBezTo>
                  <a:pt x="3469" y="49083"/>
                  <a:pt x="3384" y="49282"/>
                  <a:pt x="3327" y="49452"/>
                </a:cubicBezTo>
                <a:cubicBezTo>
                  <a:pt x="3299" y="49424"/>
                  <a:pt x="3299" y="49395"/>
                  <a:pt x="3270" y="49395"/>
                </a:cubicBezTo>
                <a:cubicBezTo>
                  <a:pt x="3128" y="49139"/>
                  <a:pt x="3014" y="48912"/>
                  <a:pt x="2872" y="48684"/>
                </a:cubicBezTo>
                <a:cubicBezTo>
                  <a:pt x="2872" y="48684"/>
                  <a:pt x="2872" y="48656"/>
                  <a:pt x="2872" y="48656"/>
                </a:cubicBezTo>
                <a:cubicBezTo>
                  <a:pt x="2958" y="48514"/>
                  <a:pt x="3043" y="48343"/>
                  <a:pt x="3128" y="48201"/>
                </a:cubicBezTo>
                <a:close/>
                <a:moveTo>
                  <a:pt x="2702" y="49111"/>
                </a:moveTo>
                <a:cubicBezTo>
                  <a:pt x="2815" y="49310"/>
                  <a:pt x="2958" y="49509"/>
                  <a:pt x="3071" y="49737"/>
                </a:cubicBezTo>
                <a:cubicBezTo>
                  <a:pt x="2958" y="49537"/>
                  <a:pt x="2815" y="49367"/>
                  <a:pt x="2702" y="49168"/>
                </a:cubicBezTo>
                <a:cubicBezTo>
                  <a:pt x="2702" y="49139"/>
                  <a:pt x="2702" y="49139"/>
                  <a:pt x="2702" y="49111"/>
                </a:cubicBezTo>
                <a:close/>
                <a:moveTo>
                  <a:pt x="2815" y="48827"/>
                </a:moveTo>
                <a:cubicBezTo>
                  <a:pt x="2958" y="49083"/>
                  <a:pt x="3100" y="49310"/>
                  <a:pt x="3242" y="49566"/>
                </a:cubicBezTo>
                <a:cubicBezTo>
                  <a:pt x="3242" y="49566"/>
                  <a:pt x="3270" y="49594"/>
                  <a:pt x="3270" y="49594"/>
                </a:cubicBezTo>
                <a:cubicBezTo>
                  <a:pt x="3242" y="49651"/>
                  <a:pt x="3242" y="49680"/>
                  <a:pt x="3214" y="49737"/>
                </a:cubicBezTo>
                <a:cubicBezTo>
                  <a:pt x="3071" y="49509"/>
                  <a:pt x="2929" y="49282"/>
                  <a:pt x="2787" y="49054"/>
                </a:cubicBezTo>
                <a:cubicBezTo>
                  <a:pt x="2759" y="49026"/>
                  <a:pt x="2759" y="49026"/>
                  <a:pt x="2730" y="49026"/>
                </a:cubicBezTo>
                <a:cubicBezTo>
                  <a:pt x="2759" y="48940"/>
                  <a:pt x="2787" y="48883"/>
                  <a:pt x="2815" y="48827"/>
                </a:cubicBezTo>
                <a:close/>
                <a:moveTo>
                  <a:pt x="2645" y="49282"/>
                </a:moveTo>
                <a:cubicBezTo>
                  <a:pt x="2787" y="49537"/>
                  <a:pt x="2958" y="49765"/>
                  <a:pt x="3128" y="49992"/>
                </a:cubicBezTo>
                <a:cubicBezTo>
                  <a:pt x="3128" y="49992"/>
                  <a:pt x="3128" y="49992"/>
                  <a:pt x="3128" y="50021"/>
                </a:cubicBezTo>
                <a:cubicBezTo>
                  <a:pt x="3071" y="49964"/>
                  <a:pt x="3043" y="49907"/>
                  <a:pt x="2986" y="49850"/>
                </a:cubicBezTo>
                <a:cubicBezTo>
                  <a:pt x="2981" y="49845"/>
                  <a:pt x="2975" y="49843"/>
                  <a:pt x="2970" y="49843"/>
                </a:cubicBezTo>
                <a:cubicBezTo>
                  <a:pt x="2949" y="49843"/>
                  <a:pt x="2935" y="49884"/>
                  <a:pt x="2958" y="49907"/>
                </a:cubicBezTo>
                <a:cubicBezTo>
                  <a:pt x="2986" y="49964"/>
                  <a:pt x="3043" y="50021"/>
                  <a:pt x="3100" y="50078"/>
                </a:cubicBezTo>
                <a:cubicBezTo>
                  <a:pt x="3100" y="50135"/>
                  <a:pt x="3071" y="50163"/>
                  <a:pt x="3071" y="50220"/>
                </a:cubicBezTo>
                <a:cubicBezTo>
                  <a:pt x="2929" y="49992"/>
                  <a:pt x="2787" y="49737"/>
                  <a:pt x="2645" y="49509"/>
                </a:cubicBezTo>
                <a:cubicBezTo>
                  <a:pt x="2645" y="49495"/>
                  <a:pt x="2638" y="49488"/>
                  <a:pt x="2631" y="49488"/>
                </a:cubicBezTo>
                <a:cubicBezTo>
                  <a:pt x="2624" y="49488"/>
                  <a:pt x="2616" y="49495"/>
                  <a:pt x="2616" y="49509"/>
                </a:cubicBezTo>
                <a:lnTo>
                  <a:pt x="2616" y="49509"/>
                </a:lnTo>
                <a:cubicBezTo>
                  <a:pt x="2617" y="49480"/>
                  <a:pt x="2645" y="49452"/>
                  <a:pt x="2645" y="49452"/>
                </a:cubicBezTo>
                <a:cubicBezTo>
                  <a:pt x="2673" y="49395"/>
                  <a:pt x="2645" y="49367"/>
                  <a:pt x="2588" y="49367"/>
                </a:cubicBezTo>
                <a:cubicBezTo>
                  <a:pt x="2616" y="49338"/>
                  <a:pt x="2616" y="49310"/>
                  <a:pt x="2645" y="49282"/>
                </a:cubicBezTo>
                <a:close/>
                <a:moveTo>
                  <a:pt x="3640" y="49026"/>
                </a:moveTo>
                <a:cubicBezTo>
                  <a:pt x="3669" y="49083"/>
                  <a:pt x="3725" y="49168"/>
                  <a:pt x="3782" y="49225"/>
                </a:cubicBezTo>
                <a:cubicBezTo>
                  <a:pt x="3839" y="49680"/>
                  <a:pt x="3924" y="50106"/>
                  <a:pt x="4038" y="50561"/>
                </a:cubicBezTo>
                <a:cubicBezTo>
                  <a:pt x="3811" y="50248"/>
                  <a:pt x="3612" y="49907"/>
                  <a:pt x="3384" y="49594"/>
                </a:cubicBezTo>
                <a:cubicBezTo>
                  <a:pt x="3469" y="49395"/>
                  <a:pt x="3555" y="49196"/>
                  <a:pt x="3640" y="49026"/>
                </a:cubicBezTo>
                <a:close/>
                <a:moveTo>
                  <a:pt x="3356" y="49737"/>
                </a:moveTo>
                <a:cubicBezTo>
                  <a:pt x="3555" y="50078"/>
                  <a:pt x="3782" y="50391"/>
                  <a:pt x="4038" y="50732"/>
                </a:cubicBezTo>
                <a:cubicBezTo>
                  <a:pt x="4010" y="50760"/>
                  <a:pt x="4010" y="50817"/>
                  <a:pt x="3981" y="50846"/>
                </a:cubicBezTo>
                <a:cubicBezTo>
                  <a:pt x="3754" y="50533"/>
                  <a:pt x="3526" y="50192"/>
                  <a:pt x="3299" y="49850"/>
                </a:cubicBezTo>
                <a:cubicBezTo>
                  <a:pt x="3327" y="49822"/>
                  <a:pt x="3327" y="49765"/>
                  <a:pt x="3356" y="49737"/>
                </a:cubicBezTo>
                <a:close/>
                <a:moveTo>
                  <a:pt x="2247" y="48656"/>
                </a:moveTo>
                <a:cubicBezTo>
                  <a:pt x="2332" y="48827"/>
                  <a:pt x="2446" y="48969"/>
                  <a:pt x="2531" y="49139"/>
                </a:cubicBezTo>
                <a:cubicBezTo>
                  <a:pt x="2503" y="49253"/>
                  <a:pt x="2446" y="49395"/>
                  <a:pt x="2417" y="49509"/>
                </a:cubicBezTo>
                <a:cubicBezTo>
                  <a:pt x="2389" y="49537"/>
                  <a:pt x="2417" y="49594"/>
                  <a:pt x="2474" y="49594"/>
                </a:cubicBezTo>
                <a:cubicBezTo>
                  <a:pt x="2503" y="49594"/>
                  <a:pt x="2559" y="49566"/>
                  <a:pt x="2588" y="49537"/>
                </a:cubicBezTo>
                <a:cubicBezTo>
                  <a:pt x="2588" y="49537"/>
                  <a:pt x="2588" y="49537"/>
                  <a:pt x="2588" y="49566"/>
                </a:cubicBezTo>
                <a:cubicBezTo>
                  <a:pt x="2730" y="49822"/>
                  <a:pt x="2872" y="50078"/>
                  <a:pt x="3043" y="50362"/>
                </a:cubicBezTo>
                <a:cubicBezTo>
                  <a:pt x="2986" y="50561"/>
                  <a:pt x="2958" y="50760"/>
                  <a:pt x="2958" y="50959"/>
                </a:cubicBezTo>
                <a:cubicBezTo>
                  <a:pt x="2616" y="50504"/>
                  <a:pt x="2332" y="50021"/>
                  <a:pt x="2076" y="49509"/>
                </a:cubicBezTo>
                <a:cubicBezTo>
                  <a:pt x="2068" y="49501"/>
                  <a:pt x="2057" y="49497"/>
                  <a:pt x="2046" y="49497"/>
                </a:cubicBezTo>
                <a:cubicBezTo>
                  <a:pt x="2019" y="49497"/>
                  <a:pt x="1991" y="49517"/>
                  <a:pt x="1991" y="49537"/>
                </a:cubicBezTo>
                <a:cubicBezTo>
                  <a:pt x="1991" y="49481"/>
                  <a:pt x="1962" y="49424"/>
                  <a:pt x="1934" y="49395"/>
                </a:cubicBezTo>
                <a:cubicBezTo>
                  <a:pt x="2048" y="49139"/>
                  <a:pt x="2133" y="48912"/>
                  <a:pt x="2247" y="48656"/>
                </a:cubicBezTo>
                <a:close/>
                <a:moveTo>
                  <a:pt x="4124" y="50846"/>
                </a:moveTo>
                <a:cubicBezTo>
                  <a:pt x="4152" y="50931"/>
                  <a:pt x="4180" y="51045"/>
                  <a:pt x="4209" y="51130"/>
                </a:cubicBezTo>
                <a:cubicBezTo>
                  <a:pt x="4152" y="51073"/>
                  <a:pt x="4124" y="51016"/>
                  <a:pt x="4067" y="50959"/>
                </a:cubicBezTo>
                <a:cubicBezTo>
                  <a:pt x="4067" y="50902"/>
                  <a:pt x="4095" y="50874"/>
                  <a:pt x="4124" y="50846"/>
                </a:cubicBezTo>
                <a:close/>
                <a:moveTo>
                  <a:pt x="2048" y="49651"/>
                </a:moveTo>
                <a:cubicBezTo>
                  <a:pt x="2304" y="50163"/>
                  <a:pt x="2588" y="50675"/>
                  <a:pt x="2929" y="51130"/>
                </a:cubicBezTo>
                <a:cubicBezTo>
                  <a:pt x="2929" y="51158"/>
                  <a:pt x="2929" y="51187"/>
                  <a:pt x="2929" y="51215"/>
                </a:cubicBezTo>
                <a:cubicBezTo>
                  <a:pt x="2588" y="50732"/>
                  <a:pt x="2304" y="50220"/>
                  <a:pt x="2048" y="49651"/>
                </a:cubicBezTo>
                <a:close/>
                <a:moveTo>
                  <a:pt x="3014" y="51244"/>
                </a:moveTo>
                <a:cubicBezTo>
                  <a:pt x="3327" y="51699"/>
                  <a:pt x="3697" y="52097"/>
                  <a:pt x="4067" y="52495"/>
                </a:cubicBezTo>
                <a:cubicBezTo>
                  <a:pt x="3669" y="52154"/>
                  <a:pt x="3327" y="51756"/>
                  <a:pt x="3014" y="51329"/>
                </a:cubicBezTo>
                <a:cubicBezTo>
                  <a:pt x="3014" y="51301"/>
                  <a:pt x="3014" y="51272"/>
                  <a:pt x="3014" y="51244"/>
                </a:cubicBezTo>
                <a:close/>
                <a:moveTo>
                  <a:pt x="3185" y="50192"/>
                </a:moveTo>
                <a:cubicBezTo>
                  <a:pt x="3469" y="50476"/>
                  <a:pt x="3725" y="50789"/>
                  <a:pt x="4010" y="51073"/>
                </a:cubicBezTo>
                <a:cubicBezTo>
                  <a:pt x="4038" y="51102"/>
                  <a:pt x="4038" y="51130"/>
                  <a:pt x="4067" y="51158"/>
                </a:cubicBezTo>
                <a:cubicBezTo>
                  <a:pt x="4152" y="51272"/>
                  <a:pt x="4237" y="51357"/>
                  <a:pt x="4323" y="51471"/>
                </a:cubicBezTo>
                <a:cubicBezTo>
                  <a:pt x="4351" y="51613"/>
                  <a:pt x="4408" y="51784"/>
                  <a:pt x="4465" y="51926"/>
                </a:cubicBezTo>
                <a:cubicBezTo>
                  <a:pt x="4550" y="52125"/>
                  <a:pt x="4635" y="52324"/>
                  <a:pt x="4721" y="52523"/>
                </a:cubicBezTo>
                <a:cubicBezTo>
                  <a:pt x="4124" y="51869"/>
                  <a:pt x="3612" y="51102"/>
                  <a:pt x="3157" y="50362"/>
                </a:cubicBezTo>
                <a:cubicBezTo>
                  <a:pt x="3157" y="50305"/>
                  <a:pt x="3185" y="50248"/>
                  <a:pt x="3185" y="50192"/>
                </a:cubicBezTo>
                <a:close/>
                <a:moveTo>
                  <a:pt x="5531" y="52840"/>
                </a:moveTo>
                <a:cubicBezTo>
                  <a:pt x="5536" y="52848"/>
                  <a:pt x="5541" y="52856"/>
                  <a:pt x="5545" y="52865"/>
                </a:cubicBezTo>
                <a:cubicBezTo>
                  <a:pt x="5545" y="52851"/>
                  <a:pt x="5538" y="52843"/>
                  <a:pt x="5531" y="52840"/>
                </a:cubicBezTo>
                <a:close/>
                <a:moveTo>
                  <a:pt x="3128" y="50504"/>
                </a:moveTo>
                <a:cubicBezTo>
                  <a:pt x="3612" y="51329"/>
                  <a:pt x="4180" y="52182"/>
                  <a:pt x="4891" y="52865"/>
                </a:cubicBezTo>
                <a:cubicBezTo>
                  <a:pt x="4977" y="53035"/>
                  <a:pt x="5062" y="53206"/>
                  <a:pt x="5176" y="53376"/>
                </a:cubicBezTo>
                <a:cubicBezTo>
                  <a:pt x="5090" y="53320"/>
                  <a:pt x="5033" y="53263"/>
                  <a:pt x="4948" y="53206"/>
                </a:cubicBezTo>
                <a:cubicBezTo>
                  <a:pt x="4266" y="52552"/>
                  <a:pt x="3583" y="51841"/>
                  <a:pt x="3014" y="51073"/>
                </a:cubicBezTo>
                <a:cubicBezTo>
                  <a:pt x="3043" y="50874"/>
                  <a:pt x="3071" y="50675"/>
                  <a:pt x="3128" y="50504"/>
                </a:cubicBezTo>
                <a:close/>
                <a:moveTo>
                  <a:pt x="11887" y="35433"/>
                </a:moveTo>
                <a:lnTo>
                  <a:pt x="11887" y="35433"/>
                </a:lnTo>
                <a:cubicBezTo>
                  <a:pt x="12797" y="35660"/>
                  <a:pt x="13650" y="36030"/>
                  <a:pt x="14418" y="36542"/>
                </a:cubicBezTo>
                <a:cubicBezTo>
                  <a:pt x="16038" y="37651"/>
                  <a:pt x="16920" y="39471"/>
                  <a:pt x="17347" y="41348"/>
                </a:cubicBezTo>
                <a:cubicBezTo>
                  <a:pt x="17944" y="43964"/>
                  <a:pt x="17858" y="46836"/>
                  <a:pt x="17403" y="49481"/>
                </a:cubicBezTo>
                <a:cubicBezTo>
                  <a:pt x="17204" y="50590"/>
                  <a:pt x="16920" y="51642"/>
                  <a:pt x="16124" y="52466"/>
                </a:cubicBezTo>
                <a:cubicBezTo>
                  <a:pt x="15470" y="53149"/>
                  <a:pt x="14588" y="53604"/>
                  <a:pt x="13707" y="53917"/>
                </a:cubicBezTo>
                <a:cubicBezTo>
                  <a:pt x="14304" y="52836"/>
                  <a:pt x="14674" y="51585"/>
                  <a:pt x="14986" y="50419"/>
                </a:cubicBezTo>
                <a:cubicBezTo>
                  <a:pt x="15555" y="48315"/>
                  <a:pt x="15839" y="46182"/>
                  <a:pt x="15640" y="43992"/>
                </a:cubicBezTo>
                <a:cubicBezTo>
                  <a:pt x="15356" y="40893"/>
                  <a:pt x="14247" y="37566"/>
                  <a:pt x="11887" y="35433"/>
                </a:cubicBezTo>
                <a:close/>
                <a:moveTo>
                  <a:pt x="9128" y="35149"/>
                </a:moveTo>
                <a:cubicBezTo>
                  <a:pt x="8759" y="35604"/>
                  <a:pt x="8446" y="36115"/>
                  <a:pt x="8190" y="36684"/>
                </a:cubicBezTo>
                <a:cubicBezTo>
                  <a:pt x="7906" y="37480"/>
                  <a:pt x="7564" y="38476"/>
                  <a:pt x="7308" y="39357"/>
                </a:cubicBezTo>
                <a:cubicBezTo>
                  <a:pt x="7138" y="40068"/>
                  <a:pt x="6996" y="40807"/>
                  <a:pt x="6882" y="41575"/>
                </a:cubicBezTo>
                <a:cubicBezTo>
                  <a:pt x="6797" y="43452"/>
                  <a:pt x="6569" y="48599"/>
                  <a:pt x="6996" y="50476"/>
                </a:cubicBezTo>
                <a:cubicBezTo>
                  <a:pt x="7280" y="51841"/>
                  <a:pt x="7593" y="53064"/>
                  <a:pt x="7763" y="53775"/>
                </a:cubicBezTo>
                <a:cubicBezTo>
                  <a:pt x="7763" y="53718"/>
                  <a:pt x="7763" y="53661"/>
                  <a:pt x="7763" y="53604"/>
                </a:cubicBezTo>
                <a:cubicBezTo>
                  <a:pt x="7877" y="53888"/>
                  <a:pt x="8019" y="54201"/>
                  <a:pt x="8190" y="54457"/>
                </a:cubicBezTo>
                <a:cubicBezTo>
                  <a:pt x="8105" y="54457"/>
                  <a:pt x="8019" y="54429"/>
                  <a:pt x="7906" y="54429"/>
                </a:cubicBezTo>
                <a:cubicBezTo>
                  <a:pt x="7763" y="54400"/>
                  <a:pt x="6996" y="54372"/>
                  <a:pt x="6398" y="53974"/>
                </a:cubicBezTo>
                <a:lnTo>
                  <a:pt x="6370" y="53974"/>
                </a:lnTo>
                <a:cubicBezTo>
                  <a:pt x="6342" y="53945"/>
                  <a:pt x="6285" y="53888"/>
                  <a:pt x="6228" y="53860"/>
                </a:cubicBezTo>
                <a:lnTo>
                  <a:pt x="6256" y="53860"/>
                </a:lnTo>
                <a:cubicBezTo>
                  <a:pt x="6143" y="53775"/>
                  <a:pt x="6057" y="53689"/>
                  <a:pt x="5972" y="53576"/>
                </a:cubicBezTo>
                <a:cubicBezTo>
                  <a:pt x="5943" y="53547"/>
                  <a:pt x="5943" y="53547"/>
                  <a:pt x="5915" y="53519"/>
                </a:cubicBezTo>
                <a:cubicBezTo>
                  <a:pt x="5830" y="53433"/>
                  <a:pt x="5744" y="53348"/>
                  <a:pt x="5688" y="53234"/>
                </a:cubicBezTo>
                <a:cubicBezTo>
                  <a:pt x="5545" y="53035"/>
                  <a:pt x="5432" y="52836"/>
                  <a:pt x="5318" y="52637"/>
                </a:cubicBezTo>
                <a:lnTo>
                  <a:pt x="5318" y="52637"/>
                </a:lnTo>
                <a:cubicBezTo>
                  <a:pt x="5375" y="52694"/>
                  <a:pt x="5432" y="52751"/>
                  <a:pt x="5488" y="52808"/>
                </a:cubicBezTo>
                <a:cubicBezTo>
                  <a:pt x="5488" y="52836"/>
                  <a:pt x="5517" y="52836"/>
                  <a:pt x="5517" y="52836"/>
                </a:cubicBezTo>
                <a:cubicBezTo>
                  <a:pt x="5517" y="52836"/>
                  <a:pt x="5524" y="52836"/>
                  <a:pt x="5531" y="52840"/>
                </a:cubicBezTo>
                <a:lnTo>
                  <a:pt x="5531" y="52840"/>
                </a:lnTo>
                <a:cubicBezTo>
                  <a:pt x="5424" y="52649"/>
                  <a:pt x="5342" y="52457"/>
                  <a:pt x="5233" y="52239"/>
                </a:cubicBezTo>
                <a:cubicBezTo>
                  <a:pt x="5176" y="52182"/>
                  <a:pt x="5119" y="52125"/>
                  <a:pt x="5033" y="52068"/>
                </a:cubicBezTo>
                <a:cubicBezTo>
                  <a:pt x="5005" y="51983"/>
                  <a:pt x="4977" y="51898"/>
                  <a:pt x="4948" y="51841"/>
                </a:cubicBezTo>
                <a:lnTo>
                  <a:pt x="4948" y="51841"/>
                </a:lnTo>
                <a:cubicBezTo>
                  <a:pt x="5005" y="51869"/>
                  <a:pt x="5062" y="51926"/>
                  <a:pt x="5090" y="51983"/>
                </a:cubicBezTo>
                <a:cubicBezTo>
                  <a:pt x="5062" y="51869"/>
                  <a:pt x="5005" y="51784"/>
                  <a:pt x="4977" y="51670"/>
                </a:cubicBezTo>
                <a:cubicBezTo>
                  <a:pt x="4920" y="51642"/>
                  <a:pt x="4891" y="51613"/>
                  <a:pt x="4863" y="51557"/>
                </a:cubicBezTo>
                <a:cubicBezTo>
                  <a:pt x="4806" y="51414"/>
                  <a:pt x="4749" y="51272"/>
                  <a:pt x="4692" y="51130"/>
                </a:cubicBezTo>
                <a:cubicBezTo>
                  <a:pt x="4692" y="51102"/>
                  <a:pt x="4692" y="51102"/>
                  <a:pt x="4692" y="51102"/>
                </a:cubicBezTo>
                <a:cubicBezTo>
                  <a:pt x="4692" y="51073"/>
                  <a:pt x="4721" y="51045"/>
                  <a:pt x="4721" y="51016"/>
                </a:cubicBezTo>
                <a:cubicBezTo>
                  <a:pt x="4692" y="50931"/>
                  <a:pt x="4664" y="50846"/>
                  <a:pt x="4635" y="50760"/>
                </a:cubicBezTo>
                <a:cubicBezTo>
                  <a:pt x="4635" y="50789"/>
                  <a:pt x="4607" y="50789"/>
                  <a:pt x="4607" y="50817"/>
                </a:cubicBezTo>
                <a:cubicBezTo>
                  <a:pt x="4550" y="50618"/>
                  <a:pt x="4493" y="50419"/>
                  <a:pt x="4465" y="50220"/>
                </a:cubicBezTo>
                <a:cubicBezTo>
                  <a:pt x="4038" y="48741"/>
                  <a:pt x="3782" y="46893"/>
                  <a:pt x="4038" y="44675"/>
                </a:cubicBezTo>
                <a:cubicBezTo>
                  <a:pt x="4635" y="39897"/>
                  <a:pt x="6910" y="36030"/>
                  <a:pt x="6910" y="36030"/>
                </a:cubicBezTo>
                <a:lnTo>
                  <a:pt x="7536" y="35518"/>
                </a:lnTo>
                <a:cubicBezTo>
                  <a:pt x="7536" y="35518"/>
                  <a:pt x="7536" y="35518"/>
                  <a:pt x="7536" y="35490"/>
                </a:cubicBezTo>
                <a:cubicBezTo>
                  <a:pt x="7650" y="35404"/>
                  <a:pt x="7735" y="35291"/>
                  <a:pt x="7849" y="35205"/>
                </a:cubicBezTo>
                <a:cubicBezTo>
                  <a:pt x="7991" y="35205"/>
                  <a:pt x="8133" y="35177"/>
                  <a:pt x="8275" y="35177"/>
                </a:cubicBezTo>
                <a:cubicBezTo>
                  <a:pt x="8275" y="35220"/>
                  <a:pt x="8311" y="35241"/>
                  <a:pt x="8346" y="35241"/>
                </a:cubicBezTo>
                <a:cubicBezTo>
                  <a:pt x="8382" y="35241"/>
                  <a:pt x="8417" y="35220"/>
                  <a:pt x="8417" y="35177"/>
                </a:cubicBezTo>
                <a:cubicBezTo>
                  <a:pt x="8417" y="35177"/>
                  <a:pt x="8417" y="35177"/>
                  <a:pt x="8417" y="35149"/>
                </a:cubicBezTo>
                <a:close/>
                <a:moveTo>
                  <a:pt x="10636" y="35205"/>
                </a:moveTo>
                <a:cubicBezTo>
                  <a:pt x="10778" y="35234"/>
                  <a:pt x="10948" y="35262"/>
                  <a:pt x="11090" y="35291"/>
                </a:cubicBezTo>
                <a:cubicBezTo>
                  <a:pt x="13678" y="37623"/>
                  <a:pt x="14901" y="40751"/>
                  <a:pt x="15157" y="44305"/>
                </a:cubicBezTo>
                <a:cubicBezTo>
                  <a:pt x="15299" y="46267"/>
                  <a:pt x="15043" y="48144"/>
                  <a:pt x="14560" y="50049"/>
                </a:cubicBezTo>
                <a:cubicBezTo>
                  <a:pt x="14304" y="50931"/>
                  <a:pt x="14048" y="51841"/>
                  <a:pt x="13707" y="52694"/>
                </a:cubicBezTo>
                <a:cubicBezTo>
                  <a:pt x="13309" y="53064"/>
                  <a:pt x="12910" y="53376"/>
                  <a:pt x="12512" y="53718"/>
                </a:cubicBezTo>
                <a:cubicBezTo>
                  <a:pt x="12512" y="53746"/>
                  <a:pt x="12541" y="53746"/>
                  <a:pt x="12541" y="53746"/>
                </a:cubicBezTo>
                <a:cubicBezTo>
                  <a:pt x="12910" y="53462"/>
                  <a:pt x="13280" y="53149"/>
                  <a:pt x="13650" y="52836"/>
                </a:cubicBezTo>
                <a:lnTo>
                  <a:pt x="13650" y="52836"/>
                </a:lnTo>
                <a:cubicBezTo>
                  <a:pt x="13451" y="53291"/>
                  <a:pt x="13223" y="53718"/>
                  <a:pt x="12996" y="54116"/>
                </a:cubicBezTo>
                <a:cubicBezTo>
                  <a:pt x="12399" y="54286"/>
                  <a:pt x="11801" y="54400"/>
                  <a:pt x="11204" y="54485"/>
                </a:cubicBezTo>
                <a:cubicBezTo>
                  <a:pt x="12029" y="53433"/>
                  <a:pt x="12285" y="51926"/>
                  <a:pt x="12455" y="50647"/>
                </a:cubicBezTo>
                <a:cubicBezTo>
                  <a:pt x="12541" y="50106"/>
                  <a:pt x="12569" y="49537"/>
                  <a:pt x="12598" y="48997"/>
                </a:cubicBezTo>
                <a:cubicBezTo>
                  <a:pt x="12797" y="48599"/>
                  <a:pt x="12996" y="48201"/>
                  <a:pt x="13166" y="47803"/>
                </a:cubicBezTo>
                <a:cubicBezTo>
                  <a:pt x="13166" y="47768"/>
                  <a:pt x="13145" y="47743"/>
                  <a:pt x="13121" y="47743"/>
                </a:cubicBezTo>
                <a:cubicBezTo>
                  <a:pt x="13107" y="47743"/>
                  <a:pt x="13092" y="47753"/>
                  <a:pt x="13081" y="47774"/>
                </a:cubicBezTo>
                <a:cubicBezTo>
                  <a:pt x="12939" y="48116"/>
                  <a:pt x="12797" y="48457"/>
                  <a:pt x="12626" y="48770"/>
                </a:cubicBezTo>
                <a:cubicBezTo>
                  <a:pt x="12655" y="48315"/>
                  <a:pt x="12655" y="47831"/>
                  <a:pt x="12655" y="47348"/>
                </a:cubicBezTo>
                <a:cubicBezTo>
                  <a:pt x="12882" y="46978"/>
                  <a:pt x="13109" y="46637"/>
                  <a:pt x="13394" y="46296"/>
                </a:cubicBezTo>
                <a:cubicBezTo>
                  <a:pt x="13414" y="46255"/>
                  <a:pt x="13391" y="46215"/>
                  <a:pt x="13356" y="46215"/>
                </a:cubicBezTo>
                <a:cubicBezTo>
                  <a:pt x="13342" y="46215"/>
                  <a:pt x="13325" y="46222"/>
                  <a:pt x="13309" y="46239"/>
                </a:cubicBezTo>
                <a:cubicBezTo>
                  <a:pt x="13081" y="46523"/>
                  <a:pt x="12854" y="46836"/>
                  <a:pt x="12655" y="47177"/>
                </a:cubicBezTo>
                <a:cubicBezTo>
                  <a:pt x="12655" y="46864"/>
                  <a:pt x="12626" y="46580"/>
                  <a:pt x="12626" y="46296"/>
                </a:cubicBezTo>
                <a:cubicBezTo>
                  <a:pt x="12996" y="45699"/>
                  <a:pt x="13280" y="45073"/>
                  <a:pt x="13508" y="44419"/>
                </a:cubicBezTo>
                <a:cubicBezTo>
                  <a:pt x="13525" y="44384"/>
                  <a:pt x="13499" y="44359"/>
                  <a:pt x="13470" y="44359"/>
                </a:cubicBezTo>
                <a:cubicBezTo>
                  <a:pt x="13452" y="44359"/>
                  <a:pt x="13433" y="44369"/>
                  <a:pt x="13422" y="44390"/>
                </a:cubicBezTo>
                <a:cubicBezTo>
                  <a:pt x="13223" y="44988"/>
                  <a:pt x="12939" y="45556"/>
                  <a:pt x="12626" y="46097"/>
                </a:cubicBezTo>
                <a:cubicBezTo>
                  <a:pt x="12626" y="45983"/>
                  <a:pt x="12626" y="45898"/>
                  <a:pt x="12598" y="45784"/>
                </a:cubicBezTo>
                <a:cubicBezTo>
                  <a:pt x="12598" y="45443"/>
                  <a:pt x="12569" y="45130"/>
                  <a:pt x="12541" y="44817"/>
                </a:cubicBezTo>
                <a:cubicBezTo>
                  <a:pt x="12882" y="44248"/>
                  <a:pt x="13223" y="43680"/>
                  <a:pt x="13621" y="43139"/>
                </a:cubicBezTo>
                <a:cubicBezTo>
                  <a:pt x="13662" y="43099"/>
                  <a:pt x="13631" y="43059"/>
                  <a:pt x="13589" y="43059"/>
                </a:cubicBezTo>
                <a:cubicBezTo>
                  <a:pt x="13572" y="43059"/>
                  <a:pt x="13553" y="43066"/>
                  <a:pt x="13536" y="43082"/>
                </a:cubicBezTo>
                <a:cubicBezTo>
                  <a:pt x="13166" y="43594"/>
                  <a:pt x="12854" y="44106"/>
                  <a:pt x="12541" y="44618"/>
                </a:cubicBezTo>
                <a:cubicBezTo>
                  <a:pt x="12484" y="44220"/>
                  <a:pt x="12455" y="43822"/>
                  <a:pt x="12399" y="43424"/>
                </a:cubicBezTo>
                <a:cubicBezTo>
                  <a:pt x="12768" y="42770"/>
                  <a:pt x="13109" y="42087"/>
                  <a:pt x="13394" y="41376"/>
                </a:cubicBezTo>
                <a:cubicBezTo>
                  <a:pt x="13411" y="41343"/>
                  <a:pt x="13388" y="41329"/>
                  <a:pt x="13361" y="41329"/>
                </a:cubicBezTo>
                <a:cubicBezTo>
                  <a:pt x="13342" y="41329"/>
                  <a:pt x="13320" y="41336"/>
                  <a:pt x="13309" y="41348"/>
                </a:cubicBezTo>
                <a:cubicBezTo>
                  <a:pt x="13053" y="42002"/>
                  <a:pt x="12740" y="42684"/>
                  <a:pt x="12370" y="43310"/>
                </a:cubicBezTo>
                <a:cubicBezTo>
                  <a:pt x="12342" y="43054"/>
                  <a:pt x="12285" y="42798"/>
                  <a:pt x="12256" y="42514"/>
                </a:cubicBezTo>
                <a:cubicBezTo>
                  <a:pt x="12711" y="41803"/>
                  <a:pt x="13223" y="40950"/>
                  <a:pt x="13252" y="40068"/>
                </a:cubicBezTo>
                <a:cubicBezTo>
                  <a:pt x="13252" y="40054"/>
                  <a:pt x="13245" y="40047"/>
                  <a:pt x="13237" y="40047"/>
                </a:cubicBezTo>
                <a:cubicBezTo>
                  <a:pt x="13230" y="40047"/>
                  <a:pt x="13223" y="40054"/>
                  <a:pt x="13223" y="40068"/>
                </a:cubicBezTo>
                <a:cubicBezTo>
                  <a:pt x="13166" y="40921"/>
                  <a:pt x="12683" y="41717"/>
                  <a:pt x="12228" y="42400"/>
                </a:cubicBezTo>
                <a:cubicBezTo>
                  <a:pt x="12143" y="42002"/>
                  <a:pt x="12057" y="41632"/>
                  <a:pt x="11944" y="41234"/>
                </a:cubicBezTo>
                <a:cubicBezTo>
                  <a:pt x="12171" y="40836"/>
                  <a:pt x="12370" y="40438"/>
                  <a:pt x="12455" y="39983"/>
                </a:cubicBezTo>
                <a:cubicBezTo>
                  <a:pt x="12455" y="39948"/>
                  <a:pt x="12434" y="39923"/>
                  <a:pt x="12410" y="39923"/>
                </a:cubicBezTo>
                <a:cubicBezTo>
                  <a:pt x="12396" y="39923"/>
                  <a:pt x="12381" y="39933"/>
                  <a:pt x="12370" y="39954"/>
                </a:cubicBezTo>
                <a:cubicBezTo>
                  <a:pt x="12285" y="40381"/>
                  <a:pt x="12114" y="40751"/>
                  <a:pt x="11915" y="41120"/>
                </a:cubicBezTo>
                <a:cubicBezTo>
                  <a:pt x="11887" y="40950"/>
                  <a:pt x="11830" y="40779"/>
                  <a:pt x="11773" y="40608"/>
                </a:cubicBezTo>
                <a:cubicBezTo>
                  <a:pt x="11745" y="40466"/>
                  <a:pt x="11688" y="40352"/>
                  <a:pt x="11659" y="40239"/>
                </a:cubicBezTo>
                <a:cubicBezTo>
                  <a:pt x="11915" y="39670"/>
                  <a:pt x="12200" y="39130"/>
                  <a:pt x="12455" y="38589"/>
                </a:cubicBezTo>
                <a:cubicBezTo>
                  <a:pt x="12476" y="38549"/>
                  <a:pt x="12439" y="38509"/>
                  <a:pt x="12405" y="38509"/>
                </a:cubicBezTo>
                <a:cubicBezTo>
                  <a:pt x="12392" y="38509"/>
                  <a:pt x="12378" y="38516"/>
                  <a:pt x="12370" y="38532"/>
                </a:cubicBezTo>
                <a:cubicBezTo>
                  <a:pt x="12114" y="39044"/>
                  <a:pt x="11858" y="39556"/>
                  <a:pt x="11602" y="40097"/>
                </a:cubicBezTo>
                <a:cubicBezTo>
                  <a:pt x="11517" y="39841"/>
                  <a:pt x="11432" y="39585"/>
                  <a:pt x="11375" y="39357"/>
                </a:cubicBezTo>
                <a:cubicBezTo>
                  <a:pt x="11688" y="38703"/>
                  <a:pt x="12000" y="38049"/>
                  <a:pt x="12342" y="37423"/>
                </a:cubicBezTo>
                <a:cubicBezTo>
                  <a:pt x="12362" y="37383"/>
                  <a:pt x="12325" y="37343"/>
                  <a:pt x="12292" y="37343"/>
                </a:cubicBezTo>
                <a:cubicBezTo>
                  <a:pt x="12278" y="37343"/>
                  <a:pt x="12265" y="37350"/>
                  <a:pt x="12256" y="37367"/>
                </a:cubicBezTo>
                <a:cubicBezTo>
                  <a:pt x="11944" y="37964"/>
                  <a:pt x="11631" y="38589"/>
                  <a:pt x="11290" y="39187"/>
                </a:cubicBezTo>
                <a:cubicBezTo>
                  <a:pt x="11204" y="38902"/>
                  <a:pt x="11119" y="38646"/>
                  <a:pt x="11005" y="38362"/>
                </a:cubicBezTo>
                <a:cubicBezTo>
                  <a:pt x="11346" y="37679"/>
                  <a:pt x="11631" y="36997"/>
                  <a:pt x="11773" y="36229"/>
                </a:cubicBezTo>
                <a:cubicBezTo>
                  <a:pt x="11773" y="36198"/>
                  <a:pt x="11747" y="36175"/>
                  <a:pt x="11724" y="36175"/>
                </a:cubicBezTo>
                <a:cubicBezTo>
                  <a:pt x="11705" y="36175"/>
                  <a:pt x="11688" y="36191"/>
                  <a:pt x="11688" y="36229"/>
                </a:cubicBezTo>
                <a:cubicBezTo>
                  <a:pt x="11545" y="36912"/>
                  <a:pt x="11261" y="37566"/>
                  <a:pt x="10948" y="38191"/>
                </a:cubicBezTo>
                <a:cubicBezTo>
                  <a:pt x="10835" y="37878"/>
                  <a:pt x="10721" y="37566"/>
                  <a:pt x="10607" y="37224"/>
                </a:cubicBezTo>
                <a:cubicBezTo>
                  <a:pt x="10835" y="36769"/>
                  <a:pt x="11034" y="36286"/>
                  <a:pt x="11147" y="35774"/>
                </a:cubicBezTo>
                <a:cubicBezTo>
                  <a:pt x="11167" y="35754"/>
                  <a:pt x="11145" y="35734"/>
                  <a:pt x="11130" y="35734"/>
                </a:cubicBezTo>
                <a:cubicBezTo>
                  <a:pt x="11124" y="35734"/>
                  <a:pt x="11119" y="35737"/>
                  <a:pt x="11119" y="35746"/>
                </a:cubicBezTo>
                <a:cubicBezTo>
                  <a:pt x="10977" y="36229"/>
                  <a:pt x="10806" y="36684"/>
                  <a:pt x="10579" y="37111"/>
                </a:cubicBezTo>
                <a:cubicBezTo>
                  <a:pt x="10436" y="36769"/>
                  <a:pt x="10323" y="36400"/>
                  <a:pt x="10209" y="36059"/>
                </a:cubicBezTo>
                <a:cubicBezTo>
                  <a:pt x="10351" y="35774"/>
                  <a:pt x="10493" y="35490"/>
                  <a:pt x="10636" y="35205"/>
                </a:cubicBezTo>
                <a:close/>
                <a:moveTo>
                  <a:pt x="9640" y="35149"/>
                </a:moveTo>
                <a:cubicBezTo>
                  <a:pt x="9669" y="35376"/>
                  <a:pt x="9726" y="35604"/>
                  <a:pt x="9782" y="35831"/>
                </a:cubicBezTo>
                <a:cubicBezTo>
                  <a:pt x="9925" y="36087"/>
                  <a:pt x="10351" y="37082"/>
                  <a:pt x="11119" y="39983"/>
                </a:cubicBezTo>
                <a:cubicBezTo>
                  <a:pt x="11119" y="39983"/>
                  <a:pt x="11119" y="40011"/>
                  <a:pt x="11119" y="40011"/>
                </a:cubicBezTo>
                <a:cubicBezTo>
                  <a:pt x="11204" y="40210"/>
                  <a:pt x="11261" y="40409"/>
                  <a:pt x="11318" y="40637"/>
                </a:cubicBezTo>
                <a:cubicBezTo>
                  <a:pt x="11318" y="40637"/>
                  <a:pt x="11290" y="40665"/>
                  <a:pt x="11290" y="40665"/>
                </a:cubicBezTo>
                <a:cubicBezTo>
                  <a:pt x="11318" y="40722"/>
                  <a:pt x="11318" y="40779"/>
                  <a:pt x="11346" y="40836"/>
                </a:cubicBezTo>
                <a:cubicBezTo>
                  <a:pt x="11346" y="40807"/>
                  <a:pt x="11346" y="40807"/>
                  <a:pt x="11375" y="40779"/>
                </a:cubicBezTo>
                <a:cubicBezTo>
                  <a:pt x="11460" y="41063"/>
                  <a:pt x="11517" y="41376"/>
                  <a:pt x="11602" y="41661"/>
                </a:cubicBezTo>
                <a:cubicBezTo>
                  <a:pt x="11574" y="41689"/>
                  <a:pt x="11574" y="41717"/>
                  <a:pt x="11545" y="41746"/>
                </a:cubicBezTo>
                <a:cubicBezTo>
                  <a:pt x="11574" y="41774"/>
                  <a:pt x="11574" y="41803"/>
                  <a:pt x="11574" y="41831"/>
                </a:cubicBezTo>
                <a:cubicBezTo>
                  <a:pt x="11602" y="41803"/>
                  <a:pt x="11602" y="41803"/>
                  <a:pt x="11631" y="41774"/>
                </a:cubicBezTo>
                <a:cubicBezTo>
                  <a:pt x="11716" y="42144"/>
                  <a:pt x="11801" y="42542"/>
                  <a:pt x="11858" y="42912"/>
                </a:cubicBezTo>
                <a:cubicBezTo>
                  <a:pt x="11858" y="42912"/>
                  <a:pt x="11858" y="42940"/>
                  <a:pt x="11830" y="42940"/>
                </a:cubicBezTo>
                <a:cubicBezTo>
                  <a:pt x="11858" y="42969"/>
                  <a:pt x="11858" y="42997"/>
                  <a:pt x="11858" y="43054"/>
                </a:cubicBezTo>
                <a:lnTo>
                  <a:pt x="11887" y="43054"/>
                </a:lnTo>
                <a:cubicBezTo>
                  <a:pt x="11915" y="43168"/>
                  <a:pt x="11915" y="43281"/>
                  <a:pt x="11944" y="43424"/>
                </a:cubicBezTo>
                <a:cubicBezTo>
                  <a:pt x="12399" y="45670"/>
                  <a:pt x="12342" y="47803"/>
                  <a:pt x="12086" y="49566"/>
                </a:cubicBezTo>
                <a:cubicBezTo>
                  <a:pt x="12086" y="49651"/>
                  <a:pt x="12086" y="49737"/>
                  <a:pt x="12057" y="49822"/>
                </a:cubicBezTo>
                <a:cubicBezTo>
                  <a:pt x="12057" y="49850"/>
                  <a:pt x="12057" y="49850"/>
                  <a:pt x="12057" y="49879"/>
                </a:cubicBezTo>
                <a:cubicBezTo>
                  <a:pt x="12029" y="49964"/>
                  <a:pt x="12029" y="50021"/>
                  <a:pt x="12000" y="50106"/>
                </a:cubicBezTo>
                <a:cubicBezTo>
                  <a:pt x="12029" y="50078"/>
                  <a:pt x="12029" y="50078"/>
                  <a:pt x="12057" y="50049"/>
                </a:cubicBezTo>
                <a:lnTo>
                  <a:pt x="12057" y="50049"/>
                </a:lnTo>
                <a:cubicBezTo>
                  <a:pt x="11972" y="50590"/>
                  <a:pt x="11887" y="51130"/>
                  <a:pt x="11745" y="51670"/>
                </a:cubicBezTo>
                <a:cubicBezTo>
                  <a:pt x="11716" y="51756"/>
                  <a:pt x="11659" y="51841"/>
                  <a:pt x="11602" y="51926"/>
                </a:cubicBezTo>
                <a:cubicBezTo>
                  <a:pt x="11574" y="52068"/>
                  <a:pt x="11545" y="52182"/>
                  <a:pt x="11517" y="52296"/>
                </a:cubicBezTo>
                <a:cubicBezTo>
                  <a:pt x="11574" y="52211"/>
                  <a:pt x="11631" y="52097"/>
                  <a:pt x="11659" y="52011"/>
                </a:cubicBezTo>
                <a:lnTo>
                  <a:pt x="11659" y="52011"/>
                </a:lnTo>
                <a:cubicBezTo>
                  <a:pt x="11432" y="52836"/>
                  <a:pt x="11147" y="53661"/>
                  <a:pt x="10749" y="54457"/>
                </a:cubicBezTo>
                <a:cubicBezTo>
                  <a:pt x="10721" y="54485"/>
                  <a:pt x="10721" y="54514"/>
                  <a:pt x="10721" y="54542"/>
                </a:cubicBezTo>
                <a:cubicBezTo>
                  <a:pt x="10459" y="54562"/>
                  <a:pt x="10184" y="54583"/>
                  <a:pt x="9914" y="54583"/>
                </a:cubicBezTo>
                <a:cubicBezTo>
                  <a:pt x="9802" y="54583"/>
                  <a:pt x="9692" y="54579"/>
                  <a:pt x="9583" y="54571"/>
                </a:cubicBezTo>
                <a:cubicBezTo>
                  <a:pt x="9583" y="54571"/>
                  <a:pt x="9583" y="54571"/>
                  <a:pt x="9583" y="54542"/>
                </a:cubicBezTo>
                <a:lnTo>
                  <a:pt x="9470" y="54542"/>
                </a:lnTo>
                <a:cubicBezTo>
                  <a:pt x="9470" y="54571"/>
                  <a:pt x="9470" y="54571"/>
                  <a:pt x="9470" y="54571"/>
                </a:cubicBezTo>
                <a:cubicBezTo>
                  <a:pt x="9185" y="54571"/>
                  <a:pt x="8929" y="54571"/>
                  <a:pt x="8645" y="54542"/>
                </a:cubicBezTo>
                <a:cubicBezTo>
                  <a:pt x="8645" y="54514"/>
                  <a:pt x="8645" y="54514"/>
                  <a:pt x="8645" y="54514"/>
                </a:cubicBezTo>
                <a:lnTo>
                  <a:pt x="8617" y="54514"/>
                </a:lnTo>
                <a:cubicBezTo>
                  <a:pt x="7934" y="53718"/>
                  <a:pt x="7536" y="51699"/>
                  <a:pt x="7280" y="49936"/>
                </a:cubicBezTo>
                <a:cubicBezTo>
                  <a:pt x="7109" y="48684"/>
                  <a:pt x="6967" y="47547"/>
                  <a:pt x="6967" y="46552"/>
                </a:cubicBezTo>
                <a:cubicBezTo>
                  <a:pt x="6967" y="46523"/>
                  <a:pt x="6996" y="45784"/>
                  <a:pt x="7052" y="44817"/>
                </a:cubicBezTo>
                <a:cubicBezTo>
                  <a:pt x="7081" y="44590"/>
                  <a:pt x="7081" y="44334"/>
                  <a:pt x="7081" y="44078"/>
                </a:cubicBezTo>
                <a:cubicBezTo>
                  <a:pt x="7280" y="40921"/>
                  <a:pt x="7877" y="37935"/>
                  <a:pt x="9413" y="35149"/>
                </a:cubicBezTo>
                <a:close/>
                <a:moveTo>
                  <a:pt x="7337" y="55168"/>
                </a:moveTo>
                <a:cubicBezTo>
                  <a:pt x="7479" y="55225"/>
                  <a:pt x="7650" y="55253"/>
                  <a:pt x="7792" y="55282"/>
                </a:cubicBezTo>
                <a:cubicBezTo>
                  <a:pt x="7792" y="55708"/>
                  <a:pt x="7820" y="56163"/>
                  <a:pt x="7877" y="56590"/>
                </a:cubicBezTo>
                <a:cubicBezTo>
                  <a:pt x="7849" y="56561"/>
                  <a:pt x="7820" y="56533"/>
                  <a:pt x="7763" y="56504"/>
                </a:cubicBezTo>
                <a:cubicBezTo>
                  <a:pt x="7337" y="56192"/>
                  <a:pt x="7451" y="55623"/>
                  <a:pt x="7337" y="55168"/>
                </a:cubicBezTo>
                <a:close/>
                <a:moveTo>
                  <a:pt x="12342" y="55196"/>
                </a:moveTo>
                <a:cubicBezTo>
                  <a:pt x="12370" y="55225"/>
                  <a:pt x="12370" y="55253"/>
                  <a:pt x="12399" y="55282"/>
                </a:cubicBezTo>
                <a:cubicBezTo>
                  <a:pt x="12313" y="55680"/>
                  <a:pt x="12399" y="56049"/>
                  <a:pt x="11915" y="56305"/>
                </a:cubicBezTo>
                <a:cubicBezTo>
                  <a:pt x="11460" y="56504"/>
                  <a:pt x="10920" y="56561"/>
                  <a:pt x="10408" y="56590"/>
                </a:cubicBezTo>
                <a:cubicBezTo>
                  <a:pt x="10380" y="56561"/>
                  <a:pt x="10380" y="56533"/>
                  <a:pt x="10380" y="56533"/>
                </a:cubicBezTo>
                <a:cubicBezTo>
                  <a:pt x="10367" y="56494"/>
                  <a:pt x="10337" y="56479"/>
                  <a:pt x="10310" y="56479"/>
                </a:cubicBezTo>
                <a:cubicBezTo>
                  <a:pt x="10277" y="56479"/>
                  <a:pt x="10250" y="56502"/>
                  <a:pt x="10266" y="56533"/>
                </a:cubicBezTo>
                <a:cubicBezTo>
                  <a:pt x="10266" y="56561"/>
                  <a:pt x="10294" y="56590"/>
                  <a:pt x="10294" y="56590"/>
                </a:cubicBezTo>
                <a:lnTo>
                  <a:pt x="10124" y="56590"/>
                </a:lnTo>
                <a:cubicBezTo>
                  <a:pt x="10124" y="56249"/>
                  <a:pt x="10124" y="55794"/>
                  <a:pt x="9981" y="55452"/>
                </a:cubicBezTo>
                <a:cubicBezTo>
                  <a:pt x="10778" y="55424"/>
                  <a:pt x="11574" y="55339"/>
                  <a:pt x="12342" y="55196"/>
                </a:cubicBezTo>
                <a:close/>
                <a:moveTo>
                  <a:pt x="9271" y="55452"/>
                </a:moveTo>
                <a:cubicBezTo>
                  <a:pt x="9327" y="55850"/>
                  <a:pt x="9356" y="56249"/>
                  <a:pt x="9384" y="56647"/>
                </a:cubicBezTo>
                <a:lnTo>
                  <a:pt x="9299" y="56647"/>
                </a:lnTo>
                <a:cubicBezTo>
                  <a:pt x="9271" y="56448"/>
                  <a:pt x="9242" y="56220"/>
                  <a:pt x="9214" y="56021"/>
                </a:cubicBezTo>
                <a:cubicBezTo>
                  <a:pt x="9214" y="55822"/>
                  <a:pt x="9214" y="55623"/>
                  <a:pt x="9214" y="55452"/>
                </a:cubicBezTo>
                <a:close/>
                <a:moveTo>
                  <a:pt x="9896" y="55452"/>
                </a:moveTo>
                <a:cubicBezTo>
                  <a:pt x="10010" y="55794"/>
                  <a:pt x="10010" y="56249"/>
                  <a:pt x="10010" y="56618"/>
                </a:cubicBezTo>
                <a:cubicBezTo>
                  <a:pt x="9839" y="56618"/>
                  <a:pt x="9697" y="56618"/>
                  <a:pt x="9526" y="56647"/>
                </a:cubicBezTo>
                <a:lnTo>
                  <a:pt x="9498" y="56647"/>
                </a:lnTo>
                <a:cubicBezTo>
                  <a:pt x="9498" y="56618"/>
                  <a:pt x="9470" y="56561"/>
                  <a:pt x="9470" y="56533"/>
                </a:cubicBezTo>
                <a:cubicBezTo>
                  <a:pt x="9441" y="56163"/>
                  <a:pt x="9441" y="55794"/>
                  <a:pt x="9384" y="55452"/>
                </a:cubicBezTo>
                <a:close/>
                <a:moveTo>
                  <a:pt x="7934" y="55310"/>
                </a:moveTo>
                <a:cubicBezTo>
                  <a:pt x="8076" y="55339"/>
                  <a:pt x="8218" y="55339"/>
                  <a:pt x="8361" y="55367"/>
                </a:cubicBezTo>
                <a:cubicBezTo>
                  <a:pt x="8389" y="55822"/>
                  <a:pt x="8389" y="56249"/>
                  <a:pt x="8389" y="56704"/>
                </a:cubicBezTo>
                <a:cubicBezTo>
                  <a:pt x="8275" y="56704"/>
                  <a:pt x="8162" y="56675"/>
                  <a:pt x="8048" y="56647"/>
                </a:cubicBezTo>
                <a:cubicBezTo>
                  <a:pt x="7991" y="56192"/>
                  <a:pt x="7934" y="55765"/>
                  <a:pt x="7934" y="55310"/>
                </a:cubicBezTo>
                <a:close/>
                <a:moveTo>
                  <a:pt x="8673" y="55395"/>
                </a:moveTo>
                <a:cubicBezTo>
                  <a:pt x="8673" y="55822"/>
                  <a:pt x="8759" y="56277"/>
                  <a:pt x="8816" y="56704"/>
                </a:cubicBezTo>
                <a:lnTo>
                  <a:pt x="8503" y="56704"/>
                </a:lnTo>
                <a:cubicBezTo>
                  <a:pt x="8503" y="56277"/>
                  <a:pt x="8503" y="55822"/>
                  <a:pt x="8474" y="55395"/>
                </a:cubicBezTo>
                <a:close/>
                <a:moveTo>
                  <a:pt x="9043" y="55424"/>
                </a:moveTo>
                <a:cubicBezTo>
                  <a:pt x="9071" y="55651"/>
                  <a:pt x="9071" y="55907"/>
                  <a:pt x="9100" y="56078"/>
                </a:cubicBezTo>
                <a:cubicBezTo>
                  <a:pt x="9128" y="56277"/>
                  <a:pt x="9128" y="56476"/>
                  <a:pt x="9157" y="56675"/>
                </a:cubicBezTo>
                <a:cubicBezTo>
                  <a:pt x="9100" y="56675"/>
                  <a:pt x="9015" y="56675"/>
                  <a:pt x="8929" y="56704"/>
                </a:cubicBezTo>
                <a:cubicBezTo>
                  <a:pt x="8901" y="56362"/>
                  <a:pt x="8872" y="56021"/>
                  <a:pt x="8816" y="55680"/>
                </a:cubicBezTo>
                <a:cubicBezTo>
                  <a:pt x="8816" y="55595"/>
                  <a:pt x="8787" y="55509"/>
                  <a:pt x="8759" y="55424"/>
                </a:cubicBezTo>
                <a:close/>
                <a:moveTo>
                  <a:pt x="10038" y="57301"/>
                </a:moveTo>
                <a:cubicBezTo>
                  <a:pt x="10095" y="58438"/>
                  <a:pt x="10408" y="59576"/>
                  <a:pt x="10636" y="60685"/>
                </a:cubicBezTo>
                <a:cubicBezTo>
                  <a:pt x="10152" y="59633"/>
                  <a:pt x="10010" y="58410"/>
                  <a:pt x="9925" y="57301"/>
                </a:cubicBezTo>
                <a:close/>
                <a:moveTo>
                  <a:pt x="10920" y="57244"/>
                </a:moveTo>
                <a:cubicBezTo>
                  <a:pt x="10920" y="57244"/>
                  <a:pt x="10920" y="57244"/>
                  <a:pt x="10920" y="57272"/>
                </a:cubicBezTo>
                <a:cubicBezTo>
                  <a:pt x="11176" y="58552"/>
                  <a:pt x="11290" y="59746"/>
                  <a:pt x="11204" y="61026"/>
                </a:cubicBezTo>
                <a:cubicBezTo>
                  <a:pt x="11204" y="61197"/>
                  <a:pt x="11176" y="61396"/>
                  <a:pt x="11176" y="61566"/>
                </a:cubicBezTo>
                <a:cubicBezTo>
                  <a:pt x="11062" y="60173"/>
                  <a:pt x="10891" y="58580"/>
                  <a:pt x="10380" y="57272"/>
                </a:cubicBezTo>
                <a:lnTo>
                  <a:pt x="10522" y="57272"/>
                </a:lnTo>
                <a:cubicBezTo>
                  <a:pt x="10550" y="57414"/>
                  <a:pt x="10579" y="57557"/>
                  <a:pt x="10636" y="57699"/>
                </a:cubicBezTo>
                <a:cubicBezTo>
                  <a:pt x="10636" y="57727"/>
                  <a:pt x="10657" y="57741"/>
                  <a:pt x="10678" y="57741"/>
                </a:cubicBezTo>
                <a:cubicBezTo>
                  <a:pt x="10699" y="57741"/>
                  <a:pt x="10721" y="57727"/>
                  <a:pt x="10721" y="57699"/>
                </a:cubicBezTo>
                <a:cubicBezTo>
                  <a:pt x="10692" y="57557"/>
                  <a:pt x="10664" y="57414"/>
                  <a:pt x="10607" y="57272"/>
                </a:cubicBezTo>
                <a:cubicBezTo>
                  <a:pt x="10721" y="57244"/>
                  <a:pt x="10806" y="57244"/>
                  <a:pt x="10920" y="57244"/>
                </a:cubicBezTo>
                <a:close/>
                <a:moveTo>
                  <a:pt x="11432" y="57159"/>
                </a:moveTo>
                <a:cubicBezTo>
                  <a:pt x="11545" y="58012"/>
                  <a:pt x="11887" y="58893"/>
                  <a:pt x="11972" y="59746"/>
                </a:cubicBezTo>
                <a:cubicBezTo>
                  <a:pt x="12086" y="60628"/>
                  <a:pt x="12171" y="61737"/>
                  <a:pt x="11801" y="62618"/>
                </a:cubicBezTo>
                <a:cubicBezTo>
                  <a:pt x="11403" y="61936"/>
                  <a:pt x="11659" y="60912"/>
                  <a:pt x="11688" y="60201"/>
                </a:cubicBezTo>
                <a:cubicBezTo>
                  <a:pt x="11716" y="59178"/>
                  <a:pt x="11460" y="58154"/>
                  <a:pt x="11119" y="57215"/>
                </a:cubicBezTo>
                <a:cubicBezTo>
                  <a:pt x="11233" y="57187"/>
                  <a:pt x="11346" y="57159"/>
                  <a:pt x="11432" y="57159"/>
                </a:cubicBezTo>
                <a:close/>
                <a:moveTo>
                  <a:pt x="8730" y="57358"/>
                </a:moveTo>
                <a:cubicBezTo>
                  <a:pt x="8702" y="59092"/>
                  <a:pt x="9242" y="60912"/>
                  <a:pt x="8730" y="62590"/>
                </a:cubicBezTo>
                <a:cubicBezTo>
                  <a:pt x="8628" y="62927"/>
                  <a:pt x="8510" y="63120"/>
                  <a:pt x="8420" y="63120"/>
                </a:cubicBezTo>
                <a:cubicBezTo>
                  <a:pt x="8336" y="63120"/>
                  <a:pt x="8275" y="62948"/>
                  <a:pt x="8275" y="62562"/>
                </a:cubicBezTo>
                <a:cubicBezTo>
                  <a:pt x="8247" y="61964"/>
                  <a:pt x="8417" y="61396"/>
                  <a:pt x="8531" y="60827"/>
                </a:cubicBezTo>
                <a:cubicBezTo>
                  <a:pt x="8816" y="59633"/>
                  <a:pt x="8702" y="58552"/>
                  <a:pt x="8645" y="57358"/>
                </a:cubicBezTo>
                <a:close/>
                <a:moveTo>
                  <a:pt x="9271" y="59263"/>
                </a:moveTo>
                <a:cubicBezTo>
                  <a:pt x="9356" y="59633"/>
                  <a:pt x="9441" y="59974"/>
                  <a:pt x="9526" y="60258"/>
                </a:cubicBezTo>
                <a:cubicBezTo>
                  <a:pt x="9896" y="61481"/>
                  <a:pt x="10493" y="62789"/>
                  <a:pt x="10351" y="64097"/>
                </a:cubicBezTo>
                <a:cubicBezTo>
                  <a:pt x="9526" y="62647"/>
                  <a:pt x="9327" y="60941"/>
                  <a:pt x="9271" y="59263"/>
                </a:cubicBezTo>
                <a:close/>
                <a:moveTo>
                  <a:pt x="9384" y="1"/>
                </a:moveTo>
                <a:cubicBezTo>
                  <a:pt x="9299" y="1"/>
                  <a:pt x="9214" y="58"/>
                  <a:pt x="9214" y="171"/>
                </a:cubicBezTo>
                <a:cubicBezTo>
                  <a:pt x="9214" y="200"/>
                  <a:pt x="9214" y="200"/>
                  <a:pt x="9214" y="228"/>
                </a:cubicBezTo>
                <a:cubicBezTo>
                  <a:pt x="9185" y="228"/>
                  <a:pt x="9157" y="200"/>
                  <a:pt x="9128" y="200"/>
                </a:cubicBezTo>
                <a:cubicBezTo>
                  <a:pt x="9128" y="285"/>
                  <a:pt x="9128" y="370"/>
                  <a:pt x="9128" y="484"/>
                </a:cubicBezTo>
                <a:cubicBezTo>
                  <a:pt x="9128" y="598"/>
                  <a:pt x="9100" y="712"/>
                  <a:pt x="9071" y="825"/>
                </a:cubicBezTo>
                <a:cubicBezTo>
                  <a:pt x="9100" y="825"/>
                  <a:pt x="9128" y="854"/>
                  <a:pt x="9157" y="854"/>
                </a:cubicBezTo>
                <a:cubicBezTo>
                  <a:pt x="9043" y="3015"/>
                  <a:pt x="9242" y="5176"/>
                  <a:pt x="9384" y="7366"/>
                </a:cubicBezTo>
                <a:cubicBezTo>
                  <a:pt x="9526" y="9897"/>
                  <a:pt x="9640" y="12428"/>
                  <a:pt x="9726" y="14958"/>
                </a:cubicBezTo>
                <a:cubicBezTo>
                  <a:pt x="9839" y="17461"/>
                  <a:pt x="9726" y="19935"/>
                  <a:pt x="9811" y="22409"/>
                </a:cubicBezTo>
                <a:cubicBezTo>
                  <a:pt x="9896" y="24513"/>
                  <a:pt x="10010" y="26618"/>
                  <a:pt x="10124" y="28693"/>
                </a:cubicBezTo>
                <a:cubicBezTo>
                  <a:pt x="10067" y="28693"/>
                  <a:pt x="9981" y="28722"/>
                  <a:pt x="9896" y="28722"/>
                </a:cubicBezTo>
                <a:cubicBezTo>
                  <a:pt x="8958" y="28807"/>
                  <a:pt x="8361" y="29575"/>
                  <a:pt x="8162" y="30428"/>
                </a:cubicBezTo>
                <a:cubicBezTo>
                  <a:pt x="8048" y="30855"/>
                  <a:pt x="8019" y="31310"/>
                  <a:pt x="8190" y="31708"/>
                </a:cubicBezTo>
                <a:cubicBezTo>
                  <a:pt x="8218" y="31907"/>
                  <a:pt x="8304" y="32106"/>
                  <a:pt x="8389" y="32276"/>
                </a:cubicBezTo>
                <a:cubicBezTo>
                  <a:pt x="7934" y="32362"/>
                  <a:pt x="7507" y="32504"/>
                  <a:pt x="7195" y="32817"/>
                </a:cubicBezTo>
                <a:cubicBezTo>
                  <a:pt x="6740" y="33272"/>
                  <a:pt x="6711" y="34011"/>
                  <a:pt x="6967" y="34551"/>
                </a:cubicBezTo>
                <a:cubicBezTo>
                  <a:pt x="2872" y="35461"/>
                  <a:pt x="683" y="39642"/>
                  <a:pt x="341" y="43623"/>
                </a:cubicBezTo>
                <a:cubicBezTo>
                  <a:pt x="0" y="48002"/>
                  <a:pt x="1678" y="52978"/>
                  <a:pt x="6029" y="54770"/>
                </a:cubicBezTo>
                <a:cubicBezTo>
                  <a:pt x="6370" y="54884"/>
                  <a:pt x="6683" y="54997"/>
                  <a:pt x="7024" y="55111"/>
                </a:cubicBezTo>
                <a:cubicBezTo>
                  <a:pt x="6740" y="55595"/>
                  <a:pt x="6853" y="56419"/>
                  <a:pt x="7195" y="56846"/>
                </a:cubicBezTo>
                <a:cubicBezTo>
                  <a:pt x="7536" y="57215"/>
                  <a:pt x="7991" y="57329"/>
                  <a:pt x="8503" y="57358"/>
                </a:cubicBezTo>
                <a:cubicBezTo>
                  <a:pt x="8417" y="58040"/>
                  <a:pt x="8446" y="58694"/>
                  <a:pt x="8417" y="59377"/>
                </a:cubicBezTo>
                <a:cubicBezTo>
                  <a:pt x="8361" y="59974"/>
                  <a:pt x="8190" y="60571"/>
                  <a:pt x="8076" y="61168"/>
                </a:cubicBezTo>
                <a:cubicBezTo>
                  <a:pt x="7906" y="61936"/>
                  <a:pt x="7678" y="62931"/>
                  <a:pt x="8190" y="63614"/>
                </a:cubicBezTo>
                <a:cubicBezTo>
                  <a:pt x="8223" y="63663"/>
                  <a:pt x="8275" y="63694"/>
                  <a:pt x="8330" y="63694"/>
                </a:cubicBezTo>
                <a:cubicBezTo>
                  <a:pt x="8369" y="63694"/>
                  <a:pt x="8410" y="63678"/>
                  <a:pt x="8446" y="63642"/>
                </a:cubicBezTo>
                <a:cubicBezTo>
                  <a:pt x="8901" y="63244"/>
                  <a:pt x="9100" y="62647"/>
                  <a:pt x="9185" y="62050"/>
                </a:cubicBezTo>
                <a:cubicBezTo>
                  <a:pt x="9384" y="63045"/>
                  <a:pt x="9754" y="63983"/>
                  <a:pt x="10294" y="64751"/>
                </a:cubicBezTo>
                <a:cubicBezTo>
                  <a:pt x="10331" y="64813"/>
                  <a:pt x="10395" y="64842"/>
                  <a:pt x="10459" y="64842"/>
                </a:cubicBezTo>
                <a:cubicBezTo>
                  <a:pt x="10544" y="64842"/>
                  <a:pt x="10632" y="64791"/>
                  <a:pt x="10664" y="64694"/>
                </a:cubicBezTo>
                <a:cubicBezTo>
                  <a:pt x="11005" y="63500"/>
                  <a:pt x="10664" y="62334"/>
                  <a:pt x="10294" y="61197"/>
                </a:cubicBezTo>
                <a:cubicBezTo>
                  <a:pt x="10095" y="60571"/>
                  <a:pt x="9868" y="59974"/>
                  <a:pt x="9754" y="59320"/>
                </a:cubicBezTo>
                <a:cubicBezTo>
                  <a:pt x="9583" y="58609"/>
                  <a:pt x="9640" y="58012"/>
                  <a:pt x="9726" y="57329"/>
                </a:cubicBezTo>
                <a:lnTo>
                  <a:pt x="9782" y="57329"/>
                </a:lnTo>
                <a:cubicBezTo>
                  <a:pt x="9697" y="58808"/>
                  <a:pt x="9981" y="60628"/>
                  <a:pt x="10835" y="61851"/>
                </a:cubicBezTo>
                <a:cubicBezTo>
                  <a:pt x="10875" y="61904"/>
                  <a:pt x="10940" y="61933"/>
                  <a:pt x="11005" y="61933"/>
                </a:cubicBezTo>
                <a:cubicBezTo>
                  <a:pt x="11076" y="61933"/>
                  <a:pt x="11146" y="61897"/>
                  <a:pt x="11176" y="61822"/>
                </a:cubicBezTo>
                <a:cubicBezTo>
                  <a:pt x="11204" y="62334"/>
                  <a:pt x="11318" y="62817"/>
                  <a:pt x="11688" y="63159"/>
                </a:cubicBezTo>
                <a:cubicBezTo>
                  <a:pt x="11725" y="63209"/>
                  <a:pt x="11779" y="63231"/>
                  <a:pt x="11835" y="63231"/>
                </a:cubicBezTo>
                <a:cubicBezTo>
                  <a:pt x="11906" y="63231"/>
                  <a:pt x="11981" y="63194"/>
                  <a:pt x="12029" y="63130"/>
                </a:cubicBezTo>
                <a:cubicBezTo>
                  <a:pt x="12626" y="62192"/>
                  <a:pt x="12541" y="60912"/>
                  <a:pt x="12455" y="59860"/>
                </a:cubicBezTo>
                <a:cubicBezTo>
                  <a:pt x="12455" y="59718"/>
                  <a:pt x="12427" y="59547"/>
                  <a:pt x="12427" y="59377"/>
                </a:cubicBezTo>
                <a:cubicBezTo>
                  <a:pt x="12882" y="59121"/>
                  <a:pt x="13109" y="58694"/>
                  <a:pt x="13280" y="58211"/>
                </a:cubicBezTo>
                <a:cubicBezTo>
                  <a:pt x="13299" y="58100"/>
                  <a:pt x="13197" y="58013"/>
                  <a:pt x="13107" y="58013"/>
                </a:cubicBezTo>
                <a:cubicBezTo>
                  <a:pt x="13060" y="58013"/>
                  <a:pt x="13016" y="58037"/>
                  <a:pt x="12996" y="58097"/>
                </a:cubicBezTo>
                <a:cubicBezTo>
                  <a:pt x="12854" y="58381"/>
                  <a:pt x="12655" y="58637"/>
                  <a:pt x="12427" y="58865"/>
                </a:cubicBezTo>
                <a:cubicBezTo>
                  <a:pt x="12285" y="58239"/>
                  <a:pt x="12256" y="57614"/>
                  <a:pt x="11972" y="57016"/>
                </a:cubicBezTo>
                <a:cubicBezTo>
                  <a:pt x="12882" y="56732"/>
                  <a:pt x="13536" y="56192"/>
                  <a:pt x="13081" y="55026"/>
                </a:cubicBezTo>
                <a:cubicBezTo>
                  <a:pt x="15100" y="54485"/>
                  <a:pt x="17005" y="53462"/>
                  <a:pt x="17830" y="51443"/>
                </a:cubicBezTo>
                <a:cubicBezTo>
                  <a:pt x="18370" y="50163"/>
                  <a:pt x="18484" y="48656"/>
                  <a:pt x="18598" y="47263"/>
                </a:cubicBezTo>
                <a:cubicBezTo>
                  <a:pt x="18740" y="45670"/>
                  <a:pt x="18683" y="44049"/>
                  <a:pt x="18484" y="42457"/>
                </a:cubicBezTo>
                <a:cubicBezTo>
                  <a:pt x="18200" y="40267"/>
                  <a:pt x="17460" y="38078"/>
                  <a:pt x="15839" y="36542"/>
                </a:cubicBezTo>
                <a:cubicBezTo>
                  <a:pt x="15100" y="35803"/>
                  <a:pt x="14219" y="35291"/>
                  <a:pt x="13280" y="34949"/>
                </a:cubicBezTo>
                <a:cubicBezTo>
                  <a:pt x="13195" y="34039"/>
                  <a:pt x="13621" y="32930"/>
                  <a:pt x="12711" y="32362"/>
                </a:cubicBezTo>
                <a:cubicBezTo>
                  <a:pt x="12598" y="32305"/>
                  <a:pt x="12512" y="32248"/>
                  <a:pt x="12399" y="32220"/>
                </a:cubicBezTo>
                <a:cubicBezTo>
                  <a:pt x="12626" y="31509"/>
                  <a:pt x="12655" y="30769"/>
                  <a:pt x="12370" y="30058"/>
                </a:cubicBezTo>
                <a:cubicBezTo>
                  <a:pt x="12057" y="29262"/>
                  <a:pt x="11290" y="28807"/>
                  <a:pt x="10436" y="28722"/>
                </a:cubicBezTo>
                <a:cubicBezTo>
                  <a:pt x="10436" y="26674"/>
                  <a:pt x="10181" y="24627"/>
                  <a:pt x="10095" y="22580"/>
                </a:cubicBezTo>
                <a:cubicBezTo>
                  <a:pt x="10038" y="20049"/>
                  <a:pt x="10294" y="17518"/>
                  <a:pt x="10294" y="14958"/>
                </a:cubicBezTo>
                <a:cubicBezTo>
                  <a:pt x="10294" y="10380"/>
                  <a:pt x="9953" y="5773"/>
                  <a:pt x="9640" y="1224"/>
                </a:cubicBezTo>
                <a:cubicBezTo>
                  <a:pt x="9498" y="939"/>
                  <a:pt x="9526" y="626"/>
                  <a:pt x="9669" y="370"/>
                </a:cubicBezTo>
                <a:cubicBezTo>
                  <a:pt x="9640" y="342"/>
                  <a:pt x="9612" y="342"/>
                  <a:pt x="9583" y="342"/>
                </a:cubicBezTo>
                <a:cubicBezTo>
                  <a:pt x="9583" y="285"/>
                  <a:pt x="9583" y="228"/>
                  <a:pt x="9555" y="171"/>
                </a:cubicBezTo>
                <a:cubicBezTo>
                  <a:pt x="9555" y="58"/>
                  <a:pt x="9470" y="1"/>
                  <a:pt x="9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
          <p:cNvSpPr/>
          <p:nvPr/>
        </p:nvSpPr>
        <p:spPr>
          <a:xfrm flipH="1">
            <a:off x="5464546" y="-52105"/>
            <a:ext cx="555910" cy="969863"/>
          </a:xfrm>
          <a:custGeom>
            <a:avLst/>
            <a:gdLst/>
            <a:ahLst/>
            <a:cxnLst/>
            <a:rect l="l" t="t" r="r" b="b"/>
            <a:pathLst>
              <a:path w="16694" h="29125" extrusionOk="0">
                <a:moveTo>
                  <a:pt x="11831" y="10038"/>
                </a:moveTo>
                <a:lnTo>
                  <a:pt x="11831" y="10038"/>
                </a:lnTo>
                <a:cubicBezTo>
                  <a:pt x="11944" y="10067"/>
                  <a:pt x="12087" y="10123"/>
                  <a:pt x="12200" y="10180"/>
                </a:cubicBezTo>
                <a:cubicBezTo>
                  <a:pt x="12343" y="10266"/>
                  <a:pt x="12485" y="10323"/>
                  <a:pt x="12598" y="10408"/>
                </a:cubicBezTo>
                <a:lnTo>
                  <a:pt x="11831" y="10038"/>
                </a:lnTo>
                <a:close/>
                <a:moveTo>
                  <a:pt x="4039" y="12228"/>
                </a:moveTo>
                <a:cubicBezTo>
                  <a:pt x="3726" y="12313"/>
                  <a:pt x="3385" y="12370"/>
                  <a:pt x="3044" y="12427"/>
                </a:cubicBezTo>
                <a:cubicBezTo>
                  <a:pt x="3044" y="12370"/>
                  <a:pt x="3072" y="12342"/>
                  <a:pt x="3072" y="12285"/>
                </a:cubicBezTo>
                <a:cubicBezTo>
                  <a:pt x="3385" y="12256"/>
                  <a:pt x="3726" y="12256"/>
                  <a:pt x="4039" y="12228"/>
                </a:cubicBezTo>
                <a:close/>
                <a:moveTo>
                  <a:pt x="4977" y="12683"/>
                </a:moveTo>
                <a:lnTo>
                  <a:pt x="4977" y="12683"/>
                </a:lnTo>
                <a:cubicBezTo>
                  <a:pt x="4892" y="12740"/>
                  <a:pt x="4807" y="12853"/>
                  <a:pt x="4750" y="12967"/>
                </a:cubicBezTo>
                <a:cubicBezTo>
                  <a:pt x="4608" y="12996"/>
                  <a:pt x="4437" y="13052"/>
                  <a:pt x="4295" y="13081"/>
                </a:cubicBezTo>
                <a:cubicBezTo>
                  <a:pt x="4295" y="13024"/>
                  <a:pt x="4323" y="12939"/>
                  <a:pt x="4352" y="12853"/>
                </a:cubicBezTo>
                <a:cubicBezTo>
                  <a:pt x="4579" y="12797"/>
                  <a:pt x="4778" y="12740"/>
                  <a:pt x="4977" y="12683"/>
                </a:cubicBezTo>
                <a:close/>
                <a:moveTo>
                  <a:pt x="2902" y="12569"/>
                </a:moveTo>
                <a:lnTo>
                  <a:pt x="2902" y="12569"/>
                </a:lnTo>
                <a:cubicBezTo>
                  <a:pt x="2873" y="12768"/>
                  <a:pt x="2873" y="12939"/>
                  <a:pt x="2873" y="13138"/>
                </a:cubicBezTo>
                <a:cubicBezTo>
                  <a:pt x="2731" y="13166"/>
                  <a:pt x="2589" y="13195"/>
                  <a:pt x="2447" y="13223"/>
                </a:cubicBezTo>
                <a:cubicBezTo>
                  <a:pt x="2447" y="13024"/>
                  <a:pt x="2447" y="12825"/>
                  <a:pt x="2475" y="12626"/>
                </a:cubicBezTo>
                <a:cubicBezTo>
                  <a:pt x="2617" y="12597"/>
                  <a:pt x="2759" y="12597"/>
                  <a:pt x="2902" y="12569"/>
                </a:cubicBezTo>
                <a:close/>
                <a:moveTo>
                  <a:pt x="4210" y="12910"/>
                </a:moveTo>
                <a:lnTo>
                  <a:pt x="4210" y="12910"/>
                </a:lnTo>
                <a:cubicBezTo>
                  <a:pt x="4181" y="12996"/>
                  <a:pt x="4153" y="13052"/>
                  <a:pt x="4124" y="13138"/>
                </a:cubicBezTo>
                <a:cubicBezTo>
                  <a:pt x="3982" y="13166"/>
                  <a:pt x="3840" y="13223"/>
                  <a:pt x="3669" y="13252"/>
                </a:cubicBezTo>
                <a:cubicBezTo>
                  <a:pt x="3698" y="13195"/>
                  <a:pt x="3698" y="13109"/>
                  <a:pt x="3726" y="13052"/>
                </a:cubicBezTo>
                <a:cubicBezTo>
                  <a:pt x="3868" y="12996"/>
                  <a:pt x="4039" y="12967"/>
                  <a:pt x="4210" y="12910"/>
                </a:cubicBezTo>
                <a:close/>
                <a:moveTo>
                  <a:pt x="2930" y="12285"/>
                </a:moveTo>
                <a:cubicBezTo>
                  <a:pt x="2930" y="12342"/>
                  <a:pt x="2902" y="12398"/>
                  <a:pt x="2902" y="12455"/>
                </a:cubicBezTo>
                <a:cubicBezTo>
                  <a:pt x="2759" y="12484"/>
                  <a:pt x="2617" y="12512"/>
                  <a:pt x="2475" y="12512"/>
                </a:cubicBezTo>
                <a:cubicBezTo>
                  <a:pt x="2475" y="12484"/>
                  <a:pt x="2475" y="12455"/>
                  <a:pt x="2503" y="12398"/>
                </a:cubicBezTo>
                <a:cubicBezTo>
                  <a:pt x="2503" y="12365"/>
                  <a:pt x="2474" y="12351"/>
                  <a:pt x="2450" y="12351"/>
                </a:cubicBezTo>
                <a:cubicBezTo>
                  <a:pt x="2433" y="12351"/>
                  <a:pt x="2418" y="12358"/>
                  <a:pt x="2418" y="12370"/>
                </a:cubicBezTo>
                <a:cubicBezTo>
                  <a:pt x="2390" y="12427"/>
                  <a:pt x="2390" y="12484"/>
                  <a:pt x="2390" y="12541"/>
                </a:cubicBezTo>
                <a:cubicBezTo>
                  <a:pt x="2162" y="12569"/>
                  <a:pt x="1963" y="12569"/>
                  <a:pt x="1764" y="12569"/>
                </a:cubicBezTo>
                <a:cubicBezTo>
                  <a:pt x="1707" y="12569"/>
                  <a:pt x="1707" y="12683"/>
                  <a:pt x="1764" y="12683"/>
                </a:cubicBezTo>
                <a:cubicBezTo>
                  <a:pt x="1963" y="12683"/>
                  <a:pt x="2162" y="12654"/>
                  <a:pt x="2361" y="12626"/>
                </a:cubicBezTo>
                <a:lnTo>
                  <a:pt x="2361" y="12626"/>
                </a:lnTo>
                <a:cubicBezTo>
                  <a:pt x="2333" y="12711"/>
                  <a:pt x="2333" y="12797"/>
                  <a:pt x="2333" y="12882"/>
                </a:cubicBezTo>
                <a:cubicBezTo>
                  <a:pt x="2304" y="12853"/>
                  <a:pt x="2304" y="12825"/>
                  <a:pt x="2304" y="12825"/>
                </a:cubicBezTo>
                <a:cubicBezTo>
                  <a:pt x="2293" y="12803"/>
                  <a:pt x="2274" y="12794"/>
                  <a:pt x="2255" y="12794"/>
                </a:cubicBezTo>
                <a:cubicBezTo>
                  <a:pt x="2223" y="12794"/>
                  <a:pt x="2191" y="12818"/>
                  <a:pt x="2191" y="12853"/>
                </a:cubicBezTo>
                <a:cubicBezTo>
                  <a:pt x="2191" y="12996"/>
                  <a:pt x="2191" y="13138"/>
                  <a:pt x="2162" y="13280"/>
                </a:cubicBezTo>
                <a:cubicBezTo>
                  <a:pt x="2162" y="13280"/>
                  <a:pt x="2134" y="13308"/>
                  <a:pt x="2105" y="13308"/>
                </a:cubicBezTo>
                <a:cubicBezTo>
                  <a:pt x="1906" y="12996"/>
                  <a:pt x="1707" y="12683"/>
                  <a:pt x="1537" y="12342"/>
                </a:cubicBezTo>
                <a:cubicBezTo>
                  <a:pt x="1992" y="12313"/>
                  <a:pt x="2475" y="12313"/>
                  <a:pt x="2930" y="12285"/>
                </a:cubicBezTo>
                <a:close/>
                <a:moveTo>
                  <a:pt x="3584" y="13081"/>
                </a:moveTo>
                <a:cubicBezTo>
                  <a:pt x="3584" y="13166"/>
                  <a:pt x="3556" y="13223"/>
                  <a:pt x="3556" y="13308"/>
                </a:cubicBezTo>
                <a:cubicBezTo>
                  <a:pt x="3385" y="13337"/>
                  <a:pt x="3214" y="13394"/>
                  <a:pt x="3044" y="13451"/>
                </a:cubicBezTo>
                <a:cubicBezTo>
                  <a:pt x="3015" y="13365"/>
                  <a:pt x="3015" y="13308"/>
                  <a:pt x="3015" y="13223"/>
                </a:cubicBezTo>
                <a:cubicBezTo>
                  <a:pt x="3214" y="13166"/>
                  <a:pt x="3413" y="13138"/>
                  <a:pt x="3584" y="13081"/>
                </a:cubicBezTo>
                <a:close/>
                <a:moveTo>
                  <a:pt x="4693" y="13081"/>
                </a:moveTo>
                <a:cubicBezTo>
                  <a:pt x="4665" y="13195"/>
                  <a:pt x="4636" y="13337"/>
                  <a:pt x="4608" y="13451"/>
                </a:cubicBezTo>
                <a:cubicBezTo>
                  <a:pt x="4466" y="13479"/>
                  <a:pt x="4323" y="13536"/>
                  <a:pt x="4181" y="13564"/>
                </a:cubicBezTo>
                <a:cubicBezTo>
                  <a:pt x="4210" y="13451"/>
                  <a:pt x="4238" y="13337"/>
                  <a:pt x="4266" y="13223"/>
                </a:cubicBezTo>
                <a:cubicBezTo>
                  <a:pt x="4409" y="13166"/>
                  <a:pt x="4551" y="13138"/>
                  <a:pt x="4693" y="13081"/>
                </a:cubicBezTo>
                <a:close/>
                <a:moveTo>
                  <a:pt x="2873" y="13252"/>
                </a:moveTo>
                <a:cubicBezTo>
                  <a:pt x="2873" y="13337"/>
                  <a:pt x="2873" y="13422"/>
                  <a:pt x="2873" y="13479"/>
                </a:cubicBezTo>
                <a:cubicBezTo>
                  <a:pt x="2731" y="13507"/>
                  <a:pt x="2617" y="13564"/>
                  <a:pt x="2475" y="13593"/>
                </a:cubicBezTo>
                <a:cubicBezTo>
                  <a:pt x="2475" y="13507"/>
                  <a:pt x="2447" y="13422"/>
                  <a:pt x="2447" y="13337"/>
                </a:cubicBezTo>
                <a:cubicBezTo>
                  <a:pt x="2589" y="13308"/>
                  <a:pt x="2731" y="13280"/>
                  <a:pt x="2873" y="13252"/>
                </a:cubicBezTo>
                <a:close/>
                <a:moveTo>
                  <a:pt x="4096" y="13280"/>
                </a:moveTo>
                <a:lnTo>
                  <a:pt x="4096" y="13280"/>
                </a:lnTo>
                <a:cubicBezTo>
                  <a:pt x="4067" y="13365"/>
                  <a:pt x="4067" y="13479"/>
                  <a:pt x="4067" y="13593"/>
                </a:cubicBezTo>
                <a:cubicBezTo>
                  <a:pt x="3925" y="13621"/>
                  <a:pt x="3755" y="13678"/>
                  <a:pt x="3612" y="13706"/>
                </a:cubicBezTo>
                <a:cubicBezTo>
                  <a:pt x="3641" y="13593"/>
                  <a:pt x="3641" y="13507"/>
                  <a:pt x="3669" y="13394"/>
                </a:cubicBezTo>
                <a:cubicBezTo>
                  <a:pt x="3812" y="13365"/>
                  <a:pt x="3954" y="13308"/>
                  <a:pt x="4096" y="13280"/>
                </a:cubicBezTo>
                <a:close/>
                <a:moveTo>
                  <a:pt x="3527" y="13422"/>
                </a:moveTo>
                <a:cubicBezTo>
                  <a:pt x="3527" y="13536"/>
                  <a:pt x="3499" y="13621"/>
                  <a:pt x="3499" y="13735"/>
                </a:cubicBezTo>
                <a:cubicBezTo>
                  <a:pt x="3357" y="13763"/>
                  <a:pt x="3186" y="13792"/>
                  <a:pt x="3044" y="13820"/>
                </a:cubicBezTo>
                <a:cubicBezTo>
                  <a:pt x="3044" y="13735"/>
                  <a:pt x="3044" y="13650"/>
                  <a:pt x="3044" y="13564"/>
                </a:cubicBezTo>
                <a:cubicBezTo>
                  <a:pt x="3214" y="13536"/>
                  <a:pt x="3357" y="13479"/>
                  <a:pt x="3527" y="13422"/>
                </a:cubicBezTo>
                <a:close/>
                <a:moveTo>
                  <a:pt x="2873" y="13593"/>
                </a:moveTo>
                <a:cubicBezTo>
                  <a:pt x="2873" y="13678"/>
                  <a:pt x="2873" y="13763"/>
                  <a:pt x="2902" y="13820"/>
                </a:cubicBezTo>
                <a:cubicBezTo>
                  <a:pt x="2759" y="13849"/>
                  <a:pt x="2646" y="13849"/>
                  <a:pt x="2503" y="13877"/>
                </a:cubicBezTo>
                <a:cubicBezTo>
                  <a:pt x="2503" y="13820"/>
                  <a:pt x="2503" y="13763"/>
                  <a:pt x="2503" y="13706"/>
                </a:cubicBezTo>
                <a:cubicBezTo>
                  <a:pt x="2617" y="13678"/>
                  <a:pt x="2759" y="13621"/>
                  <a:pt x="2873" y="13593"/>
                </a:cubicBezTo>
                <a:close/>
                <a:moveTo>
                  <a:pt x="5461" y="13394"/>
                </a:moveTo>
                <a:lnTo>
                  <a:pt x="5461" y="13394"/>
                </a:lnTo>
                <a:cubicBezTo>
                  <a:pt x="5432" y="13536"/>
                  <a:pt x="5432" y="13706"/>
                  <a:pt x="5404" y="13849"/>
                </a:cubicBezTo>
                <a:cubicBezTo>
                  <a:pt x="5176" y="13849"/>
                  <a:pt x="4949" y="13849"/>
                  <a:pt x="4721" y="13877"/>
                </a:cubicBezTo>
                <a:cubicBezTo>
                  <a:pt x="4721" y="13763"/>
                  <a:pt x="4750" y="13650"/>
                  <a:pt x="4750" y="13536"/>
                </a:cubicBezTo>
                <a:cubicBezTo>
                  <a:pt x="4977" y="13479"/>
                  <a:pt x="5233" y="13422"/>
                  <a:pt x="5461" y="13394"/>
                </a:cubicBezTo>
                <a:close/>
                <a:moveTo>
                  <a:pt x="4608" y="13564"/>
                </a:moveTo>
                <a:cubicBezTo>
                  <a:pt x="4579" y="13678"/>
                  <a:pt x="4579" y="13792"/>
                  <a:pt x="4579" y="13877"/>
                </a:cubicBezTo>
                <a:cubicBezTo>
                  <a:pt x="4437" y="13906"/>
                  <a:pt x="4295" y="13906"/>
                  <a:pt x="4181" y="13934"/>
                </a:cubicBezTo>
                <a:cubicBezTo>
                  <a:pt x="4181" y="13849"/>
                  <a:pt x="4181" y="13763"/>
                  <a:pt x="4181" y="13678"/>
                </a:cubicBezTo>
                <a:cubicBezTo>
                  <a:pt x="4323" y="13650"/>
                  <a:pt x="4466" y="13621"/>
                  <a:pt x="4608" y="13564"/>
                </a:cubicBezTo>
                <a:close/>
                <a:moveTo>
                  <a:pt x="4039" y="13706"/>
                </a:moveTo>
                <a:cubicBezTo>
                  <a:pt x="4039" y="13792"/>
                  <a:pt x="4039" y="13877"/>
                  <a:pt x="4039" y="13962"/>
                </a:cubicBezTo>
                <a:cubicBezTo>
                  <a:pt x="3897" y="13962"/>
                  <a:pt x="3755" y="13991"/>
                  <a:pt x="3584" y="14019"/>
                </a:cubicBezTo>
                <a:cubicBezTo>
                  <a:pt x="3612" y="13962"/>
                  <a:pt x="3612" y="13877"/>
                  <a:pt x="3612" y="13820"/>
                </a:cubicBezTo>
                <a:cubicBezTo>
                  <a:pt x="3755" y="13792"/>
                  <a:pt x="3897" y="13735"/>
                  <a:pt x="4039" y="13706"/>
                </a:cubicBezTo>
                <a:close/>
                <a:moveTo>
                  <a:pt x="3499" y="13849"/>
                </a:moveTo>
                <a:cubicBezTo>
                  <a:pt x="3470" y="13906"/>
                  <a:pt x="3470" y="13991"/>
                  <a:pt x="3470" y="14048"/>
                </a:cubicBezTo>
                <a:cubicBezTo>
                  <a:pt x="3328" y="14076"/>
                  <a:pt x="3214" y="14105"/>
                  <a:pt x="3072" y="14133"/>
                </a:cubicBezTo>
                <a:cubicBezTo>
                  <a:pt x="3072" y="14076"/>
                  <a:pt x="3072" y="13991"/>
                  <a:pt x="3044" y="13906"/>
                </a:cubicBezTo>
                <a:cubicBezTo>
                  <a:pt x="3186" y="13906"/>
                  <a:pt x="3357" y="13877"/>
                  <a:pt x="3499" y="13849"/>
                </a:cubicBezTo>
                <a:close/>
                <a:moveTo>
                  <a:pt x="2902" y="13934"/>
                </a:moveTo>
                <a:cubicBezTo>
                  <a:pt x="2902" y="14019"/>
                  <a:pt x="2930" y="14105"/>
                  <a:pt x="2930" y="14190"/>
                </a:cubicBezTo>
                <a:cubicBezTo>
                  <a:pt x="2845" y="14190"/>
                  <a:pt x="2788" y="14218"/>
                  <a:pt x="2702" y="14247"/>
                </a:cubicBezTo>
                <a:cubicBezTo>
                  <a:pt x="2646" y="14161"/>
                  <a:pt x="2589" y="14048"/>
                  <a:pt x="2532" y="13962"/>
                </a:cubicBezTo>
                <a:cubicBezTo>
                  <a:pt x="2646" y="13962"/>
                  <a:pt x="2788" y="13962"/>
                  <a:pt x="2902" y="13934"/>
                </a:cubicBezTo>
                <a:close/>
                <a:moveTo>
                  <a:pt x="4579" y="13991"/>
                </a:moveTo>
                <a:cubicBezTo>
                  <a:pt x="4579" y="14105"/>
                  <a:pt x="4579" y="14218"/>
                  <a:pt x="4579" y="14304"/>
                </a:cubicBezTo>
                <a:lnTo>
                  <a:pt x="4181" y="14304"/>
                </a:lnTo>
                <a:cubicBezTo>
                  <a:pt x="4181" y="14218"/>
                  <a:pt x="4153" y="14133"/>
                  <a:pt x="4153" y="14048"/>
                </a:cubicBezTo>
                <a:cubicBezTo>
                  <a:pt x="4295" y="14019"/>
                  <a:pt x="4437" y="14019"/>
                  <a:pt x="4579" y="13991"/>
                </a:cubicBezTo>
                <a:close/>
                <a:moveTo>
                  <a:pt x="4039" y="14076"/>
                </a:moveTo>
                <a:cubicBezTo>
                  <a:pt x="4039" y="14161"/>
                  <a:pt x="4039" y="14247"/>
                  <a:pt x="4039" y="14304"/>
                </a:cubicBezTo>
                <a:cubicBezTo>
                  <a:pt x="3897" y="14332"/>
                  <a:pt x="3726" y="14332"/>
                  <a:pt x="3584" y="14332"/>
                </a:cubicBezTo>
                <a:cubicBezTo>
                  <a:pt x="3584" y="14275"/>
                  <a:pt x="3584" y="14218"/>
                  <a:pt x="3584" y="14133"/>
                </a:cubicBezTo>
                <a:cubicBezTo>
                  <a:pt x="3726" y="14105"/>
                  <a:pt x="3897" y="14076"/>
                  <a:pt x="4039" y="14076"/>
                </a:cubicBezTo>
                <a:close/>
                <a:moveTo>
                  <a:pt x="5404" y="13962"/>
                </a:moveTo>
                <a:cubicBezTo>
                  <a:pt x="5404" y="14076"/>
                  <a:pt x="5404" y="14218"/>
                  <a:pt x="5404" y="14332"/>
                </a:cubicBezTo>
                <a:cubicBezTo>
                  <a:pt x="5176" y="14332"/>
                  <a:pt x="4949" y="14332"/>
                  <a:pt x="4721" y="14304"/>
                </a:cubicBezTo>
                <a:cubicBezTo>
                  <a:pt x="4721" y="14218"/>
                  <a:pt x="4721" y="14105"/>
                  <a:pt x="4721" y="13991"/>
                </a:cubicBezTo>
                <a:cubicBezTo>
                  <a:pt x="4949" y="13962"/>
                  <a:pt x="5176" y="13962"/>
                  <a:pt x="5404" y="13962"/>
                </a:cubicBezTo>
                <a:close/>
                <a:moveTo>
                  <a:pt x="3470" y="14161"/>
                </a:moveTo>
                <a:cubicBezTo>
                  <a:pt x="3470" y="14218"/>
                  <a:pt x="3470" y="14275"/>
                  <a:pt x="3470" y="14332"/>
                </a:cubicBezTo>
                <a:cubicBezTo>
                  <a:pt x="3357" y="14361"/>
                  <a:pt x="3214" y="14361"/>
                  <a:pt x="3101" y="14361"/>
                </a:cubicBezTo>
                <a:cubicBezTo>
                  <a:pt x="3101" y="14332"/>
                  <a:pt x="3101" y="14304"/>
                  <a:pt x="3101" y="14247"/>
                </a:cubicBezTo>
                <a:cubicBezTo>
                  <a:pt x="3214" y="14218"/>
                  <a:pt x="3328" y="14190"/>
                  <a:pt x="3470" y="14161"/>
                </a:cubicBezTo>
                <a:close/>
                <a:moveTo>
                  <a:pt x="2930" y="14304"/>
                </a:moveTo>
                <a:cubicBezTo>
                  <a:pt x="2930" y="14332"/>
                  <a:pt x="2958" y="14361"/>
                  <a:pt x="2958" y="14389"/>
                </a:cubicBezTo>
                <a:lnTo>
                  <a:pt x="2759" y="14389"/>
                </a:lnTo>
                <a:cubicBezTo>
                  <a:pt x="2759" y="14389"/>
                  <a:pt x="2759" y="14361"/>
                  <a:pt x="2759" y="14332"/>
                </a:cubicBezTo>
                <a:cubicBezTo>
                  <a:pt x="2816" y="14332"/>
                  <a:pt x="2873" y="14304"/>
                  <a:pt x="2930" y="14304"/>
                </a:cubicBezTo>
                <a:close/>
                <a:moveTo>
                  <a:pt x="3157" y="14872"/>
                </a:moveTo>
                <a:cubicBezTo>
                  <a:pt x="3271" y="14872"/>
                  <a:pt x="3385" y="14901"/>
                  <a:pt x="3470" y="14901"/>
                </a:cubicBezTo>
                <a:cubicBezTo>
                  <a:pt x="3385" y="14929"/>
                  <a:pt x="3271" y="14929"/>
                  <a:pt x="3186" y="14958"/>
                </a:cubicBezTo>
                <a:cubicBezTo>
                  <a:pt x="3186" y="14929"/>
                  <a:pt x="3186" y="14901"/>
                  <a:pt x="3157" y="14872"/>
                </a:cubicBezTo>
                <a:close/>
                <a:moveTo>
                  <a:pt x="2702" y="14816"/>
                </a:moveTo>
                <a:cubicBezTo>
                  <a:pt x="2816" y="14816"/>
                  <a:pt x="2902" y="14844"/>
                  <a:pt x="3015" y="14844"/>
                </a:cubicBezTo>
                <a:cubicBezTo>
                  <a:pt x="3015" y="14901"/>
                  <a:pt x="3044" y="14958"/>
                  <a:pt x="3044" y="14986"/>
                </a:cubicBezTo>
                <a:cubicBezTo>
                  <a:pt x="2958" y="15015"/>
                  <a:pt x="2873" y="15043"/>
                  <a:pt x="2788" y="15043"/>
                </a:cubicBezTo>
                <a:cubicBezTo>
                  <a:pt x="2759" y="14958"/>
                  <a:pt x="2731" y="14901"/>
                  <a:pt x="2702" y="14816"/>
                </a:cubicBezTo>
                <a:close/>
                <a:moveTo>
                  <a:pt x="2589" y="14844"/>
                </a:moveTo>
                <a:cubicBezTo>
                  <a:pt x="2589" y="14901"/>
                  <a:pt x="2617" y="14929"/>
                  <a:pt x="2617" y="14958"/>
                </a:cubicBezTo>
                <a:cubicBezTo>
                  <a:pt x="2617" y="14986"/>
                  <a:pt x="2646" y="15043"/>
                  <a:pt x="2646" y="15071"/>
                </a:cubicBezTo>
                <a:cubicBezTo>
                  <a:pt x="2560" y="15100"/>
                  <a:pt x="2475" y="15100"/>
                  <a:pt x="2390" y="15128"/>
                </a:cubicBezTo>
                <a:cubicBezTo>
                  <a:pt x="2390" y="15071"/>
                  <a:pt x="2390" y="15043"/>
                  <a:pt x="2390" y="14986"/>
                </a:cubicBezTo>
                <a:cubicBezTo>
                  <a:pt x="2447" y="14958"/>
                  <a:pt x="2532" y="14901"/>
                  <a:pt x="2589" y="14844"/>
                </a:cubicBezTo>
                <a:close/>
                <a:moveTo>
                  <a:pt x="4210" y="14958"/>
                </a:moveTo>
                <a:lnTo>
                  <a:pt x="4210" y="14958"/>
                </a:lnTo>
                <a:cubicBezTo>
                  <a:pt x="4352" y="14986"/>
                  <a:pt x="4494" y="14986"/>
                  <a:pt x="4636" y="14986"/>
                </a:cubicBezTo>
                <a:cubicBezTo>
                  <a:pt x="4665" y="15157"/>
                  <a:pt x="4665" y="15299"/>
                  <a:pt x="4693" y="15441"/>
                </a:cubicBezTo>
                <a:cubicBezTo>
                  <a:pt x="4551" y="15470"/>
                  <a:pt x="4437" y="15498"/>
                  <a:pt x="4295" y="15526"/>
                </a:cubicBezTo>
                <a:cubicBezTo>
                  <a:pt x="4266" y="15356"/>
                  <a:pt x="4238" y="15157"/>
                  <a:pt x="4210" y="14958"/>
                </a:cubicBezTo>
                <a:close/>
                <a:moveTo>
                  <a:pt x="4096" y="14958"/>
                </a:moveTo>
                <a:cubicBezTo>
                  <a:pt x="4124" y="15157"/>
                  <a:pt x="4153" y="15356"/>
                  <a:pt x="4181" y="15555"/>
                </a:cubicBezTo>
                <a:cubicBezTo>
                  <a:pt x="3982" y="15583"/>
                  <a:pt x="3812" y="15612"/>
                  <a:pt x="3612" y="15612"/>
                </a:cubicBezTo>
                <a:cubicBezTo>
                  <a:pt x="3584" y="15413"/>
                  <a:pt x="3584" y="15242"/>
                  <a:pt x="3584" y="15043"/>
                </a:cubicBezTo>
                <a:cubicBezTo>
                  <a:pt x="3726" y="15015"/>
                  <a:pt x="3868" y="14986"/>
                  <a:pt x="4011" y="14958"/>
                </a:cubicBezTo>
                <a:close/>
                <a:moveTo>
                  <a:pt x="3470" y="15043"/>
                </a:moveTo>
                <a:cubicBezTo>
                  <a:pt x="3499" y="15185"/>
                  <a:pt x="3499" y="15299"/>
                  <a:pt x="3499" y="15441"/>
                </a:cubicBezTo>
                <a:cubicBezTo>
                  <a:pt x="3527" y="15498"/>
                  <a:pt x="3527" y="15555"/>
                  <a:pt x="3527" y="15612"/>
                </a:cubicBezTo>
                <a:cubicBezTo>
                  <a:pt x="3442" y="15640"/>
                  <a:pt x="3385" y="15640"/>
                  <a:pt x="3300" y="15640"/>
                </a:cubicBezTo>
                <a:cubicBezTo>
                  <a:pt x="3271" y="15470"/>
                  <a:pt x="3243" y="15299"/>
                  <a:pt x="3214" y="15100"/>
                </a:cubicBezTo>
                <a:cubicBezTo>
                  <a:pt x="3300" y="15100"/>
                  <a:pt x="3385" y="15071"/>
                  <a:pt x="3470" y="15043"/>
                </a:cubicBezTo>
                <a:close/>
                <a:moveTo>
                  <a:pt x="3072" y="15128"/>
                </a:moveTo>
                <a:cubicBezTo>
                  <a:pt x="3101" y="15299"/>
                  <a:pt x="3129" y="15470"/>
                  <a:pt x="3157" y="15640"/>
                </a:cubicBezTo>
                <a:cubicBezTo>
                  <a:pt x="3101" y="15640"/>
                  <a:pt x="3015" y="15669"/>
                  <a:pt x="2958" y="15669"/>
                </a:cubicBezTo>
                <a:cubicBezTo>
                  <a:pt x="2902" y="15498"/>
                  <a:pt x="2845" y="15356"/>
                  <a:pt x="2816" y="15185"/>
                </a:cubicBezTo>
                <a:cubicBezTo>
                  <a:pt x="2902" y="15185"/>
                  <a:pt x="2987" y="15157"/>
                  <a:pt x="3072" y="15128"/>
                </a:cubicBezTo>
                <a:close/>
                <a:moveTo>
                  <a:pt x="2702" y="15214"/>
                </a:moveTo>
                <a:cubicBezTo>
                  <a:pt x="2731" y="15356"/>
                  <a:pt x="2788" y="15526"/>
                  <a:pt x="2816" y="15669"/>
                </a:cubicBezTo>
                <a:cubicBezTo>
                  <a:pt x="2702" y="15669"/>
                  <a:pt x="2589" y="15697"/>
                  <a:pt x="2447" y="15697"/>
                </a:cubicBezTo>
                <a:cubicBezTo>
                  <a:pt x="2447" y="15555"/>
                  <a:pt x="2418" y="15413"/>
                  <a:pt x="2418" y="15271"/>
                </a:cubicBezTo>
                <a:cubicBezTo>
                  <a:pt x="2503" y="15242"/>
                  <a:pt x="2589" y="15242"/>
                  <a:pt x="2702" y="15214"/>
                </a:cubicBezTo>
                <a:close/>
                <a:moveTo>
                  <a:pt x="3101" y="15782"/>
                </a:moveTo>
                <a:cubicBezTo>
                  <a:pt x="3101" y="15868"/>
                  <a:pt x="3072" y="15953"/>
                  <a:pt x="3072" y="16038"/>
                </a:cubicBezTo>
                <a:cubicBezTo>
                  <a:pt x="3044" y="15953"/>
                  <a:pt x="3015" y="15868"/>
                  <a:pt x="2987" y="15782"/>
                </a:cubicBezTo>
                <a:close/>
                <a:moveTo>
                  <a:pt x="4778" y="14986"/>
                </a:moveTo>
                <a:lnTo>
                  <a:pt x="4778" y="14986"/>
                </a:lnTo>
                <a:cubicBezTo>
                  <a:pt x="5006" y="15015"/>
                  <a:pt x="5233" y="15015"/>
                  <a:pt x="5461" y="15043"/>
                </a:cubicBezTo>
                <a:cubicBezTo>
                  <a:pt x="5489" y="15413"/>
                  <a:pt x="5546" y="15811"/>
                  <a:pt x="5603" y="16180"/>
                </a:cubicBezTo>
                <a:lnTo>
                  <a:pt x="4921" y="16180"/>
                </a:lnTo>
                <a:cubicBezTo>
                  <a:pt x="4892" y="15953"/>
                  <a:pt x="4864" y="15725"/>
                  <a:pt x="4835" y="15498"/>
                </a:cubicBezTo>
                <a:cubicBezTo>
                  <a:pt x="4864" y="15498"/>
                  <a:pt x="4892" y="15470"/>
                  <a:pt x="4921" y="15470"/>
                </a:cubicBezTo>
                <a:cubicBezTo>
                  <a:pt x="4969" y="15445"/>
                  <a:pt x="4955" y="15379"/>
                  <a:pt x="4914" y="15379"/>
                </a:cubicBezTo>
                <a:cubicBezTo>
                  <a:pt x="4907" y="15379"/>
                  <a:pt x="4900" y="15380"/>
                  <a:pt x="4892" y="15384"/>
                </a:cubicBezTo>
                <a:cubicBezTo>
                  <a:pt x="4864" y="15384"/>
                  <a:pt x="4835" y="15384"/>
                  <a:pt x="4807" y="15413"/>
                </a:cubicBezTo>
                <a:cubicBezTo>
                  <a:pt x="4807" y="15271"/>
                  <a:pt x="4778" y="15128"/>
                  <a:pt x="4778" y="14986"/>
                </a:cubicBezTo>
                <a:close/>
                <a:moveTo>
                  <a:pt x="4693" y="15555"/>
                </a:moveTo>
                <a:cubicBezTo>
                  <a:pt x="4721" y="15754"/>
                  <a:pt x="4778" y="15981"/>
                  <a:pt x="4807" y="16209"/>
                </a:cubicBezTo>
                <a:lnTo>
                  <a:pt x="4494" y="16209"/>
                </a:lnTo>
                <a:cubicBezTo>
                  <a:pt x="4466" y="16180"/>
                  <a:pt x="4437" y="16180"/>
                  <a:pt x="4409" y="16180"/>
                </a:cubicBezTo>
                <a:cubicBezTo>
                  <a:pt x="4380" y="16010"/>
                  <a:pt x="4352" y="15811"/>
                  <a:pt x="4323" y="15640"/>
                </a:cubicBezTo>
                <a:cubicBezTo>
                  <a:pt x="4437" y="15612"/>
                  <a:pt x="4579" y="15583"/>
                  <a:pt x="4693" y="15555"/>
                </a:cubicBezTo>
                <a:close/>
                <a:moveTo>
                  <a:pt x="4210" y="15669"/>
                </a:moveTo>
                <a:cubicBezTo>
                  <a:pt x="4238" y="15839"/>
                  <a:pt x="4266" y="16038"/>
                  <a:pt x="4323" y="16237"/>
                </a:cubicBezTo>
                <a:cubicBezTo>
                  <a:pt x="4124" y="16266"/>
                  <a:pt x="3897" y="16266"/>
                  <a:pt x="3698" y="16294"/>
                </a:cubicBezTo>
                <a:cubicBezTo>
                  <a:pt x="3669" y="16124"/>
                  <a:pt x="3641" y="15925"/>
                  <a:pt x="3641" y="15725"/>
                </a:cubicBezTo>
                <a:cubicBezTo>
                  <a:pt x="3812" y="15725"/>
                  <a:pt x="4011" y="15697"/>
                  <a:pt x="4210" y="15669"/>
                </a:cubicBezTo>
                <a:close/>
                <a:moveTo>
                  <a:pt x="3527" y="15725"/>
                </a:moveTo>
                <a:cubicBezTo>
                  <a:pt x="3556" y="15925"/>
                  <a:pt x="3584" y="16124"/>
                  <a:pt x="3612" y="16323"/>
                </a:cubicBezTo>
                <a:lnTo>
                  <a:pt x="3527" y="16323"/>
                </a:lnTo>
                <a:cubicBezTo>
                  <a:pt x="3556" y="16209"/>
                  <a:pt x="3556" y="16124"/>
                  <a:pt x="3556" y="16010"/>
                </a:cubicBezTo>
                <a:cubicBezTo>
                  <a:pt x="3570" y="15967"/>
                  <a:pt x="3541" y="15946"/>
                  <a:pt x="3509" y="15946"/>
                </a:cubicBezTo>
                <a:cubicBezTo>
                  <a:pt x="3477" y="15946"/>
                  <a:pt x="3442" y="15967"/>
                  <a:pt x="3442" y="16010"/>
                </a:cubicBezTo>
                <a:cubicBezTo>
                  <a:pt x="3442" y="16067"/>
                  <a:pt x="3442" y="16124"/>
                  <a:pt x="3413" y="16209"/>
                </a:cubicBezTo>
                <a:cubicBezTo>
                  <a:pt x="3385" y="16038"/>
                  <a:pt x="3357" y="15896"/>
                  <a:pt x="3328" y="15754"/>
                </a:cubicBezTo>
                <a:cubicBezTo>
                  <a:pt x="3413" y="15754"/>
                  <a:pt x="3470" y="15754"/>
                  <a:pt x="3527" y="15725"/>
                </a:cubicBezTo>
                <a:close/>
                <a:moveTo>
                  <a:pt x="3214" y="15811"/>
                </a:moveTo>
                <a:cubicBezTo>
                  <a:pt x="3243" y="16010"/>
                  <a:pt x="3300" y="16180"/>
                  <a:pt x="3357" y="16351"/>
                </a:cubicBezTo>
                <a:cubicBezTo>
                  <a:pt x="3300" y="16351"/>
                  <a:pt x="3243" y="16380"/>
                  <a:pt x="3186" y="16380"/>
                </a:cubicBezTo>
                <a:cubicBezTo>
                  <a:pt x="3186" y="16351"/>
                  <a:pt x="3186" y="16323"/>
                  <a:pt x="3157" y="16294"/>
                </a:cubicBezTo>
                <a:cubicBezTo>
                  <a:pt x="3186" y="16152"/>
                  <a:pt x="3186" y="15981"/>
                  <a:pt x="3214" y="15811"/>
                </a:cubicBezTo>
                <a:close/>
                <a:moveTo>
                  <a:pt x="7707" y="15100"/>
                </a:moveTo>
                <a:lnTo>
                  <a:pt x="8361" y="15128"/>
                </a:lnTo>
                <a:cubicBezTo>
                  <a:pt x="8219" y="15555"/>
                  <a:pt x="8105" y="15981"/>
                  <a:pt x="7992" y="16408"/>
                </a:cubicBezTo>
                <a:lnTo>
                  <a:pt x="7451" y="16408"/>
                </a:lnTo>
                <a:cubicBezTo>
                  <a:pt x="7565" y="15981"/>
                  <a:pt x="7650" y="15526"/>
                  <a:pt x="7707" y="15100"/>
                </a:cubicBezTo>
                <a:close/>
                <a:moveTo>
                  <a:pt x="6797" y="15071"/>
                </a:moveTo>
                <a:cubicBezTo>
                  <a:pt x="7053" y="15071"/>
                  <a:pt x="7309" y="15071"/>
                  <a:pt x="7565" y="15100"/>
                </a:cubicBezTo>
                <a:cubicBezTo>
                  <a:pt x="7508" y="15526"/>
                  <a:pt x="7423" y="15981"/>
                  <a:pt x="7338" y="16436"/>
                </a:cubicBezTo>
                <a:lnTo>
                  <a:pt x="6797" y="16436"/>
                </a:lnTo>
                <a:cubicBezTo>
                  <a:pt x="6797" y="15981"/>
                  <a:pt x="6797" y="15526"/>
                  <a:pt x="6797" y="15071"/>
                </a:cubicBezTo>
                <a:close/>
                <a:moveTo>
                  <a:pt x="2873" y="15782"/>
                </a:moveTo>
                <a:cubicBezTo>
                  <a:pt x="2930" y="15981"/>
                  <a:pt x="2987" y="16152"/>
                  <a:pt x="3044" y="16323"/>
                </a:cubicBezTo>
                <a:cubicBezTo>
                  <a:pt x="3044" y="16351"/>
                  <a:pt x="3044" y="16380"/>
                  <a:pt x="3044" y="16408"/>
                </a:cubicBezTo>
                <a:cubicBezTo>
                  <a:pt x="2902" y="16436"/>
                  <a:pt x="2759" y="16436"/>
                  <a:pt x="2617" y="16465"/>
                </a:cubicBezTo>
                <a:cubicBezTo>
                  <a:pt x="2617" y="16380"/>
                  <a:pt x="2617" y="16323"/>
                  <a:pt x="2617" y="16237"/>
                </a:cubicBezTo>
                <a:cubicBezTo>
                  <a:pt x="2617" y="16204"/>
                  <a:pt x="2598" y="16190"/>
                  <a:pt x="2576" y="16190"/>
                </a:cubicBezTo>
                <a:cubicBezTo>
                  <a:pt x="2560" y="16190"/>
                  <a:pt x="2544" y="16197"/>
                  <a:pt x="2532" y="16209"/>
                </a:cubicBezTo>
                <a:cubicBezTo>
                  <a:pt x="2503" y="16095"/>
                  <a:pt x="2503" y="15953"/>
                  <a:pt x="2475" y="15811"/>
                </a:cubicBezTo>
                <a:cubicBezTo>
                  <a:pt x="2589" y="15811"/>
                  <a:pt x="2731" y="15782"/>
                  <a:pt x="2873" y="15782"/>
                </a:cubicBezTo>
                <a:close/>
                <a:moveTo>
                  <a:pt x="6001" y="15043"/>
                </a:moveTo>
                <a:cubicBezTo>
                  <a:pt x="6030" y="15526"/>
                  <a:pt x="6086" y="16010"/>
                  <a:pt x="6115" y="16465"/>
                </a:cubicBezTo>
                <a:lnTo>
                  <a:pt x="5774" y="16465"/>
                </a:lnTo>
                <a:cubicBezTo>
                  <a:pt x="5774" y="16408"/>
                  <a:pt x="5745" y="16351"/>
                  <a:pt x="5745" y="16266"/>
                </a:cubicBezTo>
                <a:cubicBezTo>
                  <a:pt x="5774" y="16266"/>
                  <a:pt x="5774" y="16237"/>
                  <a:pt x="5745" y="16209"/>
                </a:cubicBezTo>
                <a:cubicBezTo>
                  <a:pt x="5688" y="15811"/>
                  <a:pt x="5660" y="15413"/>
                  <a:pt x="5631" y="15043"/>
                </a:cubicBezTo>
                <a:close/>
                <a:moveTo>
                  <a:pt x="6143" y="15043"/>
                </a:moveTo>
                <a:cubicBezTo>
                  <a:pt x="6342" y="15043"/>
                  <a:pt x="6513" y="15071"/>
                  <a:pt x="6684" y="15071"/>
                </a:cubicBezTo>
                <a:cubicBezTo>
                  <a:pt x="6655" y="15526"/>
                  <a:pt x="6684" y="15981"/>
                  <a:pt x="6684" y="16436"/>
                </a:cubicBezTo>
                <a:cubicBezTo>
                  <a:pt x="6541" y="16465"/>
                  <a:pt x="6371" y="16465"/>
                  <a:pt x="6229" y="16465"/>
                </a:cubicBezTo>
                <a:cubicBezTo>
                  <a:pt x="6200" y="15981"/>
                  <a:pt x="6172" y="15526"/>
                  <a:pt x="6143" y="15043"/>
                </a:cubicBezTo>
                <a:close/>
                <a:moveTo>
                  <a:pt x="5631" y="16294"/>
                </a:moveTo>
                <a:cubicBezTo>
                  <a:pt x="5631" y="16351"/>
                  <a:pt x="5631" y="16408"/>
                  <a:pt x="5660" y="16493"/>
                </a:cubicBezTo>
                <a:lnTo>
                  <a:pt x="5006" y="16493"/>
                </a:lnTo>
                <a:cubicBezTo>
                  <a:pt x="4977" y="16436"/>
                  <a:pt x="4977" y="16380"/>
                  <a:pt x="4949" y="16323"/>
                </a:cubicBezTo>
                <a:cubicBezTo>
                  <a:pt x="5176" y="16294"/>
                  <a:pt x="5404" y="16294"/>
                  <a:pt x="5631" y="16294"/>
                </a:cubicBezTo>
                <a:close/>
                <a:moveTo>
                  <a:pt x="2191" y="15299"/>
                </a:moveTo>
                <a:cubicBezTo>
                  <a:pt x="2219" y="15441"/>
                  <a:pt x="2219" y="15583"/>
                  <a:pt x="2247" y="15725"/>
                </a:cubicBezTo>
                <a:cubicBezTo>
                  <a:pt x="2077" y="15754"/>
                  <a:pt x="1906" y="15782"/>
                  <a:pt x="1736" y="15839"/>
                </a:cubicBezTo>
                <a:cubicBezTo>
                  <a:pt x="1679" y="15868"/>
                  <a:pt x="1707" y="15953"/>
                  <a:pt x="1764" y="15953"/>
                </a:cubicBezTo>
                <a:cubicBezTo>
                  <a:pt x="1935" y="15896"/>
                  <a:pt x="2105" y="15868"/>
                  <a:pt x="2276" y="15839"/>
                </a:cubicBezTo>
                <a:cubicBezTo>
                  <a:pt x="2304" y="16067"/>
                  <a:pt x="2333" y="16294"/>
                  <a:pt x="2361" y="16493"/>
                </a:cubicBezTo>
                <a:lnTo>
                  <a:pt x="2333" y="16493"/>
                </a:lnTo>
                <a:cubicBezTo>
                  <a:pt x="2333" y="16493"/>
                  <a:pt x="2304" y="16493"/>
                  <a:pt x="2304" y="16522"/>
                </a:cubicBezTo>
                <a:lnTo>
                  <a:pt x="2134" y="16522"/>
                </a:lnTo>
                <a:cubicBezTo>
                  <a:pt x="2048" y="16408"/>
                  <a:pt x="1963" y="16294"/>
                  <a:pt x="1849" y="16180"/>
                </a:cubicBezTo>
                <a:cubicBezTo>
                  <a:pt x="1508" y="15839"/>
                  <a:pt x="1480" y="15583"/>
                  <a:pt x="1821" y="15327"/>
                </a:cubicBezTo>
                <a:cubicBezTo>
                  <a:pt x="1963" y="15327"/>
                  <a:pt x="2077" y="15299"/>
                  <a:pt x="2191" y="15299"/>
                </a:cubicBezTo>
                <a:close/>
                <a:moveTo>
                  <a:pt x="4039" y="16408"/>
                </a:moveTo>
                <a:cubicBezTo>
                  <a:pt x="4039" y="16436"/>
                  <a:pt x="4039" y="16493"/>
                  <a:pt x="4039" y="16522"/>
                </a:cubicBezTo>
                <a:lnTo>
                  <a:pt x="3755" y="16522"/>
                </a:lnTo>
                <a:cubicBezTo>
                  <a:pt x="3726" y="16493"/>
                  <a:pt x="3726" y="16465"/>
                  <a:pt x="3726" y="16436"/>
                </a:cubicBezTo>
                <a:cubicBezTo>
                  <a:pt x="3840" y="16436"/>
                  <a:pt x="3925" y="16408"/>
                  <a:pt x="4039" y="16408"/>
                </a:cubicBezTo>
                <a:close/>
                <a:moveTo>
                  <a:pt x="4352" y="16380"/>
                </a:moveTo>
                <a:cubicBezTo>
                  <a:pt x="4352" y="16380"/>
                  <a:pt x="4352" y="16380"/>
                  <a:pt x="4352" y="16408"/>
                </a:cubicBezTo>
                <a:cubicBezTo>
                  <a:pt x="4352" y="16436"/>
                  <a:pt x="4352" y="16465"/>
                  <a:pt x="4323" y="16522"/>
                </a:cubicBezTo>
                <a:lnTo>
                  <a:pt x="4124" y="16522"/>
                </a:lnTo>
                <a:cubicBezTo>
                  <a:pt x="4124" y="16465"/>
                  <a:pt x="4124" y="16436"/>
                  <a:pt x="4124" y="16408"/>
                </a:cubicBezTo>
                <a:cubicBezTo>
                  <a:pt x="4210" y="16380"/>
                  <a:pt x="4266" y="16380"/>
                  <a:pt x="4352" y="16380"/>
                </a:cubicBezTo>
                <a:close/>
                <a:moveTo>
                  <a:pt x="4835" y="16323"/>
                </a:moveTo>
                <a:cubicBezTo>
                  <a:pt x="4835" y="16380"/>
                  <a:pt x="4864" y="16436"/>
                  <a:pt x="4864" y="16493"/>
                </a:cubicBezTo>
                <a:cubicBezTo>
                  <a:pt x="4750" y="16493"/>
                  <a:pt x="4608" y="16522"/>
                  <a:pt x="4494" y="16522"/>
                </a:cubicBezTo>
                <a:cubicBezTo>
                  <a:pt x="4494" y="16465"/>
                  <a:pt x="4466" y="16436"/>
                  <a:pt x="4466" y="16408"/>
                </a:cubicBezTo>
                <a:cubicBezTo>
                  <a:pt x="4466" y="16380"/>
                  <a:pt x="4466" y="16380"/>
                  <a:pt x="4466" y="16351"/>
                </a:cubicBezTo>
                <a:cubicBezTo>
                  <a:pt x="4608" y="16351"/>
                  <a:pt x="4721" y="16323"/>
                  <a:pt x="4835" y="16323"/>
                </a:cubicBezTo>
                <a:close/>
                <a:moveTo>
                  <a:pt x="13850" y="11858"/>
                </a:moveTo>
                <a:cubicBezTo>
                  <a:pt x="14191" y="11915"/>
                  <a:pt x="14959" y="12029"/>
                  <a:pt x="15186" y="12342"/>
                </a:cubicBezTo>
                <a:cubicBezTo>
                  <a:pt x="15414" y="12654"/>
                  <a:pt x="15158" y="12825"/>
                  <a:pt x="14930" y="13109"/>
                </a:cubicBezTo>
                <a:cubicBezTo>
                  <a:pt x="14788" y="13252"/>
                  <a:pt x="14674" y="13422"/>
                  <a:pt x="14532" y="13593"/>
                </a:cubicBezTo>
                <a:cubicBezTo>
                  <a:pt x="14504" y="13252"/>
                  <a:pt x="14418" y="12939"/>
                  <a:pt x="14305" y="12597"/>
                </a:cubicBezTo>
                <a:cubicBezTo>
                  <a:pt x="14294" y="12576"/>
                  <a:pt x="14270" y="12566"/>
                  <a:pt x="14247" y="12566"/>
                </a:cubicBezTo>
                <a:cubicBezTo>
                  <a:pt x="14210" y="12566"/>
                  <a:pt x="14173" y="12591"/>
                  <a:pt x="14191" y="12626"/>
                </a:cubicBezTo>
                <a:cubicBezTo>
                  <a:pt x="14333" y="12996"/>
                  <a:pt x="14390" y="13365"/>
                  <a:pt x="14418" y="13735"/>
                </a:cubicBezTo>
                <a:cubicBezTo>
                  <a:pt x="14049" y="14332"/>
                  <a:pt x="13821" y="14986"/>
                  <a:pt x="14418" y="15526"/>
                </a:cubicBezTo>
                <a:cubicBezTo>
                  <a:pt x="14418" y="15697"/>
                  <a:pt x="14418" y="15839"/>
                  <a:pt x="14418" y="16010"/>
                </a:cubicBezTo>
                <a:cubicBezTo>
                  <a:pt x="14418" y="16038"/>
                  <a:pt x="14440" y="16053"/>
                  <a:pt x="14465" y="16053"/>
                </a:cubicBezTo>
                <a:cubicBezTo>
                  <a:pt x="14489" y="16053"/>
                  <a:pt x="14518" y="16038"/>
                  <a:pt x="14532" y="16010"/>
                </a:cubicBezTo>
                <a:cubicBezTo>
                  <a:pt x="14532" y="15868"/>
                  <a:pt x="14532" y="15754"/>
                  <a:pt x="14532" y="15612"/>
                </a:cubicBezTo>
                <a:cubicBezTo>
                  <a:pt x="14731" y="15782"/>
                  <a:pt x="15044" y="15839"/>
                  <a:pt x="15158" y="16067"/>
                </a:cubicBezTo>
                <a:cubicBezTo>
                  <a:pt x="15385" y="16493"/>
                  <a:pt x="14987" y="16550"/>
                  <a:pt x="14731" y="16749"/>
                </a:cubicBezTo>
                <a:cubicBezTo>
                  <a:pt x="14703" y="16778"/>
                  <a:pt x="14646" y="16806"/>
                  <a:pt x="14617" y="16835"/>
                </a:cubicBezTo>
                <a:cubicBezTo>
                  <a:pt x="14617" y="16778"/>
                  <a:pt x="14589" y="16692"/>
                  <a:pt x="14504" y="16664"/>
                </a:cubicBezTo>
                <a:cubicBezTo>
                  <a:pt x="13101" y="16436"/>
                  <a:pt x="11685" y="16361"/>
                  <a:pt x="10257" y="16361"/>
                </a:cubicBezTo>
                <a:cubicBezTo>
                  <a:pt x="9543" y="16361"/>
                  <a:pt x="8826" y="16380"/>
                  <a:pt x="8105" y="16408"/>
                </a:cubicBezTo>
                <a:cubicBezTo>
                  <a:pt x="8248" y="15981"/>
                  <a:pt x="8361" y="15555"/>
                  <a:pt x="8504" y="15128"/>
                </a:cubicBezTo>
                <a:cubicBezTo>
                  <a:pt x="9286" y="15157"/>
                  <a:pt x="10068" y="15178"/>
                  <a:pt x="10850" y="15178"/>
                </a:cubicBezTo>
                <a:cubicBezTo>
                  <a:pt x="11632" y="15178"/>
                  <a:pt x="12414" y="15157"/>
                  <a:pt x="13196" y="15100"/>
                </a:cubicBezTo>
                <a:cubicBezTo>
                  <a:pt x="13366" y="15071"/>
                  <a:pt x="13366" y="14844"/>
                  <a:pt x="13196" y="14816"/>
                </a:cubicBezTo>
                <a:cubicBezTo>
                  <a:pt x="11688" y="14702"/>
                  <a:pt x="10210" y="14616"/>
                  <a:pt x="8703" y="14531"/>
                </a:cubicBezTo>
                <a:cubicBezTo>
                  <a:pt x="8731" y="14446"/>
                  <a:pt x="8759" y="14361"/>
                  <a:pt x="8816" y="14275"/>
                </a:cubicBezTo>
                <a:cubicBezTo>
                  <a:pt x="8816" y="14234"/>
                  <a:pt x="8771" y="14207"/>
                  <a:pt x="8735" y="14207"/>
                </a:cubicBezTo>
                <a:cubicBezTo>
                  <a:pt x="8722" y="14207"/>
                  <a:pt x="8710" y="14211"/>
                  <a:pt x="8703" y="14218"/>
                </a:cubicBezTo>
                <a:cubicBezTo>
                  <a:pt x="8646" y="14332"/>
                  <a:pt x="8617" y="14417"/>
                  <a:pt x="8560" y="14531"/>
                </a:cubicBezTo>
                <a:cubicBezTo>
                  <a:pt x="8304" y="14503"/>
                  <a:pt x="8049" y="14503"/>
                  <a:pt x="7793" y="14474"/>
                </a:cubicBezTo>
                <a:cubicBezTo>
                  <a:pt x="7878" y="14019"/>
                  <a:pt x="7935" y="13564"/>
                  <a:pt x="7992" y="13109"/>
                </a:cubicBezTo>
                <a:cubicBezTo>
                  <a:pt x="7992" y="13060"/>
                  <a:pt x="7963" y="13029"/>
                  <a:pt x="7933" y="13029"/>
                </a:cubicBezTo>
                <a:cubicBezTo>
                  <a:pt x="7912" y="13029"/>
                  <a:pt x="7890" y="13045"/>
                  <a:pt x="7878" y="13081"/>
                </a:cubicBezTo>
                <a:cubicBezTo>
                  <a:pt x="7793" y="13536"/>
                  <a:pt x="7736" y="14019"/>
                  <a:pt x="7679" y="14474"/>
                </a:cubicBezTo>
                <a:lnTo>
                  <a:pt x="7650" y="14474"/>
                </a:lnTo>
                <a:cubicBezTo>
                  <a:pt x="7366" y="14446"/>
                  <a:pt x="7110" y="14446"/>
                  <a:pt x="6826" y="14417"/>
                </a:cubicBezTo>
                <a:cubicBezTo>
                  <a:pt x="6883" y="13820"/>
                  <a:pt x="6996" y="13195"/>
                  <a:pt x="7281" y="12654"/>
                </a:cubicBezTo>
                <a:cubicBezTo>
                  <a:pt x="7321" y="12614"/>
                  <a:pt x="7276" y="12574"/>
                  <a:pt x="7236" y="12574"/>
                </a:cubicBezTo>
                <a:cubicBezTo>
                  <a:pt x="7219" y="12574"/>
                  <a:pt x="7204" y="12581"/>
                  <a:pt x="7195" y="12597"/>
                </a:cubicBezTo>
                <a:cubicBezTo>
                  <a:pt x="6826" y="13081"/>
                  <a:pt x="6740" y="13792"/>
                  <a:pt x="6712" y="14417"/>
                </a:cubicBezTo>
                <a:cubicBezTo>
                  <a:pt x="6513" y="14389"/>
                  <a:pt x="6342" y="14389"/>
                  <a:pt x="6172" y="14389"/>
                </a:cubicBezTo>
                <a:cubicBezTo>
                  <a:pt x="6200" y="13792"/>
                  <a:pt x="6314" y="13195"/>
                  <a:pt x="6598" y="12654"/>
                </a:cubicBezTo>
                <a:cubicBezTo>
                  <a:pt x="6618" y="12614"/>
                  <a:pt x="6567" y="12574"/>
                  <a:pt x="6526" y="12574"/>
                </a:cubicBezTo>
                <a:cubicBezTo>
                  <a:pt x="6509" y="12574"/>
                  <a:pt x="6493" y="12581"/>
                  <a:pt x="6485" y="12597"/>
                </a:cubicBezTo>
                <a:cubicBezTo>
                  <a:pt x="6172" y="13138"/>
                  <a:pt x="6030" y="13735"/>
                  <a:pt x="6001" y="14361"/>
                </a:cubicBezTo>
                <a:lnTo>
                  <a:pt x="5575" y="14361"/>
                </a:lnTo>
                <a:cubicBezTo>
                  <a:pt x="5575" y="14218"/>
                  <a:pt x="5575" y="14076"/>
                  <a:pt x="5575" y="13962"/>
                </a:cubicBezTo>
                <a:cubicBezTo>
                  <a:pt x="5631" y="13962"/>
                  <a:pt x="5688" y="13934"/>
                  <a:pt x="5717" y="13934"/>
                </a:cubicBezTo>
                <a:cubicBezTo>
                  <a:pt x="5725" y="13938"/>
                  <a:pt x="5732" y="13940"/>
                  <a:pt x="5738" y="13940"/>
                </a:cubicBezTo>
                <a:cubicBezTo>
                  <a:pt x="5772" y="13940"/>
                  <a:pt x="5766" y="13877"/>
                  <a:pt x="5717" y="13877"/>
                </a:cubicBezTo>
                <a:cubicBezTo>
                  <a:pt x="5688" y="13877"/>
                  <a:pt x="5631" y="13877"/>
                  <a:pt x="5603" y="13849"/>
                </a:cubicBezTo>
                <a:cubicBezTo>
                  <a:pt x="5603" y="13706"/>
                  <a:pt x="5603" y="13536"/>
                  <a:pt x="5631" y="13365"/>
                </a:cubicBezTo>
                <a:lnTo>
                  <a:pt x="5717" y="13365"/>
                </a:lnTo>
                <a:cubicBezTo>
                  <a:pt x="5774" y="13365"/>
                  <a:pt x="5774" y="13280"/>
                  <a:pt x="5717" y="13280"/>
                </a:cubicBezTo>
                <a:cubicBezTo>
                  <a:pt x="5688" y="13280"/>
                  <a:pt x="5660" y="13280"/>
                  <a:pt x="5631" y="13308"/>
                </a:cubicBezTo>
                <a:cubicBezTo>
                  <a:pt x="5688" y="12967"/>
                  <a:pt x="5774" y="12626"/>
                  <a:pt x="5887" y="12285"/>
                </a:cubicBezTo>
                <a:cubicBezTo>
                  <a:pt x="5905" y="12250"/>
                  <a:pt x="5879" y="12225"/>
                  <a:pt x="5850" y="12225"/>
                </a:cubicBezTo>
                <a:cubicBezTo>
                  <a:pt x="5832" y="12225"/>
                  <a:pt x="5813" y="12234"/>
                  <a:pt x="5802" y="12256"/>
                </a:cubicBezTo>
                <a:cubicBezTo>
                  <a:pt x="5631" y="12597"/>
                  <a:pt x="5518" y="12939"/>
                  <a:pt x="5461" y="13308"/>
                </a:cubicBezTo>
                <a:cubicBezTo>
                  <a:pt x="5233" y="13337"/>
                  <a:pt x="5006" y="13365"/>
                  <a:pt x="4778" y="13422"/>
                </a:cubicBezTo>
                <a:cubicBezTo>
                  <a:pt x="4807" y="13280"/>
                  <a:pt x="4835" y="13166"/>
                  <a:pt x="4892" y="13024"/>
                </a:cubicBezTo>
                <a:cubicBezTo>
                  <a:pt x="5063" y="12996"/>
                  <a:pt x="5233" y="12939"/>
                  <a:pt x="5376" y="12882"/>
                </a:cubicBezTo>
                <a:cubicBezTo>
                  <a:pt x="5424" y="12882"/>
                  <a:pt x="5410" y="12819"/>
                  <a:pt x="5370" y="12819"/>
                </a:cubicBezTo>
                <a:cubicBezTo>
                  <a:pt x="5363" y="12819"/>
                  <a:pt x="5355" y="12821"/>
                  <a:pt x="5347" y="12825"/>
                </a:cubicBezTo>
                <a:cubicBezTo>
                  <a:pt x="5233" y="12853"/>
                  <a:pt x="5091" y="12882"/>
                  <a:pt x="4977" y="12910"/>
                </a:cubicBezTo>
                <a:cubicBezTo>
                  <a:pt x="5034" y="12825"/>
                  <a:pt x="5091" y="12740"/>
                  <a:pt x="5176" y="12654"/>
                </a:cubicBezTo>
                <a:cubicBezTo>
                  <a:pt x="5233" y="12626"/>
                  <a:pt x="5148" y="12569"/>
                  <a:pt x="5120" y="12569"/>
                </a:cubicBezTo>
                <a:cubicBezTo>
                  <a:pt x="5091" y="12597"/>
                  <a:pt x="5063" y="12597"/>
                  <a:pt x="5063" y="12626"/>
                </a:cubicBezTo>
                <a:cubicBezTo>
                  <a:pt x="5034" y="12597"/>
                  <a:pt x="5034" y="12597"/>
                  <a:pt x="5006" y="12597"/>
                </a:cubicBezTo>
                <a:cubicBezTo>
                  <a:pt x="4807" y="12626"/>
                  <a:pt x="4608" y="12683"/>
                  <a:pt x="4409" y="12740"/>
                </a:cubicBezTo>
                <a:cubicBezTo>
                  <a:pt x="4466" y="12626"/>
                  <a:pt x="4522" y="12512"/>
                  <a:pt x="4608" y="12427"/>
                </a:cubicBezTo>
                <a:cubicBezTo>
                  <a:pt x="4631" y="12380"/>
                  <a:pt x="4578" y="12334"/>
                  <a:pt x="4543" y="12334"/>
                </a:cubicBezTo>
                <a:cubicBezTo>
                  <a:pt x="4535" y="12334"/>
                  <a:pt x="4528" y="12336"/>
                  <a:pt x="4522" y="12342"/>
                </a:cubicBezTo>
                <a:cubicBezTo>
                  <a:pt x="4409" y="12484"/>
                  <a:pt x="4323" y="12626"/>
                  <a:pt x="4238" y="12797"/>
                </a:cubicBezTo>
                <a:cubicBezTo>
                  <a:pt x="4096" y="12825"/>
                  <a:pt x="3925" y="12882"/>
                  <a:pt x="3755" y="12910"/>
                </a:cubicBezTo>
                <a:cubicBezTo>
                  <a:pt x="3755" y="12853"/>
                  <a:pt x="3783" y="12797"/>
                  <a:pt x="3783" y="12768"/>
                </a:cubicBezTo>
                <a:cubicBezTo>
                  <a:pt x="3800" y="12719"/>
                  <a:pt x="3768" y="12688"/>
                  <a:pt x="3739" y="12688"/>
                </a:cubicBezTo>
                <a:cubicBezTo>
                  <a:pt x="3718" y="12688"/>
                  <a:pt x="3698" y="12704"/>
                  <a:pt x="3698" y="12740"/>
                </a:cubicBezTo>
                <a:cubicBezTo>
                  <a:pt x="3669" y="12797"/>
                  <a:pt x="3641" y="12882"/>
                  <a:pt x="3612" y="12939"/>
                </a:cubicBezTo>
                <a:cubicBezTo>
                  <a:pt x="3413" y="12996"/>
                  <a:pt x="3214" y="13052"/>
                  <a:pt x="3015" y="13109"/>
                </a:cubicBezTo>
                <a:cubicBezTo>
                  <a:pt x="3015" y="12910"/>
                  <a:pt x="3044" y="12740"/>
                  <a:pt x="3044" y="12541"/>
                </a:cubicBezTo>
                <a:cubicBezTo>
                  <a:pt x="3584" y="12455"/>
                  <a:pt x="4153" y="12313"/>
                  <a:pt x="4693" y="12228"/>
                </a:cubicBezTo>
                <a:cubicBezTo>
                  <a:pt x="7707" y="12086"/>
                  <a:pt x="10750" y="12000"/>
                  <a:pt x="13764" y="11858"/>
                </a:cubicBezTo>
                <a:close/>
                <a:moveTo>
                  <a:pt x="3612" y="16977"/>
                </a:moveTo>
                <a:lnTo>
                  <a:pt x="3612" y="16977"/>
                </a:lnTo>
                <a:cubicBezTo>
                  <a:pt x="3669" y="17005"/>
                  <a:pt x="3698" y="17005"/>
                  <a:pt x="3755" y="17005"/>
                </a:cubicBezTo>
                <a:cubicBezTo>
                  <a:pt x="3755" y="17034"/>
                  <a:pt x="3755" y="17062"/>
                  <a:pt x="3755" y="17090"/>
                </a:cubicBezTo>
                <a:lnTo>
                  <a:pt x="3641" y="17119"/>
                </a:lnTo>
                <a:cubicBezTo>
                  <a:pt x="3641" y="17090"/>
                  <a:pt x="3641" y="17034"/>
                  <a:pt x="3612" y="16977"/>
                </a:cubicBezTo>
                <a:close/>
                <a:moveTo>
                  <a:pt x="3499" y="16977"/>
                </a:moveTo>
                <a:cubicBezTo>
                  <a:pt x="3527" y="17034"/>
                  <a:pt x="3527" y="17090"/>
                  <a:pt x="3556" y="17147"/>
                </a:cubicBezTo>
                <a:lnTo>
                  <a:pt x="3470" y="17147"/>
                </a:lnTo>
                <a:cubicBezTo>
                  <a:pt x="3470" y="17090"/>
                  <a:pt x="3470" y="17034"/>
                  <a:pt x="3499" y="16977"/>
                </a:cubicBezTo>
                <a:close/>
                <a:moveTo>
                  <a:pt x="3129" y="16891"/>
                </a:moveTo>
                <a:cubicBezTo>
                  <a:pt x="3157" y="16920"/>
                  <a:pt x="3214" y="16920"/>
                  <a:pt x="3243" y="16920"/>
                </a:cubicBezTo>
                <a:cubicBezTo>
                  <a:pt x="3271" y="17005"/>
                  <a:pt x="3300" y="17090"/>
                  <a:pt x="3328" y="17176"/>
                </a:cubicBezTo>
                <a:cubicBezTo>
                  <a:pt x="3271" y="17176"/>
                  <a:pt x="3186" y="17204"/>
                  <a:pt x="3101" y="17204"/>
                </a:cubicBezTo>
                <a:cubicBezTo>
                  <a:pt x="3101" y="17119"/>
                  <a:pt x="3129" y="17005"/>
                  <a:pt x="3129" y="16891"/>
                </a:cubicBezTo>
                <a:close/>
                <a:moveTo>
                  <a:pt x="2646" y="16778"/>
                </a:moveTo>
                <a:cubicBezTo>
                  <a:pt x="2759" y="16806"/>
                  <a:pt x="2873" y="16835"/>
                  <a:pt x="2987" y="16863"/>
                </a:cubicBezTo>
                <a:cubicBezTo>
                  <a:pt x="2987" y="16977"/>
                  <a:pt x="2987" y="17119"/>
                  <a:pt x="2958" y="17233"/>
                </a:cubicBezTo>
                <a:cubicBezTo>
                  <a:pt x="2902" y="17233"/>
                  <a:pt x="2816" y="17233"/>
                  <a:pt x="2759" y="17261"/>
                </a:cubicBezTo>
                <a:cubicBezTo>
                  <a:pt x="2702" y="17090"/>
                  <a:pt x="2674" y="16948"/>
                  <a:pt x="2646" y="16778"/>
                </a:cubicBezTo>
                <a:close/>
                <a:moveTo>
                  <a:pt x="2304" y="16664"/>
                </a:moveTo>
                <a:cubicBezTo>
                  <a:pt x="2361" y="16692"/>
                  <a:pt x="2390" y="16692"/>
                  <a:pt x="2418" y="16721"/>
                </a:cubicBezTo>
                <a:cubicBezTo>
                  <a:pt x="2447" y="16835"/>
                  <a:pt x="2475" y="16948"/>
                  <a:pt x="2503" y="17062"/>
                </a:cubicBezTo>
                <a:cubicBezTo>
                  <a:pt x="2503" y="17147"/>
                  <a:pt x="2503" y="17204"/>
                  <a:pt x="2503" y="17261"/>
                </a:cubicBezTo>
                <a:cubicBezTo>
                  <a:pt x="2475" y="17290"/>
                  <a:pt x="2418" y="17290"/>
                  <a:pt x="2390" y="17290"/>
                </a:cubicBezTo>
                <a:cubicBezTo>
                  <a:pt x="2390" y="17062"/>
                  <a:pt x="2333" y="16863"/>
                  <a:pt x="2219" y="16664"/>
                </a:cubicBezTo>
                <a:close/>
                <a:moveTo>
                  <a:pt x="3954" y="17176"/>
                </a:moveTo>
                <a:cubicBezTo>
                  <a:pt x="3954" y="17261"/>
                  <a:pt x="3954" y="17346"/>
                  <a:pt x="3954" y="17432"/>
                </a:cubicBezTo>
                <a:cubicBezTo>
                  <a:pt x="3925" y="17346"/>
                  <a:pt x="3897" y="17261"/>
                  <a:pt x="3868" y="17176"/>
                </a:cubicBezTo>
                <a:close/>
                <a:moveTo>
                  <a:pt x="4266" y="17119"/>
                </a:moveTo>
                <a:cubicBezTo>
                  <a:pt x="4238" y="17290"/>
                  <a:pt x="4238" y="17489"/>
                  <a:pt x="4238" y="17659"/>
                </a:cubicBezTo>
                <a:cubicBezTo>
                  <a:pt x="4181" y="17688"/>
                  <a:pt x="4124" y="17688"/>
                  <a:pt x="4067" y="17688"/>
                </a:cubicBezTo>
                <a:cubicBezTo>
                  <a:pt x="4067" y="17517"/>
                  <a:pt x="4067" y="17318"/>
                  <a:pt x="4067" y="17147"/>
                </a:cubicBezTo>
                <a:cubicBezTo>
                  <a:pt x="4124" y="17147"/>
                  <a:pt x="4210" y="17119"/>
                  <a:pt x="4266" y="17119"/>
                </a:cubicBezTo>
                <a:close/>
                <a:moveTo>
                  <a:pt x="3783" y="17204"/>
                </a:moveTo>
                <a:cubicBezTo>
                  <a:pt x="3812" y="17375"/>
                  <a:pt x="3868" y="17545"/>
                  <a:pt x="3925" y="17716"/>
                </a:cubicBezTo>
                <a:cubicBezTo>
                  <a:pt x="3840" y="17716"/>
                  <a:pt x="3755" y="17744"/>
                  <a:pt x="3669" y="17744"/>
                </a:cubicBezTo>
                <a:cubicBezTo>
                  <a:pt x="3612" y="17574"/>
                  <a:pt x="3556" y="17403"/>
                  <a:pt x="3499" y="17261"/>
                </a:cubicBezTo>
                <a:cubicBezTo>
                  <a:pt x="3527" y="17233"/>
                  <a:pt x="3556" y="17233"/>
                  <a:pt x="3584" y="17233"/>
                </a:cubicBezTo>
                <a:cubicBezTo>
                  <a:pt x="3612" y="17375"/>
                  <a:pt x="3669" y="17517"/>
                  <a:pt x="3698" y="17659"/>
                </a:cubicBezTo>
                <a:cubicBezTo>
                  <a:pt x="3698" y="17681"/>
                  <a:pt x="3714" y="17690"/>
                  <a:pt x="3733" y="17690"/>
                </a:cubicBezTo>
                <a:cubicBezTo>
                  <a:pt x="3764" y="17690"/>
                  <a:pt x="3801" y="17666"/>
                  <a:pt x="3783" y="17631"/>
                </a:cubicBezTo>
                <a:cubicBezTo>
                  <a:pt x="3755" y="17489"/>
                  <a:pt x="3726" y="17346"/>
                  <a:pt x="3669" y="17233"/>
                </a:cubicBezTo>
                <a:lnTo>
                  <a:pt x="3783" y="17204"/>
                </a:lnTo>
                <a:close/>
                <a:moveTo>
                  <a:pt x="3470" y="17489"/>
                </a:moveTo>
                <a:cubicBezTo>
                  <a:pt x="3499" y="17574"/>
                  <a:pt x="3527" y="17659"/>
                  <a:pt x="3556" y="17773"/>
                </a:cubicBezTo>
                <a:lnTo>
                  <a:pt x="3442" y="17773"/>
                </a:lnTo>
                <a:cubicBezTo>
                  <a:pt x="3442" y="17688"/>
                  <a:pt x="3442" y="17574"/>
                  <a:pt x="3470" y="17489"/>
                </a:cubicBezTo>
                <a:close/>
                <a:moveTo>
                  <a:pt x="2958" y="17318"/>
                </a:moveTo>
                <a:cubicBezTo>
                  <a:pt x="2958" y="17489"/>
                  <a:pt x="2930" y="17659"/>
                  <a:pt x="2930" y="17801"/>
                </a:cubicBezTo>
                <a:cubicBezTo>
                  <a:pt x="2873" y="17659"/>
                  <a:pt x="2816" y="17489"/>
                  <a:pt x="2788" y="17346"/>
                </a:cubicBezTo>
                <a:cubicBezTo>
                  <a:pt x="2845" y="17346"/>
                  <a:pt x="2902" y="17346"/>
                  <a:pt x="2958" y="17318"/>
                </a:cubicBezTo>
                <a:close/>
                <a:moveTo>
                  <a:pt x="3328" y="17290"/>
                </a:moveTo>
                <a:cubicBezTo>
                  <a:pt x="3328" y="17460"/>
                  <a:pt x="3328" y="17602"/>
                  <a:pt x="3300" y="17773"/>
                </a:cubicBezTo>
                <a:cubicBezTo>
                  <a:pt x="3243" y="17801"/>
                  <a:pt x="3157" y="17801"/>
                  <a:pt x="3072" y="17801"/>
                </a:cubicBezTo>
                <a:cubicBezTo>
                  <a:pt x="3101" y="17631"/>
                  <a:pt x="3101" y="17460"/>
                  <a:pt x="3101" y="17318"/>
                </a:cubicBezTo>
                <a:cubicBezTo>
                  <a:pt x="3186" y="17290"/>
                  <a:pt x="3243" y="17290"/>
                  <a:pt x="3328" y="17290"/>
                </a:cubicBezTo>
                <a:close/>
                <a:moveTo>
                  <a:pt x="2503" y="17375"/>
                </a:moveTo>
                <a:cubicBezTo>
                  <a:pt x="2503" y="17517"/>
                  <a:pt x="2503" y="17659"/>
                  <a:pt x="2503" y="17830"/>
                </a:cubicBezTo>
                <a:lnTo>
                  <a:pt x="2162" y="17830"/>
                </a:lnTo>
                <a:cubicBezTo>
                  <a:pt x="2276" y="17716"/>
                  <a:pt x="2361" y="17574"/>
                  <a:pt x="2390" y="17432"/>
                </a:cubicBezTo>
                <a:cubicBezTo>
                  <a:pt x="2390" y="17403"/>
                  <a:pt x="2390" y="17403"/>
                  <a:pt x="2390" y="17375"/>
                </a:cubicBezTo>
                <a:close/>
                <a:moveTo>
                  <a:pt x="2617" y="17460"/>
                </a:moveTo>
                <a:cubicBezTo>
                  <a:pt x="2674" y="17574"/>
                  <a:pt x="2702" y="17688"/>
                  <a:pt x="2759" y="17773"/>
                </a:cubicBezTo>
                <a:cubicBezTo>
                  <a:pt x="2759" y="17801"/>
                  <a:pt x="2759" y="17801"/>
                  <a:pt x="2788" y="17801"/>
                </a:cubicBezTo>
                <a:cubicBezTo>
                  <a:pt x="2788" y="17801"/>
                  <a:pt x="2788" y="17801"/>
                  <a:pt x="2788" y="17830"/>
                </a:cubicBezTo>
                <a:lnTo>
                  <a:pt x="2646" y="17830"/>
                </a:lnTo>
                <a:cubicBezTo>
                  <a:pt x="2646" y="17688"/>
                  <a:pt x="2646" y="17574"/>
                  <a:pt x="2617" y="17460"/>
                </a:cubicBezTo>
                <a:close/>
                <a:moveTo>
                  <a:pt x="4238" y="17801"/>
                </a:moveTo>
                <a:cubicBezTo>
                  <a:pt x="4238" y="17944"/>
                  <a:pt x="4238" y="18086"/>
                  <a:pt x="4238" y="18228"/>
                </a:cubicBezTo>
                <a:cubicBezTo>
                  <a:pt x="4181" y="18228"/>
                  <a:pt x="4124" y="18228"/>
                  <a:pt x="4067" y="18256"/>
                </a:cubicBezTo>
                <a:lnTo>
                  <a:pt x="4039" y="18256"/>
                </a:lnTo>
                <a:cubicBezTo>
                  <a:pt x="4039" y="18199"/>
                  <a:pt x="4039" y="18171"/>
                  <a:pt x="4039" y="18143"/>
                </a:cubicBezTo>
                <a:cubicBezTo>
                  <a:pt x="4047" y="18150"/>
                  <a:pt x="4058" y="18154"/>
                  <a:pt x="4071" y="18154"/>
                </a:cubicBezTo>
                <a:cubicBezTo>
                  <a:pt x="4105" y="18154"/>
                  <a:pt x="4145" y="18127"/>
                  <a:pt x="4124" y="18086"/>
                </a:cubicBezTo>
                <a:cubicBezTo>
                  <a:pt x="4096" y="18000"/>
                  <a:pt x="4067" y="17915"/>
                  <a:pt x="4039" y="17830"/>
                </a:cubicBezTo>
                <a:cubicBezTo>
                  <a:pt x="4124" y="17801"/>
                  <a:pt x="4181" y="17801"/>
                  <a:pt x="4238" y="17801"/>
                </a:cubicBezTo>
                <a:close/>
                <a:moveTo>
                  <a:pt x="2816" y="17944"/>
                </a:moveTo>
                <a:cubicBezTo>
                  <a:pt x="2873" y="18029"/>
                  <a:pt x="2902" y="18114"/>
                  <a:pt x="2930" y="18171"/>
                </a:cubicBezTo>
                <a:cubicBezTo>
                  <a:pt x="2930" y="18228"/>
                  <a:pt x="2930" y="18256"/>
                  <a:pt x="2930" y="18285"/>
                </a:cubicBezTo>
                <a:cubicBezTo>
                  <a:pt x="2816" y="18285"/>
                  <a:pt x="2731" y="18256"/>
                  <a:pt x="2646" y="18256"/>
                </a:cubicBezTo>
                <a:cubicBezTo>
                  <a:pt x="2646" y="18143"/>
                  <a:pt x="2646" y="18057"/>
                  <a:pt x="2646" y="17944"/>
                </a:cubicBezTo>
                <a:close/>
                <a:moveTo>
                  <a:pt x="3925" y="17830"/>
                </a:moveTo>
                <a:cubicBezTo>
                  <a:pt x="3925" y="17972"/>
                  <a:pt x="3925" y="18114"/>
                  <a:pt x="3925" y="18256"/>
                </a:cubicBezTo>
                <a:cubicBezTo>
                  <a:pt x="3755" y="18285"/>
                  <a:pt x="3584" y="18285"/>
                  <a:pt x="3442" y="18285"/>
                </a:cubicBezTo>
                <a:cubicBezTo>
                  <a:pt x="3442" y="18171"/>
                  <a:pt x="3442" y="18029"/>
                  <a:pt x="3442" y="17887"/>
                </a:cubicBezTo>
                <a:cubicBezTo>
                  <a:pt x="3612" y="17887"/>
                  <a:pt x="3755" y="17858"/>
                  <a:pt x="3925" y="17830"/>
                </a:cubicBezTo>
                <a:close/>
                <a:moveTo>
                  <a:pt x="3300" y="17915"/>
                </a:moveTo>
                <a:cubicBezTo>
                  <a:pt x="3300" y="18029"/>
                  <a:pt x="3300" y="18171"/>
                  <a:pt x="3300" y="18313"/>
                </a:cubicBezTo>
                <a:cubicBezTo>
                  <a:pt x="3243" y="18313"/>
                  <a:pt x="3186" y="18313"/>
                  <a:pt x="3129" y="18285"/>
                </a:cubicBezTo>
                <a:cubicBezTo>
                  <a:pt x="3101" y="18256"/>
                  <a:pt x="3072" y="18228"/>
                  <a:pt x="3072" y="18171"/>
                </a:cubicBezTo>
                <a:cubicBezTo>
                  <a:pt x="3072" y="18086"/>
                  <a:pt x="3072" y="18000"/>
                  <a:pt x="3072" y="17915"/>
                </a:cubicBezTo>
                <a:close/>
                <a:moveTo>
                  <a:pt x="3300" y="18427"/>
                </a:moveTo>
                <a:cubicBezTo>
                  <a:pt x="3300" y="18512"/>
                  <a:pt x="3271" y="18598"/>
                  <a:pt x="3271" y="18683"/>
                </a:cubicBezTo>
                <a:cubicBezTo>
                  <a:pt x="3243" y="18598"/>
                  <a:pt x="3214" y="18512"/>
                  <a:pt x="3157" y="18427"/>
                </a:cubicBezTo>
                <a:close/>
                <a:moveTo>
                  <a:pt x="4949" y="18256"/>
                </a:moveTo>
                <a:cubicBezTo>
                  <a:pt x="4949" y="18399"/>
                  <a:pt x="4921" y="18541"/>
                  <a:pt x="4921" y="18683"/>
                </a:cubicBezTo>
                <a:cubicBezTo>
                  <a:pt x="4721" y="18711"/>
                  <a:pt x="4551" y="18740"/>
                  <a:pt x="4380" y="18768"/>
                </a:cubicBezTo>
                <a:cubicBezTo>
                  <a:pt x="4352" y="18626"/>
                  <a:pt x="4352" y="18484"/>
                  <a:pt x="4352" y="18342"/>
                </a:cubicBezTo>
                <a:cubicBezTo>
                  <a:pt x="4551" y="18313"/>
                  <a:pt x="4750" y="18285"/>
                  <a:pt x="4949" y="18256"/>
                </a:cubicBezTo>
                <a:close/>
                <a:moveTo>
                  <a:pt x="4238" y="18342"/>
                </a:moveTo>
                <a:cubicBezTo>
                  <a:pt x="4238" y="18484"/>
                  <a:pt x="4238" y="18654"/>
                  <a:pt x="4238" y="18797"/>
                </a:cubicBezTo>
                <a:cubicBezTo>
                  <a:pt x="4181" y="18797"/>
                  <a:pt x="4096" y="18825"/>
                  <a:pt x="4039" y="18825"/>
                </a:cubicBezTo>
                <a:cubicBezTo>
                  <a:pt x="4039" y="18683"/>
                  <a:pt x="4039" y="18512"/>
                  <a:pt x="4039" y="18370"/>
                </a:cubicBezTo>
                <a:lnTo>
                  <a:pt x="4067" y="18370"/>
                </a:lnTo>
                <a:cubicBezTo>
                  <a:pt x="4124" y="18370"/>
                  <a:pt x="4181" y="18370"/>
                  <a:pt x="4238" y="18342"/>
                </a:cubicBezTo>
                <a:close/>
                <a:moveTo>
                  <a:pt x="3925" y="18399"/>
                </a:moveTo>
                <a:cubicBezTo>
                  <a:pt x="3925" y="18541"/>
                  <a:pt x="3925" y="18683"/>
                  <a:pt x="3925" y="18854"/>
                </a:cubicBezTo>
                <a:cubicBezTo>
                  <a:pt x="3840" y="18854"/>
                  <a:pt x="3783" y="18882"/>
                  <a:pt x="3698" y="18882"/>
                </a:cubicBezTo>
                <a:lnTo>
                  <a:pt x="3413" y="18882"/>
                </a:lnTo>
                <a:cubicBezTo>
                  <a:pt x="3413" y="18740"/>
                  <a:pt x="3413" y="18569"/>
                  <a:pt x="3442" y="18427"/>
                </a:cubicBezTo>
                <a:cubicBezTo>
                  <a:pt x="3584" y="18399"/>
                  <a:pt x="3755" y="18399"/>
                  <a:pt x="3925" y="18399"/>
                </a:cubicBezTo>
                <a:close/>
                <a:moveTo>
                  <a:pt x="4892" y="18797"/>
                </a:moveTo>
                <a:lnTo>
                  <a:pt x="4892" y="18882"/>
                </a:lnTo>
                <a:lnTo>
                  <a:pt x="4437" y="18882"/>
                </a:lnTo>
                <a:cubicBezTo>
                  <a:pt x="4608" y="18854"/>
                  <a:pt x="4750" y="18825"/>
                  <a:pt x="4892" y="18797"/>
                </a:cubicBezTo>
                <a:close/>
                <a:moveTo>
                  <a:pt x="2646" y="18370"/>
                </a:moveTo>
                <a:cubicBezTo>
                  <a:pt x="2731" y="18370"/>
                  <a:pt x="2816" y="18399"/>
                  <a:pt x="2902" y="18399"/>
                </a:cubicBezTo>
                <a:cubicBezTo>
                  <a:pt x="2902" y="18569"/>
                  <a:pt x="2902" y="18740"/>
                  <a:pt x="2902" y="18910"/>
                </a:cubicBezTo>
                <a:lnTo>
                  <a:pt x="2646" y="18910"/>
                </a:lnTo>
                <a:cubicBezTo>
                  <a:pt x="2646" y="18740"/>
                  <a:pt x="2646" y="18541"/>
                  <a:pt x="2646" y="18370"/>
                </a:cubicBezTo>
                <a:close/>
                <a:moveTo>
                  <a:pt x="3044" y="18512"/>
                </a:moveTo>
                <a:cubicBezTo>
                  <a:pt x="3101" y="18626"/>
                  <a:pt x="3157" y="18740"/>
                  <a:pt x="3214" y="18854"/>
                </a:cubicBezTo>
                <a:cubicBezTo>
                  <a:pt x="3243" y="18882"/>
                  <a:pt x="3243" y="18882"/>
                  <a:pt x="3271" y="18882"/>
                </a:cubicBezTo>
                <a:cubicBezTo>
                  <a:pt x="3214" y="18882"/>
                  <a:pt x="3129" y="18882"/>
                  <a:pt x="3044" y="18910"/>
                </a:cubicBezTo>
                <a:cubicBezTo>
                  <a:pt x="3044" y="18768"/>
                  <a:pt x="3044" y="18626"/>
                  <a:pt x="3044" y="18512"/>
                </a:cubicBezTo>
                <a:close/>
                <a:moveTo>
                  <a:pt x="2503" y="17944"/>
                </a:moveTo>
                <a:cubicBezTo>
                  <a:pt x="2503" y="18029"/>
                  <a:pt x="2503" y="18114"/>
                  <a:pt x="2503" y="18199"/>
                </a:cubicBezTo>
                <a:cubicBezTo>
                  <a:pt x="2447" y="18199"/>
                  <a:pt x="2390" y="18171"/>
                  <a:pt x="2361" y="18171"/>
                </a:cubicBezTo>
                <a:cubicBezTo>
                  <a:pt x="2352" y="18168"/>
                  <a:pt x="2343" y="18167"/>
                  <a:pt x="2335" y="18167"/>
                </a:cubicBezTo>
                <a:cubicBezTo>
                  <a:pt x="2271" y="18167"/>
                  <a:pt x="2257" y="18259"/>
                  <a:pt x="2333" y="18285"/>
                </a:cubicBezTo>
                <a:cubicBezTo>
                  <a:pt x="2390" y="18313"/>
                  <a:pt x="2447" y="18313"/>
                  <a:pt x="2503" y="18342"/>
                </a:cubicBezTo>
                <a:cubicBezTo>
                  <a:pt x="2503" y="18512"/>
                  <a:pt x="2503" y="18711"/>
                  <a:pt x="2503" y="18910"/>
                </a:cubicBezTo>
                <a:lnTo>
                  <a:pt x="2105" y="18910"/>
                </a:lnTo>
                <a:cubicBezTo>
                  <a:pt x="2105" y="18939"/>
                  <a:pt x="2077" y="18939"/>
                  <a:pt x="2077" y="18939"/>
                </a:cubicBezTo>
                <a:cubicBezTo>
                  <a:pt x="1963" y="18825"/>
                  <a:pt x="1878" y="18711"/>
                  <a:pt x="1821" y="18569"/>
                </a:cubicBezTo>
                <a:cubicBezTo>
                  <a:pt x="1736" y="18313"/>
                  <a:pt x="1878" y="18143"/>
                  <a:pt x="2077" y="17944"/>
                </a:cubicBezTo>
                <a:close/>
                <a:moveTo>
                  <a:pt x="14475" y="16977"/>
                </a:moveTo>
                <a:lnTo>
                  <a:pt x="14475" y="16977"/>
                </a:lnTo>
                <a:cubicBezTo>
                  <a:pt x="14248" y="17233"/>
                  <a:pt x="14134" y="17545"/>
                  <a:pt x="14219" y="17887"/>
                </a:cubicBezTo>
                <a:cubicBezTo>
                  <a:pt x="14333" y="18399"/>
                  <a:pt x="14845" y="18683"/>
                  <a:pt x="15215" y="18967"/>
                </a:cubicBezTo>
                <a:cubicBezTo>
                  <a:pt x="15613" y="19309"/>
                  <a:pt x="15584" y="19337"/>
                  <a:pt x="15186" y="19678"/>
                </a:cubicBezTo>
                <a:cubicBezTo>
                  <a:pt x="14959" y="19906"/>
                  <a:pt x="14674" y="20105"/>
                  <a:pt x="14418" y="20304"/>
                </a:cubicBezTo>
                <a:cubicBezTo>
                  <a:pt x="14162" y="20474"/>
                  <a:pt x="14134" y="20759"/>
                  <a:pt x="14333" y="20958"/>
                </a:cubicBezTo>
                <a:cubicBezTo>
                  <a:pt x="14362" y="21015"/>
                  <a:pt x="14418" y="21072"/>
                  <a:pt x="14447" y="21100"/>
                </a:cubicBezTo>
                <a:cubicBezTo>
                  <a:pt x="13711" y="20878"/>
                  <a:pt x="12907" y="20805"/>
                  <a:pt x="12095" y="20805"/>
                </a:cubicBezTo>
                <a:cubicBezTo>
                  <a:pt x="11245" y="20805"/>
                  <a:pt x="10385" y="20885"/>
                  <a:pt x="9584" y="20958"/>
                </a:cubicBezTo>
                <a:cubicBezTo>
                  <a:pt x="9584" y="20958"/>
                  <a:pt x="9584" y="20958"/>
                  <a:pt x="9584" y="20929"/>
                </a:cubicBezTo>
                <a:cubicBezTo>
                  <a:pt x="9556" y="20958"/>
                  <a:pt x="9499" y="20958"/>
                  <a:pt x="9470" y="20958"/>
                </a:cubicBezTo>
                <a:cubicBezTo>
                  <a:pt x="9470" y="20958"/>
                  <a:pt x="9470" y="20986"/>
                  <a:pt x="9470" y="20986"/>
                </a:cubicBezTo>
                <a:lnTo>
                  <a:pt x="9442" y="20986"/>
                </a:lnTo>
                <a:cubicBezTo>
                  <a:pt x="9385" y="20986"/>
                  <a:pt x="9357" y="21015"/>
                  <a:pt x="9300" y="21015"/>
                </a:cubicBezTo>
                <a:cubicBezTo>
                  <a:pt x="8553" y="21211"/>
                  <a:pt x="7413" y="21272"/>
                  <a:pt x="6291" y="21272"/>
                </a:cubicBezTo>
                <a:cubicBezTo>
                  <a:pt x="5790" y="21272"/>
                  <a:pt x="5292" y="21260"/>
                  <a:pt x="4835" y="21242"/>
                </a:cubicBezTo>
                <a:lnTo>
                  <a:pt x="4494" y="21242"/>
                </a:lnTo>
                <a:cubicBezTo>
                  <a:pt x="4437" y="21242"/>
                  <a:pt x="4380" y="21214"/>
                  <a:pt x="4352" y="21214"/>
                </a:cubicBezTo>
                <a:cubicBezTo>
                  <a:pt x="4352" y="21242"/>
                  <a:pt x="4352" y="21242"/>
                  <a:pt x="4352" y="21242"/>
                </a:cubicBezTo>
                <a:lnTo>
                  <a:pt x="4295" y="21242"/>
                </a:lnTo>
                <a:lnTo>
                  <a:pt x="4295" y="21214"/>
                </a:lnTo>
                <a:lnTo>
                  <a:pt x="4210" y="21214"/>
                </a:lnTo>
                <a:cubicBezTo>
                  <a:pt x="4210" y="21214"/>
                  <a:pt x="4210" y="21214"/>
                  <a:pt x="4210" y="21242"/>
                </a:cubicBezTo>
                <a:cubicBezTo>
                  <a:pt x="4096" y="21214"/>
                  <a:pt x="3982" y="21214"/>
                  <a:pt x="3868" y="21214"/>
                </a:cubicBezTo>
                <a:cubicBezTo>
                  <a:pt x="3868" y="21214"/>
                  <a:pt x="3868" y="21214"/>
                  <a:pt x="3868" y="21185"/>
                </a:cubicBezTo>
                <a:lnTo>
                  <a:pt x="3783" y="21185"/>
                </a:lnTo>
                <a:cubicBezTo>
                  <a:pt x="3783" y="21185"/>
                  <a:pt x="3755" y="21214"/>
                  <a:pt x="3755" y="21214"/>
                </a:cubicBezTo>
                <a:cubicBezTo>
                  <a:pt x="3669" y="21214"/>
                  <a:pt x="3556" y="21185"/>
                  <a:pt x="3442" y="21185"/>
                </a:cubicBezTo>
                <a:lnTo>
                  <a:pt x="3442" y="21157"/>
                </a:lnTo>
                <a:lnTo>
                  <a:pt x="3300" y="21157"/>
                </a:lnTo>
                <a:cubicBezTo>
                  <a:pt x="3214" y="21157"/>
                  <a:pt x="3101" y="21157"/>
                  <a:pt x="3015" y="21128"/>
                </a:cubicBezTo>
                <a:lnTo>
                  <a:pt x="2902" y="21128"/>
                </a:lnTo>
                <a:cubicBezTo>
                  <a:pt x="2845" y="21128"/>
                  <a:pt x="2816" y="21128"/>
                  <a:pt x="2788" y="21100"/>
                </a:cubicBezTo>
                <a:lnTo>
                  <a:pt x="2646" y="21100"/>
                </a:lnTo>
                <a:cubicBezTo>
                  <a:pt x="2560" y="21072"/>
                  <a:pt x="2447" y="21072"/>
                  <a:pt x="2361" y="21043"/>
                </a:cubicBezTo>
                <a:cubicBezTo>
                  <a:pt x="2247" y="21043"/>
                  <a:pt x="2191" y="21185"/>
                  <a:pt x="2304" y="21242"/>
                </a:cubicBezTo>
                <a:cubicBezTo>
                  <a:pt x="2418" y="21271"/>
                  <a:pt x="2503" y="21299"/>
                  <a:pt x="2589" y="21328"/>
                </a:cubicBezTo>
                <a:lnTo>
                  <a:pt x="3015" y="21413"/>
                </a:lnTo>
                <a:cubicBezTo>
                  <a:pt x="3015" y="21413"/>
                  <a:pt x="3044" y="21413"/>
                  <a:pt x="3072" y="21441"/>
                </a:cubicBezTo>
                <a:cubicBezTo>
                  <a:pt x="3934" y="21680"/>
                  <a:pt x="4789" y="21752"/>
                  <a:pt x="5644" y="21752"/>
                </a:cubicBezTo>
                <a:cubicBezTo>
                  <a:pt x="6623" y="21752"/>
                  <a:pt x="7602" y="21657"/>
                  <a:pt x="8589" y="21612"/>
                </a:cubicBezTo>
                <a:lnTo>
                  <a:pt x="8873" y="21612"/>
                </a:lnTo>
                <a:cubicBezTo>
                  <a:pt x="9044" y="21583"/>
                  <a:pt x="9186" y="21583"/>
                  <a:pt x="9357" y="21555"/>
                </a:cubicBezTo>
                <a:cubicBezTo>
                  <a:pt x="9357" y="21583"/>
                  <a:pt x="9357" y="21583"/>
                  <a:pt x="9357" y="21612"/>
                </a:cubicBezTo>
                <a:lnTo>
                  <a:pt x="9442" y="21612"/>
                </a:lnTo>
                <a:cubicBezTo>
                  <a:pt x="9442" y="21583"/>
                  <a:pt x="9470" y="21583"/>
                  <a:pt x="9470" y="21555"/>
                </a:cubicBezTo>
                <a:cubicBezTo>
                  <a:pt x="10210" y="21498"/>
                  <a:pt x="10949" y="21470"/>
                  <a:pt x="11717" y="21470"/>
                </a:cubicBezTo>
                <a:cubicBezTo>
                  <a:pt x="11798" y="21468"/>
                  <a:pt x="11880" y="21467"/>
                  <a:pt x="11961" y="21467"/>
                </a:cubicBezTo>
                <a:cubicBezTo>
                  <a:pt x="12957" y="21467"/>
                  <a:pt x="13931" y="21618"/>
                  <a:pt x="14930" y="21697"/>
                </a:cubicBezTo>
                <a:cubicBezTo>
                  <a:pt x="15016" y="21697"/>
                  <a:pt x="15101" y="21640"/>
                  <a:pt x="15129" y="21555"/>
                </a:cubicBezTo>
                <a:cubicBezTo>
                  <a:pt x="15158" y="21583"/>
                  <a:pt x="15158" y="21583"/>
                  <a:pt x="15186" y="21583"/>
                </a:cubicBezTo>
                <a:cubicBezTo>
                  <a:pt x="15499" y="21783"/>
                  <a:pt x="15954" y="21925"/>
                  <a:pt x="15613" y="22266"/>
                </a:cubicBezTo>
                <a:cubicBezTo>
                  <a:pt x="15243" y="22664"/>
                  <a:pt x="14703" y="22664"/>
                  <a:pt x="14589" y="23290"/>
                </a:cubicBezTo>
                <a:cubicBezTo>
                  <a:pt x="14077" y="23187"/>
                  <a:pt x="13545" y="23167"/>
                  <a:pt x="13010" y="23167"/>
                </a:cubicBezTo>
                <a:cubicBezTo>
                  <a:pt x="12654" y="23167"/>
                  <a:pt x="12297" y="23176"/>
                  <a:pt x="11944" y="23176"/>
                </a:cubicBezTo>
                <a:cubicBezTo>
                  <a:pt x="10921" y="23176"/>
                  <a:pt x="9897" y="23176"/>
                  <a:pt x="8873" y="23204"/>
                </a:cubicBezTo>
                <a:lnTo>
                  <a:pt x="7622" y="23204"/>
                </a:lnTo>
                <a:cubicBezTo>
                  <a:pt x="6780" y="23226"/>
                  <a:pt x="5921" y="23280"/>
                  <a:pt x="5071" y="23280"/>
                </a:cubicBezTo>
                <a:cubicBezTo>
                  <a:pt x="4802" y="23280"/>
                  <a:pt x="4533" y="23275"/>
                  <a:pt x="4266" y="23261"/>
                </a:cubicBezTo>
                <a:lnTo>
                  <a:pt x="4067" y="23261"/>
                </a:lnTo>
                <a:lnTo>
                  <a:pt x="4039" y="23233"/>
                </a:lnTo>
                <a:lnTo>
                  <a:pt x="3925" y="23261"/>
                </a:lnTo>
                <a:cubicBezTo>
                  <a:pt x="3925" y="23261"/>
                  <a:pt x="3925" y="23261"/>
                  <a:pt x="3925" y="23290"/>
                </a:cubicBezTo>
                <a:cubicBezTo>
                  <a:pt x="3669" y="23290"/>
                  <a:pt x="3413" y="23318"/>
                  <a:pt x="3186" y="23347"/>
                </a:cubicBezTo>
                <a:cubicBezTo>
                  <a:pt x="3186" y="23347"/>
                  <a:pt x="3186" y="23347"/>
                  <a:pt x="3186" y="23318"/>
                </a:cubicBezTo>
                <a:lnTo>
                  <a:pt x="3044" y="23347"/>
                </a:lnTo>
                <a:lnTo>
                  <a:pt x="3015" y="23347"/>
                </a:lnTo>
                <a:lnTo>
                  <a:pt x="2873" y="23375"/>
                </a:lnTo>
                <a:lnTo>
                  <a:pt x="2759" y="23375"/>
                </a:lnTo>
                <a:cubicBezTo>
                  <a:pt x="2759" y="23375"/>
                  <a:pt x="2816" y="23062"/>
                  <a:pt x="2902" y="22664"/>
                </a:cubicBezTo>
                <a:cubicBezTo>
                  <a:pt x="2902" y="22607"/>
                  <a:pt x="2902" y="22550"/>
                  <a:pt x="2902" y="22493"/>
                </a:cubicBezTo>
                <a:cubicBezTo>
                  <a:pt x="2873" y="22437"/>
                  <a:pt x="2845" y="22351"/>
                  <a:pt x="2816" y="22294"/>
                </a:cubicBezTo>
                <a:cubicBezTo>
                  <a:pt x="2788" y="22237"/>
                  <a:pt x="2759" y="22209"/>
                  <a:pt x="2731" y="22181"/>
                </a:cubicBezTo>
                <a:cubicBezTo>
                  <a:pt x="2731" y="22209"/>
                  <a:pt x="2731" y="22209"/>
                  <a:pt x="2731" y="22209"/>
                </a:cubicBezTo>
                <a:cubicBezTo>
                  <a:pt x="2646" y="22124"/>
                  <a:pt x="2532" y="22038"/>
                  <a:pt x="2418" y="21953"/>
                </a:cubicBezTo>
                <a:cubicBezTo>
                  <a:pt x="2276" y="21811"/>
                  <a:pt x="2105" y="21669"/>
                  <a:pt x="2048" y="21498"/>
                </a:cubicBezTo>
                <a:cubicBezTo>
                  <a:pt x="1963" y="21185"/>
                  <a:pt x="2105" y="21271"/>
                  <a:pt x="2304" y="20986"/>
                </a:cubicBezTo>
                <a:lnTo>
                  <a:pt x="2333" y="20986"/>
                </a:lnTo>
                <a:cubicBezTo>
                  <a:pt x="2304" y="20929"/>
                  <a:pt x="2333" y="20901"/>
                  <a:pt x="2390" y="20873"/>
                </a:cubicBezTo>
                <a:cubicBezTo>
                  <a:pt x="2447" y="20759"/>
                  <a:pt x="2532" y="20645"/>
                  <a:pt x="2560" y="20503"/>
                </a:cubicBezTo>
                <a:cubicBezTo>
                  <a:pt x="2646" y="20218"/>
                  <a:pt x="2702" y="19849"/>
                  <a:pt x="2702" y="19764"/>
                </a:cubicBezTo>
                <a:cubicBezTo>
                  <a:pt x="2702" y="19735"/>
                  <a:pt x="2674" y="19707"/>
                  <a:pt x="2674" y="19678"/>
                </a:cubicBezTo>
                <a:cubicBezTo>
                  <a:pt x="2646" y="19593"/>
                  <a:pt x="2589" y="19479"/>
                  <a:pt x="2532" y="19394"/>
                </a:cubicBezTo>
                <a:cubicBezTo>
                  <a:pt x="2447" y="19337"/>
                  <a:pt x="2390" y="19252"/>
                  <a:pt x="2304" y="19166"/>
                </a:cubicBezTo>
                <a:lnTo>
                  <a:pt x="2361" y="19166"/>
                </a:lnTo>
                <a:cubicBezTo>
                  <a:pt x="2361" y="19166"/>
                  <a:pt x="7053" y="19337"/>
                  <a:pt x="7167" y="19337"/>
                </a:cubicBezTo>
                <a:cubicBezTo>
                  <a:pt x="7878" y="19365"/>
                  <a:pt x="8560" y="19394"/>
                  <a:pt x="9271" y="19394"/>
                </a:cubicBezTo>
                <a:cubicBezTo>
                  <a:pt x="9698" y="19422"/>
                  <a:pt x="10153" y="19451"/>
                  <a:pt x="10636" y="19508"/>
                </a:cubicBezTo>
                <a:cubicBezTo>
                  <a:pt x="10693" y="19536"/>
                  <a:pt x="10722" y="19536"/>
                  <a:pt x="10778" y="19536"/>
                </a:cubicBezTo>
                <a:cubicBezTo>
                  <a:pt x="10778" y="19508"/>
                  <a:pt x="10778" y="19508"/>
                  <a:pt x="10778" y="19508"/>
                </a:cubicBezTo>
                <a:cubicBezTo>
                  <a:pt x="11196" y="19535"/>
                  <a:pt x="11620" y="19560"/>
                  <a:pt x="12039" y="19560"/>
                </a:cubicBezTo>
                <a:cubicBezTo>
                  <a:pt x="12901" y="19560"/>
                  <a:pt x="13738" y="19455"/>
                  <a:pt x="14447" y="19053"/>
                </a:cubicBezTo>
                <a:cubicBezTo>
                  <a:pt x="14555" y="18999"/>
                  <a:pt x="14509" y="18766"/>
                  <a:pt x="14383" y="18766"/>
                </a:cubicBezTo>
                <a:cubicBezTo>
                  <a:pt x="14376" y="18766"/>
                  <a:pt x="14369" y="18767"/>
                  <a:pt x="14362" y="18768"/>
                </a:cubicBezTo>
                <a:cubicBezTo>
                  <a:pt x="13196" y="18882"/>
                  <a:pt x="12058" y="18939"/>
                  <a:pt x="10892" y="18967"/>
                </a:cubicBezTo>
                <a:cubicBezTo>
                  <a:pt x="10892" y="18910"/>
                  <a:pt x="10892" y="18854"/>
                  <a:pt x="10921" y="18825"/>
                </a:cubicBezTo>
                <a:cubicBezTo>
                  <a:pt x="10921" y="18789"/>
                  <a:pt x="10875" y="18753"/>
                  <a:pt x="10842" y="18753"/>
                </a:cubicBezTo>
                <a:cubicBezTo>
                  <a:pt x="10822" y="18753"/>
                  <a:pt x="10807" y="18765"/>
                  <a:pt x="10807" y="18797"/>
                </a:cubicBezTo>
                <a:cubicBezTo>
                  <a:pt x="10778" y="18854"/>
                  <a:pt x="10778" y="18910"/>
                  <a:pt x="10778" y="18967"/>
                </a:cubicBezTo>
                <a:cubicBezTo>
                  <a:pt x="9613" y="18967"/>
                  <a:pt x="8418" y="18939"/>
                  <a:pt x="7252" y="18910"/>
                </a:cubicBezTo>
                <a:cubicBezTo>
                  <a:pt x="7281" y="18882"/>
                  <a:pt x="7281" y="18854"/>
                  <a:pt x="7281" y="18825"/>
                </a:cubicBezTo>
                <a:cubicBezTo>
                  <a:pt x="7298" y="18790"/>
                  <a:pt x="7262" y="18766"/>
                  <a:pt x="7231" y="18766"/>
                </a:cubicBezTo>
                <a:cubicBezTo>
                  <a:pt x="7212" y="18766"/>
                  <a:pt x="7195" y="18775"/>
                  <a:pt x="7195" y="18797"/>
                </a:cubicBezTo>
                <a:cubicBezTo>
                  <a:pt x="7167" y="18825"/>
                  <a:pt x="7167" y="18882"/>
                  <a:pt x="7167" y="18910"/>
                </a:cubicBezTo>
                <a:lnTo>
                  <a:pt x="6485" y="18910"/>
                </a:lnTo>
                <a:cubicBezTo>
                  <a:pt x="6513" y="18654"/>
                  <a:pt x="6541" y="18370"/>
                  <a:pt x="6598" y="18114"/>
                </a:cubicBezTo>
                <a:cubicBezTo>
                  <a:pt x="6598" y="18079"/>
                  <a:pt x="6566" y="18055"/>
                  <a:pt x="6534" y="18055"/>
                </a:cubicBezTo>
                <a:cubicBezTo>
                  <a:pt x="6515" y="18055"/>
                  <a:pt x="6495" y="18064"/>
                  <a:pt x="6485" y="18086"/>
                </a:cubicBezTo>
                <a:cubicBezTo>
                  <a:pt x="6428" y="18370"/>
                  <a:pt x="6399" y="18626"/>
                  <a:pt x="6371" y="18910"/>
                </a:cubicBezTo>
                <a:lnTo>
                  <a:pt x="5887" y="18910"/>
                </a:lnTo>
                <a:cubicBezTo>
                  <a:pt x="5887" y="18626"/>
                  <a:pt x="5887" y="18370"/>
                  <a:pt x="5887" y="18114"/>
                </a:cubicBezTo>
                <a:cubicBezTo>
                  <a:pt x="5887" y="18086"/>
                  <a:pt x="5866" y="18072"/>
                  <a:pt x="5845" y="18072"/>
                </a:cubicBezTo>
                <a:cubicBezTo>
                  <a:pt x="5823" y="18072"/>
                  <a:pt x="5802" y="18086"/>
                  <a:pt x="5802" y="18114"/>
                </a:cubicBezTo>
                <a:cubicBezTo>
                  <a:pt x="5774" y="18370"/>
                  <a:pt x="5774" y="18626"/>
                  <a:pt x="5774" y="18910"/>
                </a:cubicBezTo>
                <a:cubicBezTo>
                  <a:pt x="5546" y="18882"/>
                  <a:pt x="5290" y="18882"/>
                  <a:pt x="5034" y="18882"/>
                </a:cubicBezTo>
                <a:cubicBezTo>
                  <a:pt x="5034" y="18854"/>
                  <a:pt x="5034" y="18797"/>
                  <a:pt x="5034" y="18768"/>
                </a:cubicBezTo>
                <a:cubicBezTo>
                  <a:pt x="5091" y="18740"/>
                  <a:pt x="5120" y="18740"/>
                  <a:pt x="5148" y="18740"/>
                </a:cubicBezTo>
                <a:cubicBezTo>
                  <a:pt x="5197" y="18715"/>
                  <a:pt x="5183" y="18649"/>
                  <a:pt x="5142" y="18649"/>
                </a:cubicBezTo>
                <a:cubicBezTo>
                  <a:pt x="5135" y="18649"/>
                  <a:pt x="5128" y="18651"/>
                  <a:pt x="5120" y="18654"/>
                </a:cubicBezTo>
                <a:lnTo>
                  <a:pt x="5034" y="18654"/>
                </a:lnTo>
                <a:cubicBezTo>
                  <a:pt x="5063" y="18512"/>
                  <a:pt x="5063" y="18370"/>
                  <a:pt x="5063" y="18228"/>
                </a:cubicBezTo>
                <a:cubicBezTo>
                  <a:pt x="5347" y="18171"/>
                  <a:pt x="5603" y="18114"/>
                  <a:pt x="5859" y="18029"/>
                </a:cubicBezTo>
                <a:cubicBezTo>
                  <a:pt x="5916" y="18029"/>
                  <a:pt x="5887" y="17944"/>
                  <a:pt x="5831" y="17944"/>
                </a:cubicBezTo>
                <a:cubicBezTo>
                  <a:pt x="5575" y="18000"/>
                  <a:pt x="5319" y="18057"/>
                  <a:pt x="5091" y="18086"/>
                </a:cubicBezTo>
                <a:cubicBezTo>
                  <a:pt x="5078" y="18060"/>
                  <a:pt x="5054" y="18046"/>
                  <a:pt x="5029" y="18046"/>
                </a:cubicBezTo>
                <a:cubicBezTo>
                  <a:pt x="4998" y="18046"/>
                  <a:pt x="4965" y="18067"/>
                  <a:pt x="4949" y="18114"/>
                </a:cubicBezTo>
                <a:cubicBezTo>
                  <a:pt x="4750" y="18143"/>
                  <a:pt x="4551" y="18171"/>
                  <a:pt x="4352" y="18199"/>
                </a:cubicBezTo>
                <a:cubicBezTo>
                  <a:pt x="4352" y="18057"/>
                  <a:pt x="4352" y="17915"/>
                  <a:pt x="4352" y="17773"/>
                </a:cubicBezTo>
                <a:cubicBezTo>
                  <a:pt x="4778" y="17688"/>
                  <a:pt x="5205" y="17574"/>
                  <a:pt x="5603" y="17460"/>
                </a:cubicBezTo>
                <a:cubicBezTo>
                  <a:pt x="5652" y="17436"/>
                  <a:pt x="5638" y="17369"/>
                  <a:pt x="5615" y="17369"/>
                </a:cubicBezTo>
                <a:cubicBezTo>
                  <a:pt x="5611" y="17369"/>
                  <a:pt x="5607" y="17371"/>
                  <a:pt x="5603" y="17375"/>
                </a:cubicBezTo>
                <a:cubicBezTo>
                  <a:pt x="5205" y="17489"/>
                  <a:pt x="4778" y="17574"/>
                  <a:pt x="4352" y="17659"/>
                </a:cubicBezTo>
                <a:cubicBezTo>
                  <a:pt x="4352" y="17460"/>
                  <a:pt x="4380" y="17290"/>
                  <a:pt x="4380" y="17090"/>
                </a:cubicBezTo>
                <a:lnTo>
                  <a:pt x="4522" y="17090"/>
                </a:lnTo>
                <a:cubicBezTo>
                  <a:pt x="4551" y="17204"/>
                  <a:pt x="4579" y="17318"/>
                  <a:pt x="4608" y="17432"/>
                </a:cubicBezTo>
                <a:cubicBezTo>
                  <a:pt x="4619" y="17453"/>
                  <a:pt x="4642" y="17463"/>
                  <a:pt x="4665" y="17463"/>
                </a:cubicBezTo>
                <a:cubicBezTo>
                  <a:pt x="4702" y="17463"/>
                  <a:pt x="4739" y="17438"/>
                  <a:pt x="4721" y="17403"/>
                </a:cubicBezTo>
                <a:cubicBezTo>
                  <a:pt x="4693" y="17290"/>
                  <a:pt x="4665" y="17204"/>
                  <a:pt x="4636" y="17090"/>
                </a:cubicBezTo>
                <a:cubicBezTo>
                  <a:pt x="4750" y="17090"/>
                  <a:pt x="4892" y="17119"/>
                  <a:pt x="5006" y="17119"/>
                </a:cubicBezTo>
                <a:cubicBezTo>
                  <a:pt x="5034" y="17204"/>
                  <a:pt x="5063" y="17318"/>
                  <a:pt x="5091" y="17432"/>
                </a:cubicBezTo>
                <a:cubicBezTo>
                  <a:pt x="5091" y="17453"/>
                  <a:pt x="5108" y="17463"/>
                  <a:pt x="5128" y="17463"/>
                </a:cubicBezTo>
                <a:cubicBezTo>
                  <a:pt x="5161" y="17463"/>
                  <a:pt x="5205" y="17438"/>
                  <a:pt x="5205" y="17403"/>
                </a:cubicBezTo>
                <a:cubicBezTo>
                  <a:pt x="5176" y="17290"/>
                  <a:pt x="5148" y="17204"/>
                  <a:pt x="5120" y="17119"/>
                </a:cubicBezTo>
                <a:lnTo>
                  <a:pt x="5745" y="17119"/>
                </a:lnTo>
                <a:cubicBezTo>
                  <a:pt x="5745" y="17290"/>
                  <a:pt x="5774" y="17460"/>
                  <a:pt x="5774" y="17631"/>
                </a:cubicBezTo>
                <a:cubicBezTo>
                  <a:pt x="5788" y="17673"/>
                  <a:pt x="5816" y="17695"/>
                  <a:pt x="5841" y="17695"/>
                </a:cubicBezTo>
                <a:cubicBezTo>
                  <a:pt x="5866" y="17695"/>
                  <a:pt x="5887" y="17673"/>
                  <a:pt x="5887" y="17631"/>
                </a:cubicBezTo>
                <a:cubicBezTo>
                  <a:pt x="5887" y="17460"/>
                  <a:pt x="5859" y="17290"/>
                  <a:pt x="5831" y="17119"/>
                </a:cubicBezTo>
                <a:lnTo>
                  <a:pt x="6143" y="17119"/>
                </a:lnTo>
                <a:cubicBezTo>
                  <a:pt x="6143" y="17204"/>
                  <a:pt x="6143" y="17318"/>
                  <a:pt x="6143" y="17403"/>
                </a:cubicBezTo>
                <a:cubicBezTo>
                  <a:pt x="6143" y="17446"/>
                  <a:pt x="6165" y="17467"/>
                  <a:pt x="6186" y="17467"/>
                </a:cubicBezTo>
                <a:cubicBezTo>
                  <a:pt x="6207" y="17467"/>
                  <a:pt x="6229" y="17446"/>
                  <a:pt x="6229" y="17403"/>
                </a:cubicBezTo>
                <a:cubicBezTo>
                  <a:pt x="6257" y="17318"/>
                  <a:pt x="6257" y="17204"/>
                  <a:pt x="6257" y="17119"/>
                </a:cubicBezTo>
                <a:cubicBezTo>
                  <a:pt x="6399" y="17119"/>
                  <a:pt x="6570" y="17090"/>
                  <a:pt x="6712" y="17090"/>
                </a:cubicBezTo>
                <a:cubicBezTo>
                  <a:pt x="6712" y="17176"/>
                  <a:pt x="6712" y="17233"/>
                  <a:pt x="6712" y="17290"/>
                </a:cubicBezTo>
                <a:cubicBezTo>
                  <a:pt x="6712" y="17318"/>
                  <a:pt x="6740" y="17332"/>
                  <a:pt x="6769" y="17332"/>
                </a:cubicBezTo>
                <a:cubicBezTo>
                  <a:pt x="6797" y="17332"/>
                  <a:pt x="6826" y="17318"/>
                  <a:pt x="6826" y="17290"/>
                </a:cubicBezTo>
                <a:cubicBezTo>
                  <a:pt x="6826" y="17233"/>
                  <a:pt x="6826" y="17147"/>
                  <a:pt x="6826" y="17090"/>
                </a:cubicBezTo>
                <a:lnTo>
                  <a:pt x="7195" y="17090"/>
                </a:lnTo>
                <a:cubicBezTo>
                  <a:pt x="7210" y="17105"/>
                  <a:pt x="7224" y="17112"/>
                  <a:pt x="7238" y="17112"/>
                </a:cubicBezTo>
                <a:cubicBezTo>
                  <a:pt x="7252" y="17112"/>
                  <a:pt x="7267" y="17105"/>
                  <a:pt x="7281" y="17090"/>
                </a:cubicBezTo>
                <a:cubicBezTo>
                  <a:pt x="7622" y="17062"/>
                  <a:pt x="7963" y="17062"/>
                  <a:pt x="8304" y="17034"/>
                </a:cubicBezTo>
                <a:cubicBezTo>
                  <a:pt x="8480" y="17029"/>
                  <a:pt x="8657" y="17026"/>
                  <a:pt x="8835" y="17026"/>
                </a:cubicBezTo>
                <a:cubicBezTo>
                  <a:pt x="9993" y="17026"/>
                  <a:pt x="11182" y="17118"/>
                  <a:pt x="12359" y="17118"/>
                </a:cubicBezTo>
                <a:cubicBezTo>
                  <a:pt x="13072" y="17118"/>
                  <a:pt x="13780" y="17084"/>
                  <a:pt x="14475" y="16977"/>
                </a:cubicBezTo>
                <a:close/>
                <a:moveTo>
                  <a:pt x="2646" y="23546"/>
                </a:moveTo>
                <a:cubicBezTo>
                  <a:pt x="2674" y="23546"/>
                  <a:pt x="2674" y="23546"/>
                  <a:pt x="2674" y="23574"/>
                </a:cubicBezTo>
                <a:lnTo>
                  <a:pt x="2902" y="23574"/>
                </a:lnTo>
                <a:cubicBezTo>
                  <a:pt x="2902" y="23602"/>
                  <a:pt x="2902" y="23602"/>
                  <a:pt x="2902" y="23602"/>
                </a:cubicBezTo>
                <a:lnTo>
                  <a:pt x="3101" y="23602"/>
                </a:lnTo>
                <a:cubicBezTo>
                  <a:pt x="3129" y="23602"/>
                  <a:pt x="3157" y="23602"/>
                  <a:pt x="3214" y="23631"/>
                </a:cubicBezTo>
                <a:cubicBezTo>
                  <a:pt x="3214" y="23602"/>
                  <a:pt x="3214" y="23602"/>
                  <a:pt x="3214" y="23602"/>
                </a:cubicBezTo>
                <a:cubicBezTo>
                  <a:pt x="3243" y="23602"/>
                  <a:pt x="3300" y="23631"/>
                  <a:pt x="3328" y="23631"/>
                </a:cubicBezTo>
                <a:lnTo>
                  <a:pt x="3698" y="23631"/>
                </a:lnTo>
                <a:lnTo>
                  <a:pt x="9499" y="23745"/>
                </a:lnTo>
                <a:cubicBezTo>
                  <a:pt x="10267" y="23773"/>
                  <a:pt x="11006" y="23773"/>
                  <a:pt x="11774" y="23773"/>
                </a:cubicBezTo>
                <a:cubicBezTo>
                  <a:pt x="12178" y="23773"/>
                  <a:pt x="12594" y="23784"/>
                  <a:pt x="13011" y="23784"/>
                </a:cubicBezTo>
                <a:cubicBezTo>
                  <a:pt x="13532" y="23784"/>
                  <a:pt x="14055" y="23767"/>
                  <a:pt x="14561" y="23688"/>
                </a:cubicBezTo>
                <a:cubicBezTo>
                  <a:pt x="14646" y="24057"/>
                  <a:pt x="14930" y="24313"/>
                  <a:pt x="15271" y="24541"/>
                </a:cubicBezTo>
                <a:cubicBezTo>
                  <a:pt x="15613" y="24768"/>
                  <a:pt x="15897" y="24854"/>
                  <a:pt x="15556" y="25252"/>
                </a:cubicBezTo>
                <a:cubicBezTo>
                  <a:pt x="15271" y="25508"/>
                  <a:pt x="14902" y="25707"/>
                  <a:pt x="14646" y="25963"/>
                </a:cubicBezTo>
                <a:cubicBezTo>
                  <a:pt x="14561" y="26048"/>
                  <a:pt x="14504" y="26190"/>
                  <a:pt x="14504" y="26332"/>
                </a:cubicBezTo>
                <a:cubicBezTo>
                  <a:pt x="14191" y="26304"/>
                  <a:pt x="13878" y="26304"/>
                  <a:pt x="13565" y="26304"/>
                </a:cubicBezTo>
                <a:cubicBezTo>
                  <a:pt x="13480" y="26332"/>
                  <a:pt x="12826" y="26361"/>
                  <a:pt x="11973" y="26418"/>
                </a:cubicBezTo>
                <a:cubicBezTo>
                  <a:pt x="11802" y="26446"/>
                  <a:pt x="11603" y="26446"/>
                  <a:pt x="11433" y="26475"/>
                </a:cubicBezTo>
                <a:cubicBezTo>
                  <a:pt x="11433" y="26446"/>
                  <a:pt x="11433" y="26446"/>
                  <a:pt x="11433" y="26446"/>
                </a:cubicBezTo>
                <a:cubicBezTo>
                  <a:pt x="11376" y="26446"/>
                  <a:pt x="11347" y="26446"/>
                  <a:pt x="11290" y="26475"/>
                </a:cubicBezTo>
                <a:lnTo>
                  <a:pt x="11205" y="26475"/>
                </a:lnTo>
                <a:cubicBezTo>
                  <a:pt x="11063" y="26475"/>
                  <a:pt x="10921" y="26503"/>
                  <a:pt x="10778" y="26503"/>
                </a:cubicBezTo>
                <a:lnTo>
                  <a:pt x="10608" y="26503"/>
                </a:lnTo>
                <a:cubicBezTo>
                  <a:pt x="10551" y="26503"/>
                  <a:pt x="10466" y="26503"/>
                  <a:pt x="10380" y="26531"/>
                </a:cubicBezTo>
                <a:cubicBezTo>
                  <a:pt x="8930" y="26617"/>
                  <a:pt x="7508" y="26702"/>
                  <a:pt x="7195" y="26759"/>
                </a:cubicBezTo>
                <a:cubicBezTo>
                  <a:pt x="6828" y="26805"/>
                  <a:pt x="5542" y="26917"/>
                  <a:pt x="4346" y="26917"/>
                </a:cubicBezTo>
                <a:cubicBezTo>
                  <a:pt x="3324" y="26917"/>
                  <a:pt x="2367" y="26835"/>
                  <a:pt x="2105" y="26560"/>
                </a:cubicBezTo>
                <a:cubicBezTo>
                  <a:pt x="2219" y="26418"/>
                  <a:pt x="2333" y="26247"/>
                  <a:pt x="2418" y="26076"/>
                </a:cubicBezTo>
                <a:cubicBezTo>
                  <a:pt x="2418" y="26105"/>
                  <a:pt x="2418" y="26133"/>
                  <a:pt x="2418" y="26162"/>
                </a:cubicBezTo>
                <a:cubicBezTo>
                  <a:pt x="2475" y="26076"/>
                  <a:pt x="2532" y="25991"/>
                  <a:pt x="2532" y="25934"/>
                </a:cubicBezTo>
                <a:cubicBezTo>
                  <a:pt x="2560" y="25764"/>
                  <a:pt x="2532" y="25394"/>
                  <a:pt x="2532" y="25252"/>
                </a:cubicBezTo>
                <a:cubicBezTo>
                  <a:pt x="2532" y="25252"/>
                  <a:pt x="2532" y="25223"/>
                  <a:pt x="2532" y="25223"/>
                </a:cubicBezTo>
                <a:cubicBezTo>
                  <a:pt x="2532" y="25223"/>
                  <a:pt x="3633" y="25403"/>
                  <a:pt x="5555" y="25403"/>
                </a:cubicBezTo>
                <a:cubicBezTo>
                  <a:pt x="5795" y="25403"/>
                  <a:pt x="6049" y="25400"/>
                  <a:pt x="6314" y="25394"/>
                </a:cubicBezTo>
                <a:lnTo>
                  <a:pt x="8333" y="25394"/>
                </a:lnTo>
                <a:cubicBezTo>
                  <a:pt x="8333" y="25394"/>
                  <a:pt x="8361" y="25366"/>
                  <a:pt x="8390" y="25366"/>
                </a:cubicBezTo>
                <a:cubicBezTo>
                  <a:pt x="8390" y="25366"/>
                  <a:pt x="8390" y="25394"/>
                  <a:pt x="8390" y="25394"/>
                </a:cubicBezTo>
                <a:lnTo>
                  <a:pt x="8532" y="25394"/>
                </a:lnTo>
                <a:cubicBezTo>
                  <a:pt x="8532" y="25366"/>
                  <a:pt x="8532" y="25366"/>
                  <a:pt x="8532" y="25366"/>
                </a:cubicBezTo>
                <a:lnTo>
                  <a:pt x="9044" y="25366"/>
                </a:lnTo>
                <a:cubicBezTo>
                  <a:pt x="9271" y="25366"/>
                  <a:pt x="9527" y="25337"/>
                  <a:pt x="9755" y="25337"/>
                </a:cubicBezTo>
                <a:cubicBezTo>
                  <a:pt x="9755" y="25366"/>
                  <a:pt x="9755" y="25366"/>
                  <a:pt x="9755" y="25366"/>
                </a:cubicBezTo>
                <a:lnTo>
                  <a:pt x="9869" y="25366"/>
                </a:lnTo>
                <a:cubicBezTo>
                  <a:pt x="9869" y="25366"/>
                  <a:pt x="9869" y="25366"/>
                  <a:pt x="9869" y="25337"/>
                </a:cubicBezTo>
                <a:lnTo>
                  <a:pt x="10551" y="25337"/>
                </a:lnTo>
                <a:cubicBezTo>
                  <a:pt x="10551" y="25337"/>
                  <a:pt x="10551" y="25366"/>
                  <a:pt x="10551" y="25366"/>
                </a:cubicBezTo>
                <a:lnTo>
                  <a:pt x="10693" y="25366"/>
                </a:lnTo>
                <a:cubicBezTo>
                  <a:pt x="10693" y="25366"/>
                  <a:pt x="10693" y="25337"/>
                  <a:pt x="10693" y="25337"/>
                </a:cubicBezTo>
                <a:lnTo>
                  <a:pt x="11660" y="25337"/>
                </a:lnTo>
                <a:cubicBezTo>
                  <a:pt x="11888" y="25337"/>
                  <a:pt x="12087" y="25366"/>
                  <a:pt x="12314" y="25366"/>
                </a:cubicBezTo>
                <a:lnTo>
                  <a:pt x="12343" y="25366"/>
                </a:lnTo>
                <a:cubicBezTo>
                  <a:pt x="12633" y="25376"/>
                  <a:pt x="12935" y="25390"/>
                  <a:pt x="13237" y="25390"/>
                </a:cubicBezTo>
                <a:cubicBezTo>
                  <a:pt x="13763" y="25390"/>
                  <a:pt x="14290" y="25347"/>
                  <a:pt x="14760" y="25166"/>
                </a:cubicBezTo>
                <a:cubicBezTo>
                  <a:pt x="14930" y="25110"/>
                  <a:pt x="14959" y="24854"/>
                  <a:pt x="14760" y="24797"/>
                </a:cubicBezTo>
                <a:cubicBezTo>
                  <a:pt x="14396" y="24706"/>
                  <a:pt x="14009" y="24679"/>
                  <a:pt x="13614" y="24679"/>
                </a:cubicBezTo>
                <a:cubicBezTo>
                  <a:pt x="13022" y="24679"/>
                  <a:pt x="12411" y="24740"/>
                  <a:pt x="11831" y="24740"/>
                </a:cubicBezTo>
                <a:cubicBezTo>
                  <a:pt x="10778" y="24740"/>
                  <a:pt x="9698" y="24768"/>
                  <a:pt x="8646" y="24825"/>
                </a:cubicBezTo>
                <a:lnTo>
                  <a:pt x="8475" y="24825"/>
                </a:lnTo>
                <a:cubicBezTo>
                  <a:pt x="8447" y="24825"/>
                  <a:pt x="8390" y="24825"/>
                  <a:pt x="8361" y="24854"/>
                </a:cubicBezTo>
                <a:cubicBezTo>
                  <a:pt x="8191" y="24854"/>
                  <a:pt x="8049" y="24854"/>
                  <a:pt x="7878" y="24882"/>
                </a:cubicBezTo>
                <a:cubicBezTo>
                  <a:pt x="7878" y="24882"/>
                  <a:pt x="7878" y="24882"/>
                  <a:pt x="7878" y="24854"/>
                </a:cubicBezTo>
                <a:cubicBezTo>
                  <a:pt x="7850" y="24882"/>
                  <a:pt x="7821" y="24882"/>
                  <a:pt x="7764" y="24882"/>
                </a:cubicBezTo>
                <a:lnTo>
                  <a:pt x="7565" y="24911"/>
                </a:lnTo>
                <a:cubicBezTo>
                  <a:pt x="6769" y="25024"/>
                  <a:pt x="5973" y="25053"/>
                  <a:pt x="5176" y="25053"/>
                </a:cubicBezTo>
                <a:cubicBezTo>
                  <a:pt x="5063" y="25053"/>
                  <a:pt x="4949" y="25053"/>
                  <a:pt x="4864" y="25081"/>
                </a:cubicBezTo>
                <a:cubicBezTo>
                  <a:pt x="4560" y="25110"/>
                  <a:pt x="4206" y="25119"/>
                  <a:pt x="3869" y="25119"/>
                </a:cubicBezTo>
                <a:cubicBezTo>
                  <a:pt x="3195" y="25119"/>
                  <a:pt x="2589" y="25081"/>
                  <a:pt x="2589" y="25081"/>
                </a:cubicBezTo>
                <a:cubicBezTo>
                  <a:pt x="2475" y="25053"/>
                  <a:pt x="2361" y="24939"/>
                  <a:pt x="2333" y="24825"/>
                </a:cubicBezTo>
                <a:cubicBezTo>
                  <a:pt x="2191" y="24569"/>
                  <a:pt x="1963" y="24342"/>
                  <a:pt x="1821" y="24086"/>
                </a:cubicBezTo>
                <a:cubicBezTo>
                  <a:pt x="2048" y="23944"/>
                  <a:pt x="2304" y="23773"/>
                  <a:pt x="2503" y="23602"/>
                </a:cubicBezTo>
                <a:cubicBezTo>
                  <a:pt x="2503" y="23631"/>
                  <a:pt x="2503" y="23631"/>
                  <a:pt x="2503" y="23631"/>
                </a:cubicBezTo>
                <a:cubicBezTo>
                  <a:pt x="2560" y="23631"/>
                  <a:pt x="2589" y="23602"/>
                  <a:pt x="2646" y="23602"/>
                </a:cubicBezTo>
                <a:cubicBezTo>
                  <a:pt x="2646" y="23574"/>
                  <a:pt x="2646" y="23574"/>
                  <a:pt x="2646" y="23546"/>
                </a:cubicBezTo>
                <a:close/>
                <a:moveTo>
                  <a:pt x="1736" y="26958"/>
                </a:moveTo>
                <a:cubicBezTo>
                  <a:pt x="1736" y="27356"/>
                  <a:pt x="1764" y="27754"/>
                  <a:pt x="1793" y="28152"/>
                </a:cubicBezTo>
                <a:cubicBezTo>
                  <a:pt x="1338" y="28095"/>
                  <a:pt x="968" y="27896"/>
                  <a:pt x="1366" y="27356"/>
                </a:cubicBezTo>
                <a:cubicBezTo>
                  <a:pt x="1480" y="27214"/>
                  <a:pt x="1593" y="27100"/>
                  <a:pt x="1736" y="26958"/>
                </a:cubicBezTo>
                <a:close/>
                <a:moveTo>
                  <a:pt x="1849" y="26873"/>
                </a:moveTo>
                <a:cubicBezTo>
                  <a:pt x="1849" y="26901"/>
                  <a:pt x="1878" y="26930"/>
                  <a:pt x="1935" y="26930"/>
                </a:cubicBezTo>
                <a:cubicBezTo>
                  <a:pt x="1963" y="26930"/>
                  <a:pt x="1963" y="26930"/>
                  <a:pt x="1992" y="26958"/>
                </a:cubicBezTo>
                <a:cubicBezTo>
                  <a:pt x="2048" y="27356"/>
                  <a:pt x="2105" y="27783"/>
                  <a:pt x="2134" y="28209"/>
                </a:cubicBezTo>
                <a:cubicBezTo>
                  <a:pt x="2077" y="28209"/>
                  <a:pt x="1992" y="28181"/>
                  <a:pt x="1906" y="28181"/>
                </a:cubicBezTo>
                <a:cubicBezTo>
                  <a:pt x="1878" y="27754"/>
                  <a:pt x="1849" y="27299"/>
                  <a:pt x="1849" y="26873"/>
                </a:cubicBezTo>
                <a:close/>
                <a:moveTo>
                  <a:pt x="2105" y="26986"/>
                </a:moveTo>
                <a:lnTo>
                  <a:pt x="2105" y="26986"/>
                </a:lnTo>
                <a:cubicBezTo>
                  <a:pt x="2247" y="27043"/>
                  <a:pt x="2390" y="27072"/>
                  <a:pt x="2532" y="27100"/>
                </a:cubicBezTo>
                <a:cubicBezTo>
                  <a:pt x="2589" y="27470"/>
                  <a:pt x="2646" y="27868"/>
                  <a:pt x="2731" y="28238"/>
                </a:cubicBezTo>
                <a:lnTo>
                  <a:pt x="2560" y="28238"/>
                </a:lnTo>
                <a:cubicBezTo>
                  <a:pt x="2475" y="28238"/>
                  <a:pt x="2361" y="28209"/>
                  <a:pt x="2247" y="28209"/>
                </a:cubicBezTo>
                <a:cubicBezTo>
                  <a:pt x="2219" y="27811"/>
                  <a:pt x="2162" y="27385"/>
                  <a:pt x="2105" y="26986"/>
                </a:cubicBezTo>
                <a:close/>
                <a:moveTo>
                  <a:pt x="2674" y="27129"/>
                </a:moveTo>
                <a:cubicBezTo>
                  <a:pt x="2816" y="27157"/>
                  <a:pt x="2930" y="27185"/>
                  <a:pt x="3044" y="27185"/>
                </a:cubicBezTo>
                <a:cubicBezTo>
                  <a:pt x="3129" y="27555"/>
                  <a:pt x="3214" y="27896"/>
                  <a:pt x="3300" y="28266"/>
                </a:cubicBezTo>
                <a:cubicBezTo>
                  <a:pt x="3157" y="28266"/>
                  <a:pt x="3015" y="28266"/>
                  <a:pt x="2845" y="28238"/>
                </a:cubicBezTo>
                <a:cubicBezTo>
                  <a:pt x="2788" y="27868"/>
                  <a:pt x="2731" y="27498"/>
                  <a:pt x="2674" y="27129"/>
                </a:cubicBezTo>
                <a:close/>
                <a:moveTo>
                  <a:pt x="3186" y="27214"/>
                </a:moveTo>
                <a:lnTo>
                  <a:pt x="3186" y="27214"/>
                </a:lnTo>
                <a:cubicBezTo>
                  <a:pt x="3357" y="27242"/>
                  <a:pt x="3499" y="27242"/>
                  <a:pt x="3641" y="27271"/>
                </a:cubicBezTo>
                <a:cubicBezTo>
                  <a:pt x="3726" y="27584"/>
                  <a:pt x="3783" y="27925"/>
                  <a:pt x="3812" y="28266"/>
                </a:cubicBezTo>
                <a:lnTo>
                  <a:pt x="3413" y="28266"/>
                </a:lnTo>
                <a:cubicBezTo>
                  <a:pt x="3357" y="27925"/>
                  <a:pt x="3271" y="27555"/>
                  <a:pt x="3186" y="27214"/>
                </a:cubicBezTo>
                <a:close/>
                <a:moveTo>
                  <a:pt x="7252" y="27157"/>
                </a:moveTo>
                <a:cubicBezTo>
                  <a:pt x="7281" y="27498"/>
                  <a:pt x="7309" y="27868"/>
                  <a:pt x="7338" y="28209"/>
                </a:cubicBezTo>
                <a:cubicBezTo>
                  <a:pt x="6541" y="28209"/>
                  <a:pt x="5745" y="28209"/>
                  <a:pt x="4921" y="28238"/>
                </a:cubicBezTo>
                <a:cubicBezTo>
                  <a:pt x="4579" y="28238"/>
                  <a:pt x="4238" y="28266"/>
                  <a:pt x="3897" y="28266"/>
                </a:cubicBezTo>
                <a:cubicBezTo>
                  <a:pt x="3897" y="27925"/>
                  <a:pt x="3840" y="27584"/>
                  <a:pt x="3755" y="27271"/>
                </a:cubicBezTo>
                <a:cubicBezTo>
                  <a:pt x="3868" y="27271"/>
                  <a:pt x="4011" y="27299"/>
                  <a:pt x="4124" y="27299"/>
                </a:cubicBezTo>
                <a:cubicBezTo>
                  <a:pt x="4153" y="27413"/>
                  <a:pt x="4210" y="27555"/>
                  <a:pt x="4266" y="27697"/>
                </a:cubicBezTo>
                <a:cubicBezTo>
                  <a:pt x="4277" y="27719"/>
                  <a:pt x="4301" y="27728"/>
                  <a:pt x="4324" y="27728"/>
                </a:cubicBezTo>
                <a:cubicBezTo>
                  <a:pt x="4361" y="27728"/>
                  <a:pt x="4398" y="27704"/>
                  <a:pt x="4380" y="27669"/>
                </a:cubicBezTo>
                <a:cubicBezTo>
                  <a:pt x="4323" y="27527"/>
                  <a:pt x="4295" y="27413"/>
                  <a:pt x="4238" y="27299"/>
                </a:cubicBezTo>
                <a:lnTo>
                  <a:pt x="4892" y="27299"/>
                </a:lnTo>
                <a:cubicBezTo>
                  <a:pt x="4921" y="27584"/>
                  <a:pt x="4949" y="27868"/>
                  <a:pt x="4977" y="28152"/>
                </a:cubicBezTo>
                <a:cubicBezTo>
                  <a:pt x="4977" y="28181"/>
                  <a:pt x="5006" y="28195"/>
                  <a:pt x="5031" y="28195"/>
                </a:cubicBezTo>
                <a:cubicBezTo>
                  <a:pt x="5056" y="28195"/>
                  <a:pt x="5077" y="28181"/>
                  <a:pt x="5063" y="28152"/>
                </a:cubicBezTo>
                <a:cubicBezTo>
                  <a:pt x="5063" y="27868"/>
                  <a:pt x="5034" y="27555"/>
                  <a:pt x="5006" y="27299"/>
                </a:cubicBezTo>
                <a:cubicBezTo>
                  <a:pt x="5091" y="27271"/>
                  <a:pt x="5176" y="27271"/>
                  <a:pt x="5233" y="27271"/>
                </a:cubicBezTo>
                <a:cubicBezTo>
                  <a:pt x="5319" y="27441"/>
                  <a:pt x="5376" y="27640"/>
                  <a:pt x="5432" y="27811"/>
                </a:cubicBezTo>
                <a:cubicBezTo>
                  <a:pt x="5443" y="27842"/>
                  <a:pt x="5465" y="27855"/>
                  <a:pt x="5487" y="27855"/>
                </a:cubicBezTo>
                <a:cubicBezTo>
                  <a:pt x="5525" y="27855"/>
                  <a:pt x="5564" y="27819"/>
                  <a:pt x="5546" y="27783"/>
                </a:cubicBezTo>
                <a:cubicBezTo>
                  <a:pt x="5489" y="27612"/>
                  <a:pt x="5432" y="27441"/>
                  <a:pt x="5376" y="27271"/>
                </a:cubicBezTo>
                <a:cubicBezTo>
                  <a:pt x="5546" y="27271"/>
                  <a:pt x="5745" y="27242"/>
                  <a:pt x="5916" y="27242"/>
                </a:cubicBezTo>
                <a:cubicBezTo>
                  <a:pt x="5944" y="27356"/>
                  <a:pt x="5973" y="27470"/>
                  <a:pt x="6001" y="27584"/>
                </a:cubicBezTo>
                <a:cubicBezTo>
                  <a:pt x="6012" y="27605"/>
                  <a:pt x="6035" y="27615"/>
                  <a:pt x="6058" y="27615"/>
                </a:cubicBezTo>
                <a:cubicBezTo>
                  <a:pt x="6096" y="27615"/>
                  <a:pt x="6132" y="27590"/>
                  <a:pt x="6115" y="27555"/>
                </a:cubicBezTo>
                <a:cubicBezTo>
                  <a:pt x="6086" y="27441"/>
                  <a:pt x="6058" y="27328"/>
                  <a:pt x="6030" y="27242"/>
                </a:cubicBezTo>
                <a:cubicBezTo>
                  <a:pt x="6257" y="27214"/>
                  <a:pt x="6485" y="27185"/>
                  <a:pt x="6684" y="27185"/>
                </a:cubicBezTo>
                <a:cubicBezTo>
                  <a:pt x="6712" y="27441"/>
                  <a:pt x="6769" y="27669"/>
                  <a:pt x="6826" y="27925"/>
                </a:cubicBezTo>
                <a:cubicBezTo>
                  <a:pt x="6838" y="27961"/>
                  <a:pt x="6865" y="27976"/>
                  <a:pt x="6890" y="27976"/>
                </a:cubicBezTo>
                <a:cubicBezTo>
                  <a:pt x="6925" y="27976"/>
                  <a:pt x="6956" y="27946"/>
                  <a:pt x="6940" y="27896"/>
                </a:cubicBezTo>
                <a:cubicBezTo>
                  <a:pt x="6883" y="27640"/>
                  <a:pt x="6854" y="27413"/>
                  <a:pt x="6826" y="27185"/>
                </a:cubicBezTo>
                <a:cubicBezTo>
                  <a:pt x="6968" y="27157"/>
                  <a:pt x="7110" y="27157"/>
                  <a:pt x="7252" y="27157"/>
                </a:cubicBezTo>
                <a:close/>
                <a:moveTo>
                  <a:pt x="14703" y="26674"/>
                </a:moveTo>
                <a:cubicBezTo>
                  <a:pt x="14959" y="26986"/>
                  <a:pt x="15328" y="27527"/>
                  <a:pt x="15186" y="27840"/>
                </a:cubicBezTo>
                <a:cubicBezTo>
                  <a:pt x="15016" y="28124"/>
                  <a:pt x="14333" y="28181"/>
                  <a:pt x="14049" y="28209"/>
                </a:cubicBezTo>
                <a:cubicBezTo>
                  <a:pt x="13565" y="28266"/>
                  <a:pt x="13082" y="28295"/>
                  <a:pt x="12598" y="28323"/>
                </a:cubicBezTo>
                <a:lnTo>
                  <a:pt x="12257" y="28323"/>
                </a:lnTo>
                <a:cubicBezTo>
                  <a:pt x="12072" y="28366"/>
                  <a:pt x="11880" y="28380"/>
                  <a:pt x="11692" y="28380"/>
                </a:cubicBezTo>
                <a:cubicBezTo>
                  <a:pt x="11504" y="28380"/>
                  <a:pt x="11319" y="28366"/>
                  <a:pt x="11148" y="28351"/>
                </a:cubicBezTo>
                <a:cubicBezTo>
                  <a:pt x="10921" y="28323"/>
                  <a:pt x="10608" y="28323"/>
                  <a:pt x="10267" y="28295"/>
                </a:cubicBezTo>
                <a:cubicBezTo>
                  <a:pt x="9911" y="28295"/>
                  <a:pt x="9556" y="28309"/>
                  <a:pt x="9197" y="28309"/>
                </a:cubicBezTo>
                <a:cubicBezTo>
                  <a:pt x="8838" y="28309"/>
                  <a:pt x="8475" y="28295"/>
                  <a:pt x="8105" y="28238"/>
                </a:cubicBezTo>
                <a:cubicBezTo>
                  <a:pt x="7906" y="28209"/>
                  <a:pt x="7679" y="28209"/>
                  <a:pt x="7451" y="28209"/>
                </a:cubicBezTo>
                <a:cubicBezTo>
                  <a:pt x="7423" y="27840"/>
                  <a:pt x="7395" y="27498"/>
                  <a:pt x="7395" y="27129"/>
                </a:cubicBezTo>
                <a:lnTo>
                  <a:pt x="7992" y="27129"/>
                </a:lnTo>
                <a:lnTo>
                  <a:pt x="7992" y="27100"/>
                </a:lnTo>
                <a:lnTo>
                  <a:pt x="8816" y="27100"/>
                </a:lnTo>
                <a:cubicBezTo>
                  <a:pt x="8902" y="27072"/>
                  <a:pt x="9015" y="27072"/>
                  <a:pt x="9101" y="27072"/>
                </a:cubicBezTo>
                <a:cubicBezTo>
                  <a:pt x="9101" y="27072"/>
                  <a:pt x="9101" y="27100"/>
                  <a:pt x="9101" y="27100"/>
                </a:cubicBezTo>
                <a:lnTo>
                  <a:pt x="9214" y="27100"/>
                </a:lnTo>
                <a:cubicBezTo>
                  <a:pt x="9214" y="27100"/>
                  <a:pt x="9214" y="27072"/>
                  <a:pt x="9214" y="27072"/>
                </a:cubicBezTo>
                <a:lnTo>
                  <a:pt x="9982" y="27072"/>
                </a:lnTo>
                <a:cubicBezTo>
                  <a:pt x="9982" y="27072"/>
                  <a:pt x="9982" y="27043"/>
                  <a:pt x="10011" y="27043"/>
                </a:cubicBezTo>
                <a:lnTo>
                  <a:pt x="10835" y="27043"/>
                </a:lnTo>
                <a:cubicBezTo>
                  <a:pt x="11006" y="27015"/>
                  <a:pt x="11177" y="27015"/>
                  <a:pt x="11347" y="27015"/>
                </a:cubicBezTo>
                <a:lnTo>
                  <a:pt x="11489" y="27015"/>
                </a:lnTo>
                <a:cubicBezTo>
                  <a:pt x="11888" y="26986"/>
                  <a:pt x="12257" y="26958"/>
                  <a:pt x="12627" y="26930"/>
                </a:cubicBezTo>
                <a:cubicBezTo>
                  <a:pt x="12627" y="26930"/>
                  <a:pt x="12627" y="26958"/>
                  <a:pt x="12627" y="26958"/>
                </a:cubicBezTo>
                <a:lnTo>
                  <a:pt x="12712" y="26958"/>
                </a:lnTo>
                <a:cubicBezTo>
                  <a:pt x="12712" y="26930"/>
                  <a:pt x="12712" y="26930"/>
                  <a:pt x="12712" y="26930"/>
                </a:cubicBezTo>
                <a:cubicBezTo>
                  <a:pt x="12997" y="26901"/>
                  <a:pt x="13281" y="26873"/>
                  <a:pt x="13565" y="26844"/>
                </a:cubicBezTo>
                <a:cubicBezTo>
                  <a:pt x="13565" y="26816"/>
                  <a:pt x="13594" y="26816"/>
                  <a:pt x="13622" y="26816"/>
                </a:cubicBezTo>
                <a:cubicBezTo>
                  <a:pt x="13992" y="26787"/>
                  <a:pt x="14333" y="26730"/>
                  <a:pt x="14703" y="26674"/>
                </a:cubicBezTo>
                <a:close/>
                <a:moveTo>
                  <a:pt x="8077" y="0"/>
                </a:moveTo>
                <a:cubicBezTo>
                  <a:pt x="8077" y="284"/>
                  <a:pt x="8077" y="569"/>
                  <a:pt x="8077" y="882"/>
                </a:cubicBezTo>
                <a:lnTo>
                  <a:pt x="8105" y="882"/>
                </a:lnTo>
                <a:cubicBezTo>
                  <a:pt x="8134" y="1479"/>
                  <a:pt x="8134" y="2076"/>
                  <a:pt x="8162" y="2673"/>
                </a:cubicBezTo>
                <a:lnTo>
                  <a:pt x="8105" y="2673"/>
                </a:lnTo>
                <a:cubicBezTo>
                  <a:pt x="8105" y="2901"/>
                  <a:pt x="8105" y="3128"/>
                  <a:pt x="8105" y="3356"/>
                </a:cubicBezTo>
                <a:lnTo>
                  <a:pt x="8134" y="3356"/>
                </a:lnTo>
                <a:cubicBezTo>
                  <a:pt x="8134" y="4152"/>
                  <a:pt x="8134" y="4920"/>
                  <a:pt x="8134" y="5716"/>
                </a:cubicBezTo>
                <a:cubicBezTo>
                  <a:pt x="8134" y="6654"/>
                  <a:pt x="8049" y="8076"/>
                  <a:pt x="8504" y="9043"/>
                </a:cubicBezTo>
                <a:cubicBezTo>
                  <a:pt x="8418" y="9071"/>
                  <a:pt x="8333" y="9071"/>
                  <a:pt x="8248" y="9071"/>
                </a:cubicBezTo>
                <a:cubicBezTo>
                  <a:pt x="5831" y="9242"/>
                  <a:pt x="3300" y="10067"/>
                  <a:pt x="1281" y="11488"/>
                </a:cubicBezTo>
                <a:lnTo>
                  <a:pt x="826" y="11488"/>
                </a:lnTo>
                <a:cubicBezTo>
                  <a:pt x="456" y="11517"/>
                  <a:pt x="314" y="11858"/>
                  <a:pt x="456" y="12171"/>
                </a:cubicBezTo>
                <a:cubicBezTo>
                  <a:pt x="797" y="12939"/>
                  <a:pt x="1281" y="13650"/>
                  <a:pt x="1736" y="14361"/>
                </a:cubicBezTo>
                <a:cubicBezTo>
                  <a:pt x="996" y="14844"/>
                  <a:pt x="1" y="15384"/>
                  <a:pt x="769" y="16351"/>
                </a:cubicBezTo>
                <a:cubicBezTo>
                  <a:pt x="854" y="16465"/>
                  <a:pt x="968" y="16550"/>
                  <a:pt x="1082" y="16635"/>
                </a:cubicBezTo>
                <a:lnTo>
                  <a:pt x="1053" y="16635"/>
                </a:lnTo>
                <a:cubicBezTo>
                  <a:pt x="968" y="16635"/>
                  <a:pt x="968" y="16778"/>
                  <a:pt x="1053" y="16778"/>
                </a:cubicBezTo>
                <a:cubicBezTo>
                  <a:pt x="1110" y="16778"/>
                  <a:pt x="1167" y="16778"/>
                  <a:pt x="1224" y="16749"/>
                </a:cubicBezTo>
                <a:cubicBezTo>
                  <a:pt x="1338" y="16863"/>
                  <a:pt x="1423" y="16948"/>
                  <a:pt x="1451" y="17090"/>
                </a:cubicBezTo>
                <a:cubicBezTo>
                  <a:pt x="1480" y="17176"/>
                  <a:pt x="1480" y="17233"/>
                  <a:pt x="1480" y="17261"/>
                </a:cubicBezTo>
                <a:cubicBezTo>
                  <a:pt x="1480" y="17290"/>
                  <a:pt x="1480" y="17290"/>
                  <a:pt x="1480" y="17318"/>
                </a:cubicBezTo>
                <a:cubicBezTo>
                  <a:pt x="1451" y="17375"/>
                  <a:pt x="1394" y="17375"/>
                  <a:pt x="1252" y="17545"/>
                </a:cubicBezTo>
                <a:cubicBezTo>
                  <a:pt x="996" y="17858"/>
                  <a:pt x="797" y="18455"/>
                  <a:pt x="968" y="18854"/>
                </a:cubicBezTo>
                <a:cubicBezTo>
                  <a:pt x="1110" y="19223"/>
                  <a:pt x="1793" y="19678"/>
                  <a:pt x="1878" y="19906"/>
                </a:cubicBezTo>
                <a:cubicBezTo>
                  <a:pt x="1935" y="20190"/>
                  <a:pt x="1281" y="20673"/>
                  <a:pt x="1167" y="21072"/>
                </a:cubicBezTo>
                <a:cubicBezTo>
                  <a:pt x="1053" y="21498"/>
                  <a:pt x="1281" y="21925"/>
                  <a:pt x="1565" y="22237"/>
                </a:cubicBezTo>
                <a:cubicBezTo>
                  <a:pt x="1679" y="22351"/>
                  <a:pt x="1849" y="22437"/>
                  <a:pt x="1935" y="22550"/>
                </a:cubicBezTo>
                <a:cubicBezTo>
                  <a:pt x="2162" y="22835"/>
                  <a:pt x="2134" y="22806"/>
                  <a:pt x="1906" y="23062"/>
                </a:cubicBezTo>
                <a:cubicBezTo>
                  <a:pt x="1679" y="23261"/>
                  <a:pt x="1338" y="23375"/>
                  <a:pt x="1082" y="23574"/>
                </a:cubicBezTo>
                <a:cubicBezTo>
                  <a:pt x="939" y="23659"/>
                  <a:pt x="826" y="23858"/>
                  <a:pt x="883" y="24029"/>
                </a:cubicBezTo>
                <a:cubicBezTo>
                  <a:pt x="1053" y="24512"/>
                  <a:pt x="1423" y="24768"/>
                  <a:pt x="1622" y="25195"/>
                </a:cubicBezTo>
                <a:cubicBezTo>
                  <a:pt x="1906" y="25792"/>
                  <a:pt x="1281" y="26219"/>
                  <a:pt x="911" y="26617"/>
                </a:cubicBezTo>
                <a:cubicBezTo>
                  <a:pt x="484" y="27100"/>
                  <a:pt x="29" y="27811"/>
                  <a:pt x="598" y="28380"/>
                </a:cubicBezTo>
                <a:cubicBezTo>
                  <a:pt x="1082" y="28835"/>
                  <a:pt x="1935" y="28892"/>
                  <a:pt x="2560" y="28920"/>
                </a:cubicBezTo>
                <a:cubicBezTo>
                  <a:pt x="3010" y="28959"/>
                  <a:pt x="3465" y="28974"/>
                  <a:pt x="3920" y="28974"/>
                </a:cubicBezTo>
                <a:cubicBezTo>
                  <a:pt x="4474" y="28974"/>
                  <a:pt x="5029" y="28951"/>
                  <a:pt x="5575" y="28920"/>
                </a:cubicBezTo>
                <a:cubicBezTo>
                  <a:pt x="5783" y="28911"/>
                  <a:pt x="5988" y="28907"/>
                  <a:pt x="6193" y="28907"/>
                </a:cubicBezTo>
                <a:cubicBezTo>
                  <a:pt x="6601" y="28907"/>
                  <a:pt x="7006" y="28920"/>
                  <a:pt x="7423" y="28920"/>
                </a:cubicBezTo>
                <a:cubicBezTo>
                  <a:pt x="7423" y="28949"/>
                  <a:pt x="7423" y="28949"/>
                  <a:pt x="7423" y="28949"/>
                </a:cubicBezTo>
                <a:cubicBezTo>
                  <a:pt x="7423" y="28980"/>
                  <a:pt x="7457" y="29002"/>
                  <a:pt x="7483" y="29002"/>
                </a:cubicBezTo>
                <a:cubicBezTo>
                  <a:pt x="7505" y="29002"/>
                  <a:pt x="7521" y="28987"/>
                  <a:pt x="7508" y="28949"/>
                </a:cubicBezTo>
                <a:cubicBezTo>
                  <a:pt x="7508" y="28949"/>
                  <a:pt x="7508" y="28949"/>
                  <a:pt x="7508" y="28920"/>
                </a:cubicBezTo>
                <a:cubicBezTo>
                  <a:pt x="9098" y="28987"/>
                  <a:pt x="10670" y="29125"/>
                  <a:pt x="12238" y="29125"/>
                </a:cubicBezTo>
                <a:cubicBezTo>
                  <a:pt x="12662" y="29125"/>
                  <a:pt x="13085" y="29115"/>
                  <a:pt x="13508" y="29091"/>
                </a:cubicBezTo>
                <a:cubicBezTo>
                  <a:pt x="14248" y="29062"/>
                  <a:pt x="15328" y="29062"/>
                  <a:pt x="15840" y="28408"/>
                </a:cubicBezTo>
                <a:cubicBezTo>
                  <a:pt x="16381" y="27783"/>
                  <a:pt x="15954" y="26958"/>
                  <a:pt x="15527" y="26332"/>
                </a:cubicBezTo>
                <a:cubicBezTo>
                  <a:pt x="16039" y="25934"/>
                  <a:pt x="16693" y="25536"/>
                  <a:pt x="16636" y="24854"/>
                </a:cubicBezTo>
                <a:cubicBezTo>
                  <a:pt x="16580" y="24541"/>
                  <a:pt x="16409" y="24313"/>
                  <a:pt x="16153" y="24114"/>
                </a:cubicBezTo>
                <a:cubicBezTo>
                  <a:pt x="15897" y="23887"/>
                  <a:pt x="15243" y="23716"/>
                  <a:pt x="15584" y="23290"/>
                </a:cubicBezTo>
                <a:cubicBezTo>
                  <a:pt x="15755" y="23062"/>
                  <a:pt x="16153" y="23005"/>
                  <a:pt x="16381" y="22778"/>
                </a:cubicBezTo>
                <a:cubicBezTo>
                  <a:pt x="16608" y="22522"/>
                  <a:pt x="16693" y="22209"/>
                  <a:pt x="16636" y="21896"/>
                </a:cubicBezTo>
                <a:cubicBezTo>
                  <a:pt x="16551" y="21214"/>
                  <a:pt x="15869" y="21015"/>
                  <a:pt x="15328" y="20702"/>
                </a:cubicBezTo>
                <a:cubicBezTo>
                  <a:pt x="15755" y="20389"/>
                  <a:pt x="16153" y="20048"/>
                  <a:pt x="16324" y="19650"/>
                </a:cubicBezTo>
                <a:cubicBezTo>
                  <a:pt x="16580" y="19081"/>
                  <a:pt x="16125" y="18626"/>
                  <a:pt x="15698" y="18313"/>
                </a:cubicBezTo>
                <a:cubicBezTo>
                  <a:pt x="15328" y="18000"/>
                  <a:pt x="14760" y="17744"/>
                  <a:pt x="15328" y="17346"/>
                </a:cubicBezTo>
                <a:cubicBezTo>
                  <a:pt x="15527" y="17204"/>
                  <a:pt x="15755" y="17090"/>
                  <a:pt x="15897" y="16863"/>
                </a:cubicBezTo>
                <a:cubicBezTo>
                  <a:pt x="16267" y="16351"/>
                  <a:pt x="16039" y="15669"/>
                  <a:pt x="15556" y="15299"/>
                </a:cubicBezTo>
                <a:cubicBezTo>
                  <a:pt x="15300" y="15071"/>
                  <a:pt x="14845" y="14986"/>
                  <a:pt x="14902" y="14560"/>
                </a:cubicBezTo>
                <a:cubicBezTo>
                  <a:pt x="14930" y="14218"/>
                  <a:pt x="15385" y="13849"/>
                  <a:pt x="15584" y="13621"/>
                </a:cubicBezTo>
                <a:cubicBezTo>
                  <a:pt x="15897" y="13252"/>
                  <a:pt x="16295" y="12768"/>
                  <a:pt x="16125" y="12228"/>
                </a:cubicBezTo>
                <a:cubicBezTo>
                  <a:pt x="15982" y="11744"/>
                  <a:pt x="15442" y="11460"/>
                  <a:pt x="14930" y="11289"/>
                </a:cubicBezTo>
                <a:cubicBezTo>
                  <a:pt x="14902" y="11261"/>
                  <a:pt x="14902" y="11232"/>
                  <a:pt x="14845" y="11204"/>
                </a:cubicBezTo>
                <a:cubicBezTo>
                  <a:pt x="13907" y="10607"/>
                  <a:pt x="12997" y="9811"/>
                  <a:pt x="11944" y="9441"/>
                </a:cubicBezTo>
                <a:cubicBezTo>
                  <a:pt x="11233" y="9185"/>
                  <a:pt x="10466" y="9071"/>
                  <a:pt x="9726" y="9043"/>
                </a:cubicBezTo>
                <a:cubicBezTo>
                  <a:pt x="9698" y="8929"/>
                  <a:pt x="9669" y="8844"/>
                  <a:pt x="9613" y="8759"/>
                </a:cubicBezTo>
                <a:cubicBezTo>
                  <a:pt x="9602" y="8737"/>
                  <a:pt x="9583" y="8728"/>
                  <a:pt x="9565" y="8728"/>
                </a:cubicBezTo>
                <a:cubicBezTo>
                  <a:pt x="9536" y="8728"/>
                  <a:pt x="9510" y="8752"/>
                  <a:pt x="9527" y="8787"/>
                </a:cubicBezTo>
                <a:cubicBezTo>
                  <a:pt x="9584" y="8872"/>
                  <a:pt x="9613" y="8958"/>
                  <a:pt x="9641" y="9043"/>
                </a:cubicBezTo>
                <a:cubicBezTo>
                  <a:pt x="9513" y="9029"/>
                  <a:pt x="9385" y="9022"/>
                  <a:pt x="9261" y="9022"/>
                </a:cubicBezTo>
                <a:cubicBezTo>
                  <a:pt x="9136" y="9022"/>
                  <a:pt x="9015" y="9029"/>
                  <a:pt x="8902" y="9043"/>
                </a:cubicBezTo>
                <a:cubicBezTo>
                  <a:pt x="8873" y="8531"/>
                  <a:pt x="8788" y="8048"/>
                  <a:pt x="8788" y="7564"/>
                </a:cubicBezTo>
                <a:cubicBezTo>
                  <a:pt x="8759" y="6768"/>
                  <a:pt x="8759" y="6000"/>
                  <a:pt x="8731" y="5204"/>
                </a:cubicBezTo>
                <a:cubicBezTo>
                  <a:pt x="8731" y="4578"/>
                  <a:pt x="8731" y="3896"/>
                  <a:pt x="8731" y="3213"/>
                </a:cubicBezTo>
                <a:lnTo>
                  <a:pt x="8816" y="3213"/>
                </a:lnTo>
                <a:cubicBezTo>
                  <a:pt x="8731" y="2986"/>
                  <a:pt x="8731" y="2758"/>
                  <a:pt x="8759" y="2559"/>
                </a:cubicBezTo>
                <a:lnTo>
                  <a:pt x="8703" y="2559"/>
                </a:lnTo>
                <a:cubicBezTo>
                  <a:pt x="8674" y="2019"/>
                  <a:pt x="8617" y="1479"/>
                  <a:pt x="8532" y="967"/>
                </a:cubicBezTo>
                <a:cubicBezTo>
                  <a:pt x="8475" y="654"/>
                  <a:pt x="8390" y="341"/>
                  <a:pt x="8304" y="28"/>
                </a:cubicBezTo>
                <a:lnTo>
                  <a:pt x="8248" y="28"/>
                </a:lnTo>
                <a:cubicBezTo>
                  <a:pt x="8219" y="0"/>
                  <a:pt x="8162" y="0"/>
                  <a:pt x="8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1"/>
          <p:cNvSpPr/>
          <p:nvPr/>
        </p:nvSpPr>
        <p:spPr>
          <a:xfrm flipH="1">
            <a:off x="4287774" y="-649325"/>
            <a:ext cx="555922" cy="1923568"/>
          </a:xfrm>
          <a:custGeom>
            <a:avLst/>
            <a:gdLst/>
            <a:ahLst/>
            <a:cxnLst/>
            <a:rect l="l" t="t" r="r" b="b"/>
            <a:pathLst>
              <a:path w="18740" h="64843" extrusionOk="0">
                <a:moveTo>
                  <a:pt x="10436" y="29205"/>
                </a:moveTo>
                <a:cubicBezTo>
                  <a:pt x="10550" y="29234"/>
                  <a:pt x="10664" y="29234"/>
                  <a:pt x="10806" y="29291"/>
                </a:cubicBezTo>
                <a:cubicBezTo>
                  <a:pt x="11944" y="29632"/>
                  <a:pt x="12000" y="31054"/>
                  <a:pt x="11830" y="32134"/>
                </a:cubicBezTo>
                <a:lnTo>
                  <a:pt x="11716" y="32134"/>
                </a:lnTo>
                <a:cubicBezTo>
                  <a:pt x="11745" y="31651"/>
                  <a:pt x="11631" y="31139"/>
                  <a:pt x="11517" y="30769"/>
                </a:cubicBezTo>
                <a:cubicBezTo>
                  <a:pt x="11318" y="30257"/>
                  <a:pt x="10948" y="29859"/>
                  <a:pt x="10436" y="29746"/>
                </a:cubicBezTo>
                <a:cubicBezTo>
                  <a:pt x="10436" y="29575"/>
                  <a:pt x="10436" y="29404"/>
                  <a:pt x="10436" y="29205"/>
                </a:cubicBezTo>
                <a:close/>
                <a:moveTo>
                  <a:pt x="10119" y="29969"/>
                </a:moveTo>
                <a:cubicBezTo>
                  <a:pt x="10148" y="29969"/>
                  <a:pt x="10178" y="29971"/>
                  <a:pt x="10209" y="29973"/>
                </a:cubicBezTo>
                <a:cubicBezTo>
                  <a:pt x="10209" y="30001"/>
                  <a:pt x="10209" y="30030"/>
                  <a:pt x="10209" y="30058"/>
                </a:cubicBezTo>
                <a:cubicBezTo>
                  <a:pt x="10209" y="30115"/>
                  <a:pt x="10259" y="30144"/>
                  <a:pt x="10312" y="30144"/>
                </a:cubicBezTo>
                <a:cubicBezTo>
                  <a:pt x="10365" y="30144"/>
                  <a:pt x="10422" y="30115"/>
                  <a:pt x="10436" y="30058"/>
                </a:cubicBezTo>
                <a:lnTo>
                  <a:pt x="10436" y="30001"/>
                </a:lnTo>
                <a:cubicBezTo>
                  <a:pt x="10436" y="30001"/>
                  <a:pt x="10465" y="30030"/>
                  <a:pt x="10465" y="30030"/>
                </a:cubicBezTo>
                <a:cubicBezTo>
                  <a:pt x="11432" y="30286"/>
                  <a:pt x="11290" y="31310"/>
                  <a:pt x="11318" y="32163"/>
                </a:cubicBezTo>
                <a:cubicBezTo>
                  <a:pt x="11233" y="32163"/>
                  <a:pt x="11147" y="32163"/>
                  <a:pt x="11062" y="32191"/>
                </a:cubicBezTo>
                <a:cubicBezTo>
                  <a:pt x="10882" y="32201"/>
                  <a:pt x="10705" y="32204"/>
                  <a:pt x="10529" y="32204"/>
                </a:cubicBezTo>
                <a:cubicBezTo>
                  <a:pt x="10177" y="32204"/>
                  <a:pt x="9830" y="32191"/>
                  <a:pt x="9470" y="32191"/>
                </a:cubicBezTo>
                <a:lnTo>
                  <a:pt x="9185" y="32191"/>
                </a:lnTo>
                <a:cubicBezTo>
                  <a:pt x="8826" y="31362"/>
                  <a:pt x="9111" y="29969"/>
                  <a:pt x="10119" y="29969"/>
                </a:cubicBezTo>
                <a:close/>
                <a:moveTo>
                  <a:pt x="10152" y="29205"/>
                </a:moveTo>
                <a:cubicBezTo>
                  <a:pt x="10181" y="29376"/>
                  <a:pt x="10181" y="29546"/>
                  <a:pt x="10181" y="29717"/>
                </a:cubicBezTo>
                <a:cubicBezTo>
                  <a:pt x="8901" y="29717"/>
                  <a:pt x="8560" y="31224"/>
                  <a:pt x="8958" y="32220"/>
                </a:cubicBezTo>
                <a:lnTo>
                  <a:pt x="8901" y="32220"/>
                </a:lnTo>
                <a:cubicBezTo>
                  <a:pt x="8730" y="31765"/>
                  <a:pt x="8560" y="31310"/>
                  <a:pt x="8617" y="30769"/>
                </a:cubicBezTo>
                <a:cubicBezTo>
                  <a:pt x="8617" y="30599"/>
                  <a:pt x="8645" y="30456"/>
                  <a:pt x="8702" y="30286"/>
                </a:cubicBezTo>
                <a:cubicBezTo>
                  <a:pt x="8986" y="29717"/>
                  <a:pt x="9498" y="29262"/>
                  <a:pt x="10152" y="29205"/>
                </a:cubicBezTo>
                <a:close/>
                <a:moveTo>
                  <a:pt x="9185" y="32930"/>
                </a:moveTo>
                <a:cubicBezTo>
                  <a:pt x="9071" y="33414"/>
                  <a:pt x="8958" y="33897"/>
                  <a:pt x="8702" y="34324"/>
                </a:cubicBezTo>
                <a:cubicBezTo>
                  <a:pt x="8617" y="34324"/>
                  <a:pt x="8560" y="34324"/>
                  <a:pt x="8474" y="34352"/>
                </a:cubicBezTo>
                <a:cubicBezTo>
                  <a:pt x="8531" y="33926"/>
                  <a:pt x="8645" y="33528"/>
                  <a:pt x="8730" y="33101"/>
                </a:cubicBezTo>
                <a:cubicBezTo>
                  <a:pt x="8746" y="33054"/>
                  <a:pt x="8727" y="33033"/>
                  <a:pt x="8702" y="33033"/>
                </a:cubicBezTo>
                <a:cubicBezTo>
                  <a:pt x="8682" y="33033"/>
                  <a:pt x="8658" y="33047"/>
                  <a:pt x="8645" y="33073"/>
                </a:cubicBezTo>
                <a:cubicBezTo>
                  <a:pt x="8474" y="33471"/>
                  <a:pt x="8361" y="33926"/>
                  <a:pt x="8304" y="34352"/>
                </a:cubicBezTo>
                <a:cubicBezTo>
                  <a:pt x="8247" y="34352"/>
                  <a:pt x="8190" y="34352"/>
                  <a:pt x="8162" y="34381"/>
                </a:cubicBezTo>
                <a:cubicBezTo>
                  <a:pt x="8133" y="34352"/>
                  <a:pt x="8105" y="34352"/>
                  <a:pt x="8076" y="34352"/>
                </a:cubicBezTo>
                <a:lnTo>
                  <a:pt x="8048" y="34352"/>
                </a:lnTo>
                <a:cubicBezTo>
                  <a:pt x="8048" y="33926"/>
                  <a:pt x="8105" y="33528"/>
                  <a:pt x="8275" y="33101"/>
                </a:cubicBezTo>
                <a:cubicBezTo>
                  <a:pt x="8275" y="33101"/>
                  <a:pt x="8275" y="33073"/>
                  <a:pt x="8275" y="33073"/>
                </a:cubicBezTo>
                <a:cubicBezTo>
                  <a:pt x="8560" y="32959"/>
                  <a:pt x="8872" y="32930"/>
                  <a:pt x="9185" y="32930"/>
                </a:cubicBezTo>
                <a:close/>
                <a:moveTo>
                  <a:pt x="8133" y="33101"/>
                </a:moveTo>
                <a:lnTo>
                  <a:pt x="8133" y="33101"/>
                </a:lnTo>
                <a:cubicBezTo>
                  <a:pt x="7906" y="33471"/>
                  <a:pt x="7877" y="33954"/>
                  <a:pt x="7906" y="34409"/>
                </a:cubicBezTo>
                <a:lnTo>
                  <a:pt x="7877" y="34409"/>
                </a:lnTo>
                <a:cubicBezTo>
                  <a:pt x="7820" y="34409"/>
                  <a:pt x="7735" y="34409"/>
                  <a:pt x="7678" y="34438"/>
                </a:cubicBezTo>
                <a:cubicBezTo>
                  <a:pt x="7678" y="34068"/>
                  <a:pt x="7735" y="33698"/>
                  <a:pt x="7792" y="33300"/>
                </a:cubicBezTo>
                <a:cubicBezTo>
                  <a:pt x="7877" y="33243"/>
                  <a:pt x="7991" y="33158"/>
                  <a:pt x="8133" y="33101"/>
                </a:cubicBezTo>
                <a:close/>
                <a:moveTo>
                  <a:pt x="11688" y="32817"/>
                </a:moveTo>
                <a:cubicBezTo>
                  <a:pt x="11705" y="32937"/>
                  <a:pt x="11815" y="33015"/>
                  <a:pt x="11925" y="33015"/>
                </a:cubicBezTo>
                <a:cubicBezTo>
                  <a:pt x="11997" y="33015"/>
                  <a:pt x="12069" y="32981"/>
                  <a:pt x="12114" y="32902"/>
                </a:cubicBezTo>
                <a:cubicBezTo>
                  <a:pt x="12484" y="33130"/>
                  <a:pt x="12541" y="33585"/>
                  <a:pt x="12455" y="33926"/>
                </a:cubicBezTo>
                <a:cubicBezTo>
                  <a:pt x="12427" y="34153"/>
                  <a:pt x="12370" y="34409"/>
                  <a:pt x="12370" y="34637"/>
                </a:cubicBezTo>
                <a:cubicBezTo>
                  <a:pt x="11944" y="34523"/>
                  <a:pt x="11517" y="34466"/>
                  <a:pt x="11090" y="34409"/>
                </a:cubicBezTo>
                <a:cubicBezTo>
                  <a:pt x="11233" y="34153"/>
                  <a:pt x="11375" y="33926"/>
                  <a:pt x="11517" y="33698"/>
                </a:cubicBezTo>
                <a:cubicBezTo>
                  <a:pt x="11537" y="33658"/>
                  <a:pt x="11515" y="33618"/>
                  <a:pt x="11490" y="33618"/>
                </a:cubicBezTo>
                <a:cubicBezTo>
                  <a:pt x="11479" y="33618"/>
                  <a:pt x="11469" y="33625"/>
                  <a:pt x="11460" y="33641"/>
                </a:cubicBezTo>
                <a:cubicBezTo>
                  <a:pt x="11290" y="33897"/>
                  <a:pt x="11147" y="34125"/>
                  <a:pt x="10977" y="34381"/>
                </a:cubicBezTo>
                <a:cubicBezTo>
                  <a:pt x="10778" y="34352"/>
                  <a:pt x="10550" y="34324"/>
                  <a:pt x="10323" y="34324"/>
                </a:cubicBezTo>
                <a:cubicBezTo>
                  <a:pt x="10209" y="34267"/>
                  <a:pt x="10124" y="34210"/>
                  <a:pt x="10010" y="34153"/>
                </a:cubicBezTo>
                <a:cubicBezTo>
                  <a:pt x="9998" y="34149"/>
                  <a:pt x="9987" y="34148"/>
                  <a:pt x="9976" y="34148"/>
                </a:cubicBezTo>
                <a:cubicBezTo>
                  <a:pt x="9904" y="34148"/>
                  <a:pt x="9847" y="34222"/>
                  <a:pt x="9896" y="34295"/>
                </a:cubicBezTo>
                <a:lnTo>
                  <a:pt x="9015" y="34295"/>
                </a:lnTo>
                <a:cubicBezTo>
                  <a:pt x="8958" y="34295"/>
                  <a:pt x="8929" y="34324"/>
                  <a:pt x="8872" y="34324"/>
                </a:cubicBezTo>
                <a:cubicBezTo>
                  <a:pt x="9128" y="33897"/>
                  <a:pt x="9214" y="33385"/>
                  <a:pt x="9327" y="32902"/>
                </a:cubicBezTo>
                <a:lnTo>
                  <a:pt x="10181" y="32902"/>
                </a:lnTo>
                <a:cubicBezTo>
                  <a:pt x="10550" y="32902"/>
                  <a:pt x="10920" y="32874"/>
                  <a:pt x="11318" y="32845"/>
                </a:cubicBezTo>
                <a:lnTo>
                  <a:pt x="11545" y="32845"/>
                </a:lnTo>
                <a:cubicBezTo>
                  <a:pt x="11602" y="32817"/>
                  <a:pt x="11631" y="32817"/>
                  <a:pt x="11688" y="32817"/>
                </a:cubicBezTo>
                <a:close/>
                <a:moveTo>
                  <a:pt x="9896" y="35149"/>
                </a:moveTo>
                <a:lnTo>
                  <a:pt x="9896" y="35149"/>
                </a:lnTo>
                <a:cubicBezTo>
                  <a:pt x="10095" y="35177"/>
                  <a:pt x="10323" y="35177"/>
                  <a:pt x="10522" y="35205"/>
                </a:cubicBezTo>
                <a:cubicBezTo>
                  <a:pt x="10408" y="35433"/>
                  <a:pt x="10266" y="35660"/>
                  <a:pt x="10152" y="35916"/>
                </a:cubicBezTo>
                <a:cubicBezTo>
                  <a:pt x="10067" y="35660"/>
                  <a:pt x="9981" y="35404"/>
                  <a:pt x="9896" y="35149"/>
                </a:cubicBezTo>
                <a:close/>
                <a:moveTo>
                  <a:pt x="4900" y="39756"/>
                </a:moveTo>
                <a:cubicBezTo>
                  <a:pt x="4891" y="39758"/>
                  <a:pt x="4891" y="39765"/>
                  <a:pt x="4891" y="39784"/>
                </a:cubicBezTo>
                <a:cubicBezTo>
                  <a:pt x="4894" y="39774"/>
                  <a:pt x="4897" y="39765"/>
                  <a:pt x="4900" y="39756"/>
                </a:cubicBezTo>
                <a:close/>
                <a:moveTo>
                  <a:pt x="1109" y="46296"/>
                </a:moveTo>
                <a:lnTo>
                  <a:pt x="1109" y="46296"/>
                </a:lnTo>
                <a:cubicBezTo>
                  <a:pt x="1166" y="46438"/>
                  <a:pt x="1223" y="46580"/>
                  <a:pt x="1280" y="46722"/>
                </a:cubicBezTo>
                <a:cubicBezTo>
                  <a:pt x="1251" y="46751"/>
                  <a:pt x="1223" y="46779"/>
                  <a:pt x="1195" y="46808"/>
                </a:cubicBezTo>
                <a:cubicBezTo>
                  <a:pt x="1166" y="46637"/>
                  <a:pt x="1138" y="46466"/>
                  <a:pt x="1109" y="46296"/>
                </a:cubicBezTo>
                <a:close/>
                <a:moveTo>
                  <a:pt x="2616" y="47291"/>
                </a:moveTo>
                <a:lnTo>
                  <a:pt x="2616" y="47291"/>
                </a:lnTo>
                <a:cubicBezTo>
                  <a:pt x="2625" y="47302"/>
                  <a:pt x="2634" y="47313"/>
                  <a:pt x="2643" y="47324"/>
                </a:cubicBezTo>
                <a:lnTo>
                  <a:pt x="2643" y="47324"/>
                </a:lnTo>
                <a:cubicBezTo>
                  <a:pt x="2643" y="47322"/>
                  <a:pt x="2644" y="47321"/>
                  <a:pt x="2645" y="47319"/>
                </a:cubicBezTo>
                <a:lnTo>
                  <a:pt x="2616" y="47291"/>
                </a:lnTo>
                <a:close/>
                <a:moveTo>
                  <a:pt x="1735" y="46409"/>
                </a:moveTo>
                <a:cubicBezTo>
                  <a:pt x="1820" y="46637"/>
                  <a:pt x="1905" y="46864"/>
                  <a:pt x="1991" y="47092"/>
                </a:cubicBezTo>
                <a:cubicBezTo>
                  <a:pt x="1877" y="47206"/>
                  <a:pt x="1792" y="47319"/>
                  <a:pt x="1678" y="47405"/>
                </a:cubicBezTo>
                <a:cubicBezTo>
                  <a:pt x="1564" y="47206"/>
                  <a:pt x="1479" y="46978"/>
                  <a:pt x="1394" y="46751"/>
                </a:cubicBezTo>
                <a:cubicBezTo>
                  <a:pt x="1507" y="46637"/>
                  <a:pt x="1621" y="46523"/>
                  <a:pt x="1735" y="46409"/>
                </a:cubicBezTo>
                <a:close/>
                <a:moveTo>
                  <a:pt x="1308" y="46808"/>
                </a:moveTo>
                <a:cubicBezTo>
                  <a:pt x="1394" y="47035"/>
                  <a:pt x="1507" y="47263"/>
                  <a:pt x="1593" y="47490"/>
                </a:cubicBezTo>
                <a:cubicBezTo>
                  <a:pt x="1536" y="47575"/>
                  <a:pt x="1450" y="47632"/>
                  <a:pt x="1394" y="47718"/>
                </a:cubicBezTo>
                <a:cubicBezTo>
                  <a:pt x="1308" y="47462"/>
                  <a:pt x="1251" y="47177"/>
                  <a:pt x="1195" y="46921"/>
                </a:cubicBezTo>
                <a:cubicBezTo>
                  <a:pt x="1251" y="46893"/>
                  <a:pt x="1280" y="46864"/>
                  <a:pt x="1308" y="46808"/>
                </a:cubicBezTo>
                <a:close/>
                <a:moveTo>
                  <a:pt x="2048" y="47234"/>
                </a:moveTo>
                <a:cubicBezTo>
                  <a:pt x="2161" y="47490"/>
                  <a:pt x="2275" y="47718"/>
                  <a:pt x="2389" y="47973"/>
                </a:cubicBezTo>
                <a:cubicBezTo>
                  <a:pt x="2332" y="48116"/>
                  <a:pt x="2275" y="48258"/>
                  <a:pt x="2218" y="48400"/>
                </a:cubicBezTo>
                <a:cubicBezTo>
                  <a:pt x="2048" y="48116"/>
                  <a:pt x="1905" y="47831"/>
                  <a:pt x="1763" y="47547"/>
                </a:cubicBezTo>
                <a:cubicBezTo>
                  <a:pt x="1849" y="47462"/>
                  <a:pt x="1962" y="47348"/>
                  <a:pt x="2048" y="47234"/>
                </a:cubicBezTo>
                <a:close/>
                <a:moveTo>
                  <a:pt x="2702" y="47462"/>
                </a:moveTo>
                <a:cubicBezTo>
                  <a:pt x="2815" y="47661"/>
                  <a:pt x="2929" y="47860"/>
                  <a:pt x="3043" y="48059"/>
                </a:cubicBezTo>
                <a:cubicBezTo>
                  <a:pt x="2958" y="48201"/>
                  <a:pt x="2872" y="48372"/>
                  <a:pt x="2787" y="48514"/>
                </a:cubicBezTo>
                <a:cubicBezTo>
                  <a:pt x="2702" y="48343"/>
                  <a:pt x="2588" y="48144"/>
                  <a:pt x="2503" y="47973"/>
                </a:cubicBezTo>
                <a:cubicBezTo>
                  <a:pt x="2588" y="47803"/>
                  <a:pt x="2645" y="47632"/>
                  <a:pt x="2702" y="47462"/>
                </a:cubicBezTo>
                <a:close/>
                <a:moveTo>
                  <a:pt x="7248" y="35291"/>
                </a:moveTo>
                <a:cubicBezTo>
                  <a:pt x="7250" y="35291"/>
                  <a:pt x="7252" y="35291"/>
                  <a:pt x="7252" y="35291"/>
                </a:cubicBezTo>
                <a:lnTo>
                  <a:pt x="7280" y="35291"/>
                </a:lnTo>
                <a:cubicBezTo>
                  <a:pt x="7223" y="35348"/>
                  <a:pt x="7166" y="35433"/>
                  <a:pt x="7081" y="35490"/>
                </a:cubicBezTo>
                <a:cubicBezTo>
                  <a:pt x="6199" y="36769"/>
                  <a:pt x="5545" y="38078"/>
                  <a:pt x="5033" y="39357"/>
                </a:cubicBezTo>
                <a:lnTo>
                  <a:pt x="5033" y="39386"/>
                </a:lnTo>
                <a:cubicBezTo>
                  <a:pt x="5033" y="39442"/>
                  <a:pt x="5005" y="39499"/>
                  <a:pt x="4977" y="39556"/>
                </a:cubicBezTo>
                <a:cubicBezTo>
                  <a:pt x="4977" y="39585"/>
                  <a:pt x="4948" y="39585"/>
                  <a:pt x="4948" y="39585"/>
                </a:cubicBezTo>
                <a:cubicBezTo>
                  <a:pt x="4923" y="39635"/>
                  <a:pt x="4920" y="39686"/>
                  <a:pt x="4900" y="39756"/>
                </a:cubicBezTo>
                <a:lnTo>
                  <a:pt x="4900" y="39756"/>
                </a:lnTo>
                <a:cubicBezTo>
                  <a:pt x="4904" y="39755"/>
                  <a:pt x="4910" y="39755"/>
                  <a:pt x="4920" y="39755"/>
                </a:cubicBezTo>
                <a:cubicBezTo>
                  <a:pt x="4834" y="39926"/>
                  <a:pt x="4778" y="40097"/>
                  <a:pt x="4721" y="40267"/>
                </a:cubicBezTo>
                <a:cubicBezTo>
                  <a:pt x="4721" y="40267"/>
                  <a:pt x="4721" y="40267"/>
                  <a:pt x="4692" y="40296"/>
                </a:cubicBezTo>
                <a:cubicBezTo>
                  <a:pt x="4664" y="40381"/>
                  <a:pt x="4635" y="40495"/>
                  <a:pt x="4607" y="40608"/>
                </a:cubicBezTo>
                <a:cubicBezTo>
                  <a:pt x="4607" y="40608"/>
                  <a:pt x="4607" y="40637"/>
                  <a:pt x="4607" y="40637"/>
                </a:cubicBezTo>
                <a:cubicBezTo>
                  <a:pt x="4522" y="40921"/>
                  <a:pt x="4408" y="41234"/>
                  <a:pt x="4323" y="41518"/>
                </a:cubicBezTo>
                <a:lnTo>
                  <a:pt x="4323" y="41490"/>
                </a:lnTo>
                <a:cubicBezTo>
                  <a:pt x="4323" y="41547"/>
                  <a:pt x="4294" y="41632"/>
                  <a:pt x="4294" y="41689"/>
                </a:cubicBezTo>
                <a:cubicBezTo>
                  <a:pt x="4266" y="41746"/>
                  <a:pt x="4266" y="41774"/>
                  <a:pt x="4266" y="41803"/>
                </a:cubicBezTo>
                <a:cubicBezTo>
                  <a:pt x="4237" y="41803"/>
                  <a:pt x="4237" y="41803"/>
                  <a:pt x="4237" y="41831"/>
                </a:cubicBezTo>
                <a:cubicBezTo>
                  <a:pt x="4237" y="41888"/>
                  <a:pt x="4209" y="41973"/>
                  <a:pt x="4180" y="42059"/>
                </a:cubicBezTo>
                <a:cubicBezTo>
                  <a:pt x="4180" y="42059"/>
                  <a:pt x="4180" y="42059"/>
                  <a:pt x="4180" y="42030"/>
                </a:cubicBezTo>
                <a:cubicBezTo>
                  <a:pt x="4180" y="42116"/>
                  <a:pt x="4152" y="42172"/>
                  <a:pt x="4152" y="42258"/>
                </a:cubicBezTo>
                <a:cubicBezTo>
                  <a:pt x="3697" y="44078"/>
                  <a:pt x="3583" y="45642"/>
                  <a:pt x="3555" y="46722"/>
                </a:cubicBezTo>
                <a:cubicBezTo>
                  <a:pt x="3555" y="46779"/>
                  <a:pt x="3555" y="46836"/>
                  <a:pt x="3555" y="46921"/>
                </a:cubicBezTo>
                <a:cubicBezTo>
                  <a:pt x="3555" y="46921"/>
                  <a:pt x="3555" y="46950"/>
                  <a:pt x="3555" y="46978"/>
                </a:cubicBezTo>
                <a:cubicBezTo>
                  <a:pt x="3555" y="47026"/>
                  <a:pt x="3555" y="47078"/>
                  <a:pt x="3555" y="47149"/>
                </a:cubicBezTo>
                <a:lnTo>
                  <a:pt x="3583" y="47149"/>
                </a:lnTo>
                <a:cubicBezTo>
                  <a:pt x="3555" y="47177"/>
                  <a:pt x="3555" y="47177"/>
                  <a:pt x="3555" y="47177"/>
                </a:cubicBezTo>
                <a:cubicBezTo>
                  <a:pt x="3555" y="47319"/>
                  <a:pt x="3555" y="47462"/>
                  <a:pt x="3555" y="47575"/>
                </a:cubicBezTo>
                <a:cubicBezTo>
                  <a:pt x="3583" y="47604"/>
                  <a:pt x="3583" y="47604"/>
                  <a:pt x="3583" y="47632"/>
                </a:cubicBezTo>
                <a:cubicBezTo>
                  <a:pt x="3610" y="47821"/>
                  <a:pt x="3612" y="48009"/>
                  <a:pt x="3636" y="48222"/>
                </a:cubicBezTo>
                <a:lnTo>
                  <a:pt x="3636" y="48222"/>
                </a:lnTo>
                <a:cubicBezTo>
                  <a:pt x="3627" y="48186"/>
                  <a:pt x="3605" y="48159"/>
                  <a:pt x="3583" y="48116"/>
                </a:cubicBezTo>
                <a:cubicBezTo>
                  <a:pt x="3583" y="48201"/>
                  <a:pt x="3583" y="48229"/>
                  <a:pt x="3583" y="48229"/>
                </a:cubicBezTo>
                <a:cubicBezTo>
                  <a:pt x="3583" y="48229"/>
                  <a:pt x="3583" y="48229"/>
                  <a:pt x="3526" y="48201"/>
                </a:cubicBezTo>
                <a:lnTo>
                  <a:pt x="3526" y="48201"/>
                </a:lnTo>
                <a:cubicBezTo>
                  <a:pt x="3583" y="48343"/>
                  <a:pt x="3640" y="48485"/>
                  <a:pt x="3697" y="48628"/>
                </a:cubicBezTo>
                <a:cubicBezTo>
                  <a:pt x="3669" y="48684"/>
                  <a:pt x="3640" y="48741"/>
                  <a:pt x="3612" y="48798"/>
                </a:cubicBezTo>
                <a:cubicBezTo>
                  <a:pt x="3469" y="48571"/>
                  <a:pt x="3327" y="48372"/>
                  <a:pt x="3214" y="48144"/>
                </a:cubicBezTo>
                <a:cubicBezTo>
                  <a:pt x="3185" y="48116"/>
                  <a:pt x="3185" y="48116"/>
                  <a:pt x="3185" y="48087"/>
                </a:cubicBezTo>
                <a:cubicBezTo>
                  <a:pt x="3214" y="48059"/>
                  <a:pt x="3242" y="48002"/>
                  <a:pt x="3242" y="47945"/>
                </a:cubicBezTo>
                <a:cubicBezTo>
                  <a:pt x="3214" y="47917"/>
                  <a:pt x="3185" y="47888"/>
                  <a:pt x="3157" y="47860"/>
                </a:cubicBezTo>
                <a:cubicBezTo>
                  <a:pt x="3128" y="47888"/>
                  <a:pt x="3100" y="47917"/>
                  <a:pt x="3100" y="47945"/>
                </a:cubicBezTo>
                <a:cubicBezTo>
                  <a:pt x="3043" y="47860"/>
                  <a:pt x="2986" y="47746"/>
                  <a:pt x="2929" y="47632"/>
                </a:cubicBezTo>
                <a:cubicBezTo>
                  <a:pt x="2850" y="47554"/>
                  <a:pt x="2748" y="47451"/>
                  <a:pt x="2643" y="47324"/>
                </a:cubicBezTo>
                <a:lnTo>
                  <a:pt x="2643" y="47324"/>
                </a:lnTo>
                <a:cubicBezTo>
                  <a:pt x="2559" y="47493"/>
                  <a:pt x="2502" y="47662"/>
                  <a:pt x="2446" y="47831"/>
                </a:cubicBezTo>
                <a:cubicBezTo>
                  <a:pt x="2332" y="47604"/>
                  <a:pt x="2247" y="47376"/>
                  <a:pt x="2133" y="47149"/>
                </a:cubicBezTo>
                <a:cubicBezTo>
                  <a:pt x="2218" y="47064"/>
                  <a:pt x="2275" y="47007"/>
                  <a:pt x="2332" y="46921"/>
                </a:cubicBezTo>
                <a:cubicBezTo>
                  <a:pt x="2304" y="46893"/>
                  <a:pt x="2275" y="46836"/>
                  <a:pt x="2247" y="46808"/>
                </a:cubicBezTo>
                <a:cubicBezTo>
                  <a:pt x="2190" y="46864"/>
                  <a:pt x="2133" y="46921"/>
                  <a:pt x="2076" y="46978"/>
                </a:cubicBezTo>
                <a:cubicBezTo>
                  <a:pt x="1991" y="46751"/>
                  <a:pt x="1905" y="46552"/>
                  <a:pt x="1820" y="46324"/>
                </a:cubicBezTo>
                <a:cubicBezTo>
                  <a:pt x="1849" y="46296"/>
                  <a:pt x="1877" y="46267"/>
                  <a:pt x="1905" y="46239"/>
                </a:cubicBezTo>
                <a:cubicBezTo>
                  <a:pt x="1877" y="46210"/>
                  <a:pt x="1849" y="46154"/>
                  <a:pt x="1820" y="46125"/>
                </a:cubicBezTo>
                <a:cubicBezTo>
                  <a:pt x="1820" y="46154"/>
                  <a:pt x="1792" y="46154"/>
                  <a:pt x="1763" y="46182"/>
                </a:cubicBezTo>
                <a:cubicBezTo>
                  <a:pt x="1706" y="46011"/>
                  <a:pt x="1650" y="45841"/>
                  <a:pt x="1621" y="45670"/>
                </a:cubicBezTo>
                <a:cubicBezTo>
                  <a:pt x="1507" y="45414"/>
                  <a:pt x="1394" y="45130"/>
                  <a:pt x="1308" y="44845"/>
                </a:cubicBezTo>
                <a:cubicBezTo>
                  <a:pt x="1308" y="44845"/>
                  <a:pt x="1280" y="44845"/>
                  <a:pt x="1280" y="44874"/>
                </a:cubicBezTo>
                <a:cubicBezTo>
                  <a:pt x="1365" y="45158"/>
                  <a:pt x="1422" y="45414"/>
                  <a:pt x="1507" y="45670"/>
                </a:cubicBezTo>
                <a:cubicBezTo>
                  <a:pt x="1479" y="45699"/>
                  <a:pt x="1450" y="45727"/>
                  <a:pt x="1422" y="45784"/>
                </a:cubicBezTo>
                <a:cubicBezTo>
                  <a:pt x="1402" y="45803"/>
                  <a:pt x="1423" y="45837"/>
                  <a:pt x="1448" y="45837"/>
                </a:cubicBezTo>
                <a:cubicBezTo>
                  <a:pt x="1459" y="45837"/>
                  <a:pt x="1470" y="45830"/>
                  <a:pt x="1479" y="45812"/>
                </a:cubicBezTo>
                <a:cubicBezTo>
                  <a:pt x="1507" y="45812"/>
                  <a:pt x="1507" y="45784"/>
                  <a:pt x="1536" y="45755"/>
                </a:cubicBezTo>
                <a:cubicBezTo>
                  <a:pt x="1564" y="45926"/>
                  <a:pt x="1621" y="46097"/>
                  <a:pt x="1678" y="46267"/>
                </a:cubicBezTo>
                <a:cubicBezTo>
                  <a:pt x="1564" y="46381"/>
                  <a:pt x="1450" y="46523"/>
                  <a:pt x="1337" y="46637"/>
                </a:cubicBezTo>
                <a:cubicBezTo>
                  <a:pt x="1251" y="46409"/>
                  <a:pt x="1138" y="46182"/>
                  <a:pt x="1052" y="45926"/>
                </a:cubicBezTo>
                <a:cubicBezTo>
                  <a:pt x="1024" y="45670"/>
                  <a:pt x="1024" y="45386"/>
                  <a:pt x="995" y="45130"/>
                </a:cubicBezTo>
                <a:cubicBezTo>
                  <a:pt x="1109" y="45016"/>
                  <a:pt x="1195" y="44931"/>
                  <a:pt x="1308" y="44817"/>
                </a:cubicBezTo>
                <a:cubicBezTo>
                  <a:pt x="1308" y="44789"/>
                  <a:pt x="1280" y="44760"/>
                  <a:pt x="1280" y="44703"/>
                </a:cubicBezTo>
                <a:cubicBezTo>
                  <a:pt x="1195" y="44817"/>
                  <a:pt x="1081" y="44902"/>
                  <a:pt x="995" y="45016"/>
                </a:cubicBezTo>
                <a:cubicBezTo>
                  <a:pt x="995" y="44988"/>
                  <a:pt x="995" y="44959"/>
                  <a:pt x="995" y="44959"/>
                </a:cubicBezTo>
                <a:cubicBezTo>
                  <a:pt x="967" y="44334"/>
                  <a:pt x="995" y="43708"/>
                  <a:pt x="1081" y="43082"/>
                </a:cubicBezTo>
                <a:lnTo>
                  <a:pt x="1109" y="43082"/>
                </a:lnTo>
                <a:cubicBezTo>
                  <a:pt x="1109" y="43025"/>
                  <a:pt x="1109" y="42997"/>
                  <a:pt x="1109" y="42940"/>
                </a:cubicBezTo>
                <a:cubicBezTo>
                  <a:pt x="1109" y="42969"/>
                  <a:pt x="1081" y="42969"/>
                  <a:pt x="1081" y="42969"/>
                </a:cubicBezTo>
                <a:cubicBezTo>
                  <a:pt x="1081" y="42940"/>
                  <a:pt x="1109" y="42912"/>
                  <a:pt x="1109" y="42855"/>
                </a:cubicBezTo>
                <a:cubicBezTo>
                  <a:pt x="1138" y="42485"/>
                  <a:pt x="1195" y="42087"/>
                  <a:pt x="1280" y="41689"/>
                </a:cubicBezTo>
                <a:cubicBezTo>
                  <a:pt x="2733" y="35346"/>
                  <a:pt x="7097" y="35291"/>
                  <a:pt x="7248" y="35291"/>
                </a:cubicBezTo>
                <a:close/>
                <a:moveTo>
                  <a:pt x="2446" y="48116"/>
                </a:moveTo>
                <a:cubicBezTo>
                  <a:pt x="2531" y="48286"/>
                  <a:pt x="2645" y="48485"/>
                  <a:pt x="2730" y="48656"/>
                </a:cubicBezTo>
                <a:cubicBezTo>
                  <a:pt x="2673" y="48770"/>
                  <a:pt x="2616" y="48883"/>
                  <a:pt x="2588" y="48997"/>
                </a:cubicBezTo>
                <a:cubicBezTo>
                  <a:pt x="2474" y="48855"/>
                  <a:pt x="2389" y="48684"/>
                  <a:pt x="2275" y="48514"/>
                </a:cubicBezTo>
                <a:cubicBezTo>
                  <a:pt x="2332" y="48400"/>
                  <a:pt x="2389" y="48258"/>
                  <a:pt x="2446" y="48116"/>
                </a:cubicBezTo>
                <a:close/>
                <a:moveTo>
                  <a:pt x="1678" y="47632"/>
                </a:moveTo>
                <a:cubicBezTo>
                  <a:pt x="1820" y="47945"/>
                  <a:pt x="1991" y="48229"/>
                  <a:pt x="2161" y="48514"/>
                </a:cubicBezTo>
                <a:cubicBezTo>
                  <a:pt x="2076" y="48770"/>
                  <a:pt x="1962" y="49026"/>
                  <a:pt x="1877" y="49253"/>
                </a:cubicBezTo>
                <a:cubicBezTo>
                  <a:pt x="1706" y="48798"/>
                  <a:pt x="1536" y="48343"/>
                  <a:pt x="1422" y="47860"/>
                </a:cubicBezTo>
                <a:cubicBezTo>
                  <a:pt x="1507" y="47774"/>
                  <a:pt x="1593" y="47718"/>
                  <a:pt x="1678" y="47632"/>
                </a:cubicBezTo>
                <a:close/>
                <a:moveTo>
                  <a:pt x="3128" y="48201"/>
                </a:moveTo>
                <a:cubicBezTo>
                  <a:pt x="3270" y="48428"/>
                  <a:pt x="3413" y="48656"/>
                  <a:pt x="3555" y="48912"/>
                </a:cubicBezTo>
                <a:cubicBezTo>
                  <a:pt x="3469" y="49083"/>
                  <a:pt x="3384" y="49282"/>
                  <a:pt x="3327" y="49452"/>
                </a:cubicBezTo>
                <a:cubicBezTo>
                  <a:pt x="3299" y="49424"/>
                  <a:pt x="3299" y="49395"/>
                  <a:pt x="3270" y="49395"/>
                </a:cubicBezTo>
                <a:cubicBezTo>
                  <a:pt x="3128" y="49139"/>
                  <a:pt x="3014" y="48912"/>
                  <a:pt x="2872" y="48684"/>
                </a:cubicBezTo>
                <a:cubicBezTo>
                  <a:pt x="2872" y="48684"/>
                  <a:pt x="2872" y="48656"/>
                  <a:pt x="2872" y="48656"/>
                </a:cubicBezTo>
                <a:cubicBezTo>
                  <a:pt x="2958" y="48514"/>
                  <a:pt x="3043" y="48343"/>
                  <a:pt x="3128" y="48201"/>
                </a:cubicBezTo>
                <a:close/>
                <a:moveTo>
                  <a:pt x="2702" y="49111"/>
                </a:moveTo>
                <a:cubicBezTo>
                  <a:pt x="2815" y="49310"/>
                  <a:pt x="2958" y="49509"/>
                  <a:pt x="3071" y="49737"/>
                </a:cubicBezTo>
                <a:cubicBezTo>
                  <a:pt x="2958" y="49537"/>
                  <a:pt x="2815" y="49367"/>
                  <a:pt x="2702" y="49168"/>
                </a:cubicBezTo>
                <a:cubicBezTo>
                  <a:pt x="2702" y="49139"/>
                  <a:pt x="2702" y="49139"/>
                  <a:pt x="2702" y="49111"/>
                </a:cubicBezTo>
                <a:close/>
                <a:moveTo>
                  <a:pt x="2815" y="48827"/>
                </a:moveTo>
                <a:cubicBezTo>
                  <a:pt x="2958" y="49083"/>
                  <a:pt x="3100" y="49310"/>
                  <a:pt x="3242" y="49566"/>
                </a:cubicBezTo>
                <a:cubicBezTo>
                  <a:pt x="3242" y="49566"/>
                  <a:pt x="3270" y="49594"/>
                  <a:pt x="3270" y="49594"/>
                </a:cubicBezTo>
                <a:cubicBezTo>
                  <a:pt x="3242" y="49651"/>
                  <a:pt x="3242" y="49680"/>
                  <a:pt x="3214" y="49737"/>
                </a:cubicBezTo>
                <a:cubicBezTo>
                  <a:pt x="3071" y="49509"/>
                  <a:pt x="2929" y="49282"/>
                  <a:pt x="2787" y="49054"/>
                </a:cubicBezTo>
                <a:cubicBezTo>
                  <a:pt x="2759" y="49026"/>
                  <a:pt x="2759" y="49026"/>
                  <a:pt x="2730" y="49026"/>
                </a:cubicBezTo>
                <a:cubicBezTo>
                  <a:pt x="2759" y="48940"/>
                  <a:pt x="2787" y="48883"/>
                  <a:pt x="2815" y="48827"/>
                </a:cubicBezTo>
                <a:close/>
                <a:moveTo>
                  <a:pt x="2645" y="49282"/>
                </a:moveTo>
                <a:cubicBezTo>
                  <a:pt x="2787" y="49537"/>
                  <a:pt x="2958" y="49765"/>
                  <a:pt x="3128" y="49992"/>
                </a:cubicBezTo>
                <a:cubicBezTo>
                  <a:pt x="3128" y="49992"/>
                  <a:pt x="3128" y="49992"/>
                  <a:pt x="3128" y="50021"/>
                </a:cubicBezTo>
                <a:cubicBezTo>
                  <a:pt x="3071" y="49964"/>
                  <a:pt x="3043" y="49907"/>
                  <a:pt x="2986" y="49850"/>
                </a:cubicBezTo>
                <a:cubicBezTo>
                  <a:pt x="2981" y="49845"/>
                  <a:pt x="2975" y="49843"/>
                  <a:pt x="2970" y="49843"/>
                </a:cubicBezTo>
                <a:cubicBezTo>
                  <a:pt x="2949" y="49843"/>
                  <a:pt x="2935" y="49884"/>
                  <a:pt x="2958" y="49907"/>
                </a:cubicBezTo>
                <a:cubicBezTo>
                  <a:pt x="2986" y="49964"/>
                  <a:pt x="3043" y="50021"/>
                  <a:pt x="3100" y="50078"/>
                </a:cubicBezTo>
                <a:cubicBezTo>
                  <a:pt x="3100" y="50135"/>
                  <a:pt x="3071" y="50163"/>
                  <a:pt x="3071" y="50220"/>
                </a:cubicBezTo>
                <a:cubicBezTo>
                  <a:pt x="2929" y="49992"/>
                  <a:pt x="2787" y="49737"/>
                  <a:pt x="2645" y="49509"/>
                </a:cubicBezTo>
                <a:cubicBezTo>
                  <a:pt x="2645" y="49495"/>
                  <a:pt x="2638" y="49488"/>
                  <a:pt x="2631" y="49488"/>
                </a:cubicBezTo>
                <a:cubicBezTo>
                  <a:pt x="2624" y="49488"/>
                  <a:pt x="2616" y="49495"/>
                  <a:pt x="2616" y="49509"/>
                </a:cubicBezTo>
                <a:lnTo>
                  <a:pt x="2616" y="49509"/>
                </a:lnTo>
                <a:cubicBezTo>
                  <a:pt x="2617" y="49480"/>
                  <a:pt x="2645" y="49452"/>
                  <a:pt x="2645" y="49452"/>
                </a:cubicBezTo>
                <a:cubicBezTo>
                  <a:pt x="2673" y="49395"/>
                  <a:pt x="2645" y="49367"/>
                  <a:pt x="2588" y="49367"/>
                </a:cubicBezTo>
                <a:cubicBezTo>
                  <a:pt x="2616" y="49338"/>
                  <a:pt x="2616" y="49310"/>
                  <a:pt x="2645" y="49282"/>
                </a:cubicBezTo>
                <a:close/>
                <a:moveTo>
                  <a:pt x="3640" y="49026"/>
                </a:moveTo>
                <a:cubicBezTo>
                  <a:pt x="3669" y="49083"/>
                  <a:pt x="3725" y="49168"/>
                  <a:pt x="3782" y="49225"/>
                </a:cubicBezTo>
                <a:cubicBezTo>
                  <a:pt x="3839" y="49680"/>
                  <a:pt x="3924" y="50106"/>
                  <a:pt x="4038" y="50561"/>
                </a:cubicBezTo>
                <a:cubicBezTo>
                  <a:pt x="3811" y="50248"/>
                  <a:pt x="3612" y="49907"/>
                  <a:pt x="3384" y="49594"/>
                </a:cubicBezTo>
                <a:cubicBezTo>
                  <a:pt x="3469" y="49395"/>
                  <a:pt x="3555" y="49196"/>
                  <a:pt x="3640" y="49026"/>
                </a:cubicBezTo>
                <a:close/>
                <a:moveTo>
                  <a:pt x="3356" y="49737"/>
                </a:moveTo>
                <a:cubicBezTo>
                  <a:pt x="3555" y="50078"/>
                  <a:pt x="3782" y="50391"/>
                  <a:pt x="4038" y="50732"/>
                </a:cubicBezTo>
                <a:cubicBezTo>
                  <a:pt x="4010" y="50760"/>
                  <a:pt x="4010" y="50817"/>
                  <a:pt x="3981" y="50846"/>
                </a:cubicBezTo>
                <a:cubicBezTo>
                  <a:pt x="3754" y="50533"/>
                  <a:pt x="3526" y="50192"/>
                  <a:pt x="3299" y="49850"/>
                </a:cubicBezTo>
                <a:cubicBezTo>
                  <a:pt x="3327" y="49822"/>
                  <a:pt x="3327" y="49765"/>
                  <a:pt x="3356" y="49737"/>
                </a:cubicBezTo>
                <a:close/>
                <a:moveTo>
                  <a:pt x="2247" y="48656"/>
                </a:moveTo>
                <a:cubicBezTo>
                  <a:pt x="2332" y="48827"/>
                  <a:pt x="2446" y="48969"/>
                  <a:pt x="2531" y="49139"/>
                </a:cubicBezTo>
                <a:cubicBezTo>
                  <a:pt x="2503" y="49253"/>
                  <a:pt x="2446" y="49395"/>
                  <a:pt x="2417" y="49509"/>
                </a:cubicBezTo>
                <a:cubicBezTo>
                  <a:pt x="2389" y="49537"/>
                  <a:pt x="2417" y="49594"/>
                  <a:pt x="2474" y="49594"/>
                </a:cubicBezTo>
                <a:cubicBezTo>
                  <a:pt x="2503" y="49594"/>
                  <a:pt x="2559" y="49566"/>
                  <a:pt x="2588" y="49537"/>
                </a:cubicBezTo>
                <a:cubicBezTo>
                  <a:pt x="2588" y="49537"/>
                  <a:pt x="2588" y="49537"/>
                  <a:pt x="2588" y="49566"/>
                </a:cubicBezTo>
                <a:cubicBezTo>
                  <a:pt x="2730" y="49822"/>
                  <a:pt x="2872" y="50078"/>
                  <a:pt x="3043" y="50362"/>
                </a:cubicBezTo>
                <a:cubicBezTo>
                  <a:pt x="2986" y="50561"/>
                  <a:pt x="2958" y="50760"/>
                  <a:pt x="2958" y="50959"/>
                </a:cubicBezTo>
                <a:cubicBezTo>
                  <a:pt x="2616" y="50504"/>
                  <a:pt x="2332" y="50021"/>
                  <a:pt x="2076" y="49509"/>
                </a:cubicBezTo>
                <a:cubicBezTo>
                  <a:pt x="2068" y="49501"/>
                  <a:pt x="2057" y="49497"/>
                  <a:pt x="2046" y="49497"/>
                </a:cubicBezTo>
                <a:cubicBezTo>
                  <a:pt x="2019" y="49497"/>
                  <a:pt x="1991" y="49517"/>
                  <a:pt x="1991" y="49537"/>
                </a:cubicBezTo>
                <a:cubicBezTo>
                  <a:pt x="1991" y="49481"/>
                  <a:pt x="1962" y="49424"/>
                  <a:pt x="1934" y="49395"/>
                </a:cubicBezTo>
                <a:cubicBezTo>
                  <a:pt x="2048" y="49139"/>
                  <a:pt x="2133" y="48912"/>
                  <a:pt x="2247" y="48656"/>
                </a:cubicBezTo>
                <a:close/>
                <a:moveTo>
                  <a:pt x="4124" y="50846"/>
                </a:moveTo>
                <a:cubicBezTo>
                  <a:pt x="4152" y="50931"/>
                  <a:pt x="4180" y="51045"/>
                  <a:pt x="4209" y="51130"/>
                </a:cubicBezTo>
                <a:cubicBezTo>
                  <a:pt x="4152" y="51073"/>
                  <a:pt x="4124" y="51016"/>
                  <a:pt x="4067" y="50959"/>
                </a:cubicBezTo>
                <a:cubicBezTo>
                  <a:pt x="4067" y="50902"/>
                  <a:pt x="4095" y="50874"/>
                  <a:pt x="4124" y="50846"/>
                </a:cubicBezTo>
                <a:close/>
                <a:moveTo>
                  <a:pt x="2048" y="49651"/>
                </a:moveTo>
                <a:cubicBezTo>
                  <a:pt x="2304" y="50163"/>
                  <a:pt x="2588" y="50675"/>
                  <a:pt x="2929" y="51130"/>
                </a:cubicBezTo>
                <a:cubicBezTo>
                  <a:pt x="2929" y="51158"/>
                  <a:pt x="2929" y="51187"/>
                  <a:pt x="2929" y="51215"/>
                </a:cubicBezTo>
                <a:cubicBezTo>
                  <a:pt x="2588" y="50732"/>
                  <a:pt x="2304" y="50220"/>
                  <a:pt x="2048" y="49651"/>
                </a:cubicBezTo>
                <a:close/>
                <a:moveTo>
                  <a:pt x="3014" y="51244"/>
                </a:moveTo>
                <a:cubicBezTo>
                  <a:pt x="3327" y="51699"/>
                  <a:pt x="3697" y="52097"/>
                  <a:pt x="4067" y="52495"/>
                </a:cubicBezTo>
                <a:cubicBezTo>
                  <a:pt x="3669" y="52154"/>
                  <a:pt x="3327" y="51756"/>
                  <a:pt x="3014" y="51329"/>
                </a:cubicBezTo>
                <a:cubicBezTo>
                  <a:pt x="3014" y="51301"/>
                  <a:pt x="3014" y="51272"/>
                  <a:pt x="3014" y="51244"/>
                </a:cubicBezTo>
                <a:close/>
                <a:moveTo>
                  <a:pt x="3185" y="50192"/>
                </a:moveTo>
                <a:cubicBezTo>
                  <a:pt x="3469" y="50476"/>
                  <a:pt x="3725" y="50789"/>
                  <a:pt x="4010" y="51073"/>
                </a:cubicBezTo>
                <a:cubicBezTo>
                  <a:pt x="4038" y="51102"/>
                  <a:pt x="4038" y="51130"/>
                  <a:pt x="4067" y="51158"/>
                </a:cubicBezTo>
                <a:cubicBezTo>
                  <a:pt x="4152" y="51272"/>
                  <a:pt x="4237" y="51357"/>
                  <a:pt x="4323" y="51471"/>
                </a:cubicBezTo>
                <a:cubicBezTo>
                  <a:pt x="4351" y="51613"/>
                  <a:pt x="4408" y="51784"/>
                  <a:pt x="4465" y="51926"/>
                </a:cubicBezTo>
                <a:cubicBezTo>
                  <a:pt x="4550" y="52125"/>
                  <a:pt x="4635" y="52324"/>
                  <a:pt x="4721" y="52523"/>
                </a:cubicBezTo>
                <a:cubicBezTo>
                  <a:pt x="4124" y="51869"/>
                  <a:pt x="3612" y="51102"/>
                  <a:pt x="3157" y="50362"/>
                </a:cubicBezTo>
                <a:cubicBezTo>
                  <a:pt x="3157" y="50305"/>
                  <a:pt x="3185" y="50248"/>
                  <a:pt x="3185" y="50192"/>
                </a:cubicBezTo>
                <a:close/>
                <a:moveTo>
                  <a:pt x="5531" y="52840"/>
                </a:moveTo>
                <a:cubicBezTo>
                  <a:pt x="5536" y="52848"/>
                  <a:pt x="5541" y="52856"/>
                  <a:pt x="5545" y="52865"/>
                </a:cubicBezTo>
                <a:cubicBezTo>
                  <a:pt x="5545" y="52851"/>
                  <a:pt x="5538" y="52843"/>
                  <a:pt x="5531" y="52840"/>
                </a:cubicBezTo>
                <a:close/>
                <a:moveTo>
                  <a:pt x="3128" y="50504"/>
                </a:moveTo>
                <a:cubicBezTo>
                  <a:pt x="3612" y="51329"/>
                  <a:pt x="4180" y="52182"/>
                  <a:pt x="4891" y="52865"/>
                </a:cubicBezTo>
                <a:cubicBezTo>
                  <a:pt x="4977" y="53035"/>
                  <a:pt x="5062" y="53206"/>
                  <a:pt x="5176" y="53376"/>
                </a:cubicBezTo>
                <a:cubicBezTo>
                  <a:pt x="5090" y="53320"/>
                  <a:pt x="5033" y="53263"/>
                  <a:pt x="4948" y="53206"/>
                </a:cubicBezTo>
                <a:cubicBezTo>
                  <a:pt x="4266" y="52552"/>
                  <a:pt x="3583" y="51841"/>
                  <a:pt x="3014" y="51073"/>
                </a:cubicBezTo>
                <a:cubicBezTo>
                  <a:pt x="3043" y="50874"/>
                  <a:pt x="3071" y="50675"/>
                  <a:pt x="3128" y="50504"/>
                </a:cubicBezTo>
                <a:close/>
                <a:moveTo>
                  <a:pt x="11887" y="35433"/>
                </a:moveTo>
                <a:lnTo>
                  <a:pt x="11887" y="35433"/>
                </a:lnTo>
                <a:cubicBezTo>
                  <a:pt x="12797" y="35660"/>
                  <a:pt x="13650" y="36030"/>
                  <a:pt x="14418" y="36542"/>
                </a:cubicBezTo>
                <a:cubicBezTo>
                  <a:pt x="16038" y="37651"/>
                  <a:pt x="16920" y="39471"/>
                  <a:pt x="17347" y="41348"/>
                </a:cubicBezTo>
                <a:cubicBezTo>
                  <a:pt x="17944" y="43964"/>
                  <a:pt x="17858" y="46836"/>
                  <a:pt x="17403" y="49481"/>
                </a:cubicBezTo>
                <a:cubicBezTo>
                  <a:pt x="17204" y="50590"/>
                  <a:pt x="16920" y="51642"/>
                  <a:pt x="16124" y="52466"/>
                </a:cubicBezTo>
                <a:cubicBezTo>
                  <a:pt x="15470" y="53149"/>
                  <a:pt x="14588" y="53604"/>
                  <a:pt x="13707" y="53917"/>
                </a:cubicBezTo>
                <a:cubicBezTo>
                  <a:pt x="14304" y="52836"/>
                  <a:pt x="14674" y="51585"/>
                  <a:pt x="14986" y="50419"/>
                </a:cubicBezTo>
                <a:cubicBezTo>
                  <a:pt x="15555" y="48315"/>
                  <a:pt x="15839" y="46182"/>
                  <a:pt x="15640" y="43992"/>
                </a:cubicBezTo>
                <a:cubicBezTo>
                  <a:pt x="15356" y="40893"/>
                  <a:pt x="14247" y="37566"/>
                  <a:pt x="11887" y="35433"/>
                </a:cubicBezTo>
                <a:close/>
                <a:moveTo>
                  <a:pt x="9128" y="35149"/>
                </a:moveTo>
                <a:cubicBezTo>
                  <a:pt x="8759" y="35604"/>
                  <a:pt x="8446" y="36115"/>
                  <a:pt x="8190" y="36684"/>
                </a:cubicBezTo>
                <a:cubicBezTo>
                  <a:pt x="7906" y="37480"/>
                  <a:pt x="7564" y="38476"/>
                  <a:pt x="7308" y="39357"/>
                </a:cubicBezTo>
                <a:cubicBezTo>
                  <a:pt x="7138" y="40068"/>
                  <a:pt x="6996" y="40807"/>
                  <a:pt x="6882" y="41575"/>
                </a:cubicBezTo>
                <a:cubicBezTo>
                  <a:pt x="6797" y="43452"/>
                  <a:pt x="6569" y="48599"/>
                  <a:pt x="6996" y="50476"/>
                </a:cubicBezTo>
                <a:cubicBezTo>
                  <a:pt x="7280" y="51841"/>
                  <a:pt x="7593" y="53064"/>
                  <a:pt x="7763" y="53775"/>
                </a:cubicBezTo>
                <a:cubicBezTo>
                  <a:pt x="7763" y="53718"/>
                  <a:pt x="7763" y="53661"/>
                  <a:pt x="7763" y="53604"/>
                </a:cubicBezTo>
                <a:cubicBezTo>
                  <a:pt x="7877" y="53888"/>
                  <a:pt x="8019" y="54201"/>
                  <a:pt x="8190" y="54457"/>
                </a:cubicBezTo>
                <a:cubicBezTo>
                  <a:pt x="8105" y="54457"/>
                  <a:pt x="8019" y="54429"/>
                  <a:pt x="7906" y="54429"/>
                </a:cubicBezTo>
                <a:cubicBezTo>
                  <a:pt x="7763" y="54400"/>
                  <a:pt x="6996" y="54372"/>
                  <a:pt x="6398" y="53974"/>
                </a:cubicBezTo>
                <a:lnTo>
                  <a:pt x="6370" y="53974"/>
                </a:lnTo>
                <a:cubicBezTo>
                  <a:pt x="6342" y="53945"/>
                  <a:pt x="6285" y="53888"/>
                  <a:pt x="6228" y="53860"/>
                </a:cubicBezTo>
                <a:lnTo>
                  <a:pt x="6256" y="53860"/>
                </a:lnTo>
                <a:cubicBezTo>
                  <a:pt x="6143" y="53775"/>
                  <a:pt x="6057" y="53689"/>
                  <a:pt x="5972" y="53576"/>
                </a:cubicBezTo>
                <a:cubicBezTo>
                  <a:pt x="5943" y="53547"/>
                  <a:pt x="5943" y="53547"/>
                  <a:pt x="5915" y="53519"/>
                </a:cubicBezTo>
                <a:cubicBezTo>
                  <a:pt x="5830" y="53433"/>
                  <a:pt x="5744" y="53348"/>
                  <a:pt x="5688" y="53234"/>
                </a:cubicBezTo>
                <a:cubicBezTo>
                  <a:pt x="5545" y="53035"/>
                  <a:pt x="5432" y="52836"/>
                  <a:pt x="5318" y="52637"/>
                </a:cubicBezTo>
                <a:lnTo>
                  <a:pt x="5318" y="52637"/>
                </a:lnTo>
                <a:cubicBezTo>
                  <a:pt x="5375" y="52694"/>
                  <a:pt x="5432" y="52751"/>
                  <a:pt x="5488" y="52808"/>
                </a:cubicBezTo>
                <a:cubicBezTo>
                  <a:pt x="5488" y="52836"/>
                  <a:pt x="5517" y="52836"/>
                  <a:pt x="5517" y="52836"/>
                </a:cubicBezTo>
                <a:cubicBezTo>
                  <a:pt x="5517" y="52836"/>
                  <a:pt x="5524" y="52836"/>
                  <a:pt x="5531" y="52840"/>
                </a:cubicBezTo>
                <a:lnTo>
                  <a:pt x="5531" y="52840"/>
                </a:lnTo>
                <a:cubicBezTo>
                  <a:pt x="5424" y="52649"/>
                  <a:pt x="5342" y="52457"/>
                  <a:pt x="5233" y="52239"/>
                </a:cubicBezTo>
                <a:cubicBezTo>
                  <a:pt x="5176" y="52182"/>
                  <a:pt x="5119" y="52125"/>
                  <a:pt x="5033" y="52068"/>
                </a:cubicBezTo>
                <a:cubicBezTo>
                  <a:pt x="5005" y="51983"/>
                  <a:pt x="4977" y="51898"/>
                  <a:pt x="4948" y="51841"/>
                </a:cubicBezTo>
                <a:lnTo>
                  <a:pt x="4948" y="51841"/>
                </a:lnTo>
                <a:cubicBezTo>
                  <a:pt x="5005" y="51869"/>
                  <a:pt x="5062" y="51926"/>
                  <a:pt x="5090" y="51983"/>
                </a:cubicBezTo>
                <a:cubicBezTo>
                  <a:pt x="5062" y="51869"/>
                  <a:pt x="5005" y="51784"/>
                  <a:pt x="4977" y="51670"/>
                </a:cubicBezTo>
                <a:cubicBezTo>
                  <a:pt x="4920" y="51642"/>
                  <a:pt x="4891" y="51613"/>
                  <a:pt x="4863" y="51557"/>
                </a:cubicBezTo>
                <a:cubicBezTo>
                  <a:pt x="4806" y="51414"/>
                  <a:pt x="4749" y="51272"/>
                  <a:pt x="4692" y="51130"/>
                </a:cubicBezTo>
                <a:cubicBezTo>
                  <a:pt x="4692" y="51102"/>
                  <a:pt x="4692" y="51102"/>
                  <a:pt x="4692" y="51102"/>
                </a:cubicBezTo>
                <a:cubicBezTo>
                  <a:pt x="4692" y="51073"/>
                  <a:pt x="4721" y="51045"/>
                  <a:pt x="4721" y="51016"/>
                </a:cubicBezTo>
                <a:cubicBezTo>
                  <a:pt x="4692" y="50931"/>
                  <a:pt x="4664" y="50846"/>
                  <a:pt x="4635" y="50760"/>
                </a:cubicBezTo>
                <a:cubicBezTo>
                  <a:pt x="4635" y="50789"/>
                  <a:pt x="4607" y="50789"/>
                  <a:pt x="4607" y="50817"/>
                </a:cubicBezTo>
                <a:cubicBezTo>
                  <a:pt x="4550" y="50618"/>
                  <a:pt x="4493" y="50419"/>
                  <a:pt x="4465" y="50220"/>
                </a:cubicBezTo>
                <a:cubicBezTo>
                  <a:pt x="4038" y="48741"/>
                  <a:pt x="3782" y="46893"/>
                  <a:pt x="4038" y="44675"/>
                </a:cubicBezTo>
                <a:cubicBezTo>
                  <a:pt x="4635" y="39897"/>
                  <a:pt x="6910" y="36030"/>
                  <a:pt x="6910" y="36030"/>
                </a:cubicBezTo>
                <a:lnTo>
                  <a:pt x="7536" y="35518"/>
                </a:lnTo>
                <a:cubicBezTo>
                  <a:pt x="7536" y="35518"/>
                  <a:pt x="7536" y="35518"/>
                  <a:pt x="7536" y="35490"/>
                </a:cubicBezTo>
                <a:cubicBezTo>
                  <a:pt x="7650" y="35404"/>
                  <a:pt x="7735" y="35291"/>
                  <a:pt x="7849" y="35205"/>
                </a:cubicBezTo>
                <a:cubicBezTo>
                  <a:pt x="7991" y="35205"/>
                  <a:pt x="8133" y="35177"/>
                  <a:pt x="8275" y="35177"/>
                </a:cubicBezTo>
                <a:cubicBezTo>
                  <a:pt x="8275" y="35220"/>
                  <a:pt x="8311" y="35241"/>
                  <a:pt x="8346" y="35241"/>
                </a:cubicBezTo>
                <a:cubicBezTo>
                  <a:pt x="8382" y="35241"/>
                  <a:pt x="8417" y="35220"/>
                  <a:pt x="8417" y="35177"/>
                </a:cubicBezTo>
                <a:cubicBezTo>
                  <a:pt x="8417" y="35177"/>
                  <a:pt x="8417" y="35177"/>
                  <a:pt x="8417" y="35149"/>
                </a:cubicBezTo>
                <a:close/>
                <a:moveTo>
                  <a:pt x="10636" y="35205"/>
                </a:moveTo>
                <a:cubicBezTo>
                  <a:pt x="10778" y="35234"/>
                  <a:pt x="10948" y="35262"/>
                  <a:pt x="11090" y="35291"/>
                </a:cubicBezTo>
                <a:cubicBezTo>
                  <a:pt x="13678" y="37623"/>
                  <a:pt x="14901" y="40751"/>
                  <a:pt x="15157" y="44305"/>
                </a:cubicBezTo>
                <a:cubicBezTo>
                  <a:pt x="15299" y="46267"/>
                  <a:pt x="15043" y="48144"/>
                  <a:pt x="14560" y="50049"/>
                </a:cubicBezTo>
                <a:cubicBezTo>
                  <a:pt x="14304" y="50931"/>
                  <a:pt x="14048" y="51841"/>
                  <a:pt x="13707" y="52694"/>
                </a:cubicBezTo>
                <a:cubicBezTo>
                  <a:pt x="13309" y="53064"/>
                  <a:pt x="12910" y="53376"/>
                  <a:pt x="12512" y="53718"/>
                </a:cubicBezTo>
                <a:cubicBezTo>
                  <a:pt x="12512" y="53746"/>
                  <a:pt x="12541" y="53746"/>
                  <a:pt x="12541" y="53746"/>
                </a:cubicBezTo>
                <a:cubicBezTo>
                  <a:pt x="12910" y="53462"/>
                  <a:pt x="13280" y="53149"/>
                  <a:pt x="13650" y="52836"/>
                </a:cubicBezTo>
                <a:lnTo>
                  <a:pt x="13650" y="52836"/>
                </a:lnTo>
                <a:cubicBezTo>
                  <a:pt x="13451" y="53291"/>
                  <a:pt x="13223" y="53718"/>
                  <a:pt x="12996" y="54116"/>
                </a:cubicBezTo>
                <a:cubicBezTo>
                  <a:pt x="12399" y="54286"/>
                  <a:pt x="11801" y="54400"/>
                  <a:pt x="11204" y="54485"/>
                </a:cubicBezTo>
                <a:cubicBezTo>
                  <a:pt x="12029" y="53433"/>
                  <a:pt x="12285" y="51926"/>
                  <a:pt x="12455" y="50647"/>
                </a:cubicBezTo>
                <a:cubicBezTo>
                  <a:pt x="12541" y="50106"/>
                  <a:pt x="12569" y="49537"/>
                  <a:pt x="12598" y="48997"/>
                </a:cubicBezTo>
                <a:cubicBezTo>
                  <a:pt x="12797" y="48599"/>
                  <a:pt x="12996" y="48201"/>
                  <a:pt x="13166" y="47803"/>
                </a:cubicBezTo>
                <a:cubicBezTo>
                  <a:pt x="13166" y="47768"/>
                  <a:pt x="13145" y="47743"/>
                  <a:pt x="13121" y="47743"/>
                </a:cubicBezTo>
                <a:cubicBezTo>
                  <a:pt x="13107" y="47743"/>
                  <a:pt x="13092" y="47753"/>
                  <a:pt x="13081" y="47774"/>
                </a:cubicBezTo>
                <a:cubicBezTo>
                  <a:pt x="12939" y="48116"/>
                  <a:pt x="12797" y="48457"/>
                  <a:pt x="12626" y="48770"/>
                </a:cubicBezTo>
                <a:cubicBezTo>
                  <a:pt x="12655" y="48315"/>
                  <a:pt x="12655" y="47831"/>
                  <a:pt x="12655" y="47348"/>
                </a:cubicBezTo>
                <a:cubicBezTo>
                  <a:pt x="12882" y="46978"/>
                  <a:pt x="13109" y="46637"/>
                  <a:pt x="13394" y="46296"/>
                </a:cubicBezTo>
                <a:cubicBezTo>
                  <a:pt x="13414" y="46255"/>
                  <a:pt x="13391" y="46215"/>
                  <a:pt x="13356" y="46215"/>
                </a:cubicBezTo>
                <a:cubicBezTo>
                  <a:pt x="13342" y="46215"/>
                  <a:pt x="13325" y="46222"/>
                  <a:pt x="13309" y="46239"/>
                </a:cubicBezTo>
                <a:cubicBezTo>
                  <a:pt x="13081" y="46523"/>
                  <a:pt x="12854" y="46836"/>
                  <a:pt x="12655" y="47177"/>
                </a:cubicBezTo>
                <a:cubicBezTo>
                  <a:pt x="12655" y="46864"/>
                  <a:pt x="12626" y="46580"/>
                  <a:pt x="12626" y="46296"/>
                </a:cubicBezTo>
                <a:cubicBezTo>
                  <a:pt x="12996" y="45699"/>
                  <a:pt x="13280" y="45073"/>
                  <a:pt x="13508" y="44419"/>
                </a:cubicBezTo>
                <a:cubicBezTo>
                  <a:pt x="13525" y="44384"/>
                  <a:pt x="13499" y="44359"/>
                  <a:pt x="13470" y="44359"/>
                </a:cubicBezTo>
                <a:cubicBezTo>
                  <a:pt x="13452" y="44359"/>
                  <a:pt x="13433" y="44369"/>
                  <a:pt x="13422" y="44390"/>
                </a:cubicBezTo>
                <a:cubicBezTo>
                  <a:pt x="13223" y="44988"/>
                  <a:pt x="12939" y="45556"/>
                  <a:pt x="12626" y="46097"/>
                </a:cubicBezTo>
                <a:cubicBezTo>
                  <a:pt x="12626" y="45983"/>
                  <a:pt x="12626" y="45898"/>
                  <a:pt x="12598" y="45784"/>
                </a:cubicBezTo>
                <a:cubicBezTo>
                  <a:pt x="12598" y="45443"/>
                  <a:pt x="12569" y="45130"/>
                  <a:pt x="12541" y="44817"/>
                </a:cubicBezTo>
                <a:cubicBezTo>
                  <a:pt x="12882" y="44248"/>
                  <a:pt x="13223" y="43680"/>
                  <a:pt x="13621" y="43139"/>
                </a:cubicBezTo>
                <a:cubicBezTo>
                  <a:pt x="13662" y="43099"/>
                  <a:pt x="13631" y="43059"/>
                  <a:pt x="13589" y="43059"/>
                </a:cubicBezTo>
                <a:cubicBezTo>
                  <a:pt x="13572" y="43059"/>
                  <a:pt x="13553" y="43066"/>
                  <a:pt x="13536" y="43082"/>
                </a:cubicBezTo>
                <a:cubicBezTo>
                  <a:pt x="13166" y="43594"/>
                  <a:pt x="12854" y="44106"/>
                  <a:pt x="12541" y="44618"/>
                </a:cubicBezTo>
                <a:cubicBezTo>
                  <a:pt x="12484" y="44220"/>
                  <a:pt x="12455" y="43822"/>
                  <a:pt x="12399" y="43424"/>
                </a:cubicBezTo>
                <a:cubicBezTo>
                  <a:pt x="12768" y="42770"/>
                  <a:pt x="13109" y="42087"/>
                  <a:pt x="13394" y="41376"/>
                </a:cubicBezTo>
                <a:cubicBezTo>
                  <a:pt x="13411" y="41343"/>
                  <a:pt x="13388" y="41329"/>
                  <a:pt x="13361" y="41329"/>
                </a:cubicBezTo>
                <a:cubicBezTo>
                  <a:pt x="13342" y="41329"/>
                  <a:pt x="13320" y="41336"/>
                  <a:pt x="13309" y="41348"/>
                </a:cubicBezTo>
                <a:cubicBezTo>
                  <a:pt x="13053" y="42002"/>
                  <a:pt x="12740" y="42684"/>
                  <a:pt x="12370" y="43310"/>
                </a:cubicBezTo>
                <a:cubicBezTo>
                  <a:pt x="12342" y="43054"/>
                  <a:pt x="12285" y="42798"/>
                  <a:pt x="12256" y="42514"/>
                </a:cubicBezTo>
                <a:cubicBezTo>
                  <a:pt x="12711" y="41803"/>
                  <a:pt x="13223" y="40950"/>
                  <a:pt x="13252" y="40068"/>
                </a:cubicBezTo>
                <a:cubicBezTo>
                  <a:pt x="13252" y="40054"/>
                  <a:pt x="13245" y="40047"/>
                  <a:pt x="13237" y="40047"/>
                </a:cubicBezTo>
                <a:cubicBezTo>
                  <a:pt x="13230" y="40047"/>
                  <a:pt x="13223" y="40054"/>
                  <a:pt x="13223" y="40068"/>
                </a:cubicBezTo>
                <a:cubicBezTo>
                  <a:pt x="13166" y="40921"/>
                  <a:pt x="12683" y="41717"/>
                  <a:pt x="12228" y="42400"/>
                </a:cubicBezTo>
                <a:cubicBezTo>
                  <a:pt x="12143" y="42002"/>
                  <a:pt x="12057" y="41632"/>
                  <a:pt x="11944" y="41234"/>
                </a:cubicBezTo>
                <a:cubicBezTo>
                  <a:pt x="12171" y="40836"/>
                  <a:pt x="12370" y="40438"/>
                  <a:pt x="12455" y="39983"/>
                </a:cubicBezTo>
                <a:cubicBezTo>
                  <a:pt x="12455" y="39948"/>
                  <a:pt x="12434" y="39923"/>
                  <a:pt x="12410" y="39923"/>
                </a:cubicBezTo>
                <a:cubicBezTo>
                  <a:pt x="12396" y="39923"/>
                  <a:pt x="12381" y="39933"/>
                  <a:pt x="12370" y="39954"/>
                </a:cubicBezTo>
                <a:cubicBezTo>
                  <a:pt x="12285" y="40381"/>
                  <a:pt x="12114" y="40751"/>
                  <a:pt x="11915" y="41120"/>
                </a:cubicBezTo>
                <a:cubicBezTo>
                  <a:pt x="11887" y="40950"/>
                  <a:pt x="11830" y="40779"/>
                  <a:pt x="11773" y="40608"/>
                </a:cubicBezTo>
                <a:cubicBezTo>
                  <a:pt x="11745" y="40466"/>
                  <a:pt x="11688" y="40352"/>
                  <a:pt x="11659" y="40239"/>
                </a:cubicBezTo>
                <a:cubicBezTo>
                  <a:pt x="11915" y="39670"/>
                  <a:pt x="12200" y="39130"/>
                  <a:pt x="12455" y="38589"/>
                </a:cubicBezTo>
                <a:cubicBezTo>
                  <a:pt x="12476" y="38549"/>
                  <a:pt x="12439" y="38509"/>
                  <a:pt x="12405" y="38509"/>
                </a:cubicBezTo>
                <a:cubicBezTo>
                  <a:pt x="12392" y="38509"/>
                  <a:pt x="12378" y="38516"/>
                  <a:pt x="12370" y="38532"/>
                </a:cubicBezTo>
                <a:cubicBezTo>
                  <a:pt x="12114" y="39044"/>
                  <a:pt x="11858" y="39556"/>
                  <a:pt x="11602" y="40097"/>
                </a:cubicBezTo>
                <a:cubicBezTo>
                  <a:pt x="11517" y="39841"/>
                  <a:pt x="11432" y="39585"/>
                  <a:pt x="11375" y="39357"/>
                </a:cubicBezTo>
                <a:cubicBezTo>
                  <a:pt x="11688" y="38703"/>
                  <a:pt x="12000" y="38049"/>
                  <a:pt x="12342" y="37423"/>
                </a:cubicBezTo>
                <a:cubicBezTo>
                  <a:pt x="12362" y="37383"/>
                  <a:pt x="12325" y="37343"/>
                  <a:pt x="12292" y="37343"/>
                </a:cubicBezTo>
                <a:cubicBezTo>
                  <a:pt x="12278" y="37343"/>
                  <a:pt x="12265" y="37350"/>
                  <a:pt x="12256" y="37367"/>
                </a:cubicBezTo>
                <a:cubicBezTo>
                  <a:pt x="11944" y="37964"/>
                  <a:pt x="11631" y="38589"/>
                  <a:pt x="11290" y="39187"/>
                </a:cubicBezTo>
                <a:cubicBezTo>
                  <a:pt x="11204" y="38902"/>
                  <a:pt x="11119" y="38646"/>
                  <a:pt x="11005" y="38362"/>
                </a:cubicBezTo>
                <a:cubicBezTo>
                  <a:pt x="11346" y="37679"/>
                  <a:pt x="11631" y="36997"/>
                  <a:pt x="11773" y="36229"/>
                </a:cubicBezTo>
                <a:cubicBezTo>
                  <a:pt x="11773" y="36198"/>
                  <a:pt x="11747" y="36175"/>
                  <a:pt x="11724" y="36175"/>
                </a:cubicBezTo>
                <a:cubicBezTo>
                  <a:pt x="11705" y="36175"/>
                  <a:pt x="11688" y="36191"/>
                  <a:pt x="11688" y="36229"/>
                </a:cubicBezTo>
                <a:cubicBezTo>
                  <a:pt x="11545" y="36912"/>
                  <a:pt x="11261" y="37566"/>
                  <a:pt x="10948" y="38191"/>
                </a:cubicBezTo>
                <a:cubicBezTo>
                  <a:pt x="10835" y="37878"/>
                  <a:pt x="10721" y="37566"/>
                  <a:pt x="10607" y="37224"/>
                </a:cubicBezTo>
                <a:cubicBezTo>
                  <a:pt x="10835" y="36769"/>
                  <a:pt x="11034" y="36286"/>
                  <a:pt x="11147" y="35774"/>
                </a:cubicBezTo>
                <a:cubicBezTo>
                  <a:pt x="11167" y="35754"/>
                  <a:pt x="11145" y="35734"/>
                  <a:pt x="11130" y="35734"/>
                </a:cubicBezTo>
                <a:cubicBezTo>
                  <a:pt x="11124" y="35734"/>
                  <a:pt x="11119" y="35737"/>
                  <a:pt x="11119" y="35746"/>
                </a:cubicBezTo>
                <a:cubicBezTo>
                  <a:pt x="10977" y="36229"/>
                  <a:pt x="10806" y="36684"/>
                  <a:pt x="10579" y="37111"/>
                </a:cubicBezTo>
                <a:cubicBezTo>
                  <a:pt x="10436" y="36769"/>
                  <a:pt x="10323" y="36400"/>
                  <a:pt x="10209" y="36059"/>
                </a:cubicBezTo>
                <a:cubicBezTo>
                  <a:pt x="10351" y="35774"/>
                  <a:pt x="10493" y="35490"/>
                  <a:pt x="10636" y="35205"/>
                </a:cubicBezTo>
                <a:close/>
                <a:moveTo>
                  <a:pt x="9640" y="35149"/>
                </a:moveTo>
                <a:cubicBezTo>
                  <a:pt x="9669" y="35376"/>
                  <a:pt x="9726" y="35604"/>
                  <a:pt x="9782" y="35831"/>
                </a:cubicBezTo>
                <a:cubicBezTo>
                  <a:pt x="9925" y="36087"/>
                  <a:pt x="10351" y="37082"/>
                  <a:pt x="11119" y="39983"/>
                </a:cubicBezTo>
                <a:cubicBezTo>
                  <a:pt x="11119" y="39983"/>
                  <a:pt x="11119" y="40011"/>
                  <a:pt x="11119" y="40011"/>
                </a:cubicBezTo>
                <a:cubicBezTo>
                  <a:pt x="11204" y="40210"/>
                  <a:pt x="11261" y="40409"/>
                  <a:pt x="11318" y="40637"/>
                </a:cubicBezTo>
                <a:cubicBezTo>
                  <a:pt x="11318" y="40637"/>
                  <a:pt x="11290" y="40665"/>
                  <a:pt x="11290" y="40665"/>
                </a:cubicBezTo>
                <a:cubicBezTo>
                  <a:pt x="11318" y="40722"/>
                  <a:pt x="11318" y="40779"/>
                  <a:pt x="11346" y="40836"/>
                </a:cubicBezTo>
                <a:cubicBezTo>
                  <a:pt x="11346" y="40807"/>
                  <a:pt x="11346" y="40807"/>
                  <a:pt x="11375" y="40779"/>
                </a:cubicBezTo>
                <a:cubicBezTo>
                  <a:pt x="11460" y="41063"/>
                  <a:pt x="11517" y="41376"/>
                  <a:pt x="11602" y="41661"/>
                </a:cubicBezTo>
                <a:cubicBezTo>
                  <a:pt x="11574" y="41689"/>
                  <a:pt x="11574" y="41717"/>
                  <a:pt x="11545" y="41746"/>
                </a:cubicBezTo>
                <a:cubicBezTo>
                  <a:pt x="11574" y="41774"/>
                  <a:pt x="11574" y="41803"/>
                  <a:pt x="11574" y="41831"/>
                </a:cubicBezTo>
                <a:cubicBezTo>
                  <a:pt x="11602" y="41803"/>
                  <a:pt x="11602" y="41803"/>
                  <a:pt x="11631" y="41774"/>
                </a:cubicBezTo>
                <a:cubicBezTo>
                  <a:pt x="11716" y="42144"/>
                  <a:pt x="11801" y="42542"/>
                  <a:pt x="11858" y="42912"/>
                </a:cubicBezTo>
                <a:cubicBezTo>
                  <a:pt x="11858" y="42912"/>
                  <a:pt x="11858" y="42940"/>
                  <a:pt x="11830" y="42940"/>
                </a:cubicBezTo>
                <a:cubicBezTo>
                  <a:pt x="11858" y="42969"/>
                  <a:pt x="11858" y="42997"/>
                  <a:pt x="11858" y="43054"/>
                </a:cubicBezTo>
                <a:lnTo>
                  <a:pt x="11887" y="43054"/>
                </a:lnTo>
                <a:cubicBezTo>
                  <a:pt x="11915" y="43168"/>
                  <a:pt x="11915" y="43281"/>
                  <a:pt x="11944" y="43424"/>
                </a:cubicBezTo>
                <a:cubicBezTo>
                  <a:pt x="12399" y="45670"/>
                  <a:pt x="12342" y="47803"/>
                  <a:pt x="12086" y="49566"/>
                </a:cubicBezTo>
                <a:cubicBezTo>
                  <a:pt x="12086" y="49651"/>
                  <a:pt x="12086" y="49737"/>
                  <a:pt x="12057" y="49822"/>
                </a:cubicBezTo>
                <a:cubicBezTo>
                  <a:pt x="12057" y="49850"/>
                  <a:pt x="12057" y="49850"/>
                  <a:pt x="12057" y="49879"/>
                </a:cubicBezTo>
                <a:cubicBezTo>
                  <a:pt x="12029" y="49964"/>
                  <a:pt x="12029" y="50021"/>
                  <a:pt x="12000" y="50106"/>
                </a:cubicBezTo>
                <a:cubicBezTo>
                  <a:pt x="12029" y="50078"/>
                  <a:pt x="12029" y="50078"/>
                  <a:pt x="12057" y="50049"/>
                </a:cubicBezTo>
                <a:lnTo>
                  <a:pt x="12057" y="50049"/>
                </a:lnTo>
                <a:cubicBezTo>
                  <a:pt x="11972" y="50590"/>
                  <a:pt x="11887" y="51130"/>
                  <a:pt x="11745" y="51670"/>
                </a:cubicBezTo>
                <a:cubicBezTo>
                  <a:pt x="11716" y="51756"/>
                  <a:pt x="11659" y="51841"/>
                  <a:pt x="11602" y="51926"/>
                </a:cubicBezTo>
                <a:cubicBezTo>
                  <a:pt x="11574" y="52068"/>
                  <a:pt x="11545" y="52182"/>
                  <a:pt x="11517" y="52296"/>
                </a:cubicBezTo>
                <a:cubicBezTo>
                  <a:pt x="11574" y="52211"/>
                  <a:pt x="11631" y="52097"/>
                  <a:pt x="11659" y="52011"/>
                </a:cubicBezTo>
                <a:lnTo>
                  <a:pt x="11659" y="52011"/>
                </a:lnTo>
                <a:cubicBezTo>
                  <a:pt x="11432" y="52836"/>
                  <a:pt x="11147" y="53661"/>
                  <a:pt x="10749" y="54457"/>
                </a:cubicBezTo>
                <a:cubicBezTo>
                  <a:pt x="10721" y="54485"/>
                  <a:pt x="10721" y="54514"/>
                  <a:pt x="10721" y="54542"/>
                </a:cubicBezTo>
                <a:cubicBezTo>
                  <a:pt x="10459" y="54562"/>
                  <a:pt x="10184" y="54583"/>
                  <a:pt x="9914" y="54583"/>
                </a:cubicBezTo>
                <a:cubicBezTo>
                  <a:pt x="9802" y="54583"/>
                  <a:pt x="9692" y="54579"/>
                  <a:pt x="9583" y="54571"/>
                </a:cubicBezTo>
                <a:cubicBezTo>
                  <a:pt x="9583" y="54571"/>
                  <a:pt x="9583" y="54571"/>
                  <a:pt x="9583" y="54542"/>
                </a:cubicBezTo>
                <a:lnTo>
                  <a:pt x="9470" y="54542"/>
                </a:lnTo>
                <a:cubicBezTo>
                  <a:pt x="9470" y="54571"/>
                  <a:pt x="9470" y="54571"/>
                  <a:pt x="9470" y="54571"/>
                </a:cubicBezTo>
                <a:cubicBezTo>
                  <a:pt x="9185" y="54571"/>
                  <a:pt x="8929" y="54571"/>
                  <a:pt x="8645" y="54542"/>
                </a:cubicBezTo>
                <a:cubicBezTo>
                  <a:pt x="8645" y="54514"/>
                  <a:pt x="8645" y="54514"/>
                  <a:pt x="8645" y="54514"/>
                </a:cubicBezTo>
                <a:lnTo>
                  <a:pt x="8617" y="54514"/>
                </a:lnTo>
                <a:cubicBezTo>
                  <a:pt x="7934" y="53718"/>
                  <a:pt x="7536" y="51699"/>
                  <a:pt x="7280" y="49936"/>
                </a:cubicBezTo>
                <a:cubicBezTo>
                  <a:pt x="7109" y="48684"/>
                  <a:pt x="6967" y="47547"/>
                  <a:pt x="6967" y="46552"/>
                </a:cubicBezTo>
                <a:cubicBezTo>
                  <a:pt x="6967" y="46523"/>
                  <a:pt x="6996" y="45784"/>
                  <a:pt x="7052" y="44817"/>
                </a:cubicBezTo>
                <a:cubicBezTo>
                  <a:pt x="7081" y="44590"/>
                  <a:pt x="7081" y="44334"/>
                  <a:pt x="7081" y="44078"/>
                </a:cubicBezTo>
                <a:cubicBezTo>
                  <a:pt x="7280" y="40921"/>
                  <a:pt x="7877" y="37935"/>
                  <a:pt x="9413" y="35149"/>
                </a:cubicBezTo>
                <a:close/>
                <a:moveTo>
                  <a:pt x="7337" y="55168"/>
                </a:moveTo>
                <a:cubicBezTo>
                  <a:pt x="7479" y="55225"/>
                  <a:pt x="7650" y="55253"/>
                  <a:pt x="7792" y="55282"/>
                </a:cubicBezTo>
                <a:cubicBezTo>
                  <a:pt x="7792" y="55708"/>
                  <a:pt x="7820" y="56163"/>
                  <a:pt x="7877" y="56590"/>
                </a:cubicBezTo>
                <a:cubicBezTo>
                  <a:pt x="7849" y="56561"/>
                  <a:pt x="7820" y="56533"/>
                  <a:pt x="7763" y="56504"/>
                </a:cubicBezTo>
                <a:cubicBezTo>
                  <a:pt x="7337" y="56192"/>
                  <a:pt x="7451" y="55623"/>
                  <a:pt x="7337" y="55168"/>
                </a:cubicBezTo>
                <a:close/>
                <a:moveTo>
                  <a:pt x="12342" y="55196"/>
                </a:moveTo>
                <a:cubicBezTo>
                  <a:pt x="12370" y="55225"/>
                  <a:pt x="12370" y="55253"/>
                  <a:pt x="12399" y="55282"/>
                </a:cubicBezTo>
                <a:cubicBezTo>
                  <a:pt x="12313" y="55680"/>
                  <a:pt x="12399" y="56049"/>
                  <a:pt x="11915" y="56305"/>
                </a:cubicBezTo>
                <a:cubicBezTo>
                  <a:pt x="11460" y="56504"/>
                  <a:pt x="10920" y="56561"/>
                  <a:pt x="10408" y="56590"/>
                </a:cubicBezTo>
                <a:cubicBezTo>
                  <a:pt x="10380" y="56561"/>
                  <a:pt x="10380" y="56533"/>
                  <a:pt x="10380" y="56533"/>
                </a:cubicBezTo>
                <a:cubicBezTo>
                  <a:pt x="10367" y="56494"/>
                  <a:pt x="10337" y="56479"/>
                  <a:pt x="10310" y="56479"/>
                </a:cubicBezTo>
                <a:cubicBezTo>
                  <a:pt x="10277" y="56479"/>
                  <a:pt x="10250" y="56502"/>
                  <a:pt x="10266" y="56533"/>
                </a:cubicBezTo>
                <a:cubicBezTo>
                  <a:pt x="10266" y="56561"/>
                  <a:pt x="10294" y="56590"/>
                  <a:pt x="10294" y="56590"/>
                </a:cubicBezTo>
                <a:lnTo>
                  <a:pt x="10124" y="56590"/>
                </a:lnTo>
                <a:cubicBezTo>
                  <a:pt x="10124" y="56249"/>
                  <a:pt x="10124" y="55794"/>
                  <a:pt x="9981" y="55452"/>
                </a:cubicBezTo>
                <a:cubicBezTo>
                  <a:pt x="10778" y="55424"/>
                  <a:pt x="11574" y="55339"/>
                  <a:pt x="12342" y="55196"/>
                </a:cubicBezTo>
                <a:close/>
                <a:moveTo>
                  <a:pt x="9271" y="55452"/>
                </a:moveTo>
                <a:cubicBezTo>
                  <a:pt x="9327" y="55850"/>
                  <a:pt x="9356" y="56249"/>
                  <a:pt x="9384" y="56647"/>
                </a:cubicBezTo>
                <a:lnTo>
                  <a:pt x="9299" y="56647"/>
                </a:lnTo>
                <a:cubicBezTo>
                  <a:pt x="9271" y="56448"/>
                  <a:pt x="9242" y="56220"/>
                  <a:pt x="9214" y="56021"/>
                </a:cubicBezTo>
                <a:cubicBezTo>
                  <a:pt x="9214" y="55822"/>
                  <a:pt x="9214" y="55623"/>
                  <a:pt x="9214" y="55452"/>
                </a:cubicBezTo>
                <a:close/>
                <a:moveTo>
                  <a:pt x="9896" y="55452"/>
                </a:moveTo>
                <a:cubicBezTo>
                  <a:pt x="10010" y="55794"/>
                  <a:pt x="10010" y="56249"/>
                  <a:pt x="10010" y="56618"/>
                </a:cubicBezTo>
                <a:cubicBezTo>
                  <a:pt x="9839" y="56618"/>
                  <a:pt x="9697" y="56618"/>
                  <a:pt x="9526" y="56647"/>
                </a:cubicBezTo>
                <a:lnTo>
                  <a:pt x="9498" y="56647"/>
                </a:lnTo>
                <a:cubicBezTo>
                  <a:pt x="9498" y="56618"/>
                  <a:pt x="9470" y="56561"/>
                  <a:pt x="9470" y="56533"/>
                </a:cubicBezTo>
                <a:cubicBezTo>
                  <a:pt x="9441" y="56163"/>
                  <a:pt x="9441" y="55794"/>
                  <a:pt x="9384" y="55452"/>
                </a:cubicBezTo>
                <a:close/>
                <a:moveTo>
                  <a:pt x="7934" y="55310"/>
                </a:moveTo>
                <a:cubicBezTo>
                  <a:pt x="8076" y="55339"/>
                  <a:pt x="8218" y="55339"/>
                  <a:pt x="8361" y="55367"/>
                </a:cubicBezTo>
                <a:cubicBezTo>
                  <a:pt x="8389" y="55822"/>
                  <a:pt x="8389" y="56249"/>
                  <a:pt x="8389" y="56704"/>
                </a:cubicBezTo>
                <a:cubicBezTo>
                  <a:pt x="8275" y="56704"/>
                  <a:pt x="8162" y="56675"/>
                  <a:pt x="8048" y="56647"/>
                </a:cubicBezTo>
                <a:cubicBezTo>
                  <a:pt x="7991" y="56192"/>
                  <a:pt x="7934" y="55765"/>
                  <a:pt x="7934" y="55310"/>
                </a:cubicBezTo>
                <a:close/>
                <a:moveTo>
                  <a:pt x="8673" y="55395"/>
                </a:moveTo>
                <a:cubicBezTo>
                  <a:pt x="8673" y="55822"/>
                  <a:pt x="8759" y="56277"/>
                  <a:pt x="8816" y="56704"/>
                </a:cubicBezTo>
                <a:lnTo>
                  <a:pt x="8503" y="56704"/>
                </a:lnTo>
                <a:cubicBezTo>
                  <a:pt x="8503" y="56277"/>
                  <a:pt x="8503" y="55822"/>
                  <a:pt x="8474" y="55395"/>
                </a:cubicBezTo>
                <a:close/>
                <a:moveTo>
                  <a:pt x="9043" y="55424"/>
                </a:moveTo>
                <a:cubicBezTo>
                  <a:pt x="9071" y="55651"/>
                  <a:pt x="9071" y="55907"/>
                  <a:pt x="9100" y="56078"/>
                </a:cubicBezTo>
                <a:cubicBezTo>
                  <a:pt x="9128" y="56277"/>
                  <a:pt x="9128" y="56476"/>
                  <a:pt x="9157" y="56675"/>
                </a:cubicBezTo>
                <a:cubicBezTo>
                  <a:pt x="9100" y="56675"/>
                  <a:pt x="9015" y="56675"/>
                  <a:pt x="8929" y="56704"/>
                </a:cubicBezTo>
                <a:cubicBezTo>
                  <a:pt x="8901" y="56362"/>
                  <a:pt x="8872" y="56021"/>
                  <a:pt x="8816" y="55680"/>
                </a:cubicBezTo>
                <a:cubicBezTo>
                  <a:pt x="8816" y="55595"/>
                  <a:pt x="8787" y="55509"/>
                  <a:pt x="8759" y="55424"/>
                </a:cubicBezTo>
                <a:close/>
                <a:moveTo>
                  <a:pt x="10038" y="57301"/>
                </a:moveTo>
                <a:cubicBezTo>
                  <a:pt x="10095" y="58438"/>
                  <a:pt x="10408" y="59576"/>
                  <a:pt x="10636" y="60685"/>
                </a:cubicBezTo>
                <a:cubicBezTo>
                  <a:pt x="10152" y="59633"/>
                  <a:pt x="10010" y="58410"/>
                  <a:pt x="9925" y="57301"/>
                </a:cubicBezTo>
                <a:close/>
                <a:moveTo>
                  <a:pt x="10920" y="57244"/>
                </a:moveTo>
                <a:cubicBezTo>
                  <a:pt x="10920" y="57244"/>
                  <a:pt x="10920" y="57244"/>
                  <a:pt x="10920" y="57272"/>
                </a:cubicBezTo>
                <a:cubicBezTo>
                  <a:pt x="11176" y="58552"/>
                  <a:pt x="11290" y="59746"/>
                  <a:pt x="11204" y="61026"/>
                </a:cubicBezTo>
                <a:cubicBezTo>
                  <a:pt x="11204" y="61197"/>
                  <a:pt x="11176" y="61396"/>
                  <a:pt x="11176" y="61566"/>
                </a:cubicBezTo>
                <a:cubicBezTo>
                  <a:pt x="11062" y="60173"/>
                  <a:pt x="10891" y="58580"/>
                  <a:pt x="10380" y="57272"/>
                </a:cubicBezTo>
                <a:lnTo>
                  <a:pt x="10522" y="57272"/>
                </a:lnTo>
                <a:cubicBezTo>
                  <a:pt x="10550" y="57414"/>
                  <a:pt x="10579" y="57557"/>
                  <a:pt x="10636" y="57699"/>
                </a:cubicBezTo>
                <a:cubicBezTo>
                  <a:pt x="10636" y="57727"/>
                  <a:pt x="10657" y="57741"/>
                  <a:pt x="10678" y="57741"/>
                </a:cubicBezTo>
                <a:cubicBezTo>
                  <a:pt x="10699" y="57741"/>
                  <a:pt x="10721" y="57727"/>
                  <a:pt x="10721" y="57699"/>
                </a:cubicBezTo>
                <a:cubicBezTo>
                  <a:pt x="10692" y="57557"/>
                  <a:pt x="10664" y="57414"/>
                  <a:pt x="10607" y="57272"/>
                </a:cubicBezTo>
                <a:cubicBezTo>
                  <a:pt x="10721" y="57244"/>
                  <a:pt x="10806" y="57244"/>
                  <a:pt x="10920" y="57244"/>
                </a:cubicBezTo>
                <a:close/>
                <a:moveTo>
                  <a:pt x="11432" y="57159"/>
                </a:moveTo>
                <a:cubicBezTo>
                  <a:pt x="11545" y="58012"/>
                  <a:pt x="11887" y="58893"/>
                  <a:pt x="11972" y="59746"/>
                </a:cubicBezTo>
                <a:cubicBezTo>
                  <a:pt x="12086" y="60628"/>
                  <a:pt x="12171" y="61737"/>
                  <a:pt x="11801" y="62618"/>
                </a:cubicBezTo>
                <a:cubicBezTo>
                  <a:pt x="11403" y="61936"/>
                  <a:pt x="11659" y="60912"/>
                  <a:pt x="11688" y="60201"/>
                </a:cubicBezTo>
                <a:cubicBezTo>
                  <a:pt x="11716" y="59178"/>
                  <a:pt x="11460" y="58154"/>
                  <a:pt x="11119" y="57215"/>
                </a:cubicBezTo>
                <a:cubicBezTo>
                  <a:pt x="11233" y="57187"/>
                  <a:pt x="11346" y="57159"/>
                  <a:pt x="11432" y="57159"/>
                </a:cubicBezTo>
                <a:close/>
                <a:moveTo>
                  <a:pt x="8730" y="57358"/>
                </a:moveTo>
                <a:cubicBezTo>
                  <a:pt x="8702" y="59092"/>
                  <a:pt x="9242" y="60912"/>
                  <a:pt x="8730" y="62590"/>
                </a:cubicBezTo>
                <a:cubicBezTo>
                  <a:pt x="8628" y="62927"/>
                  <a:pt x="8510" y="63120"/>
                  <a:pt x="8420" y="63120"/>
                </a:cubicBezTo>
                <a:cubicBezTo>
                  <a:pt x="8336" y="63120"/>
                  <a:pt x="8275" y="62948"/>
                  <a:pt x="8275" y="62562"/>
                </a:cubicBezTo>
                <a:cubicBezTo>
                  <a:pt x="8247" y="61964"/>
                  <a:pt x="8417" y="61396"/>
                  <a:pt x="8531" y="60827"/>
                </a:cubicBezTo>
                <a:cubicBezTo>
                  <a:pt x="8816" y="59633"/>
                  <a:pt x="8702" y="58552"/>
                  <a:pt x="8645" y="57358"/>
                </a:cubicBezTo>
                <a:close/>
                <a:moveTo>
                  <a:pt x="9271" y="59263"/>
                </a:moveTo>
                <a:cubicBezTo>
                  <a:pt x="9356" y="59633"/>
                  <a:pt x="9441" y="59974"/>
                  <a:pt x="9526" y="60258"/>
                </a:cubicBezTo>
                <a:cubicBezTo>
                  <a:pt x="9896" y="61481"/>
                  <a:pt x="10493" y="62789"/>
                  <a:pt x="10351" y="64097"/>
                </a:cubicBezTo>
                <a:cubicBezTo>
                  <a:pt x="9526" y="62647"/>
                  <a:pt x="9327" y="60941"/>
                  <a:pt x="9271" y="59263"/>
                </a:cubicBezTo>
                <a:close/>
                <a:moveTo>
                  <a:pt x="9384" y="1"/>
                </a:moveTo>
                <a:cubicBezTo>
                  <a:pt x="9299" y="1"/>
                  <a:pt x="9214" y="58"/>
                  <a:pt x="9214" y="171"/>
                </a:cubicBezTo>
                <a:cubicBezTo>
                  <a:pt x="9214" y="200"/>
                  <a:pt x="9214" y="200"/>
                  <a:pt x="9214" y="228"/>
                </a:cubicBezTo>
                <a:cubicBezTo>
                  <a:pt x="9185" y="228"/>
                  <a:pt x="9157" y="200"/>
                  <a:pt x="9128" y="200"/>
                </a:cubicBezTo>
                <a:cubicBezTo>
                  <a:pt x="9128" y="285"/>
                  <a:pt x="9128" y="370"/>
                  <a:pt x="9128" y="484"/>
                </a:cubicBezTo>
                <a:cubicBezTo>
                  <a:pt x="9128" y="598"/>
                  <a:pt x="9100" y="712"/>
                  <a:pt x="9071" y="825"/>
                </a:cubicBezTo>
                <a:cubicBezTo>
                  <a:pt x="9100" y="825"/>
                  <a:pt x="9128" y="854"/>
                  <a:pt x="9157" y="854"/>
                </a:cubicBezTo>
                <a:cubicBezTo>
                  <a:pt x="9043" y="3015"/>
                  <a:pt x="9242" y="5176"/>
                  <a:pt x="9384" y="7366"/>
                </a:cubicBezTo>
                <a:cubicBezTo>
                  <a:pt x="9526" y="9897"/>
                  <a:pt x="9640" y="12428"/>
                  <a:pt x="9726" y="14958"/>
                </a:cubicBezTo>
                <a:cubicBezTo>
                  <a:pt x="9839" y="17461"/>
                  <a:pt x="9726" y="19935"/>
                  <a:pt x="9811" y="22409"/>
                </a:cubicBezTo>
                <a:cubicBezTo>
                  <a:pt x="9896" y="24513"/>
                  <a:pt x="10010" y="26618"/>
                  <a:pt x="10124" y="28693"/>
                </a:cubicBezTo>
                <a:cubicBezTo>
                  <a:pt x="10067" y="28693"/>
                  <a:pt x="9981" y="28722"/>
                  <a:pt x="9896" y="28722"/>
                </a:cubicBezTo>
                <a:cubicBezTo>
                  <a:pt x="8958" y="28807"/>
                  <a:pt x="8361" y="29575"/>
                  <a:pt x="8162" y="30428"/>
                </a:cubicBezTo>
                <a:cubicBezTo>
                  <a:pt x="8048" y="30855"/>
                  <a:pt x="8019" y="31310"/>
                  <a:pt x="8190" y="31708"/>
                </a:cubicBezTo>
                <a:cubicBezTo>
                  <a:pt x="8218" y="31907"/>
                  <a:pt x="8304" y="32106"/>
                  <a:pt x="8389" y="32276"/>
                </a:cubicBezTo>
                <a:cubicBezTo>
                  <a:pt x="7934" y="32362"/>
                  <a:pt x="7507" y="32504"/>
                  <a:pt x="7195" y="32817"/>
                </a:cubicBezTo>
                <a:cubicBezTo>
                  <a:pt x="6740" y="33272"/>
                  <a:pt x="6711" y="34011"/>
                  <a:pt x="6967" y="34551"/>
                </a:cubicBezTo>
                <a:cubicBezTo>
                  <a:pt x="2872" y="35461"/>
                  <a:pt x="683" y="39642"/>
                  <a:pt x="341" y="43623"/>
                </a:cubicBezTo>
                <a:cubicBezTo>
                  <a:pt x="0" y="48002"/>
                  <a:pt x="1678" y="52978"/>
                  <a:pt x="6029" y="54770"/>
                </a:cubicBezTo>
                <a:cubicBezTo>
                  <a:pt x="6370" y="54884"/>
                  <a:pt x="6683" y="54997"/>
                  <a:pt x="7024" y="55111"/>
                </a:cubicBezTo>
                <a:cubicBezTo>
                  <a:pt x="6740" y="55595"/>
                  <a:pt x="6853" y="56419"/>
                  <a:pt x="7195" y="56846"/>
                </a:cubicBezTo>
                <a:cubicBezTo>
                  <a:pt x="7536" y="57215"/>
                  <a:pt x="7991" y="57329"/>
                  <a:pt x="8503" y="57358"/>
                </a:cubicBezTo>
                <a:cubicBezTo>
                  <a:pt x="8417" y="58040"/>
                  <a:pt x="8446" y="58694"/>
                  <a:pt x="8417" y="59377"/>
                </a:cubicBezTo>
                <a:cubicBezTo>
                  <a:pt x="8361" y="59974"/>
                  <a:pt x="8190" y="60571"/>
                  <a:pt x="8076" y="61168"/>
                </a:cubicBezTo>
                <a:cubicBezTo>
                  <a:pt x="7906" y="61936"/>
                  <a:pt x="7678" y="62931"/>
                  <a:pt x="8190" y="63614"/>
                </a:cubicBezTo>
                <a:cubicBezTo>
                  <a:pt x="8223" y="63663"/>
                  <a:pt x="8275" y="63694"/>
                  <a:pt x="8330" y="63694"/>
                </a:cubicBezTo>
                <a:cubicBezTo>
                  <a:pt x="8369" y="63694"/>
                  <a:pt x="8410" y="63678"/>
                  <a:pt x="8446" y="63642"/>
                </a:cubicBezTo>
                <a:cubicBezTo>
                  <a:pt x="8901" y="63244"/>
                  <a:pt x="9100" y="62647"/>
                  <a:pt x="9185" y="62050"/>
                </a:cubicBezTo>
                <a:cubicBezTo>
                  <a:pt x="9384" y="63045"/>
                  <a:pt x="9754" y="63983"/>
                  <a:pt x="10294" y="64751"/>
                </a:cubicBezTo>
                <a:cubicBezTo>
                  <a:pt x="10331" y="64813"/>
                  <a:pt x="10395" y="64842"/>
                  <a:pt x="10459" y="64842"/>
                </a:cubicBezTo>
                <a:cubicBezTo>
                  <a:pt x="10544" y="64842"/>
                  <a:pt x="10632" y="64791"/>
                  <a:pt x="10664" y="64694"/>
                </a:cubicBezTo>
                <a:cubicBezTo>
                  <a:pt x="11005" y="63500"/>
                  <a:pt x="10664" y="62334"/>
                  <a:pt x="10294" y="61197"/>
                </a:cubicBezTo>
                <a:cubicBezTo>
                  <a:pt x="10095" y="60571"/>
                  <a:pt x="9868" y="59974"/>
                  <a:pt x="9754" y="59320"/>
                </a:cubicBezTo>
                <a:cubicBezTo>
                  <a:pt x="9583" y="58609"/>
                  <a:pt x="9640" y="58012"/>
                  <a:pt x="9726" y="57329"/>
                </a:cubicBezTo>
                <a:lnTo>
                  <a:pt x="9782" y="57329"/>
                </a:lnTo>
                <a:cubicBezTo>
                  <a:pt x="9697" y="58808"/>
                  <a:pt x="9981" y="60628"/>
                  <a:pt x="10835" y="61851"/>
                </a:cubicBezTo>
                <a:cubicBezTo>
                  <a:pt x="10875" y="61904"/>
                  <a:pt x="10940" y="61933"/>
                  <a:pt x="11005" y="61933"/>
                </a:cubicBezTo>
                <a:cubicBezTo>
                  <a:pt x="11076" y="61933"/>
                  <a:pt x="11146" y="61897"/>
                  <a:pt x="11176" y="61822"/>
                </a:cubicBezTo>
                <a:cubicBezTo>
                  <a:pt x="11204" y="62334"/>
                  <a:pt x="11318" y="62817"/>
                  <a:pt x="11688" y="63159"/>
                </a:cubicBezTo>
                <a:cubicBezTo>
                  <a:pt x="11725" y="63209"/>
                  <a:pt x="11779" y="63231"/>
                  <a:pt x="11835" y="63231"/>
                </a:cubicBezTo>
                <a:cubicBezTo>
                  <a:pt x="11906" y="63231"/>
                  <a:pt x="11981" y="63194"/>
                  <a:pt x="12029" y="63130"/>
                </a:cubicBezTo>
                <a:cubicBezTo>
                  <a:pt x="12626" y="62192"/>
                  <a:pt x="12541" y="60912"/>
                  <a:pt x="12455" y="59860"/>
                </a:cubicBezTo>
                <a:cubicBezTo>
                  <a:pt x="12455" y="59718"/>
                  <a:pt x="12427" y="59547"/>
                  <a:pt x="12427" y="59377"/>
                </a:cubicBezTo>
                <a:cubicBezTo>
                  <a:pt x="12882" y="59121"/>
                  <a:pt x="13109" y="58694"/>
                  <a:pt x="13280" y="58211"/>
                </a:cubicBezTo>
                <a:cubicBezTo>
                  <a:pt x="13299" y="58100"/>
                  <a:pt x="13197" y="58013"/>
                  <a:pt x="13107" y="58013"/>
                </a:cubicBezTo>
                <a:cubicBezTo>
                  <a:pt x="13060" y="58013"/>
                  <a:pt x="13016" y="58037"/>
                  <a:pt x="12996" y="58097"/>
                </a:cubicBezTo>
                <a:cubicBezTo>
                  <a:pt x="12854" y="58381"/>
                  <a:pt x="12655" y="58637"/>
                  <a:pt x="12427" y="58865"/>
                </a:cubicBezTo>
                <a:cubicBezTo>
                  <a:pt x="12285" y="58239"/>
                  <a:pt x="12256" y="57614"/>
                  <a:pt x="11972" y="57016"/>
                </a:cubicBezTo>
                <a:cubicBezTo>
                  <a:pt x="12882" y="56732"/>
                  <a:pt x="13536" y="56192"/>
                  <a:pt x="13081" y="55026"/>
                </a:cubicBezTo>
                <a:cubicBezTo>
                  <a:pt x="15100" y="54485"/>
                  <a:pt x="17005" y="53462"/>
                  <a:pt x="17830" y="51443"/>
                </a:cubicBezTo>
                <a:cubicBezTo>
                  <a:pt x="18370" y="50163"/>
                  <a:pt x="18484" y="48656"/>
                  <a:pt x="18598" y="47263"/>
                </a:cubicBezTo>
                <a:cubicBezTo>
                  <a:pt x="18740" y="45670"/>
                  <a:pt x="18683" y="44049"/>
                  <a:pt x="18484" y="42457"/>
                </a:cubicBezTo>
                <a:cubicBezTo>
                  <a:pt x="18200" y="40267"/>
                  <a:pt x="17460" y="38078"/>
                  <a:pt x="15839" y="36542"/>
                </a:cubicBezTo>
                <a:cubicBezTo>
                  <a:pt x="15100" y="35803"/>
                  <a:pt x="14219" y="35291"/>
                  <a:pt x="13280" y="34949"/>
                </a:cubicBezTo>
                <a:cubicBezTo>
                  <a:pt x="13195" y="34039"/>
                  <a:pt x="13621" y="32930"/>
                  <a:pt x="12711" y="32362"/>
                </a:cubicBezTo>
                <a:cubicBezTo>
                  <a:pt x="12598" y="32305"/>
                  <a:pt x="12512" y="32248"/>
                  <a:pt x="12399" y="32220"/>
                </a:cubicBezTo>
                <a:cubicBezTo>
                  <a:pt x="12626" y="31509"/>
                  <a:pt x="12655" y="30769"/>
                  <a:pt x="12370" y="30058"/>
                </a:cubicBezTo>
                <a:cubicBezTo>
                  <a:pt x="12057" y="29262"/>
                  <a:pt x="11290" y="28807"/>
                  <a:pt x="10436" y="28722"/>
                </a:cubicBezTo>
                <a:cubicBezTo>
                  <a:pt x="10436" y="26674"/>
                  <a:pt x="10181" y="24627"/>
                  <a:pt x="10095" y="22580"/>
                </a:cubicBezTo>
                <a:cubicBezTo>
                  <a:pt x="10038" y="20049"/>
                  <a:pt x="10294" y="17518"/>
                  <a:pt x="10294" y="14958"/>
                </a:cubicBezTo>
                <a:cubicBezTo>
                  <a:pt x="10294" y="10380"/>
                  <a:pt x="9953" y="5773"/>
                  <a:pt x="9640" y="1224"/>
                </a:cubicBezTo>
                <a:cubicBezTo>
                  <a:pt x="9498" y="939"/>
                  <a:pt x="9526" y="626"/>
                  <a:pt x="9669" y="370"/>
                </a:cubicBezTo>
                <a:cubicBezTo>
                  <a:pt x="9640" y="342"/>
                  <a:pt x="9612" y="342"/>
                  <a:pt x="9583" y="342"/>
                </a:cubicBezTo>
                <a:cubicBezTo>
                  <a:pt x="9583" y="285"/>
                  <a:pt x="9583" y="228"/>
                  <a:pt x="9555" y="171"/>
                </a:cubicBezTo>
                <a:cubicBezTo>
                  <a:pt x="9555" y="58"/>
                  <a:pt x="9470" y="1"/>
                  <a:pt x="93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1" name="Google Shape;891;p11"/>
          <p:cNvGrpSpPr/>
          <p:nvPr/>
        </p:nvGrpSpPr>
        <p:grpSpPr>
          <a:xfrm>
            <a:off x="8237880" y="3121010"/>
            <a:ext cx="1093324" cy="1550198"/>
            <a:chOff x="2329775" y="4053250"/>
            <a:chExt cx="613400" cy="869725"/>
          </a:xfrm>
        </p:grpSpPr>
        <p:sp>
          <p:nvSpPr>
            <p:cNvPr id="892" name="Google Shape;892;p11"/>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1"/>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1"/>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1"/>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1"/>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1"/>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1"/>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1"/>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1"/>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1"/>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1"/>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1"/>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1"/>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1"/>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1"/>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1"/>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8" name="Google Shape;918;p11"/>
          <p:cNvGrpSpPr/>
          <p:nvPr/>
        </p:nvGrpSpPr>
        <p:grpSpPr>
          <a:xfrm flipH="1">
            <a:off x="-630413" y="3393698"/>
            <a:ext cx="1710835" cy="1106156"/>
            <a:chOff x="5945525" y="2467925"/>
            <a:chExt cx="1071750" cy="692950"/>
          </a:xfrm>
        </p:grpSpPr>
        <p:sp>
          <p:nvSpPr>
            <p:cNvPr id="919" name="Google Shape;919;p11"/>
            <p:cNvSpPr/>
            <p:nvPr/>
          </p:nvSpPr>
          <p:spPr>
            <a:xfrm>
              <a:off x="5945525" y="2467925"/>
              <a:ext cx="1071750" cy="692950"/>
            </a:xfrm>
            <a:custGeom>
              <a:avLst/>
              <a:gdLst/>
              <a:ahLst/>
              <a:cxnLst/>
              <a:rect l="l" t="t" r="r" b="b"/>
              <a:pathLst>
                <a:path w="42870" h="27718" extrusionOk="0">
                  <a:moveTo>
                    <a:pt x="42403" y="15696"/>
                  </a:moveTo>
                  <a:cubicBezTo>
                    <a:pt x="42339" y="16567"/>
                    <a:pt x="42011" y="17376"/>
                    <a:pt x="41544" y="18032"/>
                  </a:cubicBezTo>
                  <a:cubicBezTo>
                    <a:pt x="40610" y="19446"/>
                    <a:pt x="38728" y="20381"/>
                    <a:pt x="36001" y="19838"/>
                  </a:cubicBezTo>
                  <a:cubicBezTo>
                    <a:pt x="35925" y="19775"/>
                    <a:pt x="35799" y="19838"/>
                    <a:pt x="35799" y="19977"/>
                  </a:cubicBezTo>
                  <a:lnTo>
                    <a:pt x="35799" y="20103"/>
                  </a:lnTo>
                  <a:cubicBezTo>
                    <a:pt x="35862" y="20305"/>
                    <a:pt x="37529" y="24788"/>
                    <a:pt x="33652" y="26113"/>
                  </a:cubicBezTo>
                  <a:cubicBezTo>
                    <a:pt x="29649" y="27515"/>
                    <a:pt x="27174" y="22717"/>
                    <a:pt x="27174" y="22717"/>
                  </a:cubicBezTo>
                  <a:cubicBezTo>
                    <a:pt x="27149" y="22679"/>
                    <a:pt x="27099" y="22654"/>
                    <a:pt x="27048" y="22628"/>
                  </a:cubicBezTo>
                  <a:cubicBezTo>
                    <a:pt x="27275" y="22073"/>
                    <a:pt x="27288" y="21378"/>
                    <a:pt x="27250" y="20848"/>
                  </a:cubicBezTo>
                  <a:cubicBezTo>
                    <a:pt x="27174" y="19977"/>
                    <a:pt x="26846" y="19371"/>
                    <a:pt x="26114" y="18903"/>
                  </a:cubicBezTo>
                  <a:cubicBezTo>
                    <a:pt x="25217" y="18310"/>
                    <a:pt x="23828" y="18020"/>
                    <a:pt x="22755" y="18386"/>
                  </a:cubicBezTo>
                  <a:cubicBezTo>
                    <a:pt x="22553" y="17603"/>
                    <a:pt x="21151" y="17969"/>
                    <a:pt x="20444" y="18222"/>
                  </a:cubicBezTo>
                  <a:cubicBezTo>
                    <a:pt x="20457" y="18297"/>
                    <a:pt x="20482" y="18373"/>
                    <a:pt x="20495" y="18436"/>
                  </a:cubicBezTo>
                  <a:cubicBezTo>
                    <a:pt x="20432" y="18436"/>
                    <a:pt x="20368" y="18373"/>
                    <a:pt x="20229" y="18310"/>
                  </a:cubicBezTo>
                  <a:cubicBezTo>
                    <a:pt x="20293" y="18285"/>
                    <a:pt x="20356" y="18259"/>
                    <a:pt x="20444" y="18222"/>
                  </a:cubicBezTo>
                  <a:cubicBezTo>
                    <a:pt x="20330" y="17817"/>
                    <a:pt x="20229" y="17275"/>
                    <a:pt x="19825" y="17098"/>
                  </a:cubicBezTo>
                  <a:cubicBezTo>
                    <a:pt x="19295" y="16896"/>
                    <a:pt x="18828" y="16971"/>
                    <a:pt x="18361" y="17300"/>
                  </a:cubicBezTo>
                  <a:cubicBezTo>
                    <a:pt x="18361" y="17376"/>
                    <a:pt x="18424" y="17439"/>
                    <a:pt x="18500" y="17439"/>
                  </a:cubicBezTo>
                  <a:cubicBezTo>
                    <a:pt x="18967" y="17098"/>
                    <a:pt x="19699" y="17300"/>
                    <a:pt x="19901" y="17906"/>
                  </a:cubicBezTo>
                  <a:cubicBezTo>
                    <a:pt x="19964" y="18108"/>
                    <a:pt x="20027" y="18373"/>
                    <a:pt x="20103" y="18575"/>
                  </a:cubicBezTo>
                  <a:cubicBezTo>
                    <a:pt x="20166" y="18701"/>
                    <a:pt x="20229" y="18777"/>
                    <a:pt x="20368" y="18701"/>
                  </a:cubicBezTo>
                  <a:cubicBezTo>
                    <a:pt x="20911" y="18525"/>
                    <a:pt x="21896" y="18070"/>
                    <a:pt x="22313" y="18575"/>
                  </a:cubicBezTo>
                  <a:cubicBezTo>
                    <a:pt x="22111" y="18701"/>
                    <a:pt x="21922" y="18853"/>
                    <a:pt x="21770" y="19042"/>
                  </a:cubicBezTo>
                  <a:cubicBezTo>
                    <a:pt x="21164" y="19712"/>
                    <a:pt x="21038" y="20646"/>
                    <a:pt x="21366" y="21441"/>
                  </a:cubicBezTo>
                  <a:cubicBezTo>
                    <a:pt x="21631" y="22250"/>
                    <a:pt x="22704" y="22780"/>
                    <a:pt x="23500" y="22515"/>
                  </a:cubicBezTo>
                  <a:cubicBezTo>
                    <a:pt x="24106" y="22313"/>
                    <a:pt x="24712" y="21707"/>
                    <a:pt x="24712" y="21037"/>
                  </a:cubicBezTo>
                  <a:cubicBezTo>
                    <a:pt x="24775" y="20444"/>
                    <a:pt x="24245" y="20040"/>
                    <a:pt x="23702" y="20305"/>
                  </a:cubicBezTo>
                  <a:cubicBezTo>
                    <a:pt x="23576" y="20305"/>
                    <a:pt x="23576" y="20507"/>
                    <a:pt x="23702" y="20570"/>
                  </a:cubicBezTo>
                  <a:cubicBezTo>
                    <a:pt x="23904" y="20646"/>
                    <a:pt x="24308" y="20646"/>
                    <a:pt x="24308" y="20974"/>
                  </a:cubicBezTo>
                  <a:cubicBezTo>
                    <a:pt x="24245" y="21239"/>
                    <a:pt x="24169" y="21517"/>
                    <a:pt x="23967" y="21643"/>
                  </a:cubicBezTo>
                  <a:cubicBezTo>
                    <a:pt x="23437" y="22250"/>
                    <a:pt x="22439" y="22250"/>
                    <a:pt x="22035" y="21517"/>
                  </a:cubicBezTo>
                  <a:cubicBezTo>
                    <a:pt x="21366" y="20381"/>
                    <a:pt x="21972" y="19105"/>
                    <a:pt x="23172" y="18840"/>
                  </a:cubicBezTo>
                  <a:cubicBezTo>
                    <a:pt x="24245" y="18575"/>
                    <a:pt x="25571" y="18840"/>
                    <a:pt x="26303" y="19636"/>
                  </a:cubicBezTo>
                  <a:cubicBezTo>
                    <a:pt x="27162" y="20494"/>
                    <a:pt x="27073" y="21934"/>
                    <a:pt x="26644" y="22995"/>
                  </a:cubicBezTo>
                  <a:cubicBezTo>
                    <a:pt x="26088" y="23740"/>
                    <a:pt x="24333" y="25570"/>
                    <a:pt x="21038" y="24649"/>
                  </a:cubicBezTo>
                  <a:cubicBezTo>
                    <a:pt x="17540" y="23613"/>
                    <a:pt x="14686" y="19484"/>
                    <a:pt x="13941" y="18297"/>
                  </a:cubicBezTo>
                  <a:cubicBezTo>
                    <a:pt x="14181" y="18360"/>
                    <a:pt x="14434" y="18436"/>
                    <a:pt x="14686" y="18499"/>
                  </a:cubicBezTo>
                  <a:cubicBezTo>
                    <a:pt x="15684" y="18903"/>
                    <a:pt x="16757" y="19510"/>
                    <a:pt x="17426" y="20444"/>
                  </a:cubicBezTo>
                  <a:cubicBezTo>
                    <a:pt x="17489" y="20444"/>
                    <a:pt x="17489" y="20381"/>
                    <a:pt x="17489" y="20381"/>
                  </a:cubicBezTo>
                  <a:cubicBezTo>
                    <a:pt x="16896" y="19371"/>
                    <a:pt x="16025" y="18701"/>
                    <a:pt x="14951" y="18234"/>
                  </a:cubicBezTo>
                  <a:cubicBezTo>
                    <a:pt x="14093" y="17906"/>
                    <a:pt x="12881" y="17502"/>
                    <a:pt x="12022" y="17704"/>
                  </a:cubicBezTo>
                  <a:cubicBezTo>
                    <a:pt x="11984" y="17704"/>
                    <a:pt x="11971" y="17716"/>
                    <a:pt x="11959" y="17716"/>
                  </a:cubicBezTo>
                  <a:cubicBezTo>
                    <a:pt x="10936" y="17780"/>
                    <a:pt x="9610" y="18158"/>
                    <a:pt x="8549" y="19510"/>
                  </a:cubicBezTo>
                  <a:cubicBezTo>
                    <a:pt x="7678" y="20646"/>
                    <a:pt x="6138" y="21441"/>
                    <a:pt x="4673" y="21782"/>
                  </a:cubicBezTo>
                  <a:cubicBezTo>
                    <a:pt x="2930" y="22250"/>
                    <a:pt x="1327" y="22174"/>
                    <a:pt x="594" y="21580"/>
                  </a:cubicBezTo>
                  <a:cubicBezTo>
                    <a:pt x="468" y="21517"/>
                    <a:pt x="392" y="21517"/>
                    <a:pt x="392" y="21517"/>
                  </a:cubicBezTo>
                  <a:cubicBezTo>
                    <a:pt x="468" y="21441"/>
                    <a:pt x="796" y="21441"/>
                    <a:pt x="1327" y="21378"/>
                  </a:cubicBezTo>
                  <a:cubicBezTo>
                    <a:pt x="2867" y="21239"/>
                    <a:pt x="5734" y="20911"/>
                    <a:pt x="6340" y="18171"/>
                  </a:cubicBezTo>
                  <a:cubicBezTo>
                    <a:pt x="6807" y="16100"/>
                    <a:pt x="7413" y="14699"/>
                    <a:pt x="8347" y="13764"/>
                  </a:cubicBezTo>
                  <a:cubicBezTo>
                    <a:pt x="9282" y="12893"/>
                    <a:pt x="10545" y="12489"/>
                    <a:pt x="12413" y="12426"/>
                  </a:cubicBezTo>
                  <a:cubicBezTo>
                    <a:pt x="15987" y="12363"/>
                    <a:pt x="17679" y="11226"/>
                    <a:pt x="17931" y="11049"/>
                  </a:cubicBezTo>
                  <a:cubicBezTo>
                    <a:pt x="19245" y="11933"/>
                    <a:pt x="21429" y="11744"/>
                    <a:pt x="22439" y="10557"/>
                  </a:cubicBezTo>
                  <a:cubicBezTo>
                    <a:pt x="23310" y="9623"/>
                    <a:pt x="23500" y="8019"/>
                    <a:pt x="22565" y="7021"/>
                  </a:cubicBezTo>
                  <a:cubicBezTo>
                    <a:pt x="21770" y="6011"/>
                    <a:pt x="19901" y="5620"/>
                    <a:pt x="19030" y="6819"/>
                  </a:cubicBezTo>
                  <a:cubicBezTo>
                    <a:pt x="18361" y="7817"/>
                    <a:pt x="18967" y="9282"/>
                    <a:pt x="20305" y="8890"/>
                  </a:cubicBezTo>
                  <a:cubicBezTo>
                    <a:pt x="20432" y="8827"/>
                    <a:pt x="20432" y="8612"/>
                    <a:pt x="20305" y="8549"/>
                  </a:cubicBezTo>
                  <a:cubicBezTo>
                    <a:pt x="19901" y="8423"/>
                    <a:pt x="19232" y="8347"/>
                    <a:pt x="19232" y="7817"/>
                  </a:cubicBezTo>
                  <a:cubicBezTo>
                    <a:pt x="19232" y="7413"/>
                    <a:pt x="19497" y="6946"/>
                    <a:pt x="19901" y="6756"/>
                  </a:cubicBezTo>
                  <a:cubicBezTo>
                    <a:pt x="20899" y="6276"/>
                    <a:pt x="22300" y="6946"/>
                    <a:pt x="22565" y="8019"/>
                  </a:cubicBezTo>
                  <a:cubicBezTo>
                    <a:pt x="22831" y="9016"/>
                    <a:pt x="22439" y="10153"/>
                    <a:pt x="21505" y="10759"/>
                  </a:cubicBezTo>
                  <a:cubicBezTo>
                    <a:pt x="20836" y="11087"/>
                    <a:pt x="20027" y="11163"/>
                    <a:pt x="19232" y="11087"/>
                  </a:cubicBezTo>
                  <a:cubicBezTo>
                    <a:pt x="18828" y="11024"/>
                    <a:pt x="18424" y="11024"/>
                    <a:pt x="18096" y="10822"/>
                  </a:cubicBezTo>
                  <a:cubicBezTo>
                    <a:pt x="18032" y="10784"/>
                    <a:pt x="17969" y="10746"/>
                    <a:pt x="17919" y="10721"/>
                  </a:cubicBezTo>
                  <a:cubicBezTo>
                    <a:pt x="16227" y="9193"/>
                    <a:pt x="15898" y="7539"/>
                    <a:pt x="16429" y="6011"/>
                  </a:cubicBezTo>
                  <a:cubicBezTo>
                    <a:pt x="16896" y="4749"/>
                    <a:pt x="17893" y="3612"/>
                    <a:pt x="19295" y="2678"/>
                  </a:cubicBezTo>
                  <a:cubicBezTo>
                    <a:pt x="20634" y="1806"/>
                    <a:pt x="22300" y="1137"/>
                    <a:pt x="24043" y="872"/>
                  </a:cubicBezTo>
                  <a:cubicBezTo>
                    <a:pt x="27250" y="417"/>
                    <a:pt x="30659" y="1440"/>
                    <a:pt x="32541" y="4951"/>
                  </a:cubicBezTo>
                  <a:cubicBezTo>
                    <a:pt x="32869" y="5645"/>
                    <a:pt x="33059" y="6403"/>
                    <a:pt x="32655" y="7148"/>
                  </a:cubicBezTo>
                  <a:cubicBezTo>
                    <a:pt x="32452" y="7552"/>
                    <a:pt x="31859" y="7817"/>
                    <a:pt x="32048" y="8347"/>
                  </a:cubicBezTo>
                  <a:cubicBezTo>
                    <a:pt x="32124" y="8688"/>
                    <a:pt x="32452" y="8751"/>
                    <a:pt x="32718" y="8953"/>
                  </a:cubicBezTo>
                  <a:cubicBezTo>
                    <a:pt x="33728" y="9559"/>
                    <a:pt x="32250" y="10292"/>
                    <a:pt x="31720" y="10494"/>
                  </a:cubicBezTo>
                  <a:cubicBezTo>
                    <a:pt x="31253" y="10620"/>
                    <a:pt x="30786" y="10822"/>
                    <a:pt x="30521" y="11289"/>
                  </a:cubicBezTo>
                  <a:cubicBezTo>
                    <a:pt x="30255" y="11757"/>
                    <a:pt x="30318" y="12363"/>
                    <a:pt x="30180" y="12830"/>
                  </a:cubicBezTo>
                  <a:cubicBezTo>
                    <a:pt x="30053" y="13234"/>
                    <a:pt x="29851" y="13701"/>
                    <a:pt x="29447" y="13764"/>
                  </a:cubicBezTo>
                  <a:cubicBezTo>
                    <a:pt x="29043" y="13764"/>
                    <a:pt x="28778" y="13890"/>
                    <a:pt x="28513" y="14093"/>
                  </a:cubicBezTo>
                  <a:cubicBezTo>
                    <a:pt x="28185" y="14358"/>
                    <a:pt x="27844" y="14699"/>
                    <a:pt x="27452" y="14825"/>
                  </a:cubicBezTo>
                  <a:cubicBezTo>
                    <a:pt x="26909" y="14964"/>
                    <a:pt x="26518" y="14825"/>
                    <a:pt x="26038" y="14635"/>
                  </a:cubicBezTo>
                  <a:cubicBezTo>
                    <a:pt x="25849" y="14560"/>
                    <a:pt x="25773" y="14762"/>
                    <a:pt x="25849" y="14901"/>
                  </a:cubicBezTo>
                  <a:cubicBezTo>
                    <a:pt x="26379" y="15570"/>
                    <a:pt x="27313" y="15431"/>
                    <a:pt x="27982" y="15103"/>
                  </a:cubicBezTo>
                  <a:cubicBezTo>
                    <a:pt x="28450" y="14825"/>
                    <a:pt x="28854" y="14358"/>
                    <a:pt x="29384" y="14231"/>
                  </a:cubicBezTo>
                  <a:cubicBezTo>
                    <a:pt x="29649" y="14168"/>
                    <a:pt x="29990" y="14093"/>
                    <a:pt x="30180" y="13827"/>
                  </a:cubicBezTo>
                  <a:cubicBezTo>
                    <a:pt x="30647" y="13297"/>
                    <a:pt x="30647" y="12691"/>
                    <a:pt x="30786" y="12022"/>
                  </a:cubicBezTo>
                  <a:cubicBezTo>
                    <a:pt x="30988" y="11087"/>
                    <a:pt x="31783" y="11024"/>
                    <a:pt x="32516" y="10683"/>
                  </a:cubicBezTo>
                  <a:cubicBezTo>
                    <a:pt x="33122" y="10418"/>
                    <a:pt x="33526" y="10027"/>
                    <a:pt x="33526" y="9282"/>
                  </a:cubicBezTo>
                  <a:cubicBezTo>
                    <a:pt x="33450" y="8688"/>
                    <a:pt x="32995" y="8549"/>
                    <a:pt x="32591" y="8284"/>
                  </a:cubicBezTo>
                  <a:cubicBezTo>
                    <a:pt x="32326" y="8158"/>
                    <a:pt x="32920" y="7615"/>
                    <a:pt x="33059" y="7413"/>
                  </a:cubicBezTo>
                  <a:cubicBezTo>
                    <a:pt x="33122" y="7148"/>
                    <a:pt x="33261" y="6882"/>
                    <a:pt x="33261" y="6617"/>
                  </a:cubicBezTo>
                  <a:cubicBezTo>
                    <a:pt x="33349" y="6087"/>
                    <a:pt x="33223" y="5595"/>
                    <a:pt x="33008" y="5140"/>
                  </a:cubicBezTo>
                  <a:cubicBezTo>
                    <a:pt x="34713" y="3663"/>
                    <a:pt x="36417" y="3284"/>
                    <a:pt x="37667" y="3612"/>
                  </a:cubicBezTo>
                  <a:cubicBezTo>
                    <a:pt x="38198" y="3738"/>
                    <a:pt x="38728" y="4016"/>
                    <a:pt x="39069" y="4408"/>
                  </a:cubicBezTo>
                  <a:cubicBezTo>
                    <a:pt x="39473" y="4812"/>
                    <a:pt x="39738" y="5279"/>
                    <a:pt x="39865" y="5885"/>
                  </a:cubicBezTo>
                  <a:cubicBezTo>
                    <a:pt x="40130" y="7148"/>
                    <a:pt x="39738" y="8827"/>
                    <a:pt x="38261" y="10557"/>
                  </a:cubicBezTo>
                  <a:cubicBezTo>
                    <a:pt x="38198" y="10620"/>
                    <a:pt x="38198" y="10759"/>
                    <a:pt x="38261" y="10822"/>
                  </a:cubicBezTo>
                  <a:cubicBezTo>
                    <a:pt x="38337" y="10898"/>
                    <a:pt x="38337" y="10898"/>
                    <a:pt x="38400" y="10898"/>
                  </a:cubicBezTo>
                  <a:cubicBezTo>
                    <a:pt x="40269" y="10822"/>
                    <a:pt x="41544" y="11895"/>
                    <a:pt x="42074" y="13297"/>
                  </a:cubicBezTo>
                  <a:cubicBezTo>
                    <a:pt x="42339" y="14029"/>
                    <a:pt x="42478" y="14901"/>
                    <a:pt x="42403" y="15696"/>
                  </a:cubicBezTo>
                  <a:close/>
                  <a:moveTo>
                    <a:pt x="42403" y="13158"/>
                  </a:moveTo>
                  <a:cubicBezTo>
                    <a:pt x="41872" y="11757"/>
                    <a:pt x="40610" y="10620"/>
                    <a:pt x="38804" y="10494"/>
                  </a:cubicBezTo>
                  <a:cubicBezTo>
                    <a:pt x="40130" y="8827"/>
                    <a:pt x="40534" y="7085"/>
                    <a:pt x="40205" y="5746"/>
                  </a:cubicBezTo>
                  <a:cubicBezTo>
                    <a:pt x="40067" y="5140"/>
                    <a:pt x="39801" y="4610"/>
                    <a:pt x="39334" y="4142"/>
                  </a:cubicBezTo>
                  <a:cubicBezTo>
                    <a:pt x="38930" y="3738"/>
                    <a:pt x="38400" y="3410"/>
                    <a:pt x="37731" y="3271"/>
                  </a:cubicBezTo>
                  <a:cubicBezTo>
                    <a:pt x="36392" y="2943"/>
                    <a:pt x="34662" y="3347"/>
                    <a:pt x="32857" y="4749"/>
                  </a:cubicBezTo>
                  <a:cubicBezTo>
                    <a:pt x="30849" y="1074"/>
                    <a:pt x="27313" y="1"/>
                    <a:pt x="23967" y="468"/>
                  </a:cubicBezTo>
                  <a:cubicBezTo>
                    <a:pt x="22174" y="733"/>
                    <a:pt x="20432" y="1402"/>
                    <a:pt x="19093" y="2413"/>
                  </a:cubicBezTo>
                  <a:cubicBezTo>
                    <a:pt x="17628" y="3347"/>
                    <a:pt x="16555" y="4546"/>
                    <a:pt x="16088" y="5885"/>
                  </a:cubicBezTo>
                  <a:cubicBezTo>
                    <a:pt x="15494" y="7489"/>
                    <a:pt x="15823" y="9282"/>
                    <a:pt x="17565" y="10898"/>
                  </a:cubicBezTo>
                  <a:cubicBezTo>
                    <a:pt x="17022" y="11163"/>
                    <a:pt x="15419" y="12022"/>
                    <a:pt x="12413" y="12097"/>
                  </a:cubicBezTo>
                  <a:cubicBezTo>
                    <a:pt x="10418" y="12097"/>
                    <a:pt x="9080" y="12565"/>
                    <a:pt x="8082" y="13499"/>
                  </a:cubicBezTo>
                  <a:cubicBezTo>
                    <a:pt x="7072" y="14497"/>
                    <a:pt x="6479" y="15961"/>
                    <a:pt x="6011" y="18032"/>
                  </a:cubicBezTo>
                  <a:cubicBezTo>
                    <a:pt x="5405" y="20570"/>
                    <a:pt x="2728" y="20848"/>
                    <a:pt x="1264" y="20974"/>
                  </a:cubicBezTo>
                  <a:cubicBezTo>
                    <a:pt x="658" y="21037"/>
                    <a:pt x="266" y="21113"/>
                    <a:pt x="127" y="21303"/>
                  </a:cubicBezTo>
                  <a:cubicBezTo>
                    <a:pt x="1" y="21441"/>
                    <a:pt x="64" y="21643"/>
                    <a:pt x="329" y="21909"/>
                  </a:cubicBezTo>
                  <a:cubicBezTo>
                    <a:pt x="1201" y="22578"/>
                    <a:pt x="2930" y="22641"/>
                    <a:pt x="4736" y="22174"/>
                  </a:cubicBezTo>
                  <a:cubicBezTo>
                    <a:pt x="6277" y="21782"/>
                    <a:pt x="7880" y="20911"/>
                    <a:pt x="8878" y="19712"/>
                  </a:cubicBezTo>
                  <a:cubicBezTo>
                    <a:pt x="10620" y="17565"/>
                    <a:pt x="13019" y="18108"/>
                    <a:pt x="13487" y="18234"/>
                  </a:cubicBezTo>
                  <a:cubicBezTo>
                    <a:pt x="13828" y="18840"/>
                    <a:pt x="16959" y="23853"/>
                    <a:pt x="20962" y="24977"/>
                  </a:cubicBezTo>
                  <a:cubicBezTo>
                    <a:pt x="24510" y="25987"/>
                    <a:pt x="26442" y="23916"/>
                    <a:pt x="26972" y="23184"/>
                  </a:cubicBezTo>
                  <a:cubicBezTo>
                    <a:pt x="27578" y="24181"/>
                    <a:pt x="30116" y="27717"/>
                    <a:pt x="33791" y="26454"/>
                  </a:cubicBezTo>
                  <a:cubicBezTo>
                    <a:pt x="37465" y="25179"/>
                    <a:pt x="36594" y="21378"/>
                    <a:pt x="36266" y="20242"/>
                  </a:cubicBezTo>
                  <a:cubicBezTo>
                    <a:pt x="38993" y="20709"/>
                    <a:pt x="40875" y="19712"/>
                    <a:pt x="41872" y="18234"/>
                  </a:cubicBezTo>
                  <a:cubicBezTo>
                    <a:pt x="42403" y="17502"/>
                    <a:pt x="42668" y="16631"/>
                    <a:pt x="42744" y="15759"/>
                  </a:cubicBezTo>
                  <a:cubicBezTo>
                    <a:pt x="42870" y="14901"/>
                    <a:pt x="42744" y="13966"/>
                    <a:pt x="42403" y="131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
            <p:cNvSpPr/>
            <p:nvPr/>
          </p:nvSpPr>
          <p:spPr>
            <a:xfrm>
              <a:off x="6391275" y="2765300"/>
              <a:ext cx="60000" cy="21500"/>
            </a:xfrm>
            <a:custGeom>
              <a:avLst/>
              <a:gdLst/>
              <a:ahLst/>
              <a:cxnLst/>
              <a:rect l="l" t="t" r="r" b="b"/>
              <a:pathLst>
                <a:path w="2400" h="860" extrusionOk="0">
                  <a:moveTo>
                    <a:pt x="2273" y="531"/>
                  </a:moveTo>
                  <a:cubicBezTo>
                    <a:pt x="1730" y="127"/>
                    <a:pt x="872" y="329"/>
                    <a:pt x="202" y="64"/>
                  </a:cubicBezTo>
                  <a:cubicBezTo>
                    <a:pt x="139" y="0"/>
                    <a:pt x="0" y="202"/>
                    <a:pt x="139" y="266"/>
                  </a:cubicBezTo>
                  <a:cubicBezTo>
                    <a:pt x="733" y="594"/>
                    <a:pt x="1541" y="859"/>
                    <a:pt x="2273" y="733"/>
                  </a:cubicBezTo>
                  <a:cubicBezTo>
                    <a:pt x="2336" y="733"/>
                    <a:pt x="2399" y="531"/>
                    <a:pt x="2273" y="53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1"/>
            <p:cNvSpPr/>
            <p:nvPr/>
          </p:nvSpPr>
          <p:spPr>
            <a:xfrm>
              <a:off x="6386225" y="2783600"/>
              <a:ext cx="36650" cy="18350"/>
            </a:xfrm>
            <a:custGeom>
              <a:avLst/>
              <a:gdLst/>
              <a:ahLst/>
              <a:cxnLst/>
              <a:rect l="l" t="t" r="r" b="b"/>
              <a:pathLst>
                <a:path w="1466" h="734" extrusionOk="0">
                  <a:moveTo>
                    <a:pt x="265" y="64"/>
                  </a:moveTo>
                  <a:cubicBezTo>
                    <a:pt x="127" y="1"/>
                    <a:pt x="0" y="203"/>
                    <a:pt x="63" y="266"/>
                  </a:cubicBezTo>
                  <a:cubicBezTo>
                    <a:pt x="404" y="531"/>
                    <a:pt x="935" y="733"/>
                    <a:pt x="1339" y="670"/>
                  </a:cubicBezTo>
                  <a:cubicBezTo>
                    <a:pt x="1402" y="607"/>
                    <a:pt x="1465" y="531"/>
                    <a:pt x="1402" y="468"/>
                  </a:cubicBezTo>
                  <a:cubicBezTo>
                    <a:pt x="998" y="266"/>
                    <a:pt x="606" y="329"/>
                    <a:pt x="265" y="6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1"/>
            <p:cNvSpPr/>
            <p:nvPr/>
          </p:nvSpPr>
          <p:spPr>
            <a:xfrm>
              <a:off x="6372950" y="2796875"/>
              <a:ext cx="36650" cy="20225"/>
            </a:xfrm>
            <a:custGeom>
              <a:avLst/>
              <a:gdLst/>
              <a:ahLst/>
              <a:cxnLst/>
              <a:rect l="l" t="t" r="r" b="b"/>
              <a:pathLst>
                <a:path w="1466" h="809" extrusionOk="0">
                  <a:moveTo>
                    <a:pt x="1403" y="669"/>
                  </a:moveTo>
                  <a:cubicBezTo>
                    <a:pt x="999" y="467"/>
                    <a:pt x="594" y="341"/>
                    <a:pt x="266" y="139"/>
                  </a:cubicBezTo>
                  <a:cubicBezTo>
                    <a:pt x="127" y="0"/>
                    <a:pt x="1" y="265"/>
                    <a:pt x="127" y="404"/>
                  </a:cubicBezTo>
                  <a:cubicBezTo>
                    <a:pt x="531" y="669"/>
                    <a:pt x="935" y="808"/>
                    <a:pt x="1327" y="808"/>
                  </a:cubicBezTo>
                  <a:cubicBezTo>
                    <a:pt x="1403" y="808"/>
                    <a:pt x="1466" y="669"/>
                    <a:pt x="1403" y="6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1"/>
            <p:cNvSpPr/>
            <p:nvPr/>
          </p:nvSpPr>
          <p:spPr>
            <a:xfrm>
              <a:off x="6140625" y="2810450"/>
              <a:ext cx="55275" cy="53375"/>
            </a:xfrm>
            <a:custGeom>
              <a:avLst/>
              <a:gdLst/>
              <a:ahLst/>
              <a:cxnLst/>
              <a:rect l="l" t="t" r="r" b="b"/>
              <a:pathLst>
                <a:path w="2211" h="2135" extrusionOk="0">
                  <a:moveTo>
                    <a:pt x="2147" y="63"/>
                  </a:moveTo>
                  <a:cubicBezTo>
                    <a:pt x="1680" y="189"/>
                    <a:pt x="1137" y="392"/>
                    <a:pt x="809" y="732"/>
                  </a:cubicBezTo>
                  <a:cubicBezTo>
                    <a:pt x="480" y="1061"/>
                    <a:pt x="0" y="1528"/>
                    <a:pt x="0" y="1995"/>
                  </a:cubicBezTo>
                  <a:cubicBezTo>
                    <a:pt x="0" y="2134"/>
                    <a:pt x="139" y="2134"/>
                    <a:pt x="203" y="2058"/>
                  </a:cubicBezTo>
                  <a:cubicBezTo>
                    <a:pt x="543" y="1793"/>
                    <a:pt x="670" y="1263"/>
                    <a:pt x="1011" y="934"/>
                  </a:cubicBezTo>
                  <a:cubicBezTo>
                    <a:pt x="1339" y="594"/>
                    <a:pt x="1743" y="328"/>
                    <a:pt x="2147" y="126"/>
                  </a:cubicBezTo>
                  <a:cubicBezTo>
                    <a:pt x="2210" y="126"/>
                    <a:pt x="2210" y="0"/>
                    <a:pt x="2147"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1"/>
            <p:cNvSpPr/>
            <p:nvPr/>
          </p:nvSpPr>
          <p:spPr>
            <a:xfrm>
              <a:off x="6150725" y="2842000"/>
              <a:ext cx="23375" cy="31925"/>
            </a:xfrm>
            <a:custGeom>
              <a:avLst/>
              <a:gdLst/>
              <a:ahLst/>
              <a:cxnLst/>
              <a:rect l="l" t="t" r="r" b="b"/>
              <a:pathLst>
                <a:path w="935" h="1277" extrusionOk="0">
                  <a:moveTo>
                    <a:pt x="670" y="140"/>
                  </a:moveTo>
                  <a:cubicBezTo>
                    <a:pt x="405" y="468"/>
                    <a:pt x="139" y="733"/>
                    <a:pt x="76" y="1137"/>
                  </a:cubicBezTo>
                  <a:cubicBezTo>
                    <a:pt x="1" y="1276"/>
                    <a:pt x="139" y="1276"/>
                    <a:pt x="203" y="1200"/>
                  </a:cubicBezTo>
                  <a:cubicBezTo>
                    <a:pt x="405" y="935"/>
                    <a:pt x="607" y="607"/>
                    <a:pt x="809" y="266"/>
                  </a:cubicBezTo>
                  <a:cubicBezTo>
                    <a:pt x="935" y="140"/>
                    <a:pt x="733" y="1"/>
                    <a:pt x="670"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1"/>
            <p:cNvSpPr/>
            <p:nvPr/>
          </p:nvSpPr>
          <p:spPr>
            <a:xfrm>
              <a:off x="6646650" y="2958800"/>
              <a:ext cx="23400" cy="75150"/>
            </a:xfrm>
            <a:custGeom>
              <a:avLst/>
              <a:gdLst/>
              <a:ahLst/>
              <a:cxnLst/>
              <a:rect l="l" t="t" r="r" b="b"/>
              <a:pathLst>
                <a:path w="936" h="3006" extrusionOk="0">
                  <a:moveTo>
                    <a:pt x="203" y="140"/>
                  </a:moveTo>
                  <a:cubicBezTo>
                    <a:pt x="203" y="607"/>
                    <a:pt x="329" y="1074"/>
                    <a:pt x="329" y="1541"/>
                  </a:cubicBezTo>
                  <a:cubicBezTo>
                    <a:pt x="329" y="2008"/>
                    <a:pt x="203" y="2413"/>
                    <a:pt x="64" y="2880"/>
                  </a:cubicBezTo>
                  <a:cubicBezTo>
                    <a:pt x="1" y="2943"/>
                    <a:pt x="140" y="3006"/>
                    <a:pt x="203" y="2943"/>
                  </a:cubicBezTo>
                  <a:cubicBezTo>
                    <a:pt x="809" y="2337"/>
                    <a:pt x="935" y="746"/>
                    <a:pt x="329" y="77"/>
                  </a:cubicBezTo>
                  <a:cubicBezTo>
                    <a:pt x="266" y="1"/>
                    <a:pt x="203" y="77"/>
                    <a:pt x="203" y="1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1"/>
            <p:cNvSpPr/>
            <p:nvPr/>
          </p:nvSpPr>
          <p:spPr>
            <a:xfrm>
              <a:off x="6678525" y="2955650"/>
              <a:ext cx="21500" cy="73250"/>
            </a:xfrm>
            <a:custGeom>
              <a:avLst/>
              <a:gdLst/>
              <a:ahLst/>
              <a:cxnLst/>
              <a:rect l="l" t="t" r="r" b="b"/>
              <a:pathLst>
                <a:path w="860" h="2930" extrusionOk="0">
                  <a:moveTo>
                    <a:pt x="266" y="127"/>
                  </a:moveTo>
                  <a:cubicBezTo>
                    <a:pt x="190" y="935"/>
                    <a:pt x="594" y="1932"/>
                    <a:pt x="64" y="2665"/>
                  </a:cubicBezTo>
                  <a:cubicBezTo>
                    <a:pt x="1" y="2741"/>
                    <a:pt x="190" y="2930"/>
                    <a:pt x="266" y="2804"/>
                  </a:cubicBezTo>
                  <a:cubicBezTo>
                    <a:pt x="860" y="2134"/>
                    <a:pt x="733" y="935"/>
                    <a:pt x="468" y="127"/>
                  </a:cubicBezTo>
                  <a:cubicBezTo>
                    <a:pt x="468" y="1"/>
                    <a:pt x="266" y="64"/>
                    <a:pt x="266" y="12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1"/>
            <p:cNvSpPr/>
            <p:nvPr/>
          </p:nvSpPr>
          <p:spPr>
            <a:xfrm>
              <a:off x="6726825" y="2581575"/>
              <a:ext cx="28450" cy="53375"/>
            </a:xfrm>
            <a:custGeom>
              <a:avLst/>
              <a:gdLst/>
              <a:ahLst/>
              <a:cxnLst/>
              <a:rect l="l" t="t" r="r" b="b"/>
              <a:pathLst>
                <a:path w="1138" h="2135" extrusionOk="0">
                  <a:moveTo>
                    <a:pt x="266" y="2134"/>
                  </a:moveTo>
                  <a:cubicBezTo>
                    <a:pt x="796" y="1869"/>
                    <a:pt x="1137" y="405"/>
                    <a:pt x="607" y="64"/>
                  </a:cubicBezTo>
                  <a:cubicBezTo>
                    <a:pt x="531" y="0"/>
                    <a:pt x="405" y="64"/>
                    <a:pt x="405" y="203"/>
                  </a:cubicBezTo>
                  <a:cubicBezTo>
                    <a:pt x="405" y="468"/>
                    <a:pt x="468" y="733"/>
                    <a:pt x="405" y="998"/>
                  </a:cubicBezTo>
                  <a:cubicBezTo>
                    <a:pt x="329" y="1339"/>
                    <a:pt x="203" y="1541"/>
                    <a:pt x="1" y="1869"/>
                  </a:cubicBezTo>
                  <a:lnTo>
                    <a:pt x="1" y="2071"/>
                  </a:lnTo>
                  <a:lnTo>
                    <a:pt x="64" y="2071"/>
                  </a:lnTo>
                  <a:cubicBezTo>
                    <a:pt x="64" y="2134"/>
                    <a:pt x="203" y="2134"/>
                    <a:pt x="266" y="21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1"/>
            <p:cNvSpPr/>
            <p:nvPr/>
          </p:nvSpPr>
          <p:spPr>
            <a:xfrm>
              <a:off x="6705050" y="2578100"/>
              <a:ext cx="20225" cy="35075"/>
            </a:xfrm>
            <a:custGeom>
              <a:avLst/>
              <a:gdLst/>
              <a:ahLst/>
              <a:cxnLst/>
              <a:rect l="l" t="t" r="r" b="b"/>
              <a:pathLst>
                <a:path w="809" h="1403" extrusionOk="0">
                  <a:moveTo>
                    <a:pt x="266" y="1402"/>
                  </a:moveTo>
                  <a:lnTo>
                    <a:pt x="405" y="1402"/>
                  </a:lnTo>
                  <a:cubicBezTo>
                    <a:pt x="809" y="1137"/>
                    <a:pt x="809" y="607"/>
                    <a:pt x="809" y="203"/>
                  </a:cubicBezTo>
                  <a:cubicBezTo>
                    <a:pt x="809" y="1"/>
                    <a:pt x="544" y="1"/>
                    <a:pt x="544" y="203"/>
                  </a:cubicBezTo>
                  <a:cubicBezTo>
                    <a:pt x="468" y="468"/>
                    <a:pt x="468" y="733"/>
                    <a:pt x="342" y="935"/>
                  </a:cubicBezTo>
                  <a:cubicBezTo>
                    <a:pt x="266" y="1074"/>
                    <a:pt x="1" y="1276"/>
                    <a:pt x="266" y="14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1"/>
            <p:cNvSpPr/>
            <p:nvPr/>
          </p:nvSpPr>
          <p:spPr>
            <a:xfrm>
              <a:off x="6683275" y="2564850"/>
              <a:ext cx="21800" cy="41700"/>
            </a:xfrm>
            <a:custGeom>
              <a:avLst/>
              <a:gdLst/>
              <a:ahLst/>
              <a:cxnLst/>
              <a:rect l="l" t="t" r="r" b="b"/>
              <a:pathLst>
                <a:path w="872" h="1668" extrusionOk="0">
                  <a:moveTo>
                    <a:pt x="202" y="1604"/>
                  </a:moveTo>
                  <a:cubicBezTo>
                    <a:pt x="404" y="1541"/>
                    <a:pt x="480" y="1263"/>
                    <a:pt x="606" y="1074"/>
                  </a:cubicBezTo>
                  <a:cubicBezTo>
                    <a:pt x="670" y="872"/>
                    <a:pt x="745" y="606"/>
                    <a:pt x="808" y="329"/>
                  </a:cubicBezTo>
                  <a:cubicBezTo>
                    <a:pt x="872" y="139"/>
                    <a:pt x="480" y="0"/>
                    <a:pt x="404" y="265"/>
                  </a:cubicBezTo>
                  <a:cubicBezTo>
                    <a:pt x="404" y="467"/>
                    <a:pt x="341" y="669"/>
                    <a:pt x="278" y="935"/>
                  </a:cubicBezTo>
                  <a:cubicBezTo>
                    <a:pt x="139" y="1074"/>
                    <a:pt x="0" y="1339"/>
                    <a:pt x="76" y="1541"/>
                  </a:cubicBezTo>
                  <a:cubicBezTo>
                    <a:pt x="76" y="1604"/>
                    <a:pt x="139" y="1667"/>
                    <a:pt x="202" y="16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1"/>
            <p:cNvSpPr/>
            <p:nvPr/>
          </p:nvSpPr>
          <p:spPr>
            <a:xfrm>
              <a:off x="6382750" y="2553175"/>
              <a:ext cx="58425" cy="65050"/>
            </a:xfrm>
            <a:custGeom>
              <a:avLst/>
              <a:gdLst/>
              <a:ahLst/>
              <a:cxnLst/>
              <a:rect l="l" t="t" r="r" b="b"/>
              <a:pathLst>
                <a:path w="2337" h="2602" extrusionOk="0">
                  <a:moveTo>
                    <a:pt x="745" y="1136"/>
                  </a:moveTo>
                  <a:cubicBezTo>
                    <a:pt x="468" y="1465"/>
                    <a:pt x="0" y="2008"/>
                    <a:pt x="76" y="2475"/>
                  </a:cubicBezTo>
                  <a:cubicBezTo>
                    <a:pt x="76" y="2601"/>
                    <a:pt x="202" y="2601"/>
                    <a:pt x="266" y="2538"/>
                  </a:cubicBezTo>
                  <a:cubicBezTo>
                    <a:pt x="468" y="2273"/>
                    <a:pt x="468" y="2008"/>
                    <a:pt x="670" y="1743"/>
                  </a:cubicBezTo>
                  <a:cubicBezTo>
                    <a:pt x="809" y="1541"/>
                    <a:pt x="935" y="1339"/>
                    <a:pt x="1137" y="1136"/>
                  </a:cubicBezTo>
                  <a:cubicBezTo>
                    <a:pt x="1541" y="732"/>
                    <a:pt x="1945" y="328"/>
                    <a:pt x="2336" y="63"/>
                  </a:cubicBezTo>
                  <a:lnTo>
                    <a:pt x="2336" y="0"/>
                  </a:lnTo>
                  <a:cubicBezTo>
                    <a:pt x="1743" y="328"/>
                    <a:pt x="1213" y="606"/>
                    <a:pt x="745" y="11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1"/>
            <p:cNvSpPr/>
            <p:nvPr/>
          </p:nvSpPr>
          <p:spPr>
            <a:xfrm>
              <a:off x="6730300" y="3062350"/>
              <a:ext cx="38225" cy="23375"/>
            </a:xfrm>
            <a:custGeom>
              <a:avLst/>
              <a:gdLst/>
              <a:ahLst/>
              <a:cxnLst/>
              <a:rect l="l" t="t" r="r" b="b"/>
              <a:pathLst>
                <a:path w="1529" h="935" extrusionOk="0">
                  <a:moveTo>
                    <a:pt x="1327" y="76"/>
                  </a:moveTo>
                  <a:cubicBezTo>
                    <a:pt x="1125" y="202"/>
                    <a:pt x="859" y="341"/>
                    <a:pt x="594" y="404"/>
                  </a:cubicBezTo>
                  <a:cubicBezTo>
                    <a:pt x="392" y="468"/>
                    <a:pt x="190" y="468"/>
                    <a:pt x="64" y="607"/>
                  </a:cubicBezTo>
                  <a:cubicBezTo>
                    <a:pt x="1" y="607"/>
                    <a:pt x="1" y="733"/>
                    <a:pt x="64" y="733"/>
                  </a:cubicBezTo>
                  <a:cubicBezTo>
                    <a:pt x="531" y="935"/>
                    <a:pt x="1125" y="543"/>
                    <a:pt x="1466" y="202"/>
                  </a:cubicBezTo>
                  <a:cubicBezTo>
                    <a:pt x="1529" y="139"/>
                    <a:pt x="1402" y="0"/>
                    <a:pt x="1327" y="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1"/>
            <p:cNvSpPr/>
            <p:nvPr/>
          </p:nvSpPr>
          <p:spPr>
            <a:xfrm>
              <a:off x="6720200" y="3054150"/>
              <a:ext cx="16750" cy="8225"/>
            </a:xfrm>
            <a:custGeom>
              <a:avLst/>
              <a:gdLst/>
              <a:ahLst/>
              <a:cxnLst/>
              <a:rect l="l" t="t" r="r" b="b"/>
              <a:pathLst>
                <a:path w="670" h="329" extrusionOk="0">
                  <a:moveTo>
                    <a:pt x="468" y="63"/>
                  </a:moveTo>
                  <a:cubicBezTo>
                    <a:pt x="405" y="63"/>
                    <a:pt x="329" y="126"/>
                    <a:pt x="203" y="126"/>
                  </a:cubicBezTo>
                  <a:cubicBezTo>
                    <a:pt x="127" y="202"/>
                    <a:pt x="64" y="202"/>
                    <a:pt x="64" y="265"/>
                  </a:cubicBezTo>
                  <a:cubicBezTo>
                    <a:pt x="1" y="328"/>
                    <a:pt x="64" y="328"/>
                    <a:pt x="64" y="328"/>
                  </a:cubicBezTo>
                  <a:cubicBezTo>
                    <a:pt x="127" y="328"/>
                    <a:pt x="266" y="328"/>
                    <a:pt x="329" y="265"/>
                  </a:cubicBezTo>
                  <a:cubicBezTo>
                    <a:pt x="405" y="265"/>
                    <a:pt x="468" y="202"/>
                    <a:pt x="531" y="202"/>
                  </a:cubicBezTo>
                  <a:cubicBezTo>
                    <a:pt x="670" y="126"/>
                    <a:pt x="594" y="0"/>
                    <a:pt x="468" y="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1"/>
            <p:cNvSpPr/>
            <p:nvPr/>
          </p:nvSpPr>
          <p:spPr>
            <a:xfrm>
              <a:off x="6584775" y="2795275"/>
              <a:ext cx="30325" cy="28450"/>
            </a:xfrm>
            <a:custGeom>
              <a:avLst/>
              <a:gdLst/>
              <a:ahLst/>
              <a:cxnLst/>
              <a:rect l="l" t="t" r="r" b="b"/>
              <a:pathLst>
                <a:path w="1213" h="1138" extrusionOk="0">
                  <a:moveTo>
                    <a:pt x="1011" y="1074"/>
                  </a:moveTo>
                  <a:cubicBezTo>
                    <a:pt x="1137" y="1137"/>
                    <a:pt x="1213" y="1074"/>
                    <a:pt x="1137" y="999"/>
                  </a:cubicBezTo>
                  <a:cubicBezTo>
                    <a:pt x="1011" y="733"/>
                    <a:pt x="809" y="531"/>
                    <a:pt x="607" y="329"/>
                  </a:cubicBezTo>
                  <a:cubicBezTo>
                    <a:pt x="468" y="203"/>
                    <a:pt x="342" y="1"/>
                    <a:pt x="140" y="1"/>
                  </a:cubicBezTo>
                  <a:cubicBezTo>
                    <a:pt x="1" y="1"/>
                    <a:pt x="1" y="64"/>
                    <a:pt x="1" y="140"/>
                  </a:cubicBezTo>
                  <a:cubicBezTo>
                    <a:pt x="76" y="329"/>
                    <a:pt x="342" y="468"/>
                    <a:pt x="468" y="607"/>
                  </a:cubicBezTo>
                  <a:cubicBezTo>
                    <a:pt x="670" y="796"/>
                    <a:pt x="872" y="935"/>
                    <a:pt x="1011" y="107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
            <p:cNvSpPr/>
            <p:nvPr/>
          </p:nvSpPr>
          <p:spPr>
            <a:xfrm>
              <a:off x="6604975" y="2782025"/>
              <a:ext cx="28450" cy="31600"/>
            </a:xfrm>
            <a:custGeom>
              <a:avLst/>
              <a:gdLst/>
              <a:ahLst/>
              <a:cxnLst/>
              <a:rect l="l" t="t" r="r" b="b"/>
              <a:pathLst>
                <a:path w="1138" h="1264" extrusionOk="0">
                  <a:moveTo>
                    <a:pt x="935" y="1137"/>
                  </a:moveTo>
                  <a:cubicBezTo>
                    <a:pt x="998" y="1263"/>
                    <a:pt x="1137" y="1137"/>
                    <a:pt x="1074" y="998"/>
                  </a:cubicBezTo>
                  <a:cubicBezTo>
                    <a:pt x="733" y="670"/>
                    <a:pt x="468" y="266"/>
                    <a:pt x="64" y="1"/>
                  </a:cubicBezTo>
                  <a:cubicBezTo>
                    <a:pt x="64" y="1"/>
                    <a:pt x="1" y="64"/>
                    <a:pt x="1" y="127"/>
                  </a:cubicBezTo>
                  <a:cubicBezTo>
                    <a:pt x="203" y="531"/>
                    <a:pt x="594" y="796"/>
                    <a:pt x="935" y="113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
            <p:cNvSpPr/>
            <p:nvPr/>
          </p:nvSpPr>
          <p:spPr>
            <a:xfrm>
              <a:off x="6628350" y="2765300"/>
              <a:ext cx="31900" cy="30000"/>
            </a:xfrm>
            <a:custGeom>
              <a:avLst/>
              <a:gdLst/>
              <a:ahLst/>
              <a:cxnLst/>
              <a:rect l="l" t="t" r="r" b="b"/>
              <a:pathLst>
                <a:path w="1276" h="1200" extrusionOk="0">
                  <a:moveTo>
                    <a:pt x="872" y="1061"/>
                  </a:moveTo>
                  <a:cubicBezTo>
                    <a:pt x="998" y="1200"/>
                    <a:pt x="1276" y="1061"/>
                    <a:pt x="1137" y="859"/>
                  </a:cubicBezTo>
                  <a:cubicBezTo>
                    <a:pt x="872" y="531"/>
                    <a:pt x="531" y="202"/>
                    <a:pt x="139" y="0"/>
                  </a:cubicBezTo>
                  <a:cubicBezTo>
                    <a:pt x="63" y="0"/>
                    <a:pt x="0" y="64"/>
                    <a:pt x="0" y="127"/>
                  </a:cubicBezTo>
                  <a:cubicBezTo>
                    <a:pt x="265" y="468"/>
                    <a:pt x="606" y="670"/>
                    <a:pt x="872" y="10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1"/>
            <p:cNvSpPr/>
            <p:nvPr/>
          </p:nvSpPr>
          <p:spPr>
            <a:xfrm>
              <a:off x="6449675" y="2958800"/>
              <a:ext cx="18325" cy="41700"/>
            </a:xfrm>
            <a:custGeom>
              <a:avLst/>
              <a:gdLst/>
              <a:ahLst/>
              <a:cxnLst/>
              <a:rect l="l" t="t" r="r" b="b"/>
              <a:pathLst>
                <a:path w="733" h="1668" extrusionOk="0">
                  <a:moveTo>
                    <a:pt x="606" y="1668"/>
                  </a:moveTo>
                  <a:cubicBezTo>
                    <a:pt x="670" y="1668"/>
                    <a:pt x="733" y="1668"/>
                    <a:pt x="733" y="1604"/>
                  </a:cubicBezTo>
                  <a:cubicBezTo>
                    <a:pt x="670" y="1339"/>
                    <a:pt x="531" y="1137"/>
                    <a:pt x="531" y="872"/>
                  </a:cubicBezTo>
                  <a:cubicBezTo>
                    <a:pt x="531" y="607"/>
                    <a:pt x="531" y="342"/>
                    <a:pt x="606" y="77"/>
                  </a:cubicBezTo>
                  <a:cubicBezTo>
                    <a:pt x="606" y="77"/>
                    <a:pt x="531" y="1"/>
                    <a:pt x="531" y="77"/>
                  </a:cubicBezTo>
                  <a:cubicBezTo>
                    <a:pt x="266" y="468"/>
                    <a:pt x="0" y="1402"/>
                    <a:pt x="606" y="16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
            <p:cNvSpPr/>
            <p:nvPr/>
          </p:nvSpPr>
          <p:spPr>
            <a:xfrm>
              <a:off x="6438000" y="2954075"/>
              <a:ext cx="13275" cy="35050"/>
            </a:xfrm>
            <a:custGeom>
              <a:avLst/>
              <a:gdLst/>
              <a:ahLst/>
              <a:cxnLst/>
              <a:rect l="l" t="t" r="r" b="b"/>
              <a:pathLst>
                <a:path w="531" h="1402" extrusionOk="0">
                  <a:moveTo>
                    <a:pt x="328" y="1124"/>
                  </a:moveTo>
                  <a:cubicBezTo>
                    <a:pt x="265" y="796"/>
                    <a:pt x="328" y="455"/>
                    <a:pt x="467" y="127"/>
                  </a:cubicBezTo>
                  <a:cubicBezTo>
                    <a:pt x="530" y="64"/>
                    <a:pt x="404" y="0"/>
                    <a:pt x="328" y="64"/>
                  </a:cubicBezTo>
                  <a:cubicBezTo>
                    <a:pt x="126" y="392"/>
                    <a:pt x="0" y="796"/>
                    <a:pt x="0" y="1200"/>
                  </a:cubicBezTo>
                  <a:cubicBezTo>
                    <a:pt x="63" y="1402"/>
                    <a:pt x="404" y="1402"/>
                    <a:pt x="328" y="11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
            <p:cNvSpPr/>
            <p:nvPr/>
          </p:nvSpPr>
          <p:spPr>
            <a:xfrm>
              <a:off x="6424725" y="2945550"/>
              <a:ext cx="11700" cy="23375"/>
            </a:xfrm>
            <a:custGeom>
              <a:avLst/>
              <a:gdLst/>
              <a:ahLst/>
              <a:cxnLst/>
              <a:rect l="l" t="t" r="r" b="b"/>
              <a:pathLst>
                <a:path w="468" h="935" extrusionOk="0">
                  <a:moveTo>
                    <a:pt x="127" y="935"/>
                  </a:moveTo>
                  <a:cubicBezTo>
                    <a:pt x="266" y="872"/>
                    <a:pt x="329" y="670"/>
                    <a:pt x="329" y="607"/>
                  </a:cubicBezTo>
                  <a:cubicBezTo>
                    <a:pt x="392" y="468"/>
                    <a:pt x="392" y="266"/>
                    <a:pt x="392" y="127"/>
                  </a:cubicBezTo>
                  <a:cubicBezTo>
                    <a:pt x="468" y="0"/>
                    <a:pt x="266" y="0"/>
                    <a:pt x="190" y="127"/>
                  </a:cubicBezTo>
                  <a:cubicBezTo>
                    <a:pt x="190" y="266"/>
                    <a:pt x="127" y="405"/>
                    <a:pt x="64" y="531"/>
                  </a:cubicBezTo>
                  <a:cubicBezTo>
                    <a:pt x="1" y="670"/>
                    <a:pt x="1" y="796"/>
                    <a:pt x="64" y="872"/>
                  </a:cubicBezTo>
                  <a:cubicBezTo>
                    <a:pt x="64" y="935"/>
                    <a:pt x="127" y="935"/>
                    <a:pt x="127" y="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
            <p:cNvSpPr/>
            <p:nvPr/>
          </p:nvSpPr>
          <p:spPr>
            <a:xfrm>
              <a:off x="6571525" y="2998900"/>
              <a:ext cx="30000" cy="51800"/>
            </a:xfrm>
            <a:custGeom>
              <a:avLst/>
              <a:gdLst/>
              <a:ahLst/>
              <a:cxnLst/>
              <a:rect l="l" t="t" r="r" b="b"/>
              <a:pathLst>
                <a:path w="1200" h="2072" extrusionOk="0">
                  <a:moveTo>
                    <a:pt x="139" y="2071"/>
                  </a:moveTo>
                  <a:cubicBezTo>
                    <a:pt x="468" y="2008"/>
                    <a:pt x="809" y="1680"/>
                    <a:pt x="935" y="1339"/>
                  </a:cubicBezTo>
                  <a:cubicBezTo>
                    <a:pt x="1137" y="1011"/>
                    <a:pt x="1200" y="607"/>
                    <a:pt x="1200" y="139"/>
                  </a:cubicBezTo>
                  <a:cubicBezTo>
                    <a:pt x="1200" y="0"/>
                    <a:pt x="935" y="0"/>
                    <a:pt x="935" y="139"/>
                  </a:cubicBezTo>
                  <a:cubicBezTo>
                    <a:pt x="935" y="543"/>
                    <a:pt x="872" y="872"/>
                    <a:pt x="670" y="1200"/>
                  </a:cubicBezTo>
                  <a:cubicBezTo>
                    <a:pt x="468" y="1478"/>
                    <a:pt x="139" y="1604"/>
                    <a:pt x="0" y="1869"/>
                  </a:cubicBezTo>
                  <a:cubicBezTo>
                    <a:pt x="0" y="1945"/>
                    <a:pt x="0" y="2071"/>
                    <a:pt x="139" y="20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 name="Google Shape;940;p11"/>
          <p:cNvSpPr txBox="1">
            <a:spLocks noGrp="1"/>
          </p:cNvSpPr>
          <p:nvPr>
            <p:ph type="title" hasCustomPrompt="1"/>
          </p:nvPr>
        </p:nvSpPr>
        <p:spPr>
          <a:xfrm>
            <a:off x="1284000" y="1871463"/>
            <a:ext cx="6576000" cy="160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9600"/>
              <a:buNone/>
              <a:defRPr sz="10300">
                <a:solidFill>
                  <a:schemeClr val="lt1"/>
                </a:solidFill>
              </a:defRPr>
            </a:lvl1pPr>
            <a:lvl2pPr lvl="1" algn="ctr">
              <a:spcBef>
                <a:spcPts val="0"/>
              </a:spcBef>
              <a:spcAft>
                <a:spcPts val="0"/>
              </a:spcAft>
              <a:buClr>
                <a:schemeClr val="lt1"/>
              </a:buClr>
              <a:buSzPts val="9600"/>
              <a:buNone/>
              <a:defRPr sz="9600">
                <a:solidFill>
                  <a:schemeClr val="lt1"/>
                </a:solidFill>
              </a:defRPr>
            </a:lvl2pPr>
            <a:lvl3pPr lvl="2" algn="ctr">
              <a:spcBef>
                <a:spcPts val="0"/>
              </a:spcBef>
              <a:spcAft>
                <a:spcPts val="0"/>
              </a:spcAft>
              <a:buClr>
                <a:schemeClr val="lt1"/>
              </a:buClr>
              <a:buSzPts val="9600"/>
              <a:buNone/>
              <a:defRPr sz="9600">
                <a:solidFill>
                  <a:schemeClr val="lt1"/>
                </a:solidFill>
              </a:defRPr>
            </a:lvl3pPr>
            <a:lvl4pPr lvl="3" algn="ctr">
              <a:spcBef>
                <a:spcPts val="0"/>
              </a:spcBef>
              <a:spcAft>
                <a:spcPts val="0"/>
              </a:spcAft>
              <a:buClr>
                <a:schemeClr val="lt1"/>
              </a:buClr>
              <a:buSzPts val="9600"/>
              <a:buNone/>
              <a:defRPr sz="9600">
                <a:solidFill>
                  <a:schemeClr val="lt1"/>
                </a:solidFill>
              </a:defRPr>
            </a:lvl4pPr>
            <a:lvl5pPr lvl="4" algn="ctr">
              <a:spcBef>
                <a:spcPts val="0"/>
              </a:spcBef>
              <a:spcAft>
                <a:spcPts val="0"/>
              </a:spcAft>
              <a:buClr>
                <a:schemeClr val="lt1"/>
              </a:buClr>
              <a:buSzPts val="9600"/>
              <a:buNone/>
              <a:defRPr sz="9600">
                <a:solidFill>
                  <a:schemeClr val="lt1"/>
                </a:solidFill>
              </a:defRPr>
            </a:lvl5pPr>
            <a:lvl6pPr lvl="5" algn="ctr">
              <a:spcBef>
                <a:spcPts val="0"/>
              </a:spcBef>
              <a:spcAft>
                <a:spcPts val="0"/>
              </a:spcAft>
              <a:buClr>
                <a:schemeClr val="lt1"/>
              </a:buClr>
              <a:buSzPts val="9600"/>
              <a:buNone/>
              <a:defRPr sz="9600">
                <a:solidFill>
                  <a:schemeClr val="lt1"/>
                </a:solidFill>
              </a:defRPr>
            </a:lvl6pPr>
            <a:lvl7pPr lvl="6" algn="ctr">
              <a:spcBef>
                <a:spcPts val="0"/>
              </a:spcBef>
              <a:spcAft>
                <a:spcPts val="0"/>
              </a:spcAft>
              <a:buClr>
                <a:schemeClr val="lt1"/>
              </a:buClr>
              <a:buSzPts val="9600"/>
              <a:buNone/>
              <a:defRPr sz="9600">
                <a:solidFill>
                  <a:schemeClr val="lt1"/>
                </a:solidFill>
              </a:defRPr>
            </a:lvl7pPr>
            <a:lvl8pPr lvl="7" algn="ctr">
              <a:spcBef>
                <a:spcPts val="0"/>
              </a:spcBef>
              <a:spcAft>
                <a:spcPts val="0"/>
              </a:spcAft>
              <a:buClr>
                <a:schemeClr val="lt1"/>
              </a:buClr>
              <a:buSzPts val="9600"/>
              <a:buNone/>
              <a:defRPr sz="9600">
                <a:solidFill>
                  <a:schemeClr val="lt1"/>
                </a:solidFill>
              </a:defRPr>
            </a:lvl8pPr>
            <a:lvl9pPr lvl="8" algn="ctr">
              <a:spcBef>
                <a:spcPts val="0"/>
              </a:spcBef>
              <a:spcAft>
                <a:spcPts val="0"/>
              </a:spcAft>
              <a:buClr>
                <a:schemeClr val="lt1"/>
              </a:buClr>
              <a:buSzPts val="9600"/>
              <a:buNone/>
              <a:defRPr sz="9600">
                <a:solidFill>
                  <a:schemeClr val="lt1"/>
                </a:solidFill>
              </a:defRPr>
            </a:lvl9pPr>
          </a:lstStyle>
          <a:p>
            <a:r>
              <a:t>xx%</a:t>
            </a:r>
          </a:p>
        </p:txBody>
      </p:sp>
      <p:sp>
        <p:nvSpPr>
          <p:cNvPr id="941" name="Google Shape;941;p11"/>
          <p:cNvSpPr txBox="1">
            <a:spLocks noGrp="1"/>
          </p:cNvSpPr>
          <p:nvPr>
            <p:ph type="subTitle" idx="1"/>
          </p:nvPr>
        </p:nvSpPr>
        <p:spPr>
          <a:xfrm>
            <a:off x="1284000" y="348073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1600"/>
              </a:spcBef>
              <a:spcAft>
                <a:spcPts val="0"/>
              </a:spcAft>
              <a:buClr>
                <a:schemeClr val="lt1"/>
              </a:buClr>
              <a:buSzPts val="1600"/>
              <a:buNone/>
              <a:defRPr sz="1600">
                <a:solidFill>
                  <a:schemeClr val="lt1"/>
                </a:solidFill>
              </a:defRPr>
            </a:lvl3pPr>
            <a:lvl4pPr lvl="3" algn="ctr" rtl="0">
              <a:lnSpc>
                <a:spcPct val="100000"/>
              </a:lnSpc>
              <a:spcBef>
                <a:spcPts val="1600"/>
              </a:spcBef>
              <a:spcAft>
                <a:spcPts val="0"/>
              </a:spcAft>
              <a:buClr>
                <a:schemeClr val="lt1"/>
              </a:buClr>
              <a:buSzPts val="1600"/>
              <a:buNone/>
              <a:defRPr sz="1600">
                <a:solidFill>
                  <a:schemeClr val="lt1"/>
                </a:solidFill>
              </a:defRPr>
            </a:lvl4pPr>
            <a:lvl5pPr lvl="4" algn="ctr" rtl="0">
              <a:lnSpc>
                <a:spcPct val="100000"/>
              </a:lnSpc>
              <a:spcBef>
                <a:spcPts val="1600"/>
              </a:spcBef>
              <a:spcAft>
                <a:spcPts val="0"/>
              </a:spcAft>
              <a:buClr>
                <a:schemeClr val="lt1"/>
              </a:buClr>
              <a:buSzPts val="1600"/>
              <a:buNone/>
              <a:defRPr sz="1600">
                <a:solidFill>
                  <a:schemeClr val="lt1"/>
                </a:solidFill>
              </a:defRPr>
            </a:lvl5pPr>
            <a:lvl6pPr lvl="5" algn="ctr" rtl="0">
              <a:lnSpc>
                <a:spcPct val="100000"/>
              </a:lnSpc>
              <a:spcBef>
                <a:spcPts val="1600"/>
              </a:spcBef>
              <a:spcAft>
                <a:spcPts val="0"/>
              </a:spcAft>
              <a:buClr>
                <a:schemeClr val="lt1"/>
              </a:buClr>
              <a:buSzPts val="1600"/>
              <a:buNone/>
              <a:defRPr sz="1600">
                <a:solidFill>
                  <a:schemeClr val="lt1"/>
                </a:solidFill>
              </a:defRPr>
            </a:lvl6pPr>
            <a:lvl7pPr lvl="6" algn="ctr" rtl="0">
              <a:lnSpc>
                <a:spcPct val="100000"/>
              </a:lnSpc>
              <a:spcBef>
                <a:spcPts val="1600"/>
              </a:spcBef>
              <a:spcAft>
                <a:spcPts val="0"/>
              </a:spcAft>
              <a:buClr>
                <a:schemeClr val="lt1"/>
              </a:buClr>
              <a:buSzPts val="1600"/>
              <a:buNone/>
              <a:defRPr sz="1600">
                <a:solidFill>
                  <a:schemeClr val="lt1"/>
                </a:solidFill>
              </a:defRPr>
            </a:lvl7pPr>
            <a:lvl8pPr lvl="7" algn="ctr" rtl="0">
              <a:lnSpc>
                <a:spcPct val="100000"/>
              </a:lnSpc>
              <a:spcBef>
                <a:spcPts val="1600"/>
              </a:spcBef>
              <a:spcAft>
                <a:spcPts val="0"/>
              </a:spcAft>
              <a:buClr>
                <a:schemeClr val="lt1"/>
              </a:buClr>
              <a:buSzPts val="1600"/>
              <a:buNone/>
              <a:defRPr sz="1600">
                <a:solidFill>
                  <a:schemeClr val="lt1"/>
                </a:solidFill>
              </a:defRPr>
            </a:lvl8pPr>
            <a:lvl9pPr lvl="8" algn="ctr" rtl="0">
              <a:lnSpc>
                <a:spcPct val="100000"/>
              </a:lnSpc>
              <a:spcBef>
                <a:spcPts val="1600"/>
              </a:spcBef>
              <a:spcAft>
                <a:spcPts val="1600"/>
              </a:spcAft>
              <a:buClr>
                <a:schemeClr val="lt1"/>
              </a:buClr>
              <a:buSzPts val="1600"/>
              <a:buNone/>
              <a:defRPr sz="1600">
                <a:solidFill>
                  <a:schemeClr val="lt1"/>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4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43"/>
        <p:cNvGrpSpPr/>
        <p:nvPr/>
      </p:nvGrpSpPr>
      <p:grpSpPr>
        <a:xfrm>
          <a:off x="0" y="0"/>
          <a:ext cx="0" cy="0"/>
          <a:chOff x="0" y="0"/>
          <a:chExt cx="0" cy="0"/>
        </a:xfrm>
      </p:grpSpPr>
      <p:grpSp>
        <p:nvGrpSpPr>
          <p:cNvPr id="944" name="Google Shape;944;p13"/>
          <p:cNvGrpSpPr/>
          <p:nvPr/>
        </p:nvGrpSpPr>
        <p:grpSpPr>
          <a:xfrm>
            <a:off x="89089" y="-148132"/>
            <a:ext cx="952256" cy="1405351"/>
            <a:chOff x="1612875" y="3446200"/>
            <a:chExt cx="516800" cy="762700"/>
          </a:xfrm>
        </p:grpSpPr>
        <p:sp>
          <p:nvSpPr>
            <p:cNvPr id="945" name="Google Shape;945;p13"/>
            <p:cNvSpPr/>
            <p:nvPr/>
          </p:nvSpPr>
          <p:spPr>
            <a:xfrm>
              <a:off x="1612875" y="3446200"/>
              <a:ext cx="516800" cy="762700"/>
            </a:xfrm>
            <a:custGeom>
              <a:avLst/>
              <a:gdLst/>
              <a:ahLst/>
              <a:cxnLst/>
              <a:rect l="l" t="t" r="r" b="b"/>
              <a:pathLst>
                <a:path w="20672" h="30508" extrusionOk="0">
                  <a:moveTo>
                    <a:pt x="17590" y="4799"/>
                  </a:moveTo>
                  <a:cubicBezTo>
                    <a:pt x="17754" y="4925"/>
                    <a:pt x="18070" y="5178"/>
                    <a:pt x="18083" y="5266"/>
                  </a:cubicBezTo>
                  <a:cubicBezTo>
                    <a:pt x="18083" y="5266"/>
                    <a:pt x="18032" y="5342"/>
                    <a:pt x="17666" y="5430"/>
                  </a:cubicBezTo>
                  <a:cubicBezTo>
                    <a:pt x="16681" y="5658"/>
                    <a:pt x="15620" y="4963"/>
                    <a:pt x="14850" y="4458"/>
                  </a:cubicBezTo>
                  <a:cubicBezTo>
                    <a:pt x="14459" y="4193"/>
                    <a:pt x="14168" y="4016"/>
                    <a:pt x="13941" y="3978"/>
                  </a:cubicBezTo>
                  <a:cubicBezTo>
                    <a:pt x="13221" y="3941"/>
                    <a:pt x="10658" y="4256"/>
                    <a:pt x="8814" y="6239"/>
                  </a:cubicBezTo>
                  <a:cubicBezTo>
                    <a:pt x="7804" y="6314"/>
                    <a:pt x="7122" y="8259"/>
                    <a:pt x="6883" y="8966"/>
                  </a:cubicBezTo>
                  <a:cubicBezTo>
                    <a:pt x="6466" y="10279"/>
                    <a:pt x="6138" y="11984"/>
                    <a:pt x="6769" y="13284"/>
                  </a:cubicBezTo>
                  <a:cubicBezTo>
                    <a:pt x="6794" y="13322"/>
                    <a:pt x="6832" y="13322"/>
                    <a:pt x="6832" y="13297"/>
                  </a:cubicBezTo>
                  <a:cubicBezTo>
                    <a:pt x="6592" y="11782"/>
                    <a:pt x="6769" y="9913"/>
                    <a:pt x="7476" y="8423"/>
                  </a:cubicBezTo>
                  <a:cubicBezTo>
                    <a:pt x="6289" y="12173"/>
                    <a:pt x="9976" y="18853"/>
                    <a:pt x="10140" y="19156"/>
                  </a:cubicBezTo>
                  <a:cubicBezTo>
                    <a:pt x="10178" y="19207"/>
                    <a:pt x="10229" y="19244"/>
                    <a:pt x="10304" y="19257"/>
                  </a:cubicBezTo>
                  <a:cubicBezTo>
                    <a:pt x="10368" y="19270"/>
                    <a:pt x="10431" y="19244"/>
                    <a:pt x="10481" y="19194"/>
                  </a:cubicBezTo>
                  <a:cubicBezTo>
                    <a:pt x="10658" y="18992"/>
                    <a:pt x="10885" y="18853"/>
                    <a:pt x="11150" y="18752"/>
                  </a:cubicBezTo>
                  <a:cubicBezTo>
                    <a:pt x="11138" y="19106"/>
                    <a:pt x="11226" y="19459"/>
                    <a:pt x="11264" y="19750"/>
                  </a:cubicBezTo>
                  <a:cubicBezTo>
                    <a:pt x="11327" y="20141"/>
                    <a:pt x="11441" y="20444"/>
                    <a:pt x="11592" y="20785"/>
                  </a:cubicBezTo>
                  <a:cubicBezTo>
                    <a:pt x="11643" y="20861"/>
                    <a:pt x="11757" y="20810"/>
                    <a:pt x="11731" y="20734"/>
                  </a:cubicBezTo>
                  <a:cubicBezTo>
                    <a:pt x="11567" y="20356"/>
                    <a:pt x="11542" y="19901"/>
                    <a:pt x="11491" y="19472"/>
                  </a:cubicBezTo>
                  <a:cubicBezTo>
                    <a:pt x="11479" y="19219"/>
                    <a:pt x="11466" y="18929"/>
                    <a:pt x="11340" y="18701"/>
                  </a:cubicBezTo>
                  <a:cubicBezTo>
                    <a:pt x="11555" y="18638"/>
                    <a:pt x="11794" y="18613"/>
                    <a:pt x="12060" y="18613"/>
                  </a:cubicBezTo>
                  <a:cubicBezTo>
                    <a:pt x="11870" y="19068"/>
                    <a:pt x="11996" y="19661"/>
                    <a:pt x="12135" y="20090"/>
                  </a:cubicBezTo>
                  <a:cubicBezTo>
                    <a:pt x="12148" y="20191"/>
                    <a:pt x="12300" y="20154"/>
                    <a:pt x="12287" y="20040"/>
                  </a:cubicBezTo>
                  <a:cubicBezTo>
                    <a:pt x="12236" y="19762"/>
                    <a:pt x="12186" y="19472"/>
                    <a:pt x="12211" y="19156"/>
                  </a:cubicBezTo>
                  <a:cubicBezTo>
                    <a:pt x="12236" y="18992"/>
                    <a:pt x="12274" y="18790"/>
                    <a:pt x="12262" y="18613"/>
                  </a:cubicBezTo>
                  <a:cubicBezTo>
                    <a:pt x="12451" y="18613"/>
                    <a:pt x="12640" y="18626"/>
                    <a:pt x="12842" y="18651"/>
                  </a:cubicBezTo>
                  <a:cubicBezTo>
                    <a:pt x="12514" y="18979"/>
                    <a:pt x="12539" y="19674"/>
                    <a:pt x="12552" y="20065"/>
                  </a:cubicBezTo>
                  <a:cubicBezTo>
                    <a:pt x="12565" y="20204"/>
                    <a:pt x="12779" y="20166"/>
                    <a:pt x="12767" y="20027"/>
                  </a:cubicBezTo>
                  <a:cubicBezTo>
                    <a:pt x="12754" y="19750"/>
                    <a:pt x="12805" y="19484"/>
                    <a:pt x="12893" y="19219"/>
                  </a:cubicBezTo>
                  <a:cubicBezTo>
                    <a:pt x="12956" y="19030"/>
                    <a:pt x="13057" y="18853"/>
                    <a:pt x="13057" y="18689"/>
                  </a:cubicBezTo>
                  <a:cubicBezTo>
                    <a:pt x="13234" y="18727"/>
                    <a:pt x="13411" y="18752"/>
                    <a:pt x="13587" y="18802"/>
                  </a:cubicBezTo>
                  <a:cubicBezTo>
                    <a:pt x="13297" y="19169"/>
                    <a:pt x="13247" y="19762"/>
                    <a:pt x="13196" y="20179"/>
                  </a:cubicBezTo>
                  <a:cubicBezTo>
                    <a:pt x="13171" y="20280"/>
                    <a:pt x="13310" y="20305"/>
                    <a:pt x="13335" y="20204"/>
                  </a:cubicBezTo>
                  <a:cubicBezTo>
                    <a:pt x="13411" y="19939"/>
                    <a:pt x="13461" y="19674"/>
                    <a:pt x="13537" y="19446"/>
                  </a:cubicBezTo>
                  <a:cubicBezTo>
                    <a:pt x="13613" y="19232"/>
                    <a:pt x="13701" y="19055"/>
                    <a:pt x="13752" y="18853"/>
                  </a:cubicBezTo>
                  <a:cubicBezTo>
                    <a:pt x="14295" y="18992"/>
                    <a:pt x="14825" y="19207"/>
                    <a:pt x="15317" y="19446"/>
                  </a:cubicBezTo>
                  <a:cubicBezTo>
                    <a:pt x="16201" y="19901"/>
                    <a:pt x="16593" y="20343"/>
                    <a:pt x="16618" y="20520"/>
                  </a:cubicBezTo>
                  <a:cubicBezTo>
                    <a:pt x="16239" y="20734"/>
                    <a:pt x="14017" y="21442"/>
                    <a:pt x="11984" y="22010"/>
                  </a:cubicBezTo>
                  <a:cubicBezTo>
                    <a:pt x="11971" y="22022"/>
                    <a:pt x="11946" y="22035"/>
                    <a:pt x="11933" y="22048"/>
                  </a:cubicBezTo>
                  <a:cubicBezTo>
                    <a:pt x="11618" y="21543"/>
                    <a:pt x="11365" y="21050"/>
                    <a:pt x="11125" y="20482"/>
                  </a:cubicBezTo>
                  <a:cubicBezTo>
                    <a:pt x="11075" y="20368"/>
                    <a:pt x="10898" y="20406"/>
                    <a:pt x="10911" y="20545"/>
                  </a:cubicBezTo>
                  <a:cubicBezTo>
                    <a:pt x="10911" y="21063"/>
                    <a:pt x="11201" y="21568"/>
                    <a:pt x="11428" y="22035"/>
                  </a:cubicBezTo>
                  <a:cubicBezTo>
                    <a:pt x="11681" y="22490"/>
                    <a:pt x="11921" y="23096"/>
                    <a:pt x="12300" y="23474"/>
                  </a:cubicBezTo>
                  <a:cubicBezTo>
                    <a:pt x="12300" y="23487"/>
                    <a:pt x="12312" y="23487"/>
                    <a:pt x="12325" y="23500"/>
                  </a:cubicBezTo>
                  <a:cubicBezTo>
                    <a:pt x="12754" y="24422"/>
                    <a:pt x="13348" y="25747"/>
                    <a:pt x="13297" y="27124"/>
                  </a:cubicBezTo>
                  <a:cubicBezTo>
                    <a:pt x="13297" y="27162"/>
                    <a:pt x="13297" y="27212"/>
                    <a:pt x="13297" y="27300"/>
                  </a:cubicBezTo>
                  <a:cubicBezTo>
                    <a:pt x="13335" y="28702"/>
                    <a:pt x="13045" y="29586"/>
                    <a:pt x="12426" y="29927"/>
                  </a:cubicBezTo>
                  <a:cubicBezTo>
                    <a:pt x="11769" y="30306"/>
                    <a:pt x="11075" y="29914"/>
                    <a:pt x="10405" y="29535"/>
                  </a:cubicBezTo>
                  <a:cubicBezTo>
                    <a:pt x="10279" y="29460"/>
                    <a:pt x="10140" y="29384"/>
                    <a:pt x="10014" y="29321"/>
                  </a:cubicBezTo>
                  <a:cubicBezTo>
                    <a:pt x="10014" y="29308"/>
                    <a:pt x="10027" y="29296"/>
                    <a:pt x="10014" y="29296"/>
                  </a:cubicBezTo>
                  <a:cubicBezTo>
                    <a:pt x="9938" y="28992"/>
                    <a:pt x="9559" y="28753"/>
                    <a:pt x="9395" y="28513"/>
                  </a:cubicBezTo>
                  <a:cubicBezTo>
                    <a:pt x="9181" y="28235"/>
                    <a:pt x="8991" y="27919"/>
                    <a:pt x="8814" y="27604"/>
                  </a:cubicBezTo>
                  <a:cubicBezTo>
                    <a:pt x="8751" y="27553"/>
                    <a:pt x="8676" y="27616"/>
                    <a:pt x="8688" y="27692"/>
                  </a:cubicBezTo>
                  <a:cubicBezTo>
                    <a:pt x="8827" y="28058"/>
                    <a:pt x="9042" y="28374"/>
                    <a:pt x="9256" y="28727"/>
                  </a:cubicBezTo>
                  <a:cubicBezTo>
                    <a:pt x="9332" y="28841"/>
                    <a:pt x="9408" y="28967"/>
                    <a:pt x="9496" y="29094"/>
                  </a:cubicBezTo>
                  <a:cubicBezTo>
                    <a:pt x="9408" y="29068"/>
                    <a:pt x="9332" y="29043"/>
                    <a:pt x="9256" y="29030"/>
                  </a:cubicBezTo>
                  <a:cubicBezTo>
                    <a:pt x="8751" y="28980"/>
                    <a:pt x="7110" y="27073"/>
                    <a:pt x="5961" y="25558"/>
                  </a:cubicBezTo>
                  <a:cubicBezTo>
                    <a:pt x="6024" y="25482"/>
                    <a:pt x="6037" y="25381"/>
                    <a:pt x="5986" y="25305"/>
                  </a:cubicBezTo>
                  <a:cubicBezTo>
                    <a:pt x="5797" y="25028"/>
                    <a:pt x="5632" y="24750"/>
                    <a:pt x="5481" y="24485"/>
                  </a:cubicBezTo>
                  <a:cubicBezTo>
                    <a:pt x="5266" y="23954"/>
                    <a:pt x="5052" y="23424"/>
                    <a:pt x="4597" y="23096"/>
                  </a:cubicBezTo>
                  <a:cubicBezTo>
                    <a:pt x="4509" y="23007"/>
                    <a:pt x="4382" y="23134"/>
                    <a:pt x="4433" y="23209"/>
                  </a:cubicBezTo>
                  <a:cubicBezTo>
                    <a:pt x="4799" y="23815"/>
                    <a:pt x="4951" y="24598"/>
                    <a:pt x="5342" y="25204"/>
                  </a:cubicBezTo>
                  <a:cubicBezTo>
                    <a:pt x="4900" y="25533"/>
                    <a:pt x="2362" y="27401"/>
                    <a:pt x="1036" y="28109"/>
                  </a:cubicBezTo>
                  <a:cubicBezTo>
                    <a:pt x="834" y="27806"/>
                    <a:pt x="721" y="27477"/>
                    <a:pt x="657" y="27124"/>
                  </a:cubicBezTo>
                  <a:cubicBezTo>
                    <a:pt x="670" y="27124"/>
                    <a:pt x="695" y="27124"/>
                    <a:pt x="721" y="27111"/>
                  </a:cubicBezTo>
                  <a:cubicBezTo>
                    <a:pt x="935" y="27061"/>
                    <a:pt x="1213" y="27035"/>
                    <a:pt x="1466" y="27048"/>
                  </a:cubicBezTo>
                  <a:cubicBezTo>
                    <a:pt x="1668" y="27048"/>
                    <a:pt x="1895" y="27098"/>
                    <a:pt x="2084" y="27035"/>
                  </a:cubicBezTo>
                  <a:cubicBezTo>
                    <a:pt x="2160" y="27010"/>
                    <a:pt x="2135" y="26934"/>
                    <a:pt x="2109" y="26896"/>
                  </a:cubicBezTo>
                  <a:cubicBezTo>
                    <a:pt x="1882" y="26821"/>
                    <a:pt x="1604" y="26833"/>
                    <a:pt x="1352" y="26859"/>
                  </a:cubicBezTo>
                  <a:cubicBezTo>
                    <a:pt x="1112" y="26884"/>
                    <a:pt x="897" y="26909"/>
                    <a:pt x="645" y="26960"/>
                  </a:cubicBezTo>
                  <a:cubicBezTo>
                    <a:pt x="632" y="26972"/>
                    <a:pt x="632" y="26972"/>
                    <a:pt x="632" y="26972"/>
                  </a:cubicBezTo>
                  <a:cubicBezTo>
                    <a:pt x="620" y="26833"/>
                    <a:pt x="607" y="26682"/>
                    <a:pt x="607" y="26530"/>
                  </a:cubicBezTo>
                  <a:cubicBezTo>
                    <a:pt x="1061" y="26581"/>
                    <a:pt x="1541" y="26619"/>
                    <a:pt x="1983" y="26492"/>
                  </a:cubicBezTo>
                  <a:cubicBezTo>
                    <a:pt x="2059" y="26467"/>
                    <a:pt x="2034" y="26366"/>
                    <a:pt x="1971" y="26353"/>
                  </a:cubicBezTo>
                  <a:cubicBezTo>
                    <a:pt x="1705" y="26303"/>
                    <a:pt x="1453" y="26353"/>
                    <a:pt x="1213" y="26341"/>
                  </a:cubicBezTo>
                  <a:cubicBezTo>
                    <a:pt x="998" y="26353"/>
                    <a:pt x="822" y="26353"/>
                    <a:pt x="620" y="26341"/>
                  </a:cubicBezTo>
                  <a:cubicBezTo>
                    <a:pt x="657" y="25886"/>
                    <a:pt x="796" y="25394"/>
                    <a:pt x="1024" y="24914"/>
                  </a:cubicBezTo>
                  <a:cubicBezTo>
                    <a:pt x="1074" y="24813"/>
                    <a:pt x="1112" y="24725"/>
                    <a:pt x="1162" y="24636"/>
                  </a:cubicBezTo>
                  <a:cubicBezTo>
                    <a:pt x="1175" y="24687"/>
                    <a:pt x="1213" y="24725"/>
                    <a:pt x="1276" y="24687"/>
                  </a:cubicBezTo>
                  <a:cubicBezTo>
                    <a:pt x="1680" y="24598"/>
                    <a:pt x="2097" y="24598"/>
                    <a:pt x="2501" y="24674"/>
                  </a:cubicBezTo>
                  <a:cubicBezTo>
                    <a:pt x="2766" y="24699"/>
                    <a:pt x="3094" y="24826"/>
                    <a:pt x="3347" y="24775"/>
                  </a:cubicBezTo>
                  <a:cubicBezTo>
                    <a:pt x="3423" y="24750"/>
                    <a:pt x="3448" y="24611"/>
                    <a:pt x="3385" y="24573"/>
                  </a:cubicBezTo>
                  <a:cubicBezTo>
                    <a:pt x="3107" y="24384"/>
                    <a:pt x="2665" y="24358"/>
                    <a:pt x="2312" y="24371"/>
                  </a:cubicBezTo>
                  <a:cubicBezTo>
                    <a:pt x="1945" y="24333"/>
                    <a:pt x="1604" y="24371"/>
                    <a:pt x="1226" y="24523"/>
                  </a:cubicBezTo>
                  <a:cubicBezTo>
                    <a:pt x="1428" y="24194"/>
                    <a:pt x="1668" y="23879"/>
                    <a:pt x="1920" y="23613"/>
                  </a:cubicBezTo>
                  <a:cubicBezTo>
                    <a:pt x="2236" y="23702"/>
                    <a:pt x="2551" y="23790"/>
                    <a:pt x="2854" y="23879"/>
                  </a:cubicBezTo>
                  <a:cubicBezTo>
                    <a:pt x="3221" y="23980"/>
                    <a:pt x="3562" y="24182"/>
                    <a:pt x="3928" y="24257"/>
                  </a:cubicBezTo>
                  <a:cubicBezTo>
                    <a:pt x="4029" y="24270"/>
                    <a:pt x="4054" y="24144"/>
                    <a:pt x="4004" y="24055"/>
                  </a:cubicBezTo>
                  <a:cubicBezTo>
                    <a:pt x="3549" y="23651"/>
                    <a:pt x="2753" y="23525"/>
                    <a:pt x="2084" y="23462"/>
                  </a:cubicBezTo>
                  <a:cubicBezTo>
                    <a:pt x="2185" y="23361"/>
                    <a:pt x="2286" y="23272"/>
                    <a:pt x="2400" y="23197"/>
                  </a:cubicBezTo>
                  <a:cubicBezTo>
                    <a:pt x="2690" y="23222"/>
                    <a:pt x="2993" y="23285"/>
                    <a:pt x="3271" y="23336"/>
                  </a:cubicBezTo>
                  <a:cubicBezTo>
                    <a:pt x="3574" y="23386"/>
                    <a:pt x="3827" y="23538"/>
                    <a:pt x="4092" y="23588"/>
                  </a:cubicBezTo>
                  <a:cubicBezTo>
                    <a:pt x="4155" y="23601"/>
                    <a:pt x="4206" y="23538"/>
                    <a:pt x="4142" y="23500"/>
                  </a:cubicBezTo>
                  <a:cubicBezTo>
                    <a:pt x="3928" y="23323"/>
                    <a:pt x="3562" y="23247"/>
                    <a:pt x="3309" y="23171"/>
                  </a:cubicBezTo>
                  <a:cubicBezTo>
                    <a:pt x="3031" y="23121"/>
                    <a:pt x="2779" y="23096"/>
                    <a:pt x="2514" y="23108"/>
                  </a:cubicBezTo>
                  <a:cubicBezTo>
                    <a:pt x="2968" y="22793"/>
                    <a:pt x="3448" y="22603"/>
                    <a:pt x="3915" y="22591"/>
                  </a:cubicBezTo>
                  <a:cubicBezTo>
                    <a:pt x="3991" y="22591"/>
                    <a:pt x="4054" y="22540"/>
                    <a:pt x="4092" y="22464"/>
                  </a:cubicBezTo>
                  <a:cubicBezTo>
                    <a:pt x="4130" y="22401"/>
                    <a:pt x="4117" y="22313"/>
                    <a:pt x="4067" y="22250"/>
                  </a:cubicBezTo>
                  <a:cubicBezTo>
                    <a:pt x="4041" y="22212"/>
                    <a:pt x="1516" y="18828"/>
                    <a:pt x="1844" y="13701"/>
                  </a:cubicBezTo>
                  <a:cubicBezTo>
                    <a:pt x="1895" y="15166"/>
                    <a:pt x="2286" y="16706"/>
                    <a:pt x="2918" y="17855"/>
                  </a:cubicBezTo>
                  <a:lnTo>
                    <a:pt x="2956" y="17868"/>
                  </a:lnTo>
                  <a:cubicBezTo>
                    <a:pt x="2400" y="16757"/>
                    <a:pt x="2084" y="15482"/>
                    <a:pt x="2173" y="14282"/>
                  </a:cubicBezTo>
                  <a:cubicBezTo>
                    <a:pt x="2223" y="13423"/>
                    <a:pt x="2349" y="12438"/>
                    <a:pt x="2236" y="11592"/>
                  </a:cubicBezTo>
                  <a:cubicBezTo>
                    <a:pt x="2223" y="11542"/>
                    <a:pt x="2198" y="11517"/>
                    <a:pt x="2160" y="11517"/>
                  </a:cubicBezTo>
                  <a:cubicBezTo>
                    <a:pt x="2274" y="11012"/>
                    <a:pt x="2400" y="10507"/>
                    <a:pt x="2577" y="9976"/>
                  </a:cubicBezTo>
                  <a:cubicBezTo>
                    <a:pt x="4395" y="4294"/>
                    <a:pt x="9458" y="2615"/>
                    <a:pt x="12691" y="2135"/>
                  </a:cubicBezTo>
                  <a:cubicBezTo>
                    <a:pt x="11176" y="2526"/>
                    <a:pt x="9711" y="3701"/>
                    <a:pt x="8600" y="4509"/>
                  </a:cubicBezTo>
                  <a:cubicBezTo>
                    <a:pt x="6883" y="5708"/>
                    <a:pt x="5317" y="7009"/>
                    <a:pt x="4749" y="9080"/>
                  </a:cubicBezTo>
                  <a:cubicBezTo>
                    <a:pt x="4004" y="11757"/>
                    <a:pt x="4584" y="14396"/>
                    <a:pt x="4976" y="17060"/>
                  </a:cubicBezTo>
                  <a:cubicBezTo>
                    <a:pt x="5329" y="19219"/>
                    <a:pt x="5898" y="21164"/>
                    <a:pt x="7514" y="22742"/>
                  </a:cubicBezTo>
                  <a:cubicBezTo>
                    <a:pt x="7577" y="22755"/>
                    <a:pt x="7615" y="22704"/>
                    <a:pt x="7590" y="22654"/>
                  </a:cubicBezTo>
                  <a:cubicBezTo>
                    <a:pt x="6895" y="21795"/>
                    <a:pt x="6112" y="20987"/>
                    <a:pt x="5759" y="19914"/>
                  </a:cubicBezTo>
                  <a:cubicBezTo>
                    <a:pt x="5405" y="18853"/>
                    <a:pt x="5367" y="17767"/>
                    <a:pt x="5190" y="16656"/>
                  </a:cubicBezTo>
                  <a:cubicBezTo>
                    <a:pt x="4875" y="14484"/>
                    <a:pt x="4382" y="12098"/>
                    <a:pt x="4900" y="9938"/>
                  </a:cubicBezTo>
                  <a:cubicBezTo>
                    <a:pt x="5430" y="7514"/>
                    <a:pt x="6883" y="6226"/>
                    <a:pt x="8802" y="4862"/>
                  </a:cubicBezTo>
                  <a:cubicBezTo>
                    <a:pt x="10456" y="3675"/>
                    <a:pt x="11996" y="2653"/>
                    <a:pt x="14029" y="2337"/>
                  </a:cubicBezTo>
                  <a:cubicBezTo>
                    <a:pt x="14206" y="2337"/>
                    <a:pt x="14219" y="2059"/>
                    <a:pt x="14055" y="2034"/>
                  </a:cubicBezTo>
                  <a:cubicBezTo>
                    <a:pt x="13891" y="2009"/>
                    <a:pt x="13714" y="2009"/>
                    <a:pt x="13550" y="2009"/>
                  </a:cubicBezTo>
                  <a:cubicBezTo>
                    <a:pt x="13802" y="1958"/>
                    <a:pt x="14206" y="1844"/>
                    <a:pt x="14699" y="1706"/>
                  </a:cubicBezTo>
                  <a:cubicBezTo>
                    <a:pt x="16214" y="1289"/>
                    <a:pt x="19371" y="418"/>
                    <a:pt x="20040" y="822"/>
                  </a:cubicBezTo>
                  <a:cubicBezTo>
                    <a:pt x="20103" y="860"/>
                    <a:pt x="20103" y="885"/>
                    <a:pt x="20103" y="897"/>
                  </a:cubicBezTo>
                  <a:cubicBezTo>
                    <a:pt x="20204" y="1402"/>
                    <a:pt x="19017" y="2223"/>
                    <a:pt x="18234" y="2766"/>
                  </a:cubicBezTo>
                  <a:cubicBezTo>
                    <a:pt x="17653" y="3170"/>
                    <a:pt x="17275" y="3435"/>
                    <a:pt x="17085" y="3663"/>
                  </a:cubicBezTo>
                  <a:cubicBezTo>
                    <a:pt x="17035" y="3688"/>
                    <a:pt x="16984" y="3701"/>
                    <a:pt x="16934" y="3726"/>
                  </a:cubicBezTo>
                  <a:cubicBezTo>
                    <a:pt x="16605" y="3802"/>
                    <a:pt x="16239" y="3865"/>
                    <a:pt x="15911" y="3802"/>
                  </a:cubicBezTo>
                  <a:cubicBezTo>
                    <a:pt x="15911" y="3802"/>
                    <a:pt x="15873" y="3827"/>
                    <a:pt x="15898" y="3839"/>
                  </a:cubicBezTo>
                  <a:cubicBezTo>
                    <a:pt x="16227" y="3966"/>
                    <a:pt x="16555" y="4067"/>
                    <a:pt x="16883" y="3991"/>
                  </a:cubicBezTo>
                  <a:cubicBezTo>
                    <a:pt x="16896" y="3991"/>
                    <a:pt x="16921" y="3978"/>
                    <a:pt x="16946" y="3978"/>
                  </a:cubicBezTo>
                  <a:cubicBezTo>
                    <a:pt x="16946" y="3991"/>
                    <a:pt x="16946" y="4004"/>
                    <a:pt x="16946" y="4004"/>
                  </a:cubicBezTo>
                  <a:cubicBezTo>
                    <a:pt x="16946" y="4294"/>
                    <a:pt x="17262" y="4547"/>
                    <a:pt x="17590" y="4799"/>
                  </a:cubicBezTo>
                  <a:close/>
                  <a:moveTo>
                    <a:pt x="17477" y="3852"/>
                  </a:moveTo>
                  <a:cubicBezTo>
                    <a:pt x="17616" y="3802"/>
                    <a:pt x="17742" y="3726"/>
                    <a:pt x="17818" y="3612"/>
                  </a:cubicBezTo>
                  <a:cubicBezTo>
                    <a:pt x="17830" y="3600"/>
                    <a:pt x="17830" y="3587"/>
                    <a:pt x="17830" y="3562"/>
                  </a:cubicBezTo>
                  <a:cubicBezTo>
                    <a:pt x="18032" y="3410"/>
                    <a:pt x="18272" y="3259"/>
                    <a:pt x="18474" y="3107"/>
                  </a:cubicBezTo>
                  <a:cubicBezTo>
                    <a:pt x="19497" y="2400"/>
                    <a:pt x="20671" y="1592"/>
                    <a:pt x="20520" y="809"/>
                  </a:cubicBezTo>
                  <a:cubicBezTo>
                    <a:pt x="20494" y="670"/>
                    <a:pt x="20393" y="544"/>
                    <a:pt x="20255" y="455"/>
                  </a:cubicBezTo>
                  <a:cubicBezTo>
                    <a:pt x="19497" y="1"/>
                    <a:pt x="17148" y="594"/>
                    <a:pt x="14585" y="1301"/>
                  </a:cubicBezTo>
                  <a:cubicBezTo>
                    <a:pt x="14004" y="1466"/>
                    <a:pt x="13537" y="1592"/>
                    <a:pt x="13335" y="1630"/>
                  </a:cubicBezTo>
                  <a:lnTo>
                    <a:pt x="13209" y="1642"/>
                  </a:lnTo>
                  <a:cubicBezTo>
                    <a:pt x="9951" y="2021"/>
                    <a:pt x="4180" y="3587"/>
                    <a:pt x="2173" y="9850"/>
                  </a:cubicBezTo>
                  <a:cubicBezTo>
                    <a:pt x="102" y="16227"/>
                    <a:pt x="2753" y="21000"/>
                    <a:pt x="3536" y="22212"/>
                  </a:cubicBezTo>
                  <a:cubicBezTo>
                    <a:pt x="2413" y="22426"/>
                    <a:pt x="1289" y="23386"/>
                    <a:pt x="645" y="24725"/>
                  </a:cubicBezTo>
                  <a:cubicBezTo>
                    <a:pt x="1" y="26101"/>
                    <a:pt x="51" y="27503"/>
                    <a:pt x="796" y="28500"/>
                  </a:cubicBezTo>
                  <a:cubicBezTo>
                    <a:pt x="859" y="28588"/>
                    <a:pt x="973" y="28614"/>
                    <a:pt x="1061" y="28563"/>
                  </a:cubicBezTo>
                  <a:cubicBezTo>
                    <a:pt x="2299" y="27944"/>
                    <a:pt x="4812" y="26114"/>
                    <a:pt x="5481" y="25621"/>
                  </a:cubicBezTo>
                  <a:cubicBezTo>
                    <a:pt x="6163" y="26530"/>
                    <a:pt x="8335" y="29359"/>
                    <a:pt x="9193" y="29447"/>
                  </a:cubicBezTo>
                  <a:cubicBezTo>
                    <a:pt x="9484" y="29498"/>
                    <a:pt x="9837" y="29687"/>
                    <a:pt x="10203" y="29902"/>
                  </a:cubicBezTo>
                  <a:cubicBezTo>
                    <a:pt x="10709" y="30192"/>
                    <a:pt x="11277" y="30508"/>
                    <a:pt x="11858" y="30508"/>
                  </a:cubicBezTo>
                  <a:cubicBezTo>
                    <a:pt x="12110" y="30508"/>
                    <a:pt x="12375" y="30445"/>
                    <a:pt x="12640" y="30293"/>
                  </a:cubicBezTo>
                  <a:cubicBezTo>
                    <a:pt x="13790" y="29649"/>
                    <a:pt x="13739" y="27869"/>
                    <a:pt x="13714" y="27288"/>
                  </a:cubicBezTo>
                  <a:cubicBezTo>
                    <a:pt x="13714" y="27225"/>
                    <a:pt x="13714" y="27187"/>
                    <a:pt x="13714" y="27174"/>
                  </a:cubicBezTo>
                  <a:cubicBezTo>
                    <a:pt x="13714" y="27174"/>
                    <a:pt x="13714" y="27162"/>
                    <a:pt x="13714" y="27149"/>
                  </a:cubicBezTo>
                  <a:cubicBezTo>
                    <a:pt x="13777" y="25596"/>
                    <a:pt x="13095" y="24144"/>
                    <a:pt x="12640" y="23171"/>
                  </a:cubicBezTo>
                  <a:cubicBezTo>
                    <a:pt x="12489" y="22868"/>
                    <a:pt x="12350" y="22565"/>
                    <a:pt x="12287" y="22363"/>
                  </a:cubicBezTo>
                  <a:cubicBezTo>
                    <a:pt x="16908" y="21050"/>
                    <a:pt x="16984" y="20810"/>
                    <a:pt x="17022" y="20671"/>
                  </a:cubicBezTo>
                  <a:cubicBezTo>
                    <a:pt x="17174" y="20015"/>
                    <a:pt x="16012" y="19333"/>
                    <a:pt x="15507" y="19080"/>
                  </a:cubicBezTo>
                  <a:cubicBezTo>
                    <a:pt x="14080" y="18348"/>
                    <a:pt x="11618" y="17691"/>
                    <a:pt x="10380" y="18701"/>
                  </a:cubicBezTo>
                  <a:cubicBezTo>
                    <a:pt x="9686" y="17401"/>
                    <a:pt x="6554" y="11138"/>
                    <a:pt x="8057" y="8070"/>
                  </a:cubicBezTo>
                  <a:cubicBezTo>
                    <a:pt x="9660" y="4824"/>
                    <a:pt x="13082" y="4357"/>
                    <a:pt x="13903" y="4408"/>
                  </a:cubicBezTo>
                  <a:cubicBezTo>
                    <a:pt x="14017" y="4420"/>
                    <a:pt x="14320" y="4622"/>
                    <a:pt x="14610" y="4812"/>
                  </a:cubicBezTo>
                  <a:cubicBezTo>
                    <a:pt x="15406" y="5329"/>
                    <a:pt x="16605" y="6112"/>
                    <a:pt x="17754" y="5847"/>
                  </a:cubicBezTo>
                  <a:cubicBezTo>
                    <a:pt x="18070" y="5771"/>
                    <a:pt x="18424" y="5645"/>
                    <a:pt x="18487" y="5355"/>
                  </a:cubicBezTo>
                  <a:cubicBezTo>
                    <a:pt x="18563" y="5026"/>
                    <a:pt x="18209" y="4749"/>
                    <a:pt x="17843" y="4471"/>
                  </a:cubicBezTo>
                  <a:cubicBezTo>
                    <a:pt x="17679" y="4345"/>
                    <a:pt x="17376" y="4105"/>
                    <a:pt x="17363" y="4004"/>
                  </a:cubicBezTo>
                  <a:cubicBezTo>
                    <a:pt x="17376" y="3966"/>
                    <a:pt x="17413" y="3915"/>
                    <a:pt x="17477" y="38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1907100" y="4080400"/>
              <a:ext cx="22125" cy="43275"/>
            </a:xfrm>
            <a:custGeom>
              <a:avLst/>
              <a:gdLst/>
              <a:ahLst/>
              <a:cxnLst/>
              <a:rect l="l" t="t" r="r" b="b"/>
              <a:pathLst>
                <a:path w="885" h="1731" extrusionOk="0">
                  <a:moveTo>
                    <a:pt x="404" y="1352"/>
                  </a:moveTo>
                  <a:cubicBezTo>
                    <a:pt x="417" y="1415"/>
                    <a:pt x="531" y="1377"/>
                    <a:pt x="518" y="1301"/>
                  </a:cubicBezTo>
                  <a:cubicBezTo>
                    <a:pt x="442" y="1150"/>
                    <a:pt x="430" y="1023"/>
                    <a:pt x="392" y="884"/>
                  </a:cubicBezTo>
                  <a:cubicBezTo>
                    <a:pt x="531" y="1124"/>
                    <a:pt x="695" y="1402"/>
                    <a:pt x="821" y="1705"/>
                  </a:cubicBezTo>
                  <a:cubicBezTo>
                    <a:pt x="808" y="1730"/>
                    <a:pt x="884" y="1718"/>
                    <a:pt x="859" y="1680"/>
                  </a:cubicBezTo>
                  <a:cubicBezTo>
                    <a:pt x="821" y="1326"/>
                    <a:pt x="745" y="998"/>
                    <a:pt x="568" y="645"/>
                  </a:cubicBezTo>
                  <a:cubicBezTo>
                    <a:pt x="467" y="417"/>
                    <a:pt x="354" y="89"/>
                    <a:pt x="126" y="13"/>
                  </a:cubicBezTo>
                  <a:cubicBezTo>
                    <a:pt x="63" y="1"/>
                    <a:pt x="13" y="64"/>
                    <a:pt x="13" y="89"/>
                  </a:cubicBezTo>
                  <a:cubicBezTo>
                    <a:pt x="0" y="240"/>
                    <a:pt x="76" y="379"/>
                    <a:pt x="164" y="518"/>
                  </a:cubicBezTo>
                  <a:cubicBezTo>
                    <a:pt x="38" y="771"/>
                    <a:pt x="265" y="1150"/>
                    <a:pt x="404" y="13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1636250" y="4069975"/>
              <a:ext cx="54950" cy="13300"/>
            </a:xfrm>
            <a:custGeom>
              <a:avLst/>
              <a:gdLst/>
              <a:ahLst/>
              <a:cxnLst/>
              <a:rect l="l" t="t" r="r" b="b"/>
              <a:pathLst>
                <a:path w="2198" h="532" extrusionOk="0">
                  <a:moveTo>
                    <a:pt x="2109" y="317"/>
                  </a:moveTo>
                  <a:cubicBezTo>
                    <a:pt x="1541" y="1"/>
                    <a:pt x="707" y="228"/>
                    <a:pt x="101" y="291"/>
                  </a:cubicBezTo>
                  <a:cubicBezTo>
                    <a:pt x="0" y="304"/>
                    <a:pt x="38" y="481"/>
                    <a:pt x="139" y="468"/>
                  </a:cubicBezTo>
                  <a:cubicBezTo>
                    <a:pt x="455" y="455"/>
                    <a:pt x="770" y="443"/>
                    <a:pt x="1111" y="443"/>
                  </a:cubicBezTo>
                  <a:cubicBezTo>
                    <a:pt x="1427" y="430"/>
                    <a:pt x="1755" y="531"/>
                    <a:pt x="2084" y="481"/>
                  </a:cubicBezTo>
                  <a:cubicBezTo>
                    <a:pt x="2172" y="506"/>
                    <a:pt x="2197" y="367"/>
                    <a:pt x="2109" y="3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1629625" y="4085450"/>
              <a:ext cx="56825" cy="14550"/>
            </a:xfrm>
            <a:custGeom>
              <a:avLst/>
              <a:gdLst/>
              <a:ahLst/>
              <a:cxnLst/>
              <a:rect l="l" t="t" r="r" b="b"/>
              <a:pathLst>
                <a:path w="2273" h="582" extrusionOk="0">
                  <a:moveTo>
                    <a:pt x="2210" y="392"/>
                  </a:moveTo>
                  <a:cubicBezTo>
                    <a:pt x="1616" y="1"/>
                    <a:pt x="745" y="76"/>
                    <a:pt x="114" y="316"/>
                  </a:cubicBezTo>
                  <a:cubicBezTo>
                    <a:pt x="0" y="354"/>
                    <a:pt x="63" y="544"/>
                    <a:pt x="177" y="493"/>
                  </a:cubicBezTo>
                  <a:cubicBezTo>
                    <a:pt x="568" y="430"/>
                    <a:pt x="960" y="405"/>
                    <a:pt x="1326" y="468"/>
                  </a:cubicBezTo>
                  <a:cubicBezTo>
                    <a:pt x="1629" y="531"/>
                    <a:pt x="1894" y="581"/>
                    <a:pt x="2184" y="531"/>
                  </a:cubicBezTo>
                  <a:cubicBezTo>
                    <a:pt x="2260" y="506"/>
                    <a:pt x="2273" y="405"/>
                    <a:pt x="2210" y="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1953175" y="3929500"/>
              <a:ext cx="16750" cy="24025"/>
            </a:xfrm>
            <a:custGeom>
              <a:avLst/>
              <a:gdLst/>
              <a:ahLst/>
              <a:cxnLst/>
              <a:rect l="l" t="t" r="r" b="b"/>
              <a:pathLst>
                <a:path w="670" h="961" extrusionOk="0">
                  <a:moveTo>
                    <a:pt x="215" y="834"/>
                  </a:moveTo>
                  <a:cubicBezTo>
                    <a:pt x="279" y="670"/>
                    <a:pt x="380" y="519"/>
                    <a:pt x="468" y="392"/>
                  </a:cubicBezTo>
                  <a:cubicBezTo>
                    <a:pt x="556" y="304"/>
                    <a:pt x="670" y="228"/>
                    <a:pt x="657" y="77"/>
                  </a:cubicBezTo>
                  <a:cubicBezTo>
                    <a:pt x="670" y="51"/>
                    <a:pt x="645" y="13"/>
                    <a:pt x="607" y="1"/>
                  </a:cubicBezTo>
                  <a:cubicBezTo>
                    <a:pt x="468" y="13"/>
                    <a:pt x="367" y="203"/>
                    <a:pt x="279" y="291"/>
                  </a:cubicBezTo>
                  <a:cubicBezTo>
                    <a:pt x="178" y="443"/>
                    <a:pt x="114" y="607"/>
                    <a:pt x="51" y="758"/>
                  </a:cubicBezTo>
                  <a:cubicBezTo>
                    <a:pt x="1" y="859"/>
                    <a:pt x="152" y="960"/>
                    <a:pt x="215" y="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1968650" y="3937400"/>
              <a:ext cx="15500" cy="14225"/>
            </a:xfrm>
            <a:custGeom>
              <a:avLst/>
              <a:gdLst/>
              <a:ahLst/>
              <a:cxnLst/>
              <a:rect l="l" t="t" r="r" b="b"/>
              <a:pathLst>
                <a:path w="620" h="569" extrusionOk="0">
                  <a:moveTo>
                    <a:pt x="152" y="518"/>
                  </a:moveTo>
                  <a:cubicBezTo>
                    <a:pt x="202" y="392"/>
                    <a:pt x="291" y="329"/>
                    <a:pt x="405" y="253"/>
                  </a:cubicBezTo>
                  <a:cubicBezTo>
                    <a:pt x="480" y="190"/>
                    <a:pt x="569" y="139"/>
                    <a:pt x="619" y="51"/>
                  </a:cubicBezTo>
                  <a:cubicBezTo>
                    <a:pt x="619" y="51"/>
                    <a:pt x="594" y="13"/>
                    <a:pt x="556" y="1"/>
                  </a:cubicBezTo>
                  <a:cubicBezTo>
                    <a:pt x="442" y="13"/>
                    <a:pt x="354" y="139"/>
                    <a:pt x="240" y="190"/>
                  </a:cubicBezTo>
                  <a:cubicBezTo>
                    <a:pt x="152" y="278"/>
                    <a:pt x="101" y="367"/>
                    <a:pt x="13" y="455"/>
                  </a:cubicBezTo>
                  <a:cubicBezTo>
                    <a:pt x="0" y="518"/>
                    <a:pt x="101" y="569"/>
                    <a:pt x="152"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1992950" y="3942450"/>
              <a:ext cx="13600" cy="12025"/>
            </a:xfrm>
            <a:custGeom>
              <a:avLst/>
              <a:gdLst/>
              <a:ahLst/>
              <a:cxnLst/>
              <a:rect l="l" t="t" r="r" b="b"/>
              <a:pathLst>
                <a:path w="544" h="481" extrusionOk="0">
                  <a:moveTo>
                    <a:pt x="190" y="430"/>
                  </a:moveTo>
                  <a:cubicBezTo>
                    <a:pt x="316" y="316"/>
                    <a:pt x="468" y="240"/>
                    <a:pt x="531" y="89"/>
                  </a:cubicBezTo>
                  <a:cubicBezTo>
                    <a:pt x="544" y="51"/>
                    <a:pt x="481" y="1"/>
                    <a:pt x="443" y="26"/>
                  </a:cubicBezTo>
                  <a:cubicBezTo>
                    <a:pt x="316" y="114"/>
                    <a:pt x="203" y="190"/>
                    <a:pt x="77" y="278"/>
                  </a:cubicBezTo>
                  <a:cubicBezTo>
                    <a:pt x="1" y="329"/>
                    <a:pt x="77" y="480"/>
                    <a:pt x="190"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021375" y="3516600"/>
              <a:ext cx="28750" cy="8875"/>
            </a:xfrm>
            <a:custGeom>
              <a:avLst/>
              <a:gdLst/>
              <a:ahLst/>
              <a:cxnLst/>
              <a:rect l="l" t="t" r="r" b="b"/>
              <a:pathLst>
                <a:path w="1150" h="355" extrusionOk="0">
                  <a:moveTo>
                    <a:pt x="89" y="215"/>
                  </a:moveTo>
                  <a:cubicBezTo>
                    <a:pt x="253" y="291"/>
                    <a:pt x="455" y="354"/>
                    <a:pt x="632" y="316"/>
                  </a:cubicBezTo>
                  <a:cubicBezTo>
                    <a:pt x="808" y="316"/>
                    <a:pt x="1010" y="329"/>
                    <a:pt x="1099" y="203"/>
                  </a:cubicBezTo>
                  <a:cubicBezTo>
                    <a:pt x="1149" y="140"/>
                    <a:pt x="1124" y="76"/>
                    <a:pt x="1061" y="64"/>
                  </a:cubicBezTo>
                  <a:cubicBezTo>
                    <a:pt x="935" y="1"/>
                    <a:pt x="770" y="102"/>
                    <a:pt x="644" y="76"/>
                  </a:cubicBezTo>
                  <a:cubicBezTo>
                    <a:pt x="455" y="114"/>
                    <a:pt x="291" y="89"/>
                    <a:pt x="126" y="26"/>
                  </a:cubicBezTo>
                  <a:cubicBezTo>
                    <a:pt x="25" y="1"/>
                    <a:pt x="0" y="165"/>
                    <a:pt x="8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p:nvPr/>
          </p:nvSpPr>
          <p:spPr>
            <a:xfrm>
              <a:off x="2036200" y="3503975"/>
              <a:ext cx="13600" cy="6975"/>
            </a:xfrm>
            <a:custGeom>
              <a:avLst/>
              <a:gdLst/>
              <a:ahLst/>
              <a:cxnLst/>
              <a:rect l="l" t="t" r="r" b="b"/>
              <a:pathLst>
                <a:path w="544" h="279" extrusionOk="0">
                  <a:moveTo>
                    <a:pt x="177" y="266"/>
                  </a:moveTo>
                  <a:cubicBezTo>
                    <a:pt x="291" y="215"/>
                    <a:pt x="392" y="203"/>
                    <a:pt x="506" y="190"/>
                  </a:cubicBezTo>
                  <a:cubicBezTo>
                    <a:pt x="544" y="165"/>
                    <a:pt x="544" y="127"/>
                    <a:pt x="518" y="89"/>
                  </a:cubicBezTo>
                  <a:cubicBezTo>
                    <a:pt x="405" y="1"/>
                    <a:pt x="253" y="76"/>
                    <a:pt x="102" y="114"/>
                  </a:cubicBezTo>
                  <a:cubicBezTo>
                    <a:pt x="1" y="127"/>
                    <a:pt x="76" y="278"/>
                    <a:pt x="177"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3"/>
            <p:cNvSpPr/>
            <p:nvPr/>
          </p:nvSpPr>
          <p:spPr>
            <a:xfrm>
              <a:off x="2041875" y="3495450"/>
              <a:ext cx="14875" cy="9825"/>
            </a:xfrm>
            <a:custGeom>
              <a:avLst/>
              <a:gdLst/>
              <a:ahLst/>
              <a:cxnLst/>
              <a:rect l="l" t="t" r="r" b="b"/>
              <a:pathLst>
                <a:path w="595" h="393" extrusionOk="0">
                  <a:moveTo>
                    <a:pt x="241" y="354"/>
                  </a:moveTo>
                  <a:cubicBezTo>
                    <a:pt x="354" y="304"/>
                    <a:pt x="506" y="253"/>
                    <a:pt x="557" y="127"/>
                  </a:cubicBezTo>
                  <a:cubicBezTo>
                    <a:pt x="594" y="102"/>
                    <a:pt x="569" y="64"/>
                    <a:pt x="544" y="64"/>
                  </a:cubicBezTo>
                  <a:cubicBezTo>
                    <a:pt x="418" y="1"/>
                    <a:pt x="291" y="76"/>
                    <a:pt x="140" y="127"/>
                  </a:cubicBezTo>
                  <a:cubicBezTo>
                    <a:pt x="1" y="165"/>
                    <a:pt x="89" y="392"/>
                    <a:pt x="241" y="3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3"/>
            <p:cNvSpPr/>
            <p:nvPr/>
          </p:nvSpPr>
          <p:spPr>
            <a:xfrm>
              <a:off x="2051350" y="3478400"/>
              <a:ext cx="15175" cy="15175"/>
            </a:xfrm>
            <a:custGeom>
              <a:avLst/>
              <a:gdLst/>
              <a:ahLst/>
              <a:cxnLst/>
              <a:rect l="l" t="t" r="r" b="b"/>
              <a:pathLst>
                <a:path w="607" h="607" extrusionOk="0">
                  <a:moveTo>
                    <a:pt x="316" y="455"/>
                  </a:moveTo>
                  <a:cubicBezTo>
                    <a:pt x="367" y="367"/>
                    <a:pt x="481" y="354"/>
                    <a:pt x="556" y="291"/>
                  </a:cubicBezTo>
                  <a:cubicBezTo>
                    <a:pt x="594" y="266"/>
                    <a:pt x="607" y="241"/>
                    <a:pt x="582" y="190"/>
                  </a:cubicBezTo>
                  <a:cubicBezTo>
                    <a:pt x="443" y="1"/>
                    <a:pt x="190" y="190"/>
                    <a:pt x="102" y="342"/>
                  </a:cubicBezTo>
                  <a:cubicBezTo>
                    <a:pt x="1" y="506"/>
                    <a:pt x="215" y="607"/>
                    <a:pt x="316" y="4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3"/>
            <p:cNvSpPr/>
            <p:nvPr/>
          </p:nvSpPr>
          <p:spPr>
            <a:xfrm>
              <a:off x="1799750" y="3848375"/>
              <a:ext cx="32875" cy="62225"/>
            </a:xfrm>
            <a:custGeom>
              <a:avLst/>
              <a:gdLst/>
              <a:ahLst/>
              <a:cxnLst/>
              <a:rect l="l" t="t" r="r" b="b"/>
              <a:pathLst>
                <a:path w="1315" h="2489" extrusionOk="0">
                  <a:moveTo>
                    <a:pt x="1175" y="2438"/>
                  </a:moveTo>
                  <a:cubicBezTo>
                    <a:pt x="1238" y="2488"/>
                    <a:pt x="1314" y="2425"/>
                    <a:pt x="1302" y="2362"/>
                  </a:cubicBezTo>
                  <a:cubicBezTo>
                    <a:pt x="1163" y="1983"/>
                    <a:pt x="923" y="1592"/>
                    <a:pt x="708" y="1238"/>
                  </a:cubicBezTo>
                  <a:cubicBezTo>
                    <a:pt x="506" y="821"/>
                    <a:pt x="279" y="430"/>
                    <a:pt x="64" y="39"/>
                  </a:cubicBezTo>
                  <a:cubicBezTo>
                    <a:pt x="39" y="1"/>
                    <a:pt x="1" y="26"/>
                    <a:pt x="39" y="39"/>
                  </a:cubicBezTo>
                  <a:cubicBezTo>
                    <a:pt x="342" y="821"/>
                    <a:pt x="519" y="1869"/>
                    <a:pt x="1175" y="24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1908350" y="4165625"/>
              <a:ext cx="31600" cy="20550"/>
            </a:xfrm>
            <a:custGeom>
              <a:avLst/>
              <a:gdLst/>
              <a:ahLst/>
              <a:cxnLst/>
              <a:rect l="l" t="t" r="r" b="b"/>
              <a:pathLst>
                <a:path w="1264" h="822" extrusionOk="0">
                  <a:moveTo>
                    <a:pt x="76" y="695"/>
                  </a:moveTo>
                  <a:cubicBezTo>
                    <a:pt x="1" y="721"/>
                    <a:pt x="13" y="822"/>
                    <a:pt x="89" y="796"/>
                  </a:cubicBezTo>
                  <a:cubicBezTo>
                    <a:pt x="329" y="784"/>
                    <a:pt x="556" y="683"/>
                    <a:pt x="758" y="544"/>
                  </a:cubicBezTo>
                  <a:cubicBezTo>
                    <a:pt x="948" y="443"/>
                    <a:pt x="1213" y="317"/>
                    <a:pt x="1263" y="89"/>
                  </a:cubicBezTo>
                  <a:cubicBezTo>
                    <a:pt x="1263" y="51"/>
                    <a:pt x="1200" y="1"/>
                    <a:pt x="1162" y="39"/>
                  </a:cubicBezTo>
                  <a:cubicBezTo>
                    <a:pt x="986" y="102"/>
                    <a:pt x="847" y="291"/>
                    <a:pt x="683" y="392"/>
                  </a:cubicBezTo>
                  <a:cubicBezTo>
                    <a:pt x="493" y="493"/>
                    <a:pt x="266" y="594"/>
                    <a:pt x="76" y="6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13"/>
          <p:cNvGrpSpPr/>
          <p:nvPr/>
        </p:nvGrpSpPr>
        <p:grpSpPr>
          <a:xfrm>
            <a:off x="8224492" y="3581460"/>
            <a:ext cx="1093324" cy="1550198"/>
            <a:chOff x="2329775" y="4053250"/>
            <a:chExt cx="613400" cy="869725"/>
          </a:xfrm>
        </p:grpSpPr>
        <p:sp>
          <p:nvSpPr>
            <p:cNvPr id="959" name="Google Shape;959;p13"/>
            <p:cNvSpPr/>
            <p:nvPr/>
          </p:nvSpPr>
          <p:spPr>
            <a:xfrm>
              <a:off x="2427950" y="4677350"/>
              <a:ext cx="51800" cy="37275"/>
            </a:xfrm>
            <a:custGeom>
              <a:avLst/>
              <a:gdLst/>
              <a:ahLst/>
              <a:cxnLst/>
              <a:rect l="l" t="t" r="r" b="b"/>
              <a:pathLst>
                <a:path w="2072" h="1491" extrusionOk="0">
                  <a:moveTo>
                    <a:pt x="1503" y="644"/>
                  </a:moveTo>
                  <a:cubicBezTo>
                    <a:pt x="1478" y="644"/>
                    <a:pt x="1466" y="657"/>
                    <a:pt x="1453" y="669"/>
                  </a:cubicBezTo>
                  <a:cubicBezTo>
                    <a:pt x="1453" y="644"/>
                    <a:pt x="1453" y="632"/>
                    <a:pt x="1453" y="606"/>
                  </a:cubicBezTo>
                  <a:cubicBezTo>
                    <a:pt x="1478" y="619"/>
                    <a:pt x="1503" y="632"/>
                    <a:pt x="1529" y="644"/>
                  </a:cubicBezTo>
                  <a:cubicBezTo>
                    <a:pt x="1516" y="644"/>
                    <a:pt x="1503" y="644"/>
                    <a:pt x="1503" y="644"/>
                  </a:cubicBezTo>
                  <a:close/>
                  <a:moveTo>
                    <a:pt x="1125" y="505"/>
                  </a:moveTo>
                  <a:cubicBezTo>
                    <a:pt x="1175" y="518"/>
                    <a:pt x="1238" y="531"/>
                    <a:pt x="1289" y="543"/>
                  </a:cubicBezTo>
                  <a:cubicBezTo>
                    <a:pt x="1226" y="644"/>
                    <a:pt x="1125" y="644"/>
                    <a:pt x="1024" y="568"/>
                  </a:cubicBezTo>
                  <a:cubicBezTo>
                    <a:pt x="986" y="556"/>
                    <a:pt x="960" y="531"/>
                    <a:pt x="923" y="505"/>
                  </a:cubicBezTo>
                  <a:cubicBezTo>
                    <a:pt x="986" y="493"/>
                    <a:pt x="1049" y="493"/>
                    <a:pt x="1125" y="505"/>
                  </a:cubicBezTo>
                  <a:close/>
                  <a:moveTo>
                    <a:pt x="1162" y="101"/>
                  </a:moveTo>
                  <a:cubicBezTo>
                    <a:pt x="657" y="0"/>
                    <a:pt x="1" y="291"/>
                    <a:pt x="77" y="859"/>
                  </a:cubicBezTo>
                  <a:cubicBezTo>
                    <a:pt x="39" y="884"/>
                    <a:pt x="26" y="935"/>
                    <a:pt x="39" y="985"/>
                  </a:cubicBezTo>
                  <a:cubicBezTo>
                    <a:pt x="102" y="1250"/>
                    <a:pt x="443" y="1351"/>
                    <a:pt x="683" y="1427"/>
                  </a:cubicBezTo>
                  <a:cubicBezTo>
                    <a:pt x="923" y="1452"/>
                    <a:pt x="1188" y="1490"/>
                    <a:pt x="1402" y="1326"/>
                  </a:cubicBezTo>
                  <a:cubicBezTo>
                    <a:pt x="1428" y="1250"/>
                    <a:pt x="1402" y="1187"/>
                    <a:pt x="1327" y="1187"/>
                  </a:cubicBezTo>
                  <a:cubicBezTo>
                    <a:pt x="1289" y="1175"/>
                    <a:pt x="1251" y="1175"/>
                    <a:pt x="1226" y="1175"/>
                  </a:cubicBezTo>
                  <a:cubicBezTo>
                    <a:pt x="1453" y="1111"/>
                    <a:pt x="1844" y="897"/>
                    <a:pt x="1567" y="669"/>
                  </a:cubicBezTo>
                  <a:cubicBezTo>
                    <a:pt x="1567" y="669"/>
                    <a:pt x="1567" y="669"/>
                    <a:pt x="1567" y="669"/>
                  </a:cubicBezTo>
                  <a:cubicBezTo>
                    <a:pt x="1743" y="783"/>
                    <a:pt x="1882" y="960"/>
                    <a:pt x="1832" y="1187"/>
                  </a:cubicBezTo>
                  <a:cubicBezTo>
                    <a:pt x="1806" y="1250"/>
                    <a:pt x="1907" y="1288"/>
                    <a:pt x="1945" y="1212"/>
                  </a:cubicBezTo>
                  <a:cubicBezTo>
                    <a:pt x="2046" y="947"/>
                    <a:pt x="2072" y="707"/>
                    <a:pt x="1870" y="505"/>
                  </a:cubicBezTo>
                  <a:cubicBezTo>
                    <a:pt x="1705" y="265"/>
                    <a:pt x="1428" y="139"/>
                    <a:pt x="116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2369875" y="4646725"/>
              <a:ext cx="650" cy="650"/>
            </a:xfrm>
            <a:custGeom>
              <a:avLst/>
              <a:gdLst/>
              <a:ahLst/>
              <a:cxnLst/>
              <a:rect l="l" t="t" r="r" b="b"/>
              <a:pathLst>
                <a:path w="26" h="26" extrusionOk="0">
                  <a:moveTo>
                    <a:pt x="26" y="0"/>
                  </a:moveTo>
                  <a:cubicBezTo>
                    <a:pt x="13" y="0"/>
                    <a:pt x="13" y="0"/>
                    <a:pt x="0" y="0"/>
                  </a:cubicBezTo>
                  <a:cubicBezTo>
                    <a:pt x="13" y="13"/>
                    <a:pt x="26" y="26"/>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2358500" y="4638200"/>
              <a:ext cx="19600" cy="12025"/>
            </a:xfrm>
            <a:custGeom>
              <a:avLst/>
              <a:gdLst/>
              <a:ahLst/>
              <a:cxnLst/>
              <a:rect l="l" t="t" r="r" b="b"/>
              <a:pathLst>
                <a:path w="784" h="481" extrusionOk="0">
                  <a:moveTo>
                    <a:pt x="241" y="38"/>
                  </a:moveTo>
                  <a:cubicBezTo>
                    <a:pt x="1" y="76"/>
                    <a:pt x="102" y="480"/>
                    <a:pt x="342" y="379"/>
                  </a:cubicBezTo>
                  <a:cubicBezTo>
                    <a:pt x="367" y="354"/>
                    <a:pt x="418" y="341"/>
                    <a:pt x="455" y="341"/>
                  </a:cubicBezTo>
                  <a:cubicBezTo>
                    <a:pt x="455" y="341"/>
                    <a:pt x="455" y="329"/>
                    <a:pt x="455" y="329"/>
                  </a:cubicBezTo>
                  <a:cubicBezTo>
                    <a:pt x="455" y="341"/>
                    <a:pt x="481" y="341"/>
                    <a:pt x="481" y="341"/>
                  </a:cubicBezTo>
                  <a:cubicBezTo>
                    <a:pt x="481" y="405"/>
                    <a:pt x="506" y="405"/>
                    <a:pt x="582" y="442"/>
                  </a:cubicBezTo>
                  <a:cubicBezTo>
                    <a:pt x="746" y="480"/>
                    <a:pt x="784" y="240"/>
                    <a:pt x="683" y="139"/>
                  </a:cubicBezTo>
                  <a:cubicBezTo>
                    <a:pt x="582" y="0"/>
                    <a:pt x="380" y="0"/>
                    <a:pt x="241"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2367025" y="4587375"/>
              <a:ext cx="11075" cy="7600"/>
            </a:xfrm>
            <a:custGeom>
              <a:avLst/>
              <a:gdLst/>
              <a:ahLst/>
              <a:cxnLst/>
              <a:rect l="l" t="t" r="r" b="b"/>
              <a:pathLst>
                <a:path w="443" h="304" extrusionOk="0">
                  <a:moveTo>
                    <a:pt x="165" y="304"/>
                  </a:moveTo>
                  <a:cubicBezTo>
                    <a:pt x="203" y="304"/>
                    <a:pt x="266" y="278"/>
                    <a:pt x="304" y="278"/>
                  </a:cubicBezTo>
                  <a:cubicBezTo>
                    <a:pt x="443" y="203"/>
                    <a:pt x="342" y="1"/>
                    <a:pt x="203" y="64"/>
                  </a:cubicBezTo>
                  <a:cubicBezTo>
                    <a:pt x="140" y="102"/>
                    <a:pt x="1" y="139"/>
                    <a:pt x="39" y="240"/>
                  </a:cubicBezTo>
                  <a:cubicBezTo>
                    <a:pt x="64" y="278"/>
                    <a:pt x="102" y="304"/>
                    <a:pt x="165"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2417850" y="4547600"/>
              <a:ext cx="49275" cy="16125"/>
            </a:xfrm>
            <a:custGeom>
              <a:avLst/>
              <a:gdLst/>
              <a:ahLst/>
              <a:cxnLst/>
              <a:rect l="l" t="t" r="r" b="b"/>
              <a:pathLst>
                <a:path w="1971" h="645" extrusionOk="0">
                  <a:moveTo>
                    <a:pt x="1087" y="442"/>
                  </a:moveTo>
                  <a:cubicBezTo>
                    <a:pt x="1390" y="442"/>
                    <a:pt x="1630" y="442"/>
                    <a:pt x="1907" y="367"/>
                  </a:cubicBezTo>
                  <a:cubicBezTo>
                    <a:pt x="1971" y="367"/>
                    <a:pt x="1971" y="304"/>
                    <a:pt x="1933" y="266"/>
                  </a:cubicBezTo>
                  <a:cubicBezTo>
                    <a:pt x="1592" y="64"/>
                    <a:pt x="1289" y="1"/>
                    <a:pt x="923" y="26"/>
                  </a:cubicBezTo>
                  <a:cubicBezTo>
                    <a:pt x="607" y="26"/>
                    <a:pt x="140" y="26"/>
                    <a:pt x="39" y="367"/>
                  </a:cubicBezTo>
                  <a:cubicBezTo>
                    <a:pt x="1" y="468"/>
                    <a:pt x="64" y="543"/>
                    <a:pt x="140" y="569"/>
                  </a:cubicBezTo>
                  <a:cubicBezTo>
                    <a:pt x="304" y="644"/>
                    <a:pt x="380" y="607"/>
                    <a:pt x="506" y="569"/>
                  </a:cubicBezTo>
                  <a:cubicBezTo>
                    <a:pt x="683" y="506"/>
                    <a:pt x="885" y="442"/>
                    <a:pt x="1087" y="4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2644500" y="4415975"/>
              <a:ext cx="200175" cy="210575"/>
            </a:xfrm>
            <a:custGeom>
              <a:avLst/>
              <a:gdLst/>
              <a:ahLst/>
              <a:cxnLst/>
              <a:rect l="l" t="t" r="r" b="b"/>
              <a:pathLst>
                <a:path w="8007" h="8423" extrusionOk="0">
                  <a:moveTo>
                    <a:pt x="7426" y="139"/>
                  </a:moveTo>
                  <a:cubicBezTo>
                    <a:pt x="7388" y="0"/>
                    <a:pt x="7148" y="0"/>
                    <a:pt x="7148" y="177"/>
                  </a:cubicBezTo>
                  <a:cubicBezTo>
                    <a:pt x="7085" y="2033"/>
                    <a:pt x="6921" y="3839"/>
                    <a:pt x="5797" y="5468"/>
                  </a:cubicBezTo>
                  <a:cubicBezTo>
                    <a:pt x="4370" y="7463"/>
                    <a:pt x="2160" y="7500"/>
                    <a:pt x="1" y="8144"/>
                  </a:cubicBezTo>
                  <a:lnTo>
                    <a:pt x="26" y="8144"/>
                  </a:lnTo>
                  <a:cubicBezTo>
                    <a:pt x="2097" y="8422"/>
                    <a:pt x="4749" y="7778"/>
                    <a:pt x="5999" y="6011"/>
                  </a:cubicBezTo>
                  <a:cubicBezTo>
                    <a:pt x="7123" y="4445"/>
                    <a:pt x="8007" y="2033"/>
                    <a:pt x="7426" y="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2616425" y="4845275"/>
              <a:ext cx="67875" cy="38850"/>
            </a:xfrm>
            <a:custGeom>
              <a:avLst/>
              <a:gdLst/>
              <a:ahLst/>
              <a:cxnLst/>
              <a:rect l="l" t="t" r="r" b="b"/>
              <a:pathLst>
                <a:path w="2715" h="1554" extrusionOk="0">
                  <a:moveTo>
                    <a:pt x="164" y="26"/>
                  </a:moveTo>
                  <a:cubicBezTo>
                    <a:pt x="101" y="1"/>
                    <a:pt x="0" y="64"/>
                    <a:pt x="63" y="165"/>
                  </a:cubicBezTo>
                  <a:cubicBezTo>
                    <a:pt x="543" y="986"/>
                    <a:pt x="1793" y="1428"/>
                    <a:pt x="2677" y="1554"/>
                  </a:cubicBezTo>
                  <a:cubicBezTo>
                    <a:pt x="2677" y="1554"/>
                    <a:pt x="2715" y="1529"/>
                    <a:pt x="2677" y="1529"/>
                  </a:cubicBezTo>
                  <a:cubicBezTo>
                    <a:pt x="2235" y="1327"/>
                    <a:pt x="1793" y="1112"/>
                    <a:pt x="1389" y="910"/>
                  </a:cubicBezTo>
                  <a:cubicBezTo>
                    <a:pt x="947" y="645"/>
                    <a:pt x="606" y="304"/>
                    <a:pt x="164" y="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3"/>
            <p:cNvSpPr/>
            <p:nvPr/>
          </p:nvSpPr>
          <p:spPr>
            <a:xfrm>
              <a:off x="2610425" y="4821300"/>
              <a:ext cx="55900" cy="33150"/>
            </a:xfrm>
            <a:custGeom>
              <a:avLst/>
              <a:gdLst/>
              <a:ahLst/>
              <a:cxnLst/>
              <a:rect l="l" t="t" r="r" b="b"/>
              <a:pathLst>
                <a:path w="2236" h="1326" extrusionOk="0">
                  <a:moveTo>
                    <a:pt x="101" y="0"/>
                  </a:moveTo>
                  <a:cubicBezTo>
                    <a:pt x="38" y="0"/>
                    <a:pt x="0" y="114"/>
                    <a:pt x="38" y="139"/>
                  </a:cubicBezTo>
                  <a:cubicBezTo>
                    <a:pt x="177" y="316"/>
                    <a:pt x="341" y="417"/>
                    <a:pt x="505" y="518"/>
                  </a:cubicBezTo>
                  <a:cubicBezTo>
                    <a:pt x="720" y="657"/>
                    <a:pt x="922" y="783"/>
                    <a:pt x="1149" y="922"/>
                  </a:cubicBezTo>
                  <a:cubicBezTo>
                    <a:pt x="1465" y="1086"/>
                    <a:pt x="1793" y="1263"/>
                    <a:pt x="2172" y="1326"/>
                  </a:cubicBezTo>
                  <a:cubicBezTo>
                    <a:pt x="2210" y="1326"/>
                    <a:pt x="2235" y="1263"/>
                    <a:pt x="2210" y="1263"/>
                  </a:cubicBezTo>
                  <a:cubicBezTo>
                    <a:pt x="1793" y="1061"/>
                    <a:pt x="1427" y="821"/>
                    <a:pt x="1048" y="581"/>
                  </a:cubicBezTo>
                  <a:cubicBezTo>
                    <a:pt x="783" y="379"/>
                    <a:pt x="442" y="76"/>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3"/>
            <p:cNvSpPr/>
            <p:nvPr/>
          </p:nvSpPr>
          <p:spPr>
            <a:xfrm>
              <a:off x="2601275" y="4800150"/>
              <a:ext cx="45775" cy="21175"/>
            </a:xfrm>
            <a:custGeom>
              <a:avLst/>
              <a:gdLst/>
              <a:ahLst/>
              <a:cxnLst/>
              <a:rect l="l" t="t" r="r" b="b"/>
              <a:pathLst>
                <a:path w="1831" h="847" extrusionOk="0">
                  <a:moveTo>
                    <a:pt x="126" y="0"/>
                  </a:moveTo>
                  <a:cubicBezTo>
                    <a:pt x="63" y="0"/>
                    <a:pt x="0" y="101"/>
                    <a:pt x="25" y="139"/>
                  </a:cubicBezTo>
                  <a:cubicBezTo>
                    <a:pt x="202" y="417"/>
                    <a:pt x="568" y="518"/>
                    <a:pt x="846" y="619"/>
                  </a:cubicBezTo>
                  <a:cubicBezTo>
                    <a:pt x="1187" y="745"/>
                    <a:pt x="1490" y="821"/>
                    <a:pt x="1831" y="846"/>
                  </a:cubicBezTo>
                  <a:lnTo>
                    <a:pt x="1831" y="821"/>
                  </a:lnTo>
                  <a:cubicBezTo>
                    <a:pt x="1490" y="720"/>
                    <a:pt x="1187" y="543"/>
                    <a:pt x="871" y="379"/>
                  </a:cubicBezTo>
                  <a:cubicBezTo>
                    <a:pt x="644" y="278"/>
                    <a:pt x="404" y="38"/>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3"/>
            <p:cNvSpPr/>
            <p:nvPr/>
          </p:nvSpPr>
          <p:spPr>
            <a:xfrm>
              <a:off x="2599375" y="4778050"/>
              <a:ext cx="34750" cy="18950"/>
            </a:xfrm>
            <a:custGeom>
              <a:avLst/>
              <a:gdLst/>
              <a:ahLst/>
              <a:cxnLst/>
              <a:rect l="l" t="t" r="r" b="b"/>
              <a:pathLst>
                <a:path w="1390" h="758" extrusionOk="0">
                  <a:moveTo>
                    <a:pt x="619" y="215"/>
                  </a:moveTo>
                  <a:cubicBezTo>
                    <a:pt x="480" y="139"/>
                    <a:pt x="303" y="0"/>
                    <a:pt x="101" y="0"/>
                  </a:cubicBezTo>
                  <a:cubicBezTo>
                    <a:pt x="76" y="0"/>
                    <a:pt x="0" y="76"/>
                    <a:pt x="38" y="139"/>
                  </a:cubicBezTo>
                  <a:cubicBezTo>
                    <a:pt x="139" y="316"/>
                    <a:pt x="379" y="379"/>
                    <a:pt x="543" y="480"/>
                  </a:cubicBezTo>
                  <a:cubicBezTo>
                    <a:pt x="745" y="543"/>
                    <a:pt x="947" y="644"/>
                    <a:pt x="1149" y="682"/>
                  </a:cubicBezTo>
                  <a:cubicBezTo>
                    <a:pt x="1288" y="758"/>
                    <a:pt x="1389" y="518"/>
                    <a:pt x="1225" y="480"/>
                  </a:cubicBezTo>
                  <a:cubicBezTo>
                    <a:pt x="1023" y="417"/>
                    <a:pt x="821" y="316"/>
                    <a:pt x="61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p:nvPr/>
          </p:nvSpPr>
          <p:spPr>
            <a:xfrm>
              <a:off x="2596850" y="4533075"/>
              <a:ext cx="39175" cy="12025"/>
            </a:xfrm>
            <a:custGeom>
              <a:avLst/>
              <a:gdLst/>
              <a:ahLst/>
              <a:cxnLst/>
              <a:rect l="l" t="t" r="r" b="b"/>
              <a:pathLst>
                <a:path w="1567" h="481" extrusionOk="0">
                  <a:moveTo>
                    <a:pt x="101" y="379"/>
                  </a:moveTo>
                  <a:cubicBezTo>
                    <a:pt x="303" y="480"/>
                    <a:pt x="581" y="342"/>
                    <a:pt x="783" y="304"/>
                  </a:cubicBezTo>
                  <a:cubicBezTo>
                    <a:pt x="1023" y="241"/>
                    <a:pt x="1250" y="165"/>
                    <a:pt x="1490" y="140"/>
                  </a:cubicBezTo>
                  <a:cubicBezTo>
                    <a:pt x="1566" y="102"/>
                    <a:pt x="1566" y="1"/>
                    <a:pt x="1490" y="39"/>
                  </a:cubicBezTo>
                  <a:cubicBezTo>
                    <a:pt x="1187" y="39"/>
                    <a:pt x="947" y="1"/>
                    <a:pt x="644" y="39"/>
                  </a:cubicBezTo>
                  <a:cubicBezTo>
                    <a:pt x="442" y="102"/>
                    <a:pt x="202" y="64"/>
                    <a:pt x="38" y="278"/>
                  </a:cubicBezTo>
                  <a:cubicBezTo>
                    <a:pt x="0" y="304"/>
                    <a:pt x="38" y="379"/>
                    <a:pt x="101"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3"/>
            <p:cNvSpPr/>
            <p:nvPr/>
          </p:nvSpPr>
          <p:spPr>
            <a:xfrm>
              <a:off x="2602850" y="4504975"/>
              <a:ext cx="49250" cy="13600"/>
            </a:xfrm>
            <a:custGeom>
              <a:avLst/>
              <a:gdLst/>
              <a:ahLst/>
              <a:cxnLst/>
              <a:rect l="l" t="t" r="r" b="b"/>
              <a:pathLst>
                <a:path w="1970" h="544" extrusionOk="0">
                  <a:moveTo>
                    <a:pt x="1831" y="39"/>
                  </a:moveTo>
                  <a:cubicBezTo>
                    <a:pt x="1490" y="1"/>
                    <a:pt x="1187" y="39"/>
                    <a:pt x="884" y="77"/>
                  </a:cubicBezTo>
                  <a:cubicBezTo>
                    <a:pt x="606" y="102"/>
                    <a:pt x="265" y="102"/>
                    <a:pt x="63" y="317"/>
                  </a:cubicBezTo>
                  <a:cubicBezTo>
                    <a:pt x="0" y="342"/>
                    <a:pt x="38" y="481"/>
                    <a:pt x="101" y="481"/>
                  </a:cubicBezTo>
                  <a:cubicBezTo>
                    <a:pt x="404" y="544"/>
                    <a:pt x="682" y="443"/>
                    <a:pt x="947" y="418"/>
                  </a:cubicBezTo>
                  <a:cubicBezTo>
                    <a:pt x="1250" y="380"/>
                    <a:pt x="1553" y="342"/>
                    <a:pt x="1831" y="279"/>
                  </a:cubicBezTo>
                  <a:cubicBezTo>
                    <a:pt x="1970" y="241"/>
                    <a:pt x="1932" y="77"/>
                    <a:pt x="1831" y="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3"/>
            <p:cNvSpPr/>
            <p:nvPr/>
          </p:nvSpPr>
          <p:spPr>
            <a:xfrm>
              <a:off x="2596850" y="4472775"/>
              <a:ext cx="58425" cy="18650"/>
            </a:xfrm>
            <a:custGeom>
              <a:avLst/>
              <a:gdLst/>
              <a:ahLst/>
              <a:cxnLst/>
              <a:rect l="l" t="t" r="r" b="b"/>
              <a:pathLst>
                <a:path w="2337" h="746" extrusionOk="0">
                  <a:moveTo>
                    <a:pt x="177" y="683"/>
                  </a:moveTo>
                  <a:cubicBezTo>
                    <a:pt x="543" y="746"/>
                    <a:pt x="947" y="544"/>
                    <a:pt x="1326" y="481"/>
                  </a:cubicBezTo>
                  <a:cubicBezTo>
                    <a:pt x="1667" y="405"/>
                    <a:pt x="2008" y="380"/>
                    <a:pt x="2311" y="140"/>
                  </a:cubicBezTo>
                  <a:cubicBezTo>
                    <a:pt x="2336" y="102"/>
                    <a:pt x="2311" y="77"/>
                    <a:pt x="2273" y="39"/>
                  </a:cubicBezTo>
                  <a:cubicBezTo>
                    <a:pt x="1869" y="1"/>
                    <a:pt x="1490" y="77"/>
                    <a:pt x="1086" y="140"/>
                  </a:cubicBezTo>
                  <a:cubicBezTo>
                    <a:pt x="745" y="203"/>
                    <a:pt x="341" y="241"/>
                    <a:pt x="63" y="481"/>
                  </a:cubicBezTo>
                  <a:cubicBezTo>
                    <a:pt x="0" y="582"/>
                    <a:pt x="38" y="683"/>
                    <a:pt x="177" y="6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3"/>
            <p:cNvSpPr/>
            <p:nvPr/>
          </p:nvSpPr>
          <p:spPr>
            <a:xfrm>
              <a:off x="2609475" y="4430475"/>
              <a:ext cx="51150" cy="24650"/>
            </a:xfrm>
            <a:custGeom>
              <a:avLst/>
              <a:gdLst/>
              <a:ahLst/>
              <a:cxnLst/>
              <a:rect l="l" t="t" r="r" b="b"/>
              <a:pathLst>
                <a:path w="2046" h="986" extrusionOk="0">
                  <a:moveTo>
                    <a:pt x="177" y="986"/>
                  </a:moveTo>
                  <a:cubicBezTo>
                    <a:pt x="518" y="885"/>
                    <a:pt x="783" y="683"/>
                    <a:pt x="1086" y="544"/>
                  </a:cubicBezTo>
                  <a:cubicBezTo>
                    <a:pt x="1402" y="443"/>
                    <a:pt x="1705" y="342"/>
                    <a:pt x="1970" y="203"/>
                  </a:cubicBezTo>
                  <a:cubicBezTo>
                    <a:pt x="2046" y="203"/>
                    <a:pt x="2008" y="102"/>
                    <a:pt x="1970" y="102"/>
                  </a:cubicBezTo>
                  <a:cubicBezTo>
                    <a:pt x="1364" y="1"/>
                    <a:pt x="278" y="165"/>
                    <a:pt x="38" y="809"/>
                  </a:cubicBezTo>
                  <a:cubicBezTo>
                    <a:pt x="0" y="910"/>
                    <a:pt x="101" y="986"/>
                    <a:pt x="177" y="9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3"/>
            <p:cNvSpPr/>
            <p:nvPr/>
          </p:nvSpPr>
          <p:spPr>
            <a:xfrm>
              <a:off x="2462050" y="4575375"/>
              <a:ext cx="125675" cy="78325"/>
            </a:xfrm>
            <a:custGeom>
              <a:avLst/>
              <a:gdLst/>
              <a:ahLst/>
              <a:cxnLst/>
              <a:rect l="l" t="t" r="r" b="b"/>
              <a:pathLst>
                <a:path w="5027" h="3133" extrusionOk="0">
                  <a:moveTo>
                    <a:pt x="569" y="1541"/>
                  </a:moveTo>
                  <a:cubicBezTo>
                    <a:pt x="645" y="1642"/>
                    <a:pt x="796" y="1655"/>
                    <a:pt x="884" y="1566"/>
                  </a:cubicBezTo>
                  <a:cubicBezTo>
                    <a:pt x="897" y="1554"/>
                    <a:pt x="922" y="1541"/>
                    <a:pt x="935" y="1529"/>
                  </a:cubicBezTo>
                  <a:cubicBezTo>
                    <a:pt x="910" y="1592"/>
                    <a:pt x="884" y="1667"/>
                    <a:pt x="884" y="1731"/>
                  </a:cubicBezTo>
                  <a:cubicBezTo>
                    <a:pt x="884" y="1945"/>
                    <a:pt x="1124" y="2046"/>
                    <a:pt x="1288" y="1907"/>
                  </a:cubicBezTo>
                  <a:cubicBezTo>
                    <a:pt x="1427" y="1768"/>
                    <a:pt x="1528" y="1529"/>
                    <a:pt x="1554" y="1327"/>
                  </a:cubicBezTo>
                  <a:cubicBezTo>
                    <a:pt x="1592" y="1162"/>
                    <a:pt x="1629" y="986"/>
                    <a:pt x="1667" y="821"/>
                  </a:cubicBezTo>
                  <a:cubicBezTo>
                    <a:pt x="1667" y="645"/>
                    <a:pt x="1427" y="619"/>
                    <a:pt x="1390" y="758"/>
                  </a:cubicBezTo>
                  <a:cubicBezTo>
                    <a:pt x="1314" y="948"/>
                    <a:pt x="1162" y="1124"/>
                    <a:pt x="1049" y="1314"/>
                  </a:cubicBezTo>
                  <a:cubicBezTo>
                    <a:pt x="1061" y="1251"/>
                    <a:pt x="1074" y="1200"/>
                    <a:pt x="1086" y="1162"/>
                  </a:cubicBezTo>
                  <a:cubicBezTo>
                    <a:pt x="1150" y="1023"/>
                    <a:pt x="1150" y="885"/>
                    <a:pt x="1225" y="758"/>
                  </a:cubicBezTo>
                  <a:cubicBezTo>
                    <a:pt x="1263" y="657"/>
                    <a:pt x="1175" y="582"/>
                    <a:pt x="1086" y="582"/>
                  </a:cubicBezTo>
                  <a:cubicBezTo>
                    <a:pt x="1124" y="569"/>
                    <a:pt x="1150" y="556"/>
                    <a:pt x="1187" y="544"/>
                  </a:cubicBezTo>
                  <a:cubicBezTo>
                    <a:pt x="1592" y="481"/>
                    <a:pt x="1970" y="544"/>
                    <a:pt x="2337" y="544"/>
                  </a:cubicBezTo>
                  <a:cubicBezTo>
                    <a:pt x="2690" y="569"/>
                    <a:pt x="3359" y="569"/>
                    <a:pt x="3877" y="746"/>
                  </a:cubicBezTo>
                  <a:cubicBezTo>
                    <a:pt x="3852" y="758"/>
                    <a:pt x="3827" y="784"/>
                    <a:pt x="3801" y="821"/>
                  </a:cubicBezTo>
                  <a:cubicBezTo>
                    <a:pt x="3789" y="834"/>
                    <a:pt x="3789" y="847"/>
                    <a:pt x="3776" y="847"/>
                  </a:cubicBezTo>
                  <a:cubicBezTo>
                    <a:pt x="3751" y="708"/>
                    <a:pt x="3574" y="632"/>
                    <a:pt x="3498" y="784"/>
                  </a:cubicBezTo>
                  <a:cubicBezTo>
                    <a:pt x="3448" y="872"/>
                    <a:pt x="3385" y="948"/>
                    <a:pt x="3321" y="1036"/>
                  </a:cubicBezTo>
                  <a:cubicBezTo>
                    <a:pt x="3397" y="821"/>
                    <a:pt x="3107" y="670"/>
                    <a:pt x="2955" y="859"/>
                  </a:cubicBezTo>
                  <a:cubicBezTo>
                    <a:pt x="2816" y="1087"/>
                    <a:pt x="2677" y="1289"/>
                    <a:pt x="2539" y="1529"/>
                  </a:cubicBezTo>
                  <a:cubicBezTo>
                    <a:pt x="2526" y="1554"/>
                    <a:pt x="2513" y="1566"/>
                    <a:pt x="2501" y="1579"/>
                  </a:cubicBezTo>
                  <a:cubicBezTo>
                    <a:pt x="2627" y="1327"/>
                    <a:pt x="2703" y="1023"/>
                    <a:pt x="2778" y="821"/>
                  </a:cubicBezTo>
                  <a:cubicBezTo>
                    <a:pt x="2854" y="683"/>
                    <a:pt x="2640" y="619"/>
                    <a:pt x="2576" y="720"/>
                  </a:cubicBezTo>
                  <a:cubicBezTo>
                    <a:pt x="2425" y="922"/>
                    <a:pt x="2261" y="1124"/>
                    <a:pt x="2109" y="1314"/>
                  </a:cubicBezTo>
                  <a:cubicBezTo>
                    <a:pt x="2160" y="1188"/>
                    <a:pt x="2210" y="1049"/>
                    <a:pt x="2273" y="922"/>
                  </a:cubicBezTo>
                  <a:cubicBezTo>
                    <a:pt x="2337" y="720"/>
                    <a:pt x="1996" y="619"/>
                    <a:pt x="1932" y="821"/>
                  </a:cubicBezTo>
                  <a:cubicBezTo>
                    <a:pt x="1794" y="1061"/>
                    <a:pt x="1667" y="1289"/>
                    <a:pt x="1554" y="1566"/>
                  </a:cubicBezTo>
                  <a:cubicBezTo>
                    <a:pt x="1528" y="1604"/>
                    <a:pt x="1528" y="1705"/>
                    <a:pt x="1592" y="1731"/>
                  </a:cubicBezTo>
                  <a:cubicBezTo>
                    <a:pt x="1592" y="1768"/>
                    <a:pt x="1629" y="1768"/>
                    <a:pt x="1667" y="1768"/>
                  </a:cubicBezTo>
                  <a:cubicBezTo>
                    <a:pt x="1718" y="1794"/>
                    <a:pt x="1781" y="1781"/>
                    <a:pt x="1831" y="1743"/>
                  </a:cubicBezTo>
                  <a:cubicBezTo>
                    <a:pt x="1794" y="1819"/>
                    <a:pt x="1781" y="1907"/>
                    <a:pt x="1794" y="2008"/>
                  </a:cubicBezTo>
                  <a:cubicBezTo>
                    <a:pt x="1831" y="2072"/>
                    <a:pt x="1895" y="2147"/>
                    <a:pt x="1970" y="2109"/>
                  </a:cubicBezTo>
                  <a:cubicBezTo>
                    <a:pt x="2134" y="2084"/>
                    <a:pt x="2261" y="1983"/>
                    <a:pt x="2362" y="1832"/>
                  </a:cubicBezTo>
                  <a:cubicBezTo>
                    <a:pt x="2337" y="1920"/>
                    <a:pt x="2324" y="2008"/>
                    <a:pt x="2337" y="2109"/>
                  </a:cubicBezTo>
                  <a:cubicBezTo>
                    <a:pt x="2337" y="2173"/>
                    <a:pt x="2438" y="2210"/>
                    <a:pt x="2475" y="2173"/>
                  </a:cubicBezTo>
                  <a:cubicBezTo>
                    <a:pt x="2589" y="2122"/>
                    <a:pt x="2677" y="2059"/>
                    <a:pt x="2741" y="1971"/>
                  </a:cubicBezTo>
                  <a:cubicBezTo>
                    <a:pt x="2728" y="2034"/>
                    <a:pt x="2728" y="2109"/>
                    <a:pt x="2753" y="2173"/>
                  </a:cubicBezTo>
                  <a:cubicBezTo>
                    <a:pt x="2753" y="2248"/>
                    <a:pt x="2854" y="2274"/>
                    <a:pt x="2917" y="2248"/>
                  </a:cubicBezTo>
                  <a:cubicBezTo>
                    <a:pt x="2993" y="2210"/>
                    <a:pt x="3044" y="2173"/>
                    <a:pt x="3094" y="2122"/>
                  </a:cubicBezTo>
                  <a:cubicBezTo>
                    <a:pt x="3069" y="2223"/>
                    <a:pt x="3069" y="2337"/>
                    <a:pt x="3119" y="2450"/>
                  </a:cubicBezTo>
                  <a:cubicBezTo>
                    <a:pt x="3157" y="2513"/>
                    <a:pt x="3220" y="2513"/>
                    <a:pt x="3296" y="2513"/>
                  </a:cubicBezTo>
                  <a:cubicBezTo>
                    <a:pt x="3435" y="2501"/>
                    <a:pt x="3523" y="2412"/>
                    <a:pt x="3599" y="2286"/>
                  </a:cubicBezTo>
                  <a:cubicBezTo>
                    <a:pt x="3599" y="2387"/>
                    <a:pt x="3662" y="2450"/>
                    <a:pt x="3763" y="2412"/>
                  </a:cubicBezTo>
                  <a:cubicBezTo>
                    <a:pt x="3965" y="2349"/>
                    <a:pt x="4066" y="2147"/>
                    <a:pt x="4167" y="2008"/>
                  </a:cubicBezTo>
                  <a:cubicBezTo>
                    <a:pt x="4268" y="1832"/>
                    <a:pt x="4407" y="1667"/>
                    <a:pt x="4508" y="1465"/>
                  </a:cubicBezTo>
                  <a:cubicBezTo>
                    <a:pt x="4609" y="1263"/>
                    <a:pt x="4268" y="1023"/>
                    <a:pt x="4167" y="1263"/>
                  </a:cubicBezTo>
                  <a:cubicBezTo>
                    <a:pt x="4066" y="1428"/>
                    <a:pt x="3965" y="1630"/>
                    <a:pt x="3839" y="1806"/>
                  </a:cubicBezTo>
                  <a:cubicBezTo>
                    <a:pt x="3827" y="1806"/>
                    <a:pt x="3827" y="1806"/>
                    <a:pt x="3827" y="1806"/>
                  </a:cubicBezTo>
                  <a:cubicBezTo>
                    <a:pt x="3940" y="1579"/>
                    <a:pt x="4066" y="1327"/>
                    <a:pt x="4205" y="1087"/>
                  </a:cubicBezTo>
                  <a:cubicBezTo>
                    <a:pt x="4231" y="1023"/>
                    <a:pt x="4243" y="973"/>
                    <a:pt x="4231" y="910"/>
                  </a:cubicBezTo>
                  <a:cubicBezTo>
                    <a:pt x="4458" y="1074"/>
                    <a:pt x="4597" y="1314"/>
                    <a:pt x="4546" y="1667"/>
                  </a:cubicBezTo>
                  <a:cubicBezTo>
                    <a:pt x="4471" y="2198"/>
                    <a:pt x="3940" y="2476"/>
                    <a:pt x="3410" y="2577"/>
                  </a:cubicBezTo>
                  <a:cubicBezTo>
                    <a:pt x="3397" y="2577"/>
                    <a:pt x="3385" y="2589"/>
                    <a:pt x="3359" y="2589"/>
                  </a:cubicBezTo>
                  <a:cubicBezTo>
                    <a:pt x="3195" y="2614"/>
                    <a:pt x="3031" y="2627"/>
                    <a:pt x="2879" y="2614"/>
                  </a:cubicBezTo>
                  <a:cubicBezTo>
                    <a:pt x="2829" y="2614"/>
                    <a:pt x="2791" y="2640"/>
                    <a:pt x="2766" y="2665"/>
                  </a:cubicBezTo>
                  <a:cubicBezTo>
                    <a:pt x="2741" y="2665"/>
                    <a:pt x="2703" y="2665"/>
                    <a:pt x="2677" y="2665"/>
                  </a:cubicBezTo>
                  <a:cubicBezTo>
                    <a:pt x="2665" y="2665"/>
                    <a:pt x="2640" y="2665"/>
                    <a:pt x="2627" y="2665"/>
                  </a:cubicBezTo>
                  <a:cubicBezTo>
                    <a:pt x="2539" y="2665"/>
                    <a:pt x="2463" y="2652"/>
                    <a:pt x="2387" y="2640"/>
                  </a:cubicBezTo>
                  <a:cubicBezTo>
                    <a:pt x="2059" y="2564"/>
                    <a:pt x="1857" y="2539"/>
                    <a:pt x="1718" y="2526"/>
                  </a:cubicBezTo>
                  <a:cubicBezTo>
                    <a:pt x="1579" y="2488"/>
                    <a:pt x="1453" y="2438"/>
                    <a:pt x="1326" y="2375"/>
                  </a:cubicBezTo>
                  <a:cubicBezTo>
                    <a:pt x="948" y="2223"/>
                    <a:pt x="594" y="1958"/>
                    <a:pt x="569" y="1541"/>
                  </a:cubicBezTo>
                  <a:close/>
                  <a:moveTo>
                    <a:pt x="998" y="632"/>
                  </a:moveTo>
                  <a:cubicBezTo>
                    <a:pt x="998" y="632"/>
                    <a:pt x="985" y="645"/>
                    <a:pt x="985" y="645"/>
                  </a:cubicBezTo>
                  <a:cubicBezTo>
                    <a:pt x="859" y="809"/>
                    <a:pt x="682" y="998"/>
                    <a:pt x="594" y="1200"/>
                  </a:cubicBezTo>
                  <a:cubicBezTo>
                    <a:pt x="645" y="935"/>
                    <a:pt x="771" y="758"/>
                    <a:pt x="998" y="632"/>
                  </a:cubicBezTo>
                  <a:close/>
                  <a:moveTo>
                    <a:pt x="1970" y="177"/>
                  </a:moveTo>
                  <a:cubicBezTo>
                    <a:pt x="1453" y="140"/>
                    <a:pt x="682" y="76"/>
                    <a:pt x="367" y="619"/>
                  </a:cubicBezTo>
                  <a:cubicBezTo>
                    <a:pt x="102" y="1087"/>
                    <a:pt x="1" y="1832"/>
                    <a:pt x="442" y="2274"/>
                  </a:cubicBezTo>
                  <a:cubicBezTo>
                    <a:pt x="935" y="2741"/>
                    <a:pt x="1541" y="2943"/>
                    <a:pt x="2160" y="2968"/>
                  </a:cubicBezTo>
                  <a:lnTo>
                    <a:pt x="2160" y="2968"/>
                  </a:lnTo>
                  <a:cubicBezTo>
                    <a:pt x="2160" y="2968"/>
                    <a:pt x="2753" y="3132"/>
                    <a:pt x="3435" y="3019"/>
                  </a:cubicBezTo>
                  <a:cubicBezTo>
                    <a:pt x="3486" y="3019"/>
                    <a:pt x="3549" y="3006"/>
                    <a:pt x="3612" y="2993"/>
                  </a:cubicBezTo>
                  <a:cubicBezTo>
                    <a:pt x="3624" y="2993"/>
                    <a:pt x="3637" y="2981"/>
                    <a:pt x="3650" y="2981"/>
                  </a:cubicBezTo>
                  <a:cubicBezTo>
                    <a:pt x="3827" y="2943"/>
                    <a:pt x="3953" y="2880"/>
                    <a:pt x="4066" y="2804"/>
                  </a:cubicBezTo>
                  <a:cubicBezTo>
                    <a:pt x="4609" y="2513"/>
                    <a:pt x="5026" y="1983"/>
                    <a:pt x="4988" y="1465"/>
                  </a:cubicBezTo>
                  <a:cubicBezTo>
                    <a:pt x="4912" y="1"/>
                    <a:pt x="2917" y="278"/>
                    <a:pt x="1970" y="1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329775" y="4053250"/>
              <a:ext cx="613400" cy="869725"/>
            </a:xfrm>
            <a:custGeom>
              <a:avLst/>
              <a:gdLst/>
              <a:ahLst/>
              <a:cxnLst/>
              <a:rect l="l" t="t" r="r" b="b"/>
              <a:pathLst>
                <a:path w="24536" h="34789" extrusionOk="0">
                  <a:moveTo>
                    <a:pt x="21391" y="12981"/>
                  </a:moveTo>
                  <a:cubicBezTo>
                    <a:pt x="21366" y="12754"/>
                    <a:pt x="21315" y="12476"/>
                    <a:pt x="21252" y="12160"/>
                  </a:cubicBezTo>
                  <a:cubicBezTo>
                    <a:pt x="21530" y="11264"/>
                    <a:pt x="22187" y="10456"/>
                    <a:pt x="22591" y="9597"/>
                  </a:cubicBezTo>
                  <a:cubicBezTo>
                    <a:pt x="22717" y="9357"/>
                    <a:pt x="22919" y="8928"/>
                    <a:pt x="22969" y="8524"/>
                  </a:cubicBezTo>
                  <a:cubicBezTo>
                    <a:pt x="23020" y="8637"/>
                    <a:pt x="23083" y="8764"/>
                    <a:pt x="23146" y="8890"/>
                  </a:cubicBezTo>
                  <a:cubicBezTo>
                    <a:pt x="23942" y="10759"/>
                    <a:pt x="22111" y="12413"/>
                    <a:pt x="21391" y="12981"/>
                  </a:cubicBezTo>
                  <a:close/>
                  <a:moveTo>
                    <a:pt x="19825" y="23159"/>
                  </a:moveTo>
                  <a:cubicBezTo>
                    <a:pt x="18436" y="25381"/>
                    <a:pt x="15961" y="26833"/>
                    <a:pt x="11820" y="27843"/>
                  </a:cubicBezTo>
                  <a:cubicBezTo>
                    <a:pt x="11353" y="27894"/>
                    <a:pt x="10898" y="28007"/>
                    <a:pt x="10418" y="27982"/>
                  </a:cubicBezTo>
                  <a:cubicBezTo>
                    <a:pt x="9900" y="27944"/>
                    <a:pt x="9193" y="27704"/>
                    <a:pt x="8751" y="28045"/>
                  </a:cubicBezTo>
                  <a:cubicBezTo>
                    <a:pt x="8739" y="28058"/>
                    <a:pt x="8726" y="28070"/>
                    <a:pt x="8713" y="28083"/>
                  </a:cubicBezTo>
                  <a:cubicBezTo>
                    <a:pt x="7312" y="27944"/>
                    <a:pt x="5986" y="27805"/>
                    <a:pt x="5228" y="27515"/>
                  </a:cubicBezTo>
                  <a:cubicBezTo>
                    <a:pt x="2867" y="26593"/>
                    <a:pt x="973" y="24926"/>
                    <a:pt x="645" y="24118"/>
                  </a:cubicBezTo>
                  <a:cubicBezTo>
                    <a:pt x="443" y="23196"/>
                    <a:pt x="468" y="22350"/>
                    <a:pt x="721" y="21871"/>
                  </a:cubicBezTo>
                  <a:cubicBezTo>
                    <a:pt x="1453" y="20520"/>
                    <a:pt x="3461" y="19396"/>
                    <a:pt x="5292" y="19333"/>
                  </a:cubicBezTo>
                  <a:cubicBezTo>
                    <a:pt x="6024" y="19320"/>
                    <a:pt x="6807" y="19497"/>
                    <a:pt x="7577" y="19661"/>
                  </a:cubicBezTo>
                  <a:cubicBezTo>
                    <a:pt x="7905" y="19737"/>
                    <a:pt x="8208" y="19800"/>
                    <a:pt x="8511" y="19850"/>
                  </a:cubicBezTo>
                  <a:cubicBezTo>
                    <a:pt x="8524" y="19913"/>
                    <a:pt x="8549" y="19977"/>
                    <a:pt x="8612" y="20014"/>
                  </a:cubicBezTo>
                  <a:cubicBezTo>
                    <a:pt x="9496" y="20520"/>
                    <a:pt x="10645" y="20444"/>
                    <a:pt x="11630" y="20658"/>
                  </a:cubicBezTo>
                  <a:cubicBezTo>
                    <a:pt x="12161" y="20759"/>
                    <a:pt x="12779" y="20759"/>
                    <a:pt x="13272" y="20545"/>
                  </a:cubicBezTo>
                  <a:cubicBezTo>
                    <a:pt x="18752" y="20280"/>
                    <a:pt x="19989" y="12489"/>
                    <a:pt x="20242" y="10115"/>
                  </a:cubicBezTo>
                  <a:cubicBezTo>
                    <a:pt x="20520" y="10784"/>
                    <a:pt x="20899" y="12173"/>
                    <a:pt x="21025" y="13385"/>
                  </a:cubicBezTo>
                  <a:cubicBezTo>
                    <a:pt x="21543" y="17981"/>
                    <a:pt x="21176" y="20999"/>
                    <a:pt x="19825" y="23159"/>
                  </a:cubicBezTo>
                  <a:close/>
                  <a:moveTo>
                    <a:pt x="12893" y="28752"/>
                  </a:moveTo>
                  <a:cubicBezTo>
                    <a:pt x="13234" y="29043"/>
                    <a:pt x="13423" y="29548"/>
                    <a:pt x="13613" y="30103"/>
                  </a:cubicBezTo>
                  <a:cubicBezTo>
                    <a:pt x="13790" y="30621"/>
                    <a:pt x="13979" y="31151"/>
                    <a:pt x="14332" y="31518"/>
                  </a:cubicBezTo>
                  <a:cubicBezTo>
                    <a:pt x="14875" y="32073"/>
                    <a:pt x="14989" y="32540"/>
                    <a:pt x="15103" y="32995"/>
                  </a:cubicBezTo>
                  <a:cubicBezTo>
                    <a:pt x="15191" y="33399"/>
                    <a:pt x="15292" y="33816"/>
                    <a:pt x="15671" y="34207"/>
                  </a:cubicBezTo>
                  <a:cubicBezTo>
                    <a:pt x="15027" y="34573"/>
                    <a:pt x="14118" y="34232"/>
                    <a:pt x="13600" y="33980"/>
                  </a:cubicBezTo>
                  <a:cubicBezTo>
                    <a:pt x="11630" y="33020"/>
                    <a:pt x="9446" y="30495"/>
                    <a:pt x="9433" y="28563"/>
                  </a:cubicBezTo>
                  <a:cubicBezTo>
                    <a:pt x="9913" y="28639"/>
                    <a:pt x="10494" y="28576"/>
                    <a:pt x="10860" y="28563"/>
                  </a:cubicBezTo>
                  <a:cubicBezTo>
                    <a:pt x="11201" y="28563"/>
                    <a:pt x="11592" y="28550"/>
                    <a:pt x="11946" y="28424"/>
                  </a:cubicBezTo>
                  <a:cubicBezTo>
                    <a:pt x="12249" y="28462"/>
                    <a:pt x="12640" y="28550"/>
                    <a:pt x="12893" y="28752"/>
                  </a:cubicBezTo>
                  <a:close/>
                  <a:moveTo>
                    <a:pt x="12325" y="13840"/>
                  </a:moveTo>
                  <a:cubicBezTo>
                    <a:pt x="13019" y="13398"/>
                    <a:pt x="13638" y="13259"/>
                    <a:pt x="13903" y="13259"/>
                  </a:cubicBezTo>
                  <a:cubicBezTo>
                    <a:pt x="13739" y="13890"/>
                    <a:pt x="13979" y="15140"/>
                    <a:pt x="14004" y="15305"/>
                  </a:cubicBezTo>
                  <a:cubicBezTo>
                    <a:pt x="14017" y="15330"/>
                    <a:pt x="14029" y="15368"/>
                    <a:pt x="14042" y="15393"/>
                  </a:cubicBezTo>
                  <a:cubicBezTo>
                    <a:pt x="14699" y="16201"/>
                    <a:pt x="13827" y="17300"/>
                    <a:pt x="13411" y="17729"/>
                  </a:cubicBezTo>
                  <a:cubicBezTo>
                    <a:pt x="13335" y="17805"/>
                    <a:pt x="13335" y="17931"/>
                    <a:pt x="13411" y="18019"/>
                  </a:cubicBezTo>
                  <a:cubicBezTo>
                    <a:pt x="13916" y="18550"/>
                    <a:pt x="13373" y="19269"/>
                    <a:pt x="12716" y="20027"/>
                  </a:cubicBezTo>
                  <a:cubicBezTo>
                    <a:pt x="12678" y="20078"/>
                    <a:pt x="12640" y="20115"/>
                    <a:pt x="12603" y="20166"/>
                  </a:cubicBezTo>
                  <a:cubicBezTo>
                    <a:pt x="11542" y="20166"/>
                    <a:pt x="10519" y="19825"/>
                    <a:pt x="9471" y="19673"/>
                  </a:cubicBezTo>
                  <a:cubicBezTo>
                    <a:pt x="9635" y="16075"/>
                    <a:pt x="11327" y="14471"/>
                    <a:pt x="12325" y="13840"/>
                  </a:cubicBezTo>
                  <a:close/>
                  <a:moveTo>
                    <a:pt x="15052" y="10380"/>
                  </a:moveTo>
                  <a:cubicBezTo>
                    <a:pt x="12413" y="7097"/>
                    <a:pt x="15090" y="2905"/>
                    <a:pt x="16441" y="1175"/>
                  </a:cubicBezTo>
                  <a:cubicBezTo>
                    <a:pt x="16264" y="1781"/>
                    <a:pt x="16163" y="2337"/>
                    <a:pt x="16126" y="2867"/>
                  </a:cubicBezTo>
                  <a:cubicBezTo>
                    <a:pt x="16088" y="2854"/>
                    <a:pt x="16050" y="2854"/>
                    <a:pt x="16012" y="2905"/>
                  </a:cubicBezTo>
                  <a:cubicBezTo>
                    <a:pt x="15027" y="4736"/>
                    <a:pt x="14547" y="6743"/>
                    <a:pt x="15229" y="8776"/>
                  </a:cubicBezTo>
                  <a:cubicBezTo>
                    <a:pt x="15532" y="9799"/>
                    <a:pt x="16050" y="10683"/>
                    <a:pt x="16719" y="11453"/>
                  </a:cubicBezTo>
                  <a:cubicBezTo>
                    <a:pt x="17136" y="11933"/>
                    <a:pt x="17540" y="12413"/>
                    <a:pt x="18007" y="12817"/>
                  </a:cubicBezTo>
                  <a:cubicBezTo>
                    <a:pt x="18386" y="13196"/>
                    <a:pt x="18878" y="13512"/>
                    <a:pt x="19055" y="13991"/>
                  </a:cubicBezTo>
                  <a:cubicBezTo>
                    <a:pt x="19030" y="14105"/>
                    <a:pt x="18992" y="14219"/>
                    <a:pt x="18954" y="14332"/>
                  </a:cubicBezTo>
                  <a:cubicBezTo>
                    <a:pt x="17868" y="13701"/>
                    <a:pt x="16454" y="12097"/>
                    <a:pt x="15052" y="10380"/>
                  </a:cubicBezTo>
                  <a:close/>
                  <a:moveTo>
                    <a:pt x="19333" y="12956"/>
                  </a:moveTo>
                  <a:cubicBezTo>
                    <a:pt x="19257" y="13246"/>
                    <a:pt x="19181" y="13549"/>
                    <a:pt x="19093" y="13865"/>
                  </a:cubicBezTo>
                  <a:cubicBezTo>
                    <a:pt x="18853" y="13297"/>
                    <a:pt x="18222" y="12893"/>
                    <a:pt x="17805" y="12438"/>
                  </a:cubicBezTo>
                  <a:cubicBezTo>
                    <a:pt x="16997" y="11592"/>
                    <a:pt x="16252" y="10683"/>
                    <a:pt x="15772" y="9597"/>
                  </a:cubicBezTo>
                  <a:cubicBezTo>
                    <a:pt x="15267" y="8473"/>
                    <a:pt x="15027" y="7223"/>
                    <a:pt x="15166" y="5998"/>
                  </a:cubicBezTo>
                  <a:cubicBezTo>
                    <a:pt x="15254" y="4963"/>
                    <a:pt x="15772" y="4168"/>
                    <a:pt x="16100" y="3221"/>
                  </a:cubicBezTo>
                  <a:cubicBezTo>
                    <a:pt x="16075" y="3852"/>
                    <a:pt x="16151" y="4433"/>
                    <a:pt x="16315" y="4950"/>
                  </a:cubicBezTo>
                  <a:cubicBezTo>
                    <a:pt x="15608" y="6377"/>
                    <a:pt x="16113" y="8713"/>
                    <a:pt x="17060" y="9938"/>
                  </a:cubicBezTo>
                  <a:cubicBezTo>
                    <a:pt x="17540" y="10506"/>
                    <a:pt x="18045" y="11049"/>
                    <a:pt x="18487" y="11630"/>
                  </a:cubicBezTo>
                  <a:cubicBezTo>
                    <a:pt x="18689" y="11895"/>
                    <a:pt x="19219" y="12463"/>
                    <a:pt x="19333" y="12956"/>
                  </a:cubicBezTo>
                  <a:close/>
                  <a:moveTo>
                    <a:pt x="17073" y="6365"/>
                  </a:moveTo>
                  <a:cubicBezTo>
                    <a:pt x="17085" y="6390"/>
                    <a:pt x="17110" y="6403"/>
                    <a:pt x="17136" y="6415"/>
                  </a:cubicBezTo>
                  <a:cubicBezTo>
                    <a:pt x="17123" y="6870"/>
                    <a:pt x="17085" y="7312"/>
                    <a:pt x="17161" y="7728"/>
                  </a:cubicBezTo>
                  <a:cubicBezTo>
                    <a:pt x="17300" y="8271"/>
                    <a:pt x="17540" y="8713"/>
                    <a:pt x="17843" y="9180"/>
                  </a:cubicBezTo>
                  <a:cubicBezTo>
                    <a:pt x="18449" y="10039"/>
                    <a:pt x="19181" y="10898"/>
                    <a:pt x="19560" y="11883"/>
                  </a:cubicBezTo>
                  <a:cubicBezTo>
                    <a:pt x="19510" y="12148"/>
                    <a:pt x="19459" y="12426"/>
                    <a:pt x="19383" y="12716"/>
                  </a:cubicBezTo>
                  <a:cubicBezTo>
                    <a:pt x="19308" y="12552"/>
                    <a:pt x="19207" y="12388"/>
                    <a:pt x="19131" y="12274"/>
                  </a:cubicBezTo>
                  <a:cubicBezTo>
                    <a:pt x="18727" y="11630"/>
                    <a:pt x="18247" y="11049"/>
                    <a:pt x="17780" y="10481"/>
                  </a:cubicBezTo>
                  <a:cubicBezTo>
                    <a:pt x="17262" y="9900"/>
                    <a:pt x="16858" y="9357"/>
                    <a:pt x="16593" y="8612"/>
                  </a:cubicBezTo>
                  <a:cubicBezTo>
                    <a:pt x="16378" y="7994"/>
                    <a:pt x="16252" y="7350"/>
                    <a:pt x="16252" y="6680"/>
                  </a:cubicBezTo>
                  <a:cubicBezTo>
                    <a:pt x="16252" y="6188"/>
                    <a:pt x="16340" y="5721"/>
                    <a:pt x="16416" y="5253"/>
                  </a:cubicBezTo>
                  <a:cubicBezTo>
                    <a:pt x="16580" y="5658"/>
                    <a:pt x="16795" y="6024"/>
                    <a:pt x="17073" y="6365"/>
                  </a:cubicBezTo>
                  <a:close/>
                  <a:moveTo>
                    <a:pt x="17363" y="6403"/>
                  </a:moveTo>
                  <a:cubicBezTo>
                    <a:pt x="17388" y="6377"/>
                    <a:pt x="17401" y="6352"/>
                    <a:pt x="17426" y="6327"/>
                  </a:cubicBezTo>
                  <a:cubicBezTo>
                    <a:pt x="17780" y="5594"/>
                    <a:pt x="18297" y="4673"/>
                    <a:pt x="18840" y="3915"/>
                  </a:cubicBezTo>
                  <a:cubicBezTo>
                    <a:pt x="18651" y="4433"/>
                    <a:pt x="18512" y="4976"/>
                    <a:pt x="18424" y="5455"/>
                  </a:cubicBezTo>
                  <a:cubicBezTo>
                    <a:pt x="18323" y="6163"/>
                    <a:pt x="18184" y="7084"/>
                    <a:pt x="18487" y="7766"/>
                  </a:cubicBezTo>
                  <a:cubicBezTo>
                    <a:pt x="18752" y="8309"/>
                    <a:pt x="19068" y="8776"/>
                    <a:pt x="19333" y="9294"/>
                  </a:cubicBezTo>
                  <a:cubicBezTo>
                    <a:pt x="19472" y="9585"/>
                    <a:pt x="19737" y="10014"/>
                    <a:pt x="19787" y="10418"/>
                  </a:cubicBezTo>
                  <a:cubicBezTo>
                    <a:pt x="19762" y="10557"/>
                    <a:pt x="19749" y="10708"/>
                    <a:pt x="19724" y="10860"/>
                  </a:cubicBezTo>
                  <a:cubicBezTo>
                    <a:pt x="19712" y="10898"/>
                    <a:pt x="19699" y="10923"/>
                    <a:pt x="19674" y="10948"/>
                  </a:cubicBezTo>
                  <a:cubicBezTo>
                    <a:pt x="19636" y="10986"/>
                    <a:pt x="19674" y="11011"/>
                    <a:pt x="19712" y="10986"/>
                  </a:cubicBezTo>
                  <a:cubicBezTo>
                    <a:pt x="19674" y="11176"/>
                    <a:pt x="19648" y="11390"/>
                    <a:pt x="19611" y="11617"/>
                  </a:cubicBezTo>
                  <a:cubicBezTo>
                    <a:pt x="19396" y="10784"/>
                    <a:pt x="18701" y="10039"/>
                    <a:pt x="18247" y="9357"/>
                  </a:cubicBezTo>
                  <a:cubicBezTo>
                    <a:pt x="17906" y="8852"/>
                    <a:pt x="17502" y="8309"/>
                    <a:pt x="17401" y="7690"/>
                  </a:cubicBezTo>
                  <a:cubicBezTo>
                    <a:pt x="17325" y="7249"/>
                    <a:pt x="17363" y="6832"/>
                    <a:pt x="17363" y="6403"/>
                  </a:cubicBezTo>
                  <a:close/>
                  <a:moveTo>
                    <a:pt x="19522" y="3082"/>
                  </a:moveTo>
                  <a:cubicBezTo>
                    <a:pt x="19724" y="2880"/>
                    <a:pt x="19914" y="2715"/>
                    <a:pt x="20103" y="2602"/>
                  </a:cubicBezTo>
                  <a:cubicBezTo>
                    <a:pt x="19611" y="3157"/>
                    <a:pt x="19068" y="4117"/>
                    <a:pt x="19446" y="5367"/>
                  </a:cubicBezTo>
                  <a:cubicBezTo>
                    <a:pt x="19333" y="6062"/>
                    <a:pt x="19446" y="6870"/>
                    <a:pt x="19611" y="7526"/>
                  </a:cubicBezTo>
                  <a:cubicBezTo>
                    <a:pt x="19724" y="8069"/>
                    <a:pt x="20002" y="8701"/>
                    <a:pt x="20116" y="9319"/>
                  </a:cubicBezTo>
                  <a:cubicBezTo>
                    <a:pt x="20103" y="9319"/>
                    <a:pt x="20090" y="9319"/>
                    <a:pt x="20078" y="9319"/>
                  </a:cubicBezTo>
                  <a:cubicBezTo>
                    <a:pt x="19977" y="9319"/>
                    <a:pt x="19876" y="9395"/>
                    <a:pt x="19876" y="9509"/>
                  </a:cubicBezTo>
                  <a:cubicBezTo>
                    <a:pt x="19863" y="9597"/>
                    <a:pt x="19851" y="9723"/>
                    <a:pt x="19838" y="9888"/>
                  </a:cubicBezTo>
                  <a:cubicBezTo>
                    <a:pt x="19611" y="9244"/>
                    <a:pt x="19131" y="8511"/>
                    <a:pt x="18992" y="8309"/>
                  </a:cubicBezTo>
                  <a:cubicBezTo>
                    <a:pt x="18588" y="7564"/>
                    <a:pt x="18449" y="6882"/>
                    <a:pt x="18550" y="5998"/>
                  </a:cubicBezTo>
                  <a:cubicBezTo>
                    <a:pt x="18626" y="5418"/>
                    <a:pt x="18752" y="4812"/>
                    <a:pt x="18967" y="4269"/>
                  </a:cubicBezTo>
                  <a:cubicBezTo>
                    <a:pt x="19131" y="3852"/>
                    <a:pt x="19345" y="3473"/>
                    <a:pt x="19522" y="3082"/>
                  </a:cubicBezTo>
                  <a:close/>
                  <a:moveTo>
                    <a:pt x="20305" y="6680"/>
                  </a:moveTo>
                  <a:cubicBezTo>
                    <a:pt x="20482" y="7261"/>
                    <a:pt x="20444" y="7779"/>
                    <a:pt x="20393" y="8410"/>
                  </a:cubicBezTo>
                  <a:cubicBezTo>
                    <a:pt x="20330" y="8751"/>
                    <a:pt x="20280" y="9130"/>
                    <a:pt x="20343" y="9471"/>
                  </a:cubicBezTo>
                  <a:cubicBezTo>
                    <a:pt x="20318" y="9446"/>
                    <a:pt x="20292" y="9420"/>
                    <a:pt x="20267" y="9395"/>
                  </a:cubicBezTo>
                  <a:cubicBezTo>
                    <a:pt x="20242" y="8928"/>
                    <a:pt x="20078" y="8461"/>
                    <a:pt x="19952" y="7994"/>
                  </a:cubicBezTo>
                  <a:cubicBezTo>
                    <a:pt x="19813" y="7488"/>
                    <a:pt x="19674" y="6983"/>
                    <a:pt x="19636" y="6440"/>
                  </a:cubicBezTo>
                  <a:cubicBezTo>
                    <a:pt x="19623" y="6251"/>
                    <a:pt x="19636" y="6062"/>
                    <a:pt x="19648" y="5872"/>
                  </a:cubicBezTo>
                  <a:cubicBezTo>
                    <a:pt x="19838" y="6238"/>
                    <a:pt x="20053" y="6491"/>
                    <a:pt x="20305" y="6680"/>
                  </a:cubicBezTo>
                  <a:close/>
                  <a:moveTo>
                    <a:pt x="20570" y="6844"/>
                  </a:moveTo>
                  <a:cubicBezTo>
                    <a:pt x="20747" y="6945"/>
                    <a:pt x="20936" y="7034"/>
                    <a:pt x="21126" y="7097"/>
                  </a:cubicBezTo>
                  <a:cubicBezTo>
                    <a:pt x="21214" y="7539"/>
                    <a:pt x="21290" y="7880"/>
                    <a:pt x="21164" y="8309"/>
                  </a:cubicBezTo>
                  <a:cubicBezTo>
                    <a:pt x="21101" y="8713"/>
                    <a:pt x="20936" y="9079"/>
                    <a:pt x="20823" y="9458"/>
                  </a:cubicBezTo>
                  <a:cubicBezTo>
                    <a:pt x="20760" y="9673"/>
                    <a:pt x="20709" y="9888"/>
                    <a:pt x="20684" y="10102"/>
                  </a:cubicBezTo>
                  <a:cubicBezTo>
                    <a:pt x="20621" y="9925"/>
                    <a:pt x="20545" y="9761"/>
                    <a:pt x="20457" y="9635"/>
                  </a:cubicBezTo>
                  <a:cubicBezTo>
                    <a:pt x="20507" y="9029"/>
                    <a:pt x="20596" y="8435"/>
                    <a:pt x="20621" y="7829"/>
                  </a:cubicBezTo>
                  <a:cubicBezTo>
                    <a:pt x="20646" y="7501"/>
                    <a:pt x="20659" y="7160"/>
                    <a:pt x="20570" y="6844"/>
                  </a:cubicBezTo>
                  <a:close/>
                  <a:moveTo>
                    <a:pt x="21429" y="7223"/>
                  </a:moveTo>
                  <a:cubicBezTo>
                    <a:pt x="21858" y="7387"/>
                    <a:pt x="22275" y="7589"/>
                    <a:pt x="22654" y="8069"/>
                  </a:cubicBezTo>
                  <a:cubicBezTo>
                    <a:pt x="22969" y="8776"/>
                    <a:pt x="22389" y="9635"/>
                    <a:pt x="22048" y="10266"/>
                  </a:cubicBezTo>
                  <a:cubicBezTo>
                    <a:pt x="21795" y="10696"/>
                    <a:pt x="21303" y="11314"/>
                    <a:pt x="21189" y="11870"/>
                  </a:cubicBezTo>
                  <a:cubicBezTo>
                    <a:pt x="21101" y="11453"/>
                    <a:pt x="20987" y="11011"/>
                    <a:pt x="20861" y="10607"/>
                  </a:cubicBezTo>
                  <a:cubicBezTo>
                    <a:pt x="20798" y="9976"/>
                    <a:pt x="21113" y="9307"/>
                    <a:pt x="21303" y="8751"/>
                  </a:cubicBezTo>
                  <a:cubicBezTo>
                    <a:pt x="21442" y="8284"/>
                    <a:pt x="21593" y="7690"/>
                    <a:pt x="21429" y="7223"/>
                  </a:cubicBezTo>
                  <a:close/>
                  <a:moveTo>
                    <a:pt x="23538" y="8726"/>
                  </a:moveTo>
                  <a:cubicBezTo>
                    <a:pt x="22932" y="7337"/>
                    <a:pt x="22123" y="7021"/>
                    <a:pt x="21404" y="6756"/>
                  </a:cubicBezTo>
                  <a:cubicBezTo>
                    <a:pt x="20810" y="6529"/>
                    <a:pt x="20305" y="6339"/>
                    <a:pt x="19964" y="5569"/>
                  </a:cubicBezTo>
                  <a:cubicBezTo>
                    <a:pt x="19169" y="3738"/>
                    <a:pt x="20734" y="2539"/>
                    <a:pt x="20924" y="2400"/>
                  </a:cubicBezTo>
                  <a:cubicBezTo>
                    <a:pt x="20987" y="2349"/>
                    <a:pt x="21012" y="2273"/>
                    <a:pt x="21000" y="2198"/>
                  </a:cubicBezTo>
                  <a:cubicBezTo>
                    <a:pt x="20987" y="2109"/>
                    <a:pt x="20924" y="2046"/>
                    <a:pt x="20848" y="2034"/>
                  </a:cubicBezTo>
                  <a:cubicBezTo>
                    <a:pt x="19459" y="1667"/>
                    <a:pt x="17742" y="4774"/>
                    <a:pt x="17199" y="5834"/>
                  </a:cubicBezTo>
                  <a:cubicBezTo>
                    <a:pt x="16302" y="4521"/>
                    <a:pt x="16290" y="2703"/>
                    <a:pt x="17161" y="304"/>
                  </a:cubicBezTo>
                  <a:cubicBezTo>
                    <a:pt x="17186" y="203"/>
                    <a:pt x="17161" y="102"/>
                    <a:pt x="17073" y="51"/>
                  </a:cubicBezTo>
                  <a:cubicBezTo>
                    <a:pt x="16984" y="1"/>
                    <a:pt x="16883" y="13"/>
                    <a:pt x="16807" y="89"/>
                  </a:cubicBezTo>
                  <a:cubicBezTo>
                    <a:pt x="16757" y="140"/>
                    <a:pt x="11087" y="6137"/>
                    <a:pt x="14724" y="10645"/>
                  </a:cubicBezTo>
                  <a:cubicBezTo>
                    <a:pt x="16593" y="12943"/>
                    <a:pt x="17855" y="14219"/>
                    <a:pt x="18815" y="14736"/>
                  </a:cubicBezTo>
                  <a:cubicBezTo>
                    <a:pt x="17956" y="17249"/>
                    <a:pt x="16403" y="19762"/>
                    <a:pt x="13625" y="20103"/>
                  </a:cubicBezTo>
                  <a:cubicBezTo>
                    <a:pt x="13600" y="20078"/>
                    <a:pt x="13550" y="20065"/>
                    <a:pt x="13499" y="20078"/>
                  </a:cubicBezTo>
                  <a:cubicBezTo>
                    <a:pt x="13398" y="20103"/>
                    <a:pt x="13284" y="20115"/>
                    <a:pt x="13183" y="20128"/>
                  </a:cubicBezTo>
                  <a:cubicBezTo>
                    <a:pt x="13701" y="19522"/>
                    <a:pt x="14370" y="18625"/>
                    <a:pt x="13853" y="17880"/>
                  </a:cubicBezTo>
                  <a:cubicBezTo>
                    <a:pt x="14749" y="16870"/>
                    <a:pt x="14951" y="15885"/>
                    <a:pt x="14408" y="15166"/>
                  </a:cubicBezTo>
                  <a:cubicBezTo>
                    <a:pt x="14295" y="14585"/>
                    <a:pt x="14194" y="13600"/>
                    <a:pt x="14332" y="13284"/>
                  </a:cubicBezTo>
                  <a:cubicBezTo>
                    <a:pt x="14383" y="13171"/>
                    <a:pt x="14370" y="13057"/>
                    <a:pt x="14295" y="12969"/>
                  </a:cubicBezTo>
                  <a:cubicBezTo>
                    <a:pt x="14042" y="12678"/>
                    <a:pt x="13272" y="12931"/>
                    <a:pt x="13045" y="13006"/>
                  </a:cubicBezTo>
                  <a:cubicBezTo>
                    <a:pt x="11251" y="13663"/>
                    <a:pt x="9269" y="15709"/>
                    <a:pt x="9054" y="19509"/>
                  </a:cubicBezTo>
                  <a:cubicBezTo>
                    <a:pt x="8638" y="19459"/>
                    <a:pt x="8158" y="19358"/>
                    <a:pt x="7665" y="19244"/>
                  </a:cubicBezTo>
                  <a:cubicBezTo>
                    <a:pt x="6883" y="19080"/>
                    <a:pt x="6062" y="18891"/>
                    <a:pt x="5279" y="18916"/>
                  </a:cubicBezTo>
                  <a:cubicBezTo>
                    <a:pt x="3284" y="18979"/>
                    <a:pt x="1162" y="20166"/>
                    <a:pt x="354" y="21669"/>
                  </a:cubicBezTo>
                  <a:cubicBezTo>
                    <a:pt x="51" y="22262"/>
                    <a:pt x="1" y="23184"/>
                    <a:pt x="228" y="24232"/>
                  </a:cubicBezTo>
                  <a:cubicBezTo>
                    <a:pt x="241" y="24232"/>
                    <a:pt x="241" y="24244"/>
                    <a:pt x="241" y="24257"/>
                  </a:cubicBezTo>
                  <a:cubicBezTo>
                    <a:pt x="632" y="25242"/>
                    <a:pt x="2716" y="26985"/>
                    <a:pt x="5077" y="27906"/>
                  </a:cubicBezTo>
                  <a:cubicBezTo>
                    <a:pt x="5898" y="28222"/>
                    <a:pt x="7261" y="28361"/>
                    <a:pt x="8701" y="28512"/>
                  </a:cubicBezTo>
                  <a:lnTo>
                    <a:pt x="9004" y="28538"/>
                  </a:lnTo>
                  <a:cubicBezTo>
                    <a:pt x="9029" y="30621"/>
                    <a:pt x="11340" y="33336"/>
                    <a:pt x="13423" y="34359"/>
                  </a:cubicBezTo>
                  <a:cubicBezTo>
                    <a:pt x="14004" y="34649"/>
                    <a:pt x="14535" y="34788"/>
                    <a:pt x="15002" y="34788"/>
                  </a:cubicBezTo>
                  <a:cubicBezTo>
                    <a:pt x="15456" y="34788"/>
                    <a:pt x="15848" y="34649"/>
                    <a:pt x="16151" y="34384"/>
                  </a:cubicBezTo>
                  <a:cubicBezTo>
                    <a:pt x="16201" y="34333"/>
                    <a:pt x="16227" y="34283"/>
                    <a:pt x="16227" y="34220"/>
                  </a:cubicBezTo>
                  <a:cubicBezTo>
                    <a:pt x="16214" y="34157"/>
                    <a:pt x="16189" y="34094"/>
                    <a:pt x="16138" y="34056"/>
                  </a:cubicBezTo>
                  <a:cubicBezTo>
                    <a:pt x="15696" y="33702"/>
                    <a:pt x="15620" y="33349"/>
                    <a:pt x="15507" y="32907"/>
                  </a:cubicBezTo>
                  <a:cubicBezTo>
                    <a:pt x="15393" y="32414"/>
                    <a:pt x="15267" y="31859"/>
                    <a:pt x="14636" y="31227"/>
                  </a:cubicBezTo>
                  <a:cubicBezTo>
                    <a:pt x="14345" y="30924"/>
                    <a:pt x="14168" y="30432"/>
                    <a:pt x="14004" y="29965"/>
                  </a:cubicBezTo>
                  <a:cubicBezTo>
                    <a:pt x="13802" y="29384"/>
                    <a:pt x="13600" y="28790"/>
                    <a:pt x="13158" y="28424"/>
                  </a:cubicBezTo>
                  <a:cubicBezTo>
                    <a:pt x="12969" y="28272"/>
                    <a:pt x="12729" y="28171"/>
                    <a:pt x="12489" y="28108"/>
                  </a:cubicBezTo>
                  <a:cubicBezTo>
                    <a:pt x="20141" y="26101"/>
                    <a:pt x="22426" y="22300"/>
                    <a:pt x="21454" y="13461"/>
                  </a:cubicBezTo>
                  <a:cubicBezTo>
                    <a:pt x="22022" y="13057"/>
                    <a:pt x="24535" y="11100"/>
                    <a:pt x="23538" y="872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3"/>
            <p:cNvSpPr/>
            <p:nvPr/>
          </p:nvSpPr>
          <p:spPr>
            <a:xfrm>
              <a:off x="2663775" y="4658725"/>
              <a:ext cx="31575" cy="54950"/>
            </a:xfrm>
            <a:custGeom>
              <a:avLst/>
              <a:gdLst/>
              <a:ahLst/>
              <a:cxnLst/>
              <a:rect l="l" t="t" r="r" b="b"/>
              <a:pathLst>
                <a:path w="1263" h="2198" extrusionOk="0">
                  <a:moveTo>
                    <a:pt x="657" y="1642"/>
                  </a:moveTo>
                  <a:cubicBezTo>
                    <a:pt x="657" y="1515"/>
                    <a:pt x="619" y="1377"/>
                    <a:pt x="505" y="1263"/>
                  </a:cubicBezTo>
                  <a:cubicBezTo>
                    <a:pt x="467" y="1288"/>
                    <a:pt x="417" y="1326"/>
                    <a:pt x="379" y="1351"/>
                  </a:cubicBezTo>
                  <a:lnTo>
                    <a:pt x="379" y="1149"/>
                  </a:lnTo>
                  <a:cubicBezTo>
                    <a:pt x="430" y="1187"/>
                    <a:pt x="467" y="1225"/>
                    <a:pt x="505" y="1263"/>
                  </a:cubicBezTo>
                  <a:cubicBezTo>
                    <a:pt x="669" y="1111"/>
                    <a:pt x="783" y="909"/>
                    <a:pt x="821" y="707"/>
                  </a:cubicBezTo>
                  <a:cubicBezTo>
                    <a:pt x="871" y="733"/>
                    <a:pt x="922" y="758"/>
                    <a:pt x="960" y="808"/>
                  </a:cubicBezTo>
                  <a:cubicBezTo>
                    <a:pt x="1023" y="909"/>
                    <a:pt x="1061" y="1048"/>
                    <a:pt x="1061" y="1149"/>
                  </a:cubicBezTo>
                  <a:cubicBezTo>
                    <a:pt x="1061" y="1377"/>
                    <a:pt x="909" y="1591"/>
                    <a:pt x="657" y="1642"/>
                  </a:cubicBezTo>
                  <a:close/>
                  <a:moveTo>
                    <a:pt x="821" y="480"/>
                  </a:moveTo>
                  <a:cubicBezTo>
                    <a:pt x="783" y="291"/>
                    <a:pt x="657" y="126"/>
                    <a:pt x="379" y="25"/>
                  </a:cubicBezTo>
                  <a:cubicBezTo>
                    <a:pt x="278" y="0"/>
                    <a:pt x="177" y="164"/>
                    <a:pt x="278" y="202"/>
                  </a:cubicBezTo>
                  <a:cubicBezTo>
                    <a:pt x="480" y="341"/>
                    <a:pt x="720" y="467"/>
                    <a:pt x="619" y="745"/>
                  </a:cubicBezTo>
                  <a:cubicBezTo>
                    <a:pt x="543" y="947"/>
                    <a:pt x="442" y="1048"/>
                    <a:pt x="278" y="1149"/>
                  </a:cubicBezTo>
                  <a:cubicBezTo>
                    <a:pt x="202" y="1212"/>
                    <a:pt x="177" y="1288"/>
                    <a:pt x="278" y="1351"/>
                  </a:cubicBezTo>
                  <a:cubicBezTo>
                    <a:pt x="644" y="1591"/>
                    <a:pt x="379" y="2033"/>
                    <a:pt x="38" y="2172"/>
                  </a:cubicBezTo>
                  <a:cubicBezTo>
                    <a:pt x="0" y="2172"/>
                    <a:pt x="0" y="2197"/>
                    <a:pt x="38" y="2197"/>
                  </a:cubicBezTo>
                  <a:cubicBezTo>
                    <a:pt x="366" y="2197"/>
                    <a:pt x="606" y="1983"/>
                    <a:pt x="644" y="1730"/>
                  </a:cubicBezTo>
                  <a:cubicBezTo>
                    <a:pt x="998" y="1768"/>
                    <a:pt x="1225" y="1515"/>
                    <a:pt x="1263" y="1149"/>
                  </a:cubicBezTo>
                  <a:cubicBezTo>
                    <a:pt x="1263" y="985"/>
                    <a:pt x="1225" y="808"/>
                    <a:pt x="1124" y="669"/>
                  </a:cubicBezTo>
                  <a:cubicBezTo>
                    <a:pt x="1048" y="606"/>
                    <a:pt x="947" y="493"/>
                    <a:pt x="821" y="4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3"/>
            <p:cNvSpPr/>
            <p:nvPr/>
          </p:nvSpPr>
          <p:spPr>
            <a:xfrm>
              <a:off x="2747100" y="4618625"/>
              <a:ext cx="16750" cy="21500"/>
            </a:xfrm>
            <a:custGeom>
              <a:avLst/>
              <a:gdLst/>
              <a:ahLst/>
              <a:cxnLst/>
              <a:rect l="l" t="t" r="r" b="b"/>
              <a:pathLst>
                <a:path w="670" h="860" extrusionOk="0">
                  <a:moveTo>
                    <a:pt x="26" y="38"/>
                  </a:moveTo>
                  <a:cubicBezTo>
                    <a:pt x="1" y="38"/>
                    <a:pt x="1" y="102"/>
                    <a:pt x="26" y="139"/>
                  </a:cubicBezTo>
                  <a:cubicBezTo>
                    <a:pt x="127" y="139"/>
                    <a:pt x="304" y="241"/>
                    <a:pt x="367" y="379"/>
                  </a:cubicBezTo>
                  <a:cubicBezTo>
                    <a:pt x="443" y="544"/>
                    <a:pt x="228" y="581"/>
                    <a:pt x="165" y="682"/>
                  </a:cubicBezTo>
                  <a:cubicBezTo>
                    <a:pt x="102" y="758"/>
                    <a:pt x="165" y="821"/>
                    <a:pt x="228" y="821"/>
                  </a:cubicBezTo>
                  <a:cubicBezTo>
                    <a:pt x="468" y="859"/>
                    <a:pt x="670" y="518"/>
                    <a:pt x="569" y="316"/>
                  </a:cubicBezTo>
                  <a:cubicBezTo>
                    <a:pt x="468" y="102"/>
                    <a:pt x="228" y="1"/>
                    <a:pt x="26" y="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2783400" y="4606950"/>
              <a:ext cx="21175" cy="27175"/>
            </a:xfrm>
            <a:custGeom>
              <a:avLst/>
              <a:gdLst/>
              <a:ahLst/>
              <a:cxnLst/>
              <a:rect l="l" t="t" r="r" b="b"/>
              <a:pathLst>
                <a:path w="847" h="1087" extrusionOk="0">
                  <a:moveTo>
                    <a:pt x="493" y="518"/>
                  </a:moveTo>
                  <a:cubicBezTo>
                    <a:pt x="556" y="278"/>
                    <a:pt x="380" y="0"/>
                    <a:pt x="102" y="26"/>
                  </a:cubicBezTo>
                  <a:cubicBezTo>
                    <a:pt x="64" y="26"/>
                    <a:pt x="1" y="64"/>
                    <a:pt x="1" y="139"/>
                  </a:cubicBezTo>
                  <a:lnTo>
                    <a:pt x="1" y="165"/>
                  </a:lnTo>
                  <a:cubicBezTo>
                    <a:pt x="1" y="202"/>
                    <a:pt x="64" y="240"/>
                    <a:pt x="102" y="240"/>
                  </a:cubicBezTo>
                  <a:cubicBezTo>
                    <a:pt x="304" y="266"/>
                    <a:pt x="354" y="379"/>
                    <a:pt x="354" y="543"/>
                  </a:cubicBezTo>
                  <a:cubicBezTo>
                    <a:pt x="354" y="543"/>
                    <a:pt x="342" y="543"/>
                    <a:pt x="342" y="543"/>
                  </a:cubicBezTo>
                  <a:cubicBezTo>
                    <a:pt x="279" y="543"/>
                    <a:pt x="241" y="606"/>
                    <a:pt x="279" y="682"/>
                  </a:cubicBezTo>
                  <a:cubicBezTo>
                    <a:pt x="342" y="745"/>
                    <a:pt x="481" y="708"/>
                    <a:pt x="544" y="708"/>
                  </a:cubicBezTo>
                  <a:cubicBezTo>
                    <a:pt x="683" y="745"/>
                    <a:pt x="784" y="947"/>
                    <a:pt x="746" y="1086"/>
                  </a:cubicBezTo>
                  <a:lnTo>
                    <a:pt x="784" y="1086"/>
                  </a:lnTo>
                  <a:cubicBezTo>
                    <a:pt x="822" y="985"/>
                    <a:pt x="847" y="947"/>
                    <a:pt x="847" y="846"/>
                  </a:cubicBezTo>
                  <a:cubicBezTo>
                    <a:pt x="847" y="783"/>
                    <a:pt x="822" y="708"/>
                    <a:pt x="784" y="644"/>
                  </a:cubicBezTo>
                  <a:cubicBezTo>
                    <a:pt x="708" y="569"/>
                    <a:pt x="607" y="518"/>
                    <a:pt x="493" y="5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2729125" y="4552025"/>
              <a:ext cx="24325" cy="28750"/>
            </a:xfrm>
            <a:custGeom>
              <a:avLst/>
              <a:gdLst/>
              <a:ahLst/>
              <a:cxnLst/>
              <a:rect l="l" t="t" r="r" b="b"/>
              <a:pathLst>
                <a:path w="973" h="1150" extrusionOk="0">
                  <a:moveTo>
                    <a:pt x="745" y="329"/>
                  </a:moveTo>
                  <a:cubicBezTo>
                    <a:pt x="796" y="379"/>
                    <a:pt x="796" y="442"/>
                    <a:pt x="770" y="493"/>
                  </a:cubicBezTo>
                  <a:cubicBezTo>
                    <a:pt x="732" y="480"/>
                    <a:pt x="707" y="467"/>
                    <a:pt x="682" y="467"/>
                  </a:cubicBezTo>
                  <a:cubicBezTo>
                    <a:pt x="657" y="455"/>
                    <a:pt x="619" y="455"/>
                    <a:pt x="593" y="442"/>
                  </a:cubicBezTo>
                  <a:cubicBezTo>
                    <a:pt x="606" y="392"/>
                    <a:pt x="593" y="341"/>
                    <a:pt x="581" y="291"/>
                  </a:cubicBezTo>
                  <a:cubicBezTo>
                    <a:pt x="568" y="265"/>
                    <a:pt x="556" y="253"/>
                    <a:pt x="543" y="228"/>
                  </a:cubicBezTo>
                  <a:cubicBezTo>
                    <a:pt x="619" y="228"/>
                    <a:pt x="720" y="240"/>
                    <a:pt x="745" y="329"/>
                  </a:cubicBezTo>
                  <a:close/>
                  <a:moveTo>
                    <a:pt x="139" y="228"/>
                  </a:moveTo>
                  <a:cubicBezTo>
                    <a:pt x="240" y="265"/>
                    <a:pt x="341" y="265"/>
                    <a:pt x="404" y="366"/>
                  </a:cubicBezTo>
                  <a:cubicBezTo>
                    <a:pt x="417" y="392"/>
                    <a:pt x="417" y="404"/>
                    <a:pt x="417" y="430"/>
                  </a:cubicBezTo>
                  <a:cubicBezTo>
                    <a:pt x="379" y="430"/>
                    <a:pt x="341" y="442"/>
                    <a:pt x="303" y="467"/>
                  </a:cubicBezTo>
                  <a:cubicBezTo>
                    <a:pt x="278" y="493"/>
                    <a:pt x="278" y="556"/>
                    <a:pt x="303" y="606"/>
                  </a:cubicBezTo>
                  <a:cubicBezTo>
                    <a:pt x="290" y="644"/>
                    <a:pt x="328" y="707"/>
                    <a:pt x="379" y="707"/>
                  </a:cubicBezTo>
                  <a:cubicBezTo>
                    <a:pt x="404" y="695"/>
                    <a:pt x="429" y="682"/>
                    <a:pt x="442" y="670"/>
                  </a:cubicBezTo>
                  <a:cubicBezTo>
                    <a:pt x="480" y="670"/>
                    <a:pt x="518" y="670"/>
                    <a:pt x="543" y="670"/>
                  </a:cubicBezTo>
                  <a:cubicBezTo>
                    <a:pt x="581" y="670"/>
                    <a:pt x="631" y="670"/>
                    <a:pt x="669" y="682"/>
                  </a:cubicBezTo>
                  <a:cubicBezTo>
                    <a:pt x="669" y="657"/>
                    <a:pt x="657" y="632"/>
                    <a:pt x="644" y="606"/>
                  </a:cubicBezTo>
                  <a:lnTo>
                    <a:pt x="745" y="707"/>
                  </a:lnTo>
                  <a:cubicBezTo>
                    <a:pt x="720" y="695"/>
                    <a:pt x="694" y="682"/>
                    <a:pt x="669" y="682"/>
                  </a:cubicBezTo>
                  <a:cubicBezTo>
                    <a:pt x="707" y="821"/>
                    <a:pt x="657" y="985"/>
                    <a:pt x="505" y="1036"/>
                  </a:cubicBezTo>
                  <a:cubicBezTo>
                    <a:pt x="480" y="1074"/>
                    <a:pt x="505" y="1149"/>
                    <a:pt x="543" y="1111"/>
                  </a:cubicBezTo>
                  <a:cubicBezTo>
                    <a:pt x="745" y="1074"/>
                    <a:pt x="884" y="909"/>
                    <a:pt x="846" y="707"/>
                  </a:cubicBezTo>
                  <a:cubicBezTo>
                    <a:pt x="846" y="657"/>
                    <a:pt x="846" y="606"/>
                    <a:pt x="833" y="569"/>
                  </a:cubicBezTo>
                  <a:cubicBezTo>
                    <a:pt x="922" y="480"/>
                    <a:pt x="972" y="366"/>
                    <a:pt x="922" y="228"/>
                  </a:cubicBezTo>
                  <a:cubicBezTo>
                    <a:pt x="846" y="89"/>
                    <a:pt x="644" y="26"/>
                    <a:pt x="505" y="63"/>
                  </a:cubicBezTo>
                  <a:cubicBezTo>
                    <a:pt x="467" y="63"/>
                    <a:pt x="442" y="89"/>
                    <a:pt x="442" y="114"/>
                  </a:cubicBezTo>
                  <a:cubicBezTo>
                    <a:pt x="341" y="38"/>
                    <a:pt x="227" y="0"/>
                    <a:pt x="101" y="26"/>
                  </a:cubicBezTo>
                  <a:cubicBezTo>
                    <a:pt x="0" y="63"/>
                    <a:pt x="38" y="190"/>
                    <a:pt x="139" y="2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2773300" y="4509400"/>
              <a:ext cx="22125" cy="21175"/>
            </a:xfrm>
            <a:custGeom>
              <a:avLst/>
              <a:gdLst/>
              <a:ahLst/>
              <a:cxnLst/>
              <a:rect l="l" t="t" r="r" b="b"/>
              <a:pathLst>
                <a:path w="885" h="847" extrusionOk="0">
                  <a:moveTo>
                    <a:pt x="203" y="266"/>
                  </a:moveTo>
                  <a:cubicBezTo>
                    <a:pt x="203" y="241"/>
                    <a:pt x="266" y="241"/>
                    <a:pt x="266" y="266"/>
                  </a:cubicBezTo>
                  <a:cubicBezTo>
                    <a:pt x="279" y="291"/>
                    <a:pt x="291" y="316"/>
                    <a:pt x="291" y="342"/>
                  </a:cubicBezTo>
                  <a:cubicBezTo>
                    <a:pt x="266" y="367"/>
                    <a:pt x="253" y="379"/>
                    <a:pt x="241" y="405"/>
                  </a:cubicBezTo>
                  <a:cubicBezTo>
                    <a:pt x="241" y="443"/>
                    <a:pt x="241" y="468"/>
                    <a:pt x="266" y="468"/>
                  </a:cubicBezTo>
                  <a:cubicBezTo>
                    <a:pt x="279" y="480"/>
                    <a:pt x="279" y="480"/>
                    <a:pt x="279" y="480"/>
                  </a:cubicBezTo>
                  <a:cubicBezTo>
                    <a:pt x="279" y="493"/>
                    <a:pt x="279" y="493"/>
                    <a:pt x="266" y="506"/>
                  </a:cubicBezTo>
                  <a:cubicBezTo>
                    <a:pt x="266" y="544"/>
                    <a:pt x="304" y="569"/>
                    <a:pt x="367" y="544"/>
                  </a:cubicBezTo>
                  <a:cubicBezTo>
                    <a:pt x="380" y="531"/>
                    <a:pt x="392" y="506"/>
                    <a:pt x="405" y="493"/>
                  </a:cubicBezTo>
                  <a:cubicBezTo>
                    <a:pt x="468" y="493"/>
                    <a:pt x="544" y="468"/>
                    <a:pt x="607" y="506"/>
                  </a:cubicBezTo>
                  <a:cubicBezTo>
                    <a:pt x="683" y="569"/>
                    <a:pt x="607" y="683"/>
                    <a:pt x="582" y="746"/>
                  </a:cubicBezTo>
                  <a:cubicBezTo>
                    <a:pt x="544" y="784"/>
                    <a:pt x="607" y="847"/>
                    <a:pt x="645" y="809"/>
                  </a:cubicBezTo>
                  <a:cubicBezTo>
                    <a:pt x="784" y="708"/>
                    <a:pt x="885" y="506"/>
                    <a:pt x="746" y="367"/>
                  </a:cubicBezTo>
                  <a:cubicBezTo>
                    <a:pt x="670" y="316"/>
                    <a:pt x="569" y="291"/>
                    <a:pt x="468" y="291"/>
                  </a:cubicBezTo>
                  <a:cubicBezTo>
                    <a:pt x="468" y="253"/>
                    <a:pt x="455" y="203"/>
                    <a:pt x="443" y="165"/>
                  </a:cubicBezTo>
                  <a:cubicBezTo>
                    <a:pt x="367" y="26"/>
                    <a:pt x="140" y="1"/>
                    <a:pt x="39" y="102"/>
                  </a:cubicBezTo>
                  <a:cubicBezTo>
                    <a:pt x="1" y="140"/>
                    <a:pt x="39" y="203"/>
                    <a:pt x="64" y="241"/>
                  </a:cubicBezTo>
                  <a:cubicBezTo>
                    <a:pt x="102" y="266"/>
                    <a:pt x="140" y="266"/>
                    <a:pt x="203" y="26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2812125" y="4534025"/>
              <a:ext cx="28125" cy="28750"/>
            </a:xfrm>
            <a:custGeom>
              <a:avLst/>
              <a:gdLst/>
              <a:ahLst/>
              <a:cxnLst/>
              <a:rect l="l" t="t" r="r" b="b"/>
              <a:pathLst>
                <a:path w="1125" h="1150" extrusionOk="0">
                  <a:moveTo>
                    <a:pt x="860" y="632"/>
                  </a:moveTo>
                  <a:cubicBezTo>
                    <a:pt x="1011" y="518"/>
                    <a:pt x="1036" y="354"/>
                    <a:pt x="923" y="203"/>
                  </a:cubicBezTo>
                  <a:cubicBezTo>
                    <a:pt x="784" y="1"/>
                    <a:pt x="519" y="64"/>
                    <a:pt x="380" y="240"/>
                  </a:cubicBezTo>
                  <a:cubicBezTo>
                    <a:pt x="317" y="304"/>
                    <a:pt x="418" y="405"/>
                    <a:pt x="519" y="367"/>
                  </a:cubicBezTo>
                  <a:cubicBezTo>
                    <a:pt x="582" y="341"/>
                    <a:pt x="721" y="203"/>
                    <a:pt x="784" y="341"/>
                  </a:cubicBezTo>
                  <a:cubicBezTo>
                    <a:pt x="860" y="405"/>
                    <a:pt x="822" y="531"/>
                    <a:pt x="759" y="607"/>
                  </a:cubicBezTo>
                  <a:cubicBezTo>
                    <a:pt x="695" y="594"/>
                    <a:pt x="645" y="594"/>
                    <a:pt x="582" y="607"/>
                  </a:cubicBezTo>
                  <a:cubicBezTo>
                    <a:pt x="582" y="607"/>
                    <a:pt x="582" y="607"/>
                    <a:pt x="582" y="607"/>
                  </a:cubicBezTo>
                  <a:cubicBezTo>
                    <a:pt x="557" y="531"/>
                    <a:pt x="519" y="468"/>
                    <a:pt x="443" y="442"/>
                  </a:cubicBezTo>
                  <a:cubicBezTo>
                    <a:pt x="279" y="367"/>
                    <a:pt x="115" y="468"/>
                    <a:pt x="39" y="607"/>
                  </a:cubicBezTo>
                  <a:cubicBezTo>
                    <a:pt x="1" y="607"/>
                    <a:pt x="1" y="670"/>
                    <a:pt x="39" y="670"/>
                  </a:cubicBezTo>
                  <a:lnTo>
                    <a:pt x="39" y="708"/>
                  </a:lnTo>
                  <a:cubicBezTo>
                    <a:pt x="39" y="746"/>
                    <a:pt x="77" y="746"/>
                    <a:pt x="115" y="746"/>
                  </a:cubicBezTo>
                  <a:cubicBezTo>
                    <a:pt x="216" y="746"/>
                    <a:pt x="241" y="569"/>
                    <a:pt x="342" y="569"/>
                  </a:cubicBezTo>
                  <a:cubicBezTo>
                    <a:pt x="405" y="594"/>
                    <a:pt x="455" y="645"/>
                    <a:pt x="481" y="695"/>
                  </a:cubicBezTo>
                  <a:cubicBezTo>
                    <a:pt x="493" y="708"/>
                    <a:pt x="493" y="720"/>
                    <a:pt x="493" y="720"/>
                  </a:cubicBezTo>
                  <a:cubicBezTo>
                    <a:pt x="506" y="758"/>
                    <a:pt x="519" y="783"/>
                    <a:pt x="519" y="809"/>
                  </a:cubicBezTo>
                  <a:cubicBezTo>
                    <a:pt x="519" y="884"/>
                    <a:pt x="582" y="884"/>
                    <a:pt x="582" y="847"/>
                  </a:cubicBezTo>
                  <a:cubicBezTo>
                    <a:pt x="594" y="821"/>
                    <a:pt x="594" y="796"/>
                    <a:pt x="594" y="771"/>
                  </a:cubicBezTo>
                  <a:cubicBezTo>
                    <a:pt x="594" y="783"/>
                    <a:pt x="607" y="783"/>
                    <a:pt x="620" y="783"/>
                  </a:cubicBezTo>
                  <a:cubicBezTo>
                    <a:pt x="784" y="746"/>
                    <a:pt x="1024" y="847"/>
                    <a:pt x="885" y="1086"/>
                  </a:cubicBezTo>
                  <a:cubicBezTo>
                    <a:pt x="860" y="1112"/>
                    <a:pt x="923" y="1150"/>
                    <a:pt x="961" y="1112"/>
                  </a:cubicBezTo>
                  <a:cubicBezTo>
                    <a:pt x="1062" y="1011"/>
                    <a:pt x="1125" y="847"/>
                    <a:pt x="986" y="708"/>
                  </a:cubicBezTo>
                  <a:cubicBezTo>
                    <a:pt x="961" y="670"/>
                    <a:pt x="910" y="645"/>
                    <a:pt x="860" y="6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2596850" y="4634725"/>
              <a:ext cx="34750" cy="62850"/>
            </a:xfrm>
            <a:custGeom>
              <a:avLst/>
              <a:gdLst/>
              <a:ahLst/>
              <a:cxnLst/>
              <a:rect l="l" t="t" r="r" b="b"/>
              <a:pathLst>
                <a:path w="1390" h="2514" extrusionOk="0">
                  <a:moveTo>
                    <a:pt x="1048" y="1364"/>
                  </a:moveTo>
                  <a:cubicBezTo>
                    <a:pt x="1048" y="1263"/>
                    <a:pt x="1023" y="1124"/>
                    <a:pt x="947" y="1023"/>
                  </a:cubicBezTo>
                  <a:cubicBezTo>
                    <a:pt x="909" y="973"/>
                    <a:pt x="872" y="935"/>
                    <a:pt x="821" y="910"/>
                  </a:cubicBezTo>
                  <a:cubicBezTo>
                    <a:pt x="859" y="910"/>
                    <a:pt x="884" y="897"/>
                    <a:pt x="922" y="884"/>
                  </a:cubicBezTo>
                  <a:cubicBezTo>
                    <a:pt x="1187" y="821"/>
                    <a:pt x="1389" y="581"/>
                    <a:pt x="1250" y="316"/>
                  </a:cubicBezTo>
                  <a:cubicBezTo>
                    <a:pt x="1225" y="215"/>
                    <a:pt x="1124" y="114"/>
                    <a:pt x="985" y="38"/>
                  </a:cubicBezTo>
                  <a:cubicBezTo>
                    <a:pt x="846" y="1"/>
                    <a:pt x="745" y="38"/>
                    <a:pt x="606" y="76"/>
                  </a:cubicBezTo>
                  <a:cubicBezTo>
                    <a:pt x="543" y="76"/>
                    <a:pt x="581" y="139"/>
                    <a:pt x="606" y="139"/>
                  </a:cubicBezTo>
                  <a:cubicBezTo>
                    <a:pt x="745" y="114"/>
                    <a:pt x="922" y="215"/>
                    <a:pt x="1023" y="316"/>
                  </a:cubicBezTo>
                  <a:cubicBezTo>
                    <a:pt x="1086" y="379"/>
                    <a:pt x="1124" y="480"/>
                    <a:pt x="1086" y="544"/>
                  </a:cubicBezTo>
                  <a:cubicBezTo>
                    <a:pt x="1048" y="619"/>
                    <a:pt x="985" y="657"/>
                    <a:pt x="947" y="657"/>
                  </a:cubicBezTo>
                  <a:cubicBezTo>
                    <a:pt x="846" y="682"/>
                    <a:pt x="745" y="657"/>
                    <a:pt x="682" y="720"/>
                  </a:cubicBezTo>
                  <a:cubicBezTo>
                    <a:pt x="632" y="746"/>
                    <a:pt x="619" y="809"/>
                    <a:pt x="644" y="859"/>
                  </a:cubicBezTo>
                  <a:cubicBezTo>
                    <a:pt x="644" y="859"/>
                    <a:pt x="644" y="872"/>
                    <a:pt x="644" y="884"/>
                  </a:cubicBezTo>
                  <a:cubicBezTo>
                    <a:pt x="720" y="922"/>
                    <a:pt x="745" y="1061"/>
                    <a:pt x="783" y="1124"/>
                  </a:cubicBezTo>
                  <a:cubicBezTo>
                    <a:pt x="821" y="1188"/>
                    <a:pt x="846" y="1263"/>
                    <a:pt x="821" y="1326"/>
                  </a:cubicBezTo>
                  <a:cubicBezTo>
                    <a:pt x="783" y="1503"/>
                    <a:pt x="606" y="1503"/>
                    <a:pt x="480" y="1503"/>
                  </a:cubicBezTo>
                  <a:cubicBezTo>
                    <a:pt x="341" y="1465"/>
                    <a:pt x="341" y="1705"/>
                    <a:pt x="480" y="1705"/>
                  </a:cubicBezTo>
                  <a:cubicBezTo>
                    <a:pt x="480" y="1705"/>
                    <a:pt x="493" y="1705"/>
                    <a:pt x="505" y="1705"/>
                  </a:cubicBezTo>
                  <a:cubicBezTo>
                    <a:pt x="480" y="1730"/>
                    <a:pt x="455" y="1756"/>
                    <a:pt x="480" y="1768"/>
                  </a:cubicBezTo>
                  <a:cubicBezTo>
                    <a:pt x="543" y="1907"/>
                    <a:pt x="505" y="2046"/>
                    <a:pt x="404" y="2109"/>
                  </a:cubicBezTo>
                  <a:cubicBezTo>
                    <a:pt x="303" y="2210"/>
                    <a:pt x="202" y="2172"/>
                    <a:pt x="101" y="2210"/>
                  </a:cubicBezTo>
                  <a:cubicBezTo>
                    <a:pt x="0" y="2248"/>
                    <a:pt x="38" y="2349"/>
                    <a:pt x="63" y="2412"/>
                  </a:cubicBezTo>
                  <a:cubicBezTo>
                    <a:pt x="240" y="2513"/>
                    <a:pt x="505" y="2387"/>
                    <a:pt x="606" y="2248"/>
                  </a:cubicBezTo>
                  <a:cubicBezTo>
                    <a:pt x="745" y="2046"/>
                    <a:pt x="720" y="1882"/>
                    <a:pt x="594" y="1718"/>
                  </a:cubicBezTo>
                  <a:cubicBezTo>
                    <a:pt x="796" y="1718"/>
                    <a:pt x="1023" y="1592"/>
                    <a:pt x="1048" y="136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2620525" y="4649250"/>
              <a:ext cx="18025" cy="40750"/>
            </a:xfrm>
            <a:custGeom>
              <a:avLst/>
              <a:gdLst/>
              <a:ahLst/>
              <a:cxnLst/>
              <a:rect l="l" t="t" r="r" b="b"/>
              <a:pathLst>
                <a:path w="721" h="1630" extrusionOk="0">
                  <a:moveTo>
                    <a:pt x="417" y="0"/>
                  </a:moveTo>
                  <a:cubicBezTo>
                    <a:pt x="341" y="0"/>
                    <a:pt x="316" y="76"/>
                    <a:pt x="341" y="101"/>
                  </a:cubicBezTo>
                  <a:cubicBezTo>
                    <a:pt x="417" y="202"/>
                    <a:pt x="518" y="341"/>
                    <a:pt x="417" y="442"/>
                  </a:cubicBezTo>
                  <a:cubicBezTo>
                    <a:pt x="379" y="505"/>
                    <a:pt x="341" y="543"/>
                    <a:pt x="278" y="543"/>
                  </a:cubicBezTo>
                  <a:cubicBezTo>
                    <a:pt x="202" y="581"/>
                    <a:pt x="177" y="581"/>
                    <a:pt x="101" y="644"/>
                  </a:cubicBezTo>
                  <a:lnTo>
                    <a:pt x="101" y="720"/>
                  </a:lnTo>
                  <a:lnTo>
                    <a:pt x="139" y="745"/>
                  </a:lnTo>
                  <a:cubicBezTo>
                    <a:pt x="139" y="783"/>
                    <a:pt x="177" y="821"/>
                    <a:pt x="240" y="821"/>
                  </a:cubicBezTo>
                  <a:cubicBezTo>
                    <a:pt x="265" y="809"/>
                    <a:pt x="278" y="809"/>
                    <a:pt x="303" y="796"/>
                  </a:cubicBezTo>
                  <a:cubicBezTo>
                    <a:pt x="303" y="809"/>
                    <a:pt x="303" y="809"/>
                    <a:pt x="316" y="821"/>
                  </a:cubicBezTo>
                  <a:cubicBezTo>
                    <a:pt x="341" y="922"/>
                    <a:pt x="379" y="1124"/>
                    <a:pt x="316" y="1225"/>
                  </a:cubicBezTo>
                  <a:cubicBezTo>
                    <a:pt x="240" y="1326"/>
                    <a:pt x="101" y="1263"/>
                    <a:pt x="38" y="1364"/>
                  </a:cubicBezTo>
                  <a:cubicBezTo>
                    <a:pt x="0" y="1364"/>
                    <a:pt x="0" y="1389"/>
                    <a:pt x="0" y="1427"/>
                  </a:cubicBezTo>
                  <a:cubicBezTo>
                    <a:pt x="101" y="1629"/>
                    <a:pt x="417" y="1465"/>
                    <a:pt x="480" y="1326"/>
                  </a:cubicBezTo>
                  <a:cubicBezTo>
                    <a:pt x="581" y="1124"/>
                    <a:pt x="518" y="935"/>
                    <a:pt x="392" y="771"/>
                  </a:cubicBezTo>
                  <a:cubicBezTo>
                    <a:pt x="543" y="708"/>
                    <a:pt x="657" y="594"/>
                    <a:pt x="682" y="442"/>
                  </a:cubicBezTo>
                  <a:cubicBezTo>
                    <a:pt x="720" y="240"/>
                    <a:pt x="619" y="76"/>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2594325" y="4573800"/>
              <a:ext cx="14550" cy="39175"/>
            </a:xfrm>
            <a:custGeom>
              <a:avLst/>
              <a:gdLst/>
              <a:ahLst/>
              <a:cxnLst/>
              <a:rect l="l" t="t" r="r" b="b"/>
              <a:pathLst>
                <a:path w="582" h="1567" extrusionOk="0">
                  <a:moveTo>
                    <a:pt x="278" y="1528"/>
                  </a:moveTo>
                  <a:cubicBezTo>
                    <a:pt x="404" y="1427"/>
                    <a:pt x="505" y="1251"/>
                    <a:pt x="505" y="1086"/>
                  </a:cubicBezTo>
                  <a:cubicBezTo>
                    <a:pt x="480" y="985"/>
                    <a:pt x="404" y="897"/>
                    <a:pt x="316" y="834"/>
                  </a:cubicBezTo>
                  <a:cubicBezTo>
                    <a:pt x="455" y="746"/>
                    <a:pt x="581" y="581"/>
                    <a:pt x="581" y="405"/>
                  </a:cubicBezTo>
                  <a:cubicBezTo>
                    <a:pt x="581" y="203"/>
                    <a:pt x="442" y="64"/>
                    <a:pt x="240" y="38"/>
                  </a:cubicBezTo>
                  <a:cubicBezTo>
                    <a:pt x="164" y="1"/>
                    <a:pt x="139" y="102"/>
                    <a:pt x="202" y="139"/>
                  </a:cubicBezTo>
                  <a:cubicBezTo>
                    <a:pt x="404" y="240"/>
                    <a:pt x="404" y="506"/>
                    <a:pt x="240" y="607"/>
                  </a:cubicBezTo>
                  <a:cubicBezTo>
                    <a:pt x="139" y="645"/>
                    <a:pt x="0" y="682"/>
                    <a:pt x="0" y="783"/>
                  </a:cubicBezTo>
                  <a:cubicBezTo>
                    <a:pt x="0" y="859"/>
                    <a:pt x="89" y="872"/>
                    <a:pt x="164" y="884"/>
                  </a:cubicBezTo>
                  <a:cubicBezTo>
                    <a:pt x="164" y="884"/>
                    <a:pt x="164" y="884"/>
                    <a:pt x="164" y="884"/>
                  </a:cubicBezTo>
                  <a:cubicBezTo>
                    <a:pt x="202" y="948"/>
                    <a:pt x="278" y="1023"/>
                    <a:pt x="278" y="1086"/>
                  </a:cubicBezTo>
                  <a:cubicBezTo>
                    <a:pt x="278" y="1150"/>
                    <a:pt x="240" y="1225"/>
                    <a:pt x="164" y="1289"/>
                  </a:cubicBezTo>
                  <a:cubicBezTo>
                    <a:pt x="139" y="1326"/>
                    <a:pt x="38" y="1390"/>
                    <a:pt x="63" y="1491"/>
                  </a:cubicBezTo>
                  <a:cubicBezTo>
                    <a:pt x="101" y="1566"/>
                    <a:pt x="202" y="1566"/>
                    <a:pt x="278" y="152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2549500" y="4689025"/>
              <a:ext cx="17700" cy="21500"/>
            </a:xfrm>
            <a:custGeom>
              <a:avLst/>
              <a:gdLst/>
              <a:ahLst/>
              <a:cxnLst/>
              <a:rect l="l" t="t" r="r" b="b"/>
              <a:pathLst>
                <a:path w="708" h="860" extrusionOk="0">
                  <a:moveTo>
                    <a:pt x="442" y="101"/>
                  </a:moveTo>
                  <a:cubicBezTo>
                    <a:pt x="568" y="278"/>
                    <a:pt x="366" y="518"/>
                    <a:pt x="202" y="581"/>
                  </a:cubicBezTo>
                  <a:cubicBezTo>
                    <a:pt x="126" y="619"/>
                    <a:pt x="25" y="682"/>
                    <a:pt x="0" y="745"/>
                  </a:cubicBezTo>
                  <a:cubicBezTo>
                    <a:pt x="0" y="859"/>
                    <a:pt x="101" y="859"/>
                    <a:pt x="164" y="859"/>
                  </a:cubicBezTo>
                  <a:cubicBezTo>
                    <a:pt x="341" y="859"/>
                    <a:pt x="568" y="644"/>
                    <a:pt x="644" y="480"/>
                  </a:cubicBezTo>
                  <a:cubicBezTo>
                    <a:pt x="707" y="316"/>
                    <a:pt x="644" y="177"/>
                    <a:pt x="505" y="38"/>
                  </a:cubicBezTo>
                  <a:cubicBezTo>
                    <a:pt x="467" y="0"/>
                    <a:pt x="404" y="38"/>
                    <a:pt x="442" y="1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13"/>
          <p:cNvGrpSpPr/>
          <p:nvPr/>
        </p:nvGrpSpPr>
        <p:grpSpPr>
          <a:xfrm>
            <a:off x="-228084" y="3078536"/>
            <a:ext cx="1195397" cy="2251392"/>
            <a:chOff x="1677575" y="1475750"/>
            <a:chExt cx="894825" cy="1685300"/>
          </a:xfrm>
        </p:grpSpPr>
        <p:sp>
          <p:nvSpPr>
            <p:cNvPr id="986" name="Google Shape;986;p13"/>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3"/>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3"/>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3"/>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3"/>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3"/>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3"/>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3"/>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3"/>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3"/>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3"/>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3"/>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3"/>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3"/>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3"/>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8" name="Google Shape;1028;p13"/>
          <p:cNvGrpSpPr/>
          <p:nvPr/>
        </p:nvGrpSpPr>
        <p:grpSpPr>
          <a:xfrm rot="10800000">
            <a:off x="8173466" y="-136239"/>
            <a:ext cx="1195397" cy="2251392"/>
            <a:chOff x="1677575" y="1475750"/>
            <a:chExt cx="894825" cy="1685300"/>
          </a:xfrm>
        </p:grpSpPr>
        <p:sp>
          <p:nvSpPr>
            <p:cNvPr id="1029" name="Google Shape;1029;p13"/>
            <p:cNvSpPr/>
            <p:nvPr/>
          </p:nvSpPr>
          <p:spPr>
            <a:xfrm>
              <a:off x="2078575" y="1475750"/>
              <a:ext cx="190950" cy="414475"/>
            </a:xfrm>
            <a:custGeom>
              <a:avLst/>
              <a:gdLst/>
              <a:ahLst/>
              <a:cxnLst/>
              <a:rect l="l" t="t" r="r" b="b"/>
              <a:pathLst>
                <a:path w="7638" h="16579" extrusionOk="0">
                  <a:moveTo>
                    <a:pt x="4668" y="447"/>
                  </a:moveTo>
                  <a:cubicBezTo>
                    <a:pt x="5488" y="447"/>
                    <a:pt x="6418" y="761"/>
                    <a:pt x="6852" y="1251"/>
                  </a:cubicBezTo>
                  <a:cubicBezTo>
                    <a:pt x="7084" y="1519"/>
                    <a:pt x="7156" y="1787"/>
                    <a:pt x="7049" y="2054"/>
                  </a:cubicBezTo>
                  <a:cubicBezTo>
                    <a:pt x="6745" y="2911"/>
                    <a:pt x="5211" y="7568"/>
                    <a:pt x="5407" y="9156"/>
                  </a:cubicBezTo>
                  <a:cubicBezTo>
                    <a:pt x="5586" y="10690"/>
                    <a:pt x="4997" y="15454"/>
                    <a:pt x="4479" y="16114"/>
                  </a:cubicBezTo>
                  <a:cubicBezTo>
                    <a:pt x="2856" y="15936"/>
                    <a:pt x="1018" y="15597"/>
                    <a:pt x="822" y="15347"/>
                  </a:cubicBezTo>
                  <a:cubicBezTo>
                    <a:pt x="625" y="14883"/>
                    <a:pt x="1732" y="10226"/>
                    <a:pt x="2517" y="8246"/>
                  </a:cubicBezTo>
                  <a:cubicBezTo>
                    <a:pt x="3230" y="6444"/>
                    <a:pt x="3230" y="1680"/>
                    <a:pt x="3230" y="1234"/>
                  </a:cubicBezTo>
                  <a:cubicBezTo>
                    <a:pt x="3320" y="877"/>
                    <a:pt x="3587" y="645"/>
                    <a:pt x="4033" y="520"/>
                  </a:cubicBezTo>
                  <a:cubicBezTo>
                    <a:pt x="4229" y="470"/>
                    <a:pt x="4444" y="447"/>
                    <a:pt x="4668" y="447"/>
                  </a:cubicBezTo>
                  <a:close/>
                  <a:moveTo>
                    <a:pt x="4674" y="0"/>
                  </a:moveTo>
                  <a:cubicBezTo>
                    <a:pt x="4412" y="0"/>
                    <a:pt x="4159" y="30"/>
                    <a:pt x="3926" y="92"/>
                  </a:cubicBezTo>
                  <a:cubicBezTo>
                    <a:pt x="3302" y="252"/>
                    <a:pt x="2909" y="627"/>
                    <a:pt x="2802" y="1162"/>
                  </a:cubicBezTo>
                  <a:cubicBezTo>
                    <a:pt x="2784" y="1180"/>
                    <a:pt x="2784" y="1198"/>
                    <a:pt x="2784" y="1216"/>
                  </a:cubicBezTo>
                  <a:cubicBezTo>
                    <a:pt x="2784" y="1251"/>
                    <a:pt x="2802" y="6319"/>
                    <a:pt x="2106" y="8085"/>
                  </a:cubicBezTo>
                  <a:cubicBezTo>
                    <a:pt x="1517" y="9513"/>
                    <a:pt x="1" y="14919"/>
                    <a:pt x="447" y="15597"/>
                  </a:cubicBezTo>
                  <a:cubicBezTo>
                    <a:pt x="786" y="16114"/>
                    <a:pt x="3427" y="16453"/>
                    <a:pt x="4533" y="16578"/>
                  </a:cubicBezTo>
                  <a:lnTo>
                    <a:pt x="4568" y="16578"/>
                  </a:lnTo>
                  <a:cubicBezTo>
                    <a:pt x="4604" y="16578"/>
                    <a:pt x="4658" y="16560"/>
                    <a:pt x="4693" y="16525"/>
                  </a:cubicBezTo>
                  <a:cubicBezTo>
                    <a:pt x="5514" y="15936"/>
                    <a:pt x="6014" y="10512"/>
                    <a:pt x="5853" y="9102"/>
                  </a:cubicBezTo>
                  <a:cubicBezTo>
                    <a:pt x="5675" y="7728"/>
                    <a:pt x="6995" y="3517"/>
                    <a:pt x="7459" y="2215"/>
                  </a:cubicBezTo>
                  <a:cubicBezTo>
                    <a:pt x="7637" y="1787"/>
                    <a:pt x="7530" y="1341"/>
                    <a:pt x="7191" y="966"/>
                  </a:cubicBezTo>
                  <a:cubicBezTo>
                    <a:pt x="6661" y="379"/>
                    <a:pt x="5616" y="0"/>
                    <a:pt x="4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2006325" y="1898775"/>
              <a:ext cx="191375" cy="414325"/>
            </a:xfrm>
            <a:custGeom>
              <a:avLst/>
              <a:gdLst/>
              <a:ahLst/>
              <a:cxnLst/>
              <a:rect l="l" t="t" r="r" b="b"/>
              <a:pathLst>
                <a:path w="7655" h="16573" extrusionOk="0">
                  <a:moveTo>
                    <a:pt x="4642" y="449"/>
                  </a:moveTo>
                  <a:cubicBezTo>
                    <a:pt x="5440" y="449"/>
                    <a:pt x="6378" y="761"/>
                    <a:pt x="6834" y="1245"/>
                  </a:cubicBezTo>
                  <a:cubicBezTo>
                    <a:pt x="7102" y="1531"/>
                    <a:pt x="7173" y="1816"/>
                    <a:pt x="7066" y="2120"/>
                  </a:cubicBezTo>
                  <a:cubicBezTo>
                    <a:pt x="6673" y="3083"/>
                    <a:pt x="5192" y="7579"/>
                    <a:pt x="5407" y="9167"/>
                  </a:cubicBezTo>
                  <a:cubicBezTo>
                    <a:pt x="5621" y="10559"/>
                    <a:pt x="5032" y="15430"/>
                    <a:pt x="4479" y="16126"/>
                  </a:cubicBezTo>
                  <a:cubicBezTo>
                    <a:pt x="2873" y="15930"/>
                    <a:pt x="1071" y="15573"/>
                    <a:pt x="803" y="15341"/>
                  </a:cubicBezTo>
                  <a:cubicBezTo>
                    <a:pt x="625" y="14806"/>
                    <a:pt x="1713" y="10202"/>
                    <a:pt x="2498" y="8257"/>
                  </a:cubicBezTo>
                  <a:cubicBezTo>
                    <a:pt x="3283" y="6420"/>
                    <a:pt x="3283" y="1620"/>
                    <a:pt x="3283" y="1192"/>
                  </a:cubicBezTo>
                  <a:cubicBezTo>
                    <a:pt x="3355" y="871"/>
                    <a:pt x="3587" y="656"/>
                    <a:pt x="3997" y="532"/>
                  </a:cubicBezTo>
                  <a:cubicBezTo>
                    <a:pt x="4190" y="475"/>
                    <a:pt x="4410" y="449"/>
                    <a:pt x="4642" y="449"/>
                  </a:cubicBezTo>
                  <a:close/>
                  <a:moveTo>
                    <a:pt x="4653" y="0"/>
                  </a:moveTo>
                  <a:cubicBezTo>
                    <a:pt x="4377" y="0"/>
                    <a:pt x="4111" y="33"/>
                    <a:pt x="3872" y="103"/>
                  </a:cubicBezTo>
                  <a:cubicBezTo>
                    <a:pt x="3301" y="264"/>
                    <a:pt x="2944" y="639"/>
                    <a:pt x="2837" y="1138"/>
                  </a:cubicBezTo>
                  <a:cubicBezTo>
                    <a:pt x="2837" y="1156"/>
                    <a:pt x="2837" y="1156"/>
                    <a:pt x="2837" y="1174"/>
                  </a:cubicBezTo>
                  <a:cubicBezTo>
                    <a:pt x="2837" y="1227"/>
                    <a:pt x="2855" y="6277"/>
                    <a:pt x="2088" y="8079"/>
                  </a:cubicBezTo>
                  <a:cubicBezTo>
                    <a:pt x="1517" y="9524"/>
                    <a:pt x="0" y="14931"/>
                    <a:pt x="446" y="15609"/>
                  </a:cubicBezTo>
                  <a:cubicBezTo>
                    <a:pt x="857" y="16108"/>
                    <a:pt x="3676" y="16465"/>
                    <a:pt x="4532" y="16572"/>
                  </a:cubicBezTo>
                  <a:lnTo>
                    <a:pt x="4550" y="16572"/>
                  </a:lnTo>
                  <a:cubicBezTo>
                    <a:pt x="4604" y="16572"/>
                    <a:pt x="4639" y="16554"/>
                    <a:pt x="4675" y="16536"/>
                  </a:cubicBezTo>
                  <a:cubicBezTo>
                    <a:pt x="5496" y="15948"/>
                    <a:pt x="6049" y="10488"/>
                    <a:pt x="5853" y="9114"/>
                  </a:cubicBezTo>
                  <a:cubicBezTo>
                    <a:pt x="5674" y="7722"/>
                    <a:pt x="7030" y="3404"/>
                    <a:pt x="7494" y="2280"/>
                  </a:cubicBezTo>
                  <a:cubicBezTo>
                    <a:pt x="7655" y="1816"/>
                    <a:pt x="7530" y="1334"/>
                    <a:pt x="7155" y="942"/>
                  </a:cubicBezTo>
                  <a:cubicBezTo>
                    <a:pt x="6606" y="366"/>
                    <a:pt x="5572" y="0"/>
                    <a:pt x="4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1938975" y="2326950"/>
              <a:ext cx="188250" cy="411250"/>
            </a:xfrm>
            <a:custGeom>
              <a:avLst/>
              <a:gdLst/>
              <a:ahLst/>
              <a:cxnLst/>
              <a:rect l="l" t="t" r="r" b="b"/>
              <a:pathLst>
                <a:path w="7530" h="16450" extrusionOk="0">
                  <a:moveTo>
                    <a:pt x="4728" y="449"/>
                  </a:moveTo>
                  <a:cubicBezTo>
                    <a:pt x="5366" y="449"/>
                    <a:pt x="6056" y="618"/>
                    <a:pt x="6513" y="926"/>
                  </a:cubicBezTo>
                  <a:cubicBezTo>
                    <a:pt x="6887" y="1176"/>
                    <a:pt x="7066" y="1497"/>
                    <a:pt x="7030" y="1854"/>
                  </a:cubicBezTo>
                  <a:cubicBezTo>
                    <a:pt x="6869" y="2264"/>
                    <a:pt x="5281" y="6761"/>
                    <a:pt x="5371" y="8705"/>
                  </a:cubicBezTo>
                  <a:cubicBezTo>
                    <a:pt x="5442" y="10811"/>
                    <a:pt x="5032" y="15575"/>
                    <a:pt x="4657" y="15950"/>
                  </a:cubicBezTo>
                  <a:cubicBezTo>
                    <a:pt x="4600" y="15984"/>
                    <a:pt x="4471" y="15999"/>
                    <a:pt x="4288" y="15999"/>
                  </a:cubicBezTo>
                  <a:cubicBezTo>
                    <a:pt x="3615" y="15999"/>
                    <a:pt x="2209" y="15788"/>
                    <a:pt x="946" y="15521"/>
                  </a:cubicBezTo>
                  <a:cubicBezTo>
                    <a:pt x="625" y="14701"/>
                    <a:pt x="1659" y="9972"/>
                    <a:pt x="2355" y="8598"/>
                  </a:cubicBezTo>
                  <a:cubicBezTo>
                    <a:pt x="3069" y="7189"/>
                    <a:pt x="3158" y="2550"/>
                    <a:pt x="3140" y="1372"/>
                  </a:cubicBezTo>
                  <a:cubicBezTo>
                    <a:pt x="3122" y="1087"/>
                    <a:pt x="3283" y="855"/>
                    <a:pt x="3586" y="694"/>
                  </a:cubicBezTo>
                  <a:cubicBezTo>
                    <a:pt x="3883" y="528"/>
                    <a:pt x="4294" y="449"/>
                    <a:pt x="4728" y="449"/>
                  </a:cubicBezTo>
                  <a:close/>
                  <a:moveTo>
                    <a:pt x="4762" y="1"/>
                  </a:moveTo>
                  <a:cubicBezTo>
                    <a:pt x="4244" y="1"/>
                    <a:pt x="3747" y="99"/>
                    <a:pt x="3372" y="302"/>
                  </a:cubicBezTo>
                  <a:cubicBezTo>
                    <a:pt x="2926" y="551"/>
                    <a:pt x="2676" y="926"/>
                    <a:pt x="2694" y="1372"/>
                  </a:cubicBezTo>
                  <a:cubicBezTo>
                    <a:pt x="2712" y="2460"/>
                    <a:pt x="2623" y="7082"/>
                    <a:pt x="1963" y="8402"/>
                  </a:cubicBezTo>
                  <a:cubicBezTo>
                    <a:pt x="1338" y="9633"/>
                    <a:pt x="0" y="14986"/>
                    <a:pt x="607" y="15860"/>
                  </a:cubicBezTo>
                  <a:cubicBezTo>
                    <a:pt x="642" y="15896"/>
                    <a:pt x="696" y="15932"/>
                    <a:pt x="749" y="15950"/>
                  </a:cubicBezTo>
                  <a:cubicBezTo>
                    <a:pt x="1392" y="16074"/>
                    <a:pt x="3194" y="16449"/>
                    <a:pt x="4229" y="16449"/>
                  </a:cubicBezTo>
                  <a:cubicBezTo>
                    <a:pt x="4550" y="16449"/>
                    <a:pt x="4782" y="16413"/>
                    <a:pt x="4907" y="16324"/>
                  </a:cubicBezTo>
                  <a:cubicBezTo>
                    <a:pt x="5585" y="15878"/>
                    <a:pt x="5870" y="10115"/>
                    <a:pt x="5817" y="8688"/>
                  </a:cubicBezTo>
                  <a:cubicBezTo>
                    <a:pt x="5745" y="6761"/>
                    <a:pt x="7440" y="2032"/>
                    <a:pt x="7458" y="1979"/>
                  </a:cubicBezTo>
                  <a:cubicBezTo>
                    <a:pt x="7458" y="1961"/>
                    <a:pt x="7458" y="1943"/>
                    <a:pt x="7458" y="1925"/>
                  </a:cubicBezTo>
                  <a:cubicBezTo>
                    <a:pt x="7530" y="1390"/>
                    <a:pt x="7280" y="908"/>
                    <a:pt x="6762" y="551"/>
                  </a:cubicBezTo>
                  <a:cubicBezTo>
                    <a:pt x="6234" y="189"/>
                    <a:pt x="5478" y="1"/>
                    <a:pt x="4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3"/>
            <p:cNvSpPr/>
            <p:nvPr/>
          </p:nvSpPr>
          <p:spPr>
            <a:xfrm>
              <a:off x="1866700" y="2750075"/>
              <a:ext cx="188275" cy="410975"/>
            </a:xfrm>
            <a:custGeom>
              <a:avLst/>
              <a:gdLst/>
              <a:ahLst/>
              <a:cxnLst/>
              <a:rect l="l" t="t" r="r" b="b"/>
              <a:pathLst>
                <a:path w="7531" h="16439" extrusionOk="0">
                  <a:moveTo>
                    <a:pt x="4727" y="447"/>
                  </a:moveTo>
                  <a:cubicBezTo>
                    <a:pt x="5361" y="447"/>
                    <a:pt x="6041" y="609"/>
                    <a:pt x="6495" y="916"/>
                  </a:cubicBezTo>
                  <a:cubicBezTo>
                    <a:pt x="6888" y="1183"/>
                    <a:pt x="7048" y="1487"/>
                    <a:pt x="7013" y="1861"/>
                  </a:cubicBezTo>
                  <a:cubicBezTo>
                    <a:pt x="6870" y="2272"/>
                    <a:pt x="5335" y="6715"/>
                    <a:pt x="5425" y="8677"/>
                  </a:cubicBezTo>
                  <a:cubicBezTo>
                    <a:pt x="5496" y="10890"/>
                    <a:pt x="4996" y="15582"/>
                    <a:pt x="4640" y="15957"/>
                  </a:cubicBezTo>
                  <a:cubicBezTo>
                    <a:pt x="4586" y="15991"/>
                    <a:pt x="4460" y="16007"/>
                    <a:pt x="4278" y="16007"/>
                  </a:cubicBezTo>
                  <a:cubicBezTo>
                    <a:pt x="3609" y="16007"/>
                    <a:pt x="2191" y="15796"/>
                    <a:pt x="928" y="15529"/>
                  </a:cubicBezTo>
                  <a:cubicBezTo>
                    <a:pt x="625" y="14690"/>
                    <a:pt x="1696" y="9891"/>
                    <a:pt x="2409" y="8570"/>
                  </a:cubicBezTo>
                  <a:cubicBezTo>
                    <a:pt x="3069" y="7143"/>
                    <a:pt x="3194" y="2432"/>
                    <a:pt x="3123" y="1362"/>
                  </a:cubicBezTo>
                  <a:cubicBezTo>
                    <a:pt x="3123" y="1076"/>
                    <a:pt x="3266" y="862"/>
                    <a:pt x="3569" y="684"/>
                  </a:cubicBezTo>
                  <a:cubicBezTo>
                    <a:pt x="3875" y="524"/>
                    <a:pt x="4290" y="447"/>
                    <a:pt x="4727" y="447"/>
                  </a:cubicBezTo>
                  <a:close/>
                  <a:moveTo>
                    <a:pt x="4736" y="1"/>
                  </a:moveTo>
                  <a:cubicBezTo>
                    <a:pt x="4221" y="1"/>
                    <a:pt x="3727" y="101"/>
                    <a:pt x="3355" y="309"/>
                  </a:cubicBezTo>
                  <a:cubicBezTo>
                    <a:pt x="2909" y="541"/>
                    <a:pt x="2677" y="934"/>
                    <a:pt x="2677" y="1380"/>
                  </a:cubicBezTo>
                  <a:cubicBezTo>
                    <a:pt x="2766" y="2557"/>
                    <a:pt x="2588" y="7143"/>
                    <a:pt x="2017" y="8374"/>
                  </a:cubicBezTo>
                  <a:cubicBezTo>
                    <a:pt x="1321" y="9659"/>
                    <a:pt x="1" y="14994"/>
                    <a:pt x="607" y="15850"/>
                  </a:cubicBezTo>
                  <a:cubicBezTo>
                    <a:pt x="643" y="15904"/>
                    <a:pt x="679" y="15939"/>
                    <a:pt x="750" y="15939"/>
                  </a:cubicBezTo>
                  <a:cubicBezTo>
                    <a:pt x="1392" y="16082"/>
                    <a:pt x="3194" y="16439"/>
                    <a:pt x="4229" y="16439"/>
                  </a:cubicBezTo>
                  <a:cubicBezTo>
                    <a:pt x="4533" y="16439"/>
                    <a:pt x="4764" y="16403"/>
                    <a:pt x="4889" y="16332"/>
                  </a:cubicBezTo>
                  <a:cubicBezTo>
                    <a:pt x="5567" y="15886"/>
                    <a:pt x="5924" y="10283"/>
                    <a:pt x="5853" y="8660"/>
                  </a:cubicBezTo>
                  <a:cubicBezTo>
                    <a:pt x="5782" y="6733"/>
                    <a:pt x="7423" y="2022"/>
                    <a:pt x="7441" y="1986"/>
                  </a:cubicBezTo>
                  <a:cubicBezTo>
                    <a:pt x="7459" y="1969"/>
                    <a:pt x="7459" y="1951"/>
                    <a:pt x="7459" y="1933"/>
                  </a:cubicBezTo>
                  <a:cubicBezTo>
                    <a:pt x="7530" y="1398"/>
                    <a:pt x="7280" y="898"/>
                    <a:pt x="6745" y="559"/>
                  </a:cubicBezTo>
                  <a:cubicBezTo>
                    <a:pt x="6215" y="195"/>
                    <a:pt x="5455" y="1"/>
                    <a:pt x="4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3"/>
            <p:cNvSpPr/>
            <p:nvPr/>
          </p:nvSpPr>
          <p:spPr>
            <a:xfrm>
              <a:off x="2161550" y="2308125"/>
              <a:ext cx="265875" cy="115150"/>
            </a:xfrm>
            <a:custGeom>
              <a:avLst/>
              <a:gdLst/>
              <a:ahLst/>
              <a:cxnLst/>
              <a:rect l="l" t="t" r="r" b="b"/>
              <a:pathLst>
                <a:path w="10635" h="4606" extrusionOk="0">
                  <a:moveTo>
                    <a:pt x="4835" y="447"/>
                  </a:moveTo>
                  <a:cubicBezTo>
                    <a:pt x="6952" y="447"/>
                    <a:pt x="8933" y="1136"/>
                    <a:pt x="10082" y="2268"/>
                  </a:cubicBezTo>
                  <a:cubicBezTo>
                    <a:pt x="8685" y="3849"/>
                    <a:pt x="6866" y="4162"/>
                    <a:pt x="5646" y="4162"/>
                  </a:cubicBezTo>
                  <a:cubicBezTo>
                    <a:pt x="5448" y="4162"/>
                    <a:pt x="5266" y="4154"/>
                    <a:pt x="5103" y="4141"/>
                  </a:cubicBezTo>
                  <a:cubicBezTo>
                    <a:pt x="3159" y="3999"/>
                    <a:pt x="1339" y="3089"/>
                    <a:pt x="518" y="1857"/>
                  </a:cubicBezTo>
                  <a:cubicBezTo>
                    <a:pt x="1339" y="1001"/>
                    <a:pt x="2891" y="484"/>
                    <a:pt x="4675" y="448"/>
                  </a:cubicBezTo>
                  <a:cubicBezTo>
                    <a:pt x="4729" y="447"/>
                    <a:pt x="4782" y="447"/>
                    <a:pt x="4835" y="447"/>
                  </a:cubicBezTo>
                  <a:close/>
                  <a:moveTo>
                    <a:pt x="4828" y="1"/>
                  </a:moveTo>
                  <a:cubicBezTo>
                    <a:pt x="4777" y="1"/>
                    <a:pt x="4726" y="1"/>
                    <a:pt x="4675" y="2"/>
                  </a:cubicBezTo>
                  <a:cubicBezTo>
                    <a:pt x="2677" y="37"/>
                    <a:pt x="946" y="662"/>
                    <a:pt x="72" y="1679"/>
                  </a:cubicBezTo>
                  <a:cubicBezTo>
                    <a:pt x="1" y="1750"/>
                    <a:pt x="1" y="1857"/>
                    <a:pt x="36" y="1947"/>
                  </a:cubicBezTo>
                  <a:cubicBezTo>
                    <a:pt x="893" y="3356"/>
                    <a:pt x="2909" y="4427"/>
                    <a:pt x="5068" y="4587"/>
                  </a:cubicBezTo>
                  <a:cubicBezTo>
                    <a:pt x="5264" y="4605"/>
                    <a:pt x="5478" y="4605"/>
                    <a:pt x="5674" y="4605"/>
                  </a:cubicBezTo>
                  <a:cubicBezTo>
                    <a:pt x="7637" y="4605"/>
                    <a:pt x="9368" y="3838"/>
                    <a:pt x="10563" y="2411"/>
                  </a:cubicBezTo>
                  <a:cubicBezTo>
                    <a:pt x="10635" y="2321"/>
                    <a:pt x="10635" y="2196"/>
                    <a:pt x="10546" y="2107"/>
                  </a:cubicBezTo>
                  <a:cubicBezTo>
                    <a:pt x="9341" y="798"/>
                    <a:pt x="7162" y="1"/>
                    <a:pt x="48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2143250" y="2391475"/>
              <a:ext cx="102175" cy="146875"/>
            </a:xfrm>
            <a:custGeom>
              <a:avLst/>
              <a:gdLst/>
              <a:ahLst/>
              <a:cxnLst/>
              <a:rect l="l" t="t" r="r" b="b"/>
              <a:pathLst>
                <a:path w="4087" h="5875" extrusionOk="0">
                  <a:moveTo>
                    <a:pt x="822" y="486"/>
                  </a:moveTo>
                  <a:lnTo>
                    <a:pt x="822" y="486"/>
                  </a:lnTo>
                  <a:cubicBezTo>
                    <a:pt x="1464" y="682"/>
                    <a:pt x="2142" y="1271"/>
                    <a:pt x="2660" y="2128"/>
                  </a:cubicBezTo>
                  <a:cubicBezTo>
                    <a:pt x="3320" y="3198"/>
                    <a:pt x="3587" y="4429"/>
                    <a:pt x="3391" y="5393"/>
                  </a:cubicBezTo>
                  <a:cubicBezTo>
                    <a:pt x="2053" y="5090"/>
                    <a:pt x="1357" y="4073"/>
                    <a:pt x="1072" y="3484"/>
                  </a:cubicBezTo>
                  <a:cubicBezTo>
                    <a:pt x="572" y="2485"/>
                    <a:pt x="483" y="1289"/>
                    <a:pt x="822" y="486"/>
                  </a:cubicBezTo>
                  <a:close/>
                  <a:moveTo>
                    <a:pt x="698" y="1"/>
                  </a:moveTo>
                  <a:cubicBezTo>
                    <a:pt x="621" y="1"/>
                    <a:pt x="547" y="52"/>
                    <a:pt x="501" y="129"/>
                  </a:cubicBezTo>
                  <a:cubicBezTo>
                    <a:pt x="1" y="1057"/>
                    <a:pt x="72" y="2485"/>
                    <a:pt x="661" y="3680"/>
                  </a:cubicBezTo>
                  <a:cubicBezTo>
                    <a:pt x="1268" y="4875"/>
                    <a:pt x="2285" y="5660"/>
                    <a:pt x="3516" y="5875"/>
                  </a:cubicBezTo>
                  <a:lnTo>
                    <a:pt x="3552" y="5875"/>
                  </a:lnTo>
                  <a:cubicBezTo>
                    <a:pt x="3659" y="5875"/>
                    <a:pt x="3748" y="5803"/>
                    <a:pt x="3766" y="5714"/>
                  </a:cubicBezTo>
                  <a:cubicBezTo>
                    <a:pt x="4087" y="4608"/>
                    <a:pt x="3819" y="3163"/>
                    <a:pt x="3052" y="1896"/>
                  </a:cubicBezTo>
                  <a:cubicBezTo>
                    <a:pt x="2410" y="843"/>
                    <a:pt x="1571" y="165"/>
                    <a:pt x="733" y="4"/>
                  </a:cubicBezTo>
                  <a:cubicBezTo>
                    <a:pt x="721" y="2"/>
                    <a:pt x="709" y="1"/>
                    <a:pt x="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2184750" y="2194175"/>
              <a:ext cx="140525" cy="101075"/>
            </a:xfrm>
            <a:custGeom>
              <a:avLst/>
              <a:gdLst/>
              <a:ahLst/>
              <a:cxnLst/>
              <a:rect l="l" t="t" r="r" b="b"/>
              <a:pathLst>
                <a:path w="5621" h="4043" extrusionOk="0">
                  <a:moveTo>
                    <a:pt x="4174" y="436"/>
                  </a:moveTo>
                  <a:cubicBezTo>
                    <a:pt x="4473" y="436"/>
                    <a:pt x="4791" y="478"/>
                    <a:pt x="5121" y="581"/>
                  </a:cubicBezTo>
                  <a:cubicBezTo>
                    <a:pt x="4836" y="1527"/>
                    <a:pt x="3997" y="2472"/>
                    <a:pt x="2855" y="3079"/>
                  </a:cubicBezTo>
                  <a:cubicBezTo>
                    <a:pt x="2226" y="3412"/>
                    <a:pt x="1598" y="3589"/>
                    <a:pt x="1055" y="3589"/>
                  </a:cubicBezTo>
                  <a:cubicBezTo>
                    <a:pt x="843" y="3589"/>
                    <a:pt x="645" y="3562"/>
                    <a:pt x="464" y="3507"/>
                  </a:cubicBezTo>
                  <a:cubicBezTo>
                    <a:pt x="553" y="2686"/>
                    <a:pt x="1214" y="1723"/>
                    <a:pt x="2124" y="1098"/>
                  </a:cubicBezTo>
                  <a:cubicBezTo>
                    <a:pt x="2538" y="817"/>
                    <a:pt x="3274" y="436"/>
                    <a:pt x="4174" y="436"/>
                  </a:cubicBezTo>
                  <a:close/>
                  <a:moveTo>
                    <a:pt x="4154" y="0"/>
                  </a:moveTo>
                  <a:cubicBezTo>
                    <a:pt x="3380" y="0"/>
                    <a:pt x="2601" y="246"/>
                    <a:pt x="1874" y="724"/>
                  </a:cubicBezTo>
                  <a:cubicBezTo>
                    <a:pt x="785" y="1473"/>
                    <a:pt x="36" y="2651"/>
                    <a:pt x="0" y="3668"/>
                  </a:cubicBezTo>
                  <a:cubicBezTo>
                    <a:pt x="0" y="3757"/>
                    <a:pt x="54" y="3846"/>
                    <a:pt x="143" y="3882"/>
                  </a:cubicBezTo>
                  <a:cubicBezTo>
                    <a:pt x="411" y="3989"/>
                    <a:pt x="696" y="4042"/>
                    <a:pt x="1035" y="4042"/>
                  </a:cubicBezTo>
                  <a:cubicBezTo>
                    <a:pt x="1660" y="4042"/>
                    <a:pt x="2373" y="3846"/>
                    <a:pt x="3069" y="3471"/>
                  </a:cubicBezTo>
                  <a:cubicBezTo>
                    <a:pt x="4390" y="2758"/>
                    <a:pt x="5371" y="1616"/>
                    <a:pt x="5603" y="492"/>
                  </a:cubicBezTo>
                  <a:cubicBezTo>
                    <a:pt x="5621" y="385"/>
                    <a:pt x="5567" y="278"/>
                    <a:pt x="5460" y="242"/>
                  </a:cubicBezTo>
                  <a:cubicBezTo>
                    <a:pt x="5033" y="80"/>
                    <a:pt x="4594" y="0"/>
                    <a:pt x="4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1929600" y="2841200"/>
              <a:ext cx="35700" cy="194075"/>
            </a:xfrm>
            <a:custGeom>
              <a:avLst/>
              <a:gdLst/>
              <a:ahLst/>
              <a:cxnLst/>
              <a:rect l="l" t="t" r="r" b="b"/>
              <a:pathLst>
                <a:path w="1428" h="7763" extrusionOk="0">
                  <a:moveTo>
                    <a:pt x="161" y="7709"/>
                  </a:moveTo>
                  <a:cubicBezTo>
                    <a:pt x="910" y="5657"/>
                    <a:pt x="1428" y="2267"/>
                    <a:pt x="589" y="233"/>
                  </a:cubicBezTo>
                  <a:cubicBezTo>
                    <a:pt x="482" y="1"/>
                    <a:pt x="179" y="1"/>
                    <a:pt x="161" y="233"/>
                  </a:cubicBezTo>
                  <a:cubicBezTo>
                    <a:pt x="0" y="1339"/>
                    <a:pt x="214" y="2463"/>
                    <a:pt x="197" y="3551"/>
                  </a:cubicBezTo>
                  <a:cubicBezTo>
                    <a:pt x="232" y="4907"/>
                    <a:pt x="18" y="6317"/>
                    <a:pt x="72" y="7673"/>
                  </a:cubicBezTo>
                  <a:cubicBezTo>
                    <a:pt x="36" y="7762"/>
                    <a:pt x="179" y="7762"/>
                    <a:pt x="161" y="77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1968850" y="2783225"/>
              <a:ext cx="63800" cy="25000"/>
            </a:xfrm>
            <a:custGeom>
              <a:avLst/>
              <a:gdLst/>
              <a:ahLst/>
              <a:cxnLst/>
              <a:rect l="l" t="t" r="r" b="b"/>
              <a:pathLst>
                <a:path w="2552" h="1000" extrusionOk="0">
                  <a:moveTo>
                    <a:pt x="179" y="589"/>
                  </a:moveTo>
                  <a:cubicBezTo>
                    <a:pt x="518" y="553"/>
                    <a:pt x="910" y="428"/>
                    <a:pt x="1214" y="482"/>
                  </a:cubicBezTo>
                  <a:cubicBezTo>
                    <a:pt x="1499" y="482"/>
                    <a:pt x="1767" y="571"/>
                    <a:pt x="1963" y="678"/>
                  </a:cubicBezTo>
                  <a:cubicBezTo>
                    <a:pt x="2106" y="821"/>
                    <a:pt x="2177" y="928"/>
                    <a:pt x="2356" y="999"/>
                  </a:cubicBezTo>
                  <a:cubicBezTo>
                    <a:pt x="2498" y="982"/>
                    <a:pt x="2516" y="910"/>
                    <a:pt x="2552" y="821"/>
                  </a:cubicBezTo>
                  <a:cubicBezTo>
                    <a:pt x="2534" y="375"/>
                    <a:pt x="1945" y="196"/>
                    <a:pt x="1588" y="72"/>
                  </a:cubicBezTo>
                  <a:cubicBezTo>
                    <a:pt x="1178" y="0"/>
                    <a:pt x="554" y="36"/>
                    <a:pt x="125" y="179"/>
                  </a:cubicBezTo>
                  <a:cubicBezTo>
                    <a:pt x="0" y="232"/>
                    <a:pt x="0" y="518"/>
                    <a:pt x="179"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1985800" y="2812650"/>
              <a:ext cx="22325" cy="9850"/>
            </a:xfrm>
            <a:custGeom>
              <a:avLst/>
              <a:gdLst/>
              <a:ahLst/>
              <a:cxnLst/>
              <a:rect l="l" t="t" r="r" b="b"/>
              <a:pathLst>
                <a:path w="893" h="394" extrusionOk="0">
                  <a:moveTo>
                    <a:pt x="143" y="233"/>
                  </a:moveTo>
                  <a:cubicBezTo>
                    <a:pt x="232" y="268"/>
                    <a:pt x="322" y="286"/>
                    <a:pt x="500" y="340"/>
                  </a:cubicBezTo>
                  <a:cubicBezTo>
                    <a:pt x="571" y="376"/>
                    <a:pt x="661" y="393"/>
                    <a:pt x="821" y="393"/>
                  </a:cubicBezTo>
                  <a:cubicBezTo>
                    <a:pt x="875" y="376"/>
                    <a:pt x="893" y="286"/>
                    <a:pt x="803" y="251"/>
                  </a:cubicBezTo>
                  <a:cubicBezTo>
                    <a:pt x="714" y="90"/>
                    <a:pt x="411" y="37"/>
                    <a:pt x="197" y="54"/>
                  </a:cubicBezTo>
                  <a:cubicBezTo>
                    <a:pt x="36" y="1"/>
                    <a:pt x="0" y="233"/>
                    <a:pt x="143"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1986700" y="2826925"/>
              <a:ext cx="11625" cy="10300"/>
            </a:xfrm>
            <a:custGeom>
              <a:avLst/>
              <a:gdLst/>
              <a:ahLst/>
              <a:cxnLst/>
              <a:rect l="l" t="t" r="r" b="b"/>
              <a:pathLst>
                <a:path w="465" h="412" extrusionOk="0">
                  <a:moveTo>
                    <a:pt x="179" y="215"/>
                  </a:moveTo>
                  <a:cubicBezTo>
                    <a:pt x="196" y="268"/>
                    <a:pt x="286" y="286"/>
                    <a:pt x="321" y="358"/>
                  </a:cubicBezTo>
                  <a:cubicBezTo>
                    <a:pt x="357" y="411"/>
                    <a:pt x="464" y="358"/>
                    <a:pt x="428" y="286"/>
                  </a:cubicBezTo>
                  <a:cubicBezTo>
                    <a:pt x="375" y="179"/>
                    <a:pt x="339" y="126"/>
                    <a:pt x="232" y="36"/>
                  </a:cubicBezTo>
                  <a:cubicBezTo>
                    <a:pt x="143" y="1"/>
                    <a:pt x="0" y="161"/>
                    <a:pt x="179" y="2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1890350" y="3102150"/>
              <a:ext cx="65600" cy="37500"/>
            </a:xfrm>
            <a:custGeom>
              <a:avLst/>
              <a:gdLst/>
              <a:ahLst/>
              <a:cxnLst/>
              <a:rect l="l" t="t" r="r" b="b"/>
              <a:pathLst>
                <a:path w="2624" h="1500" extrusionOk="0">
                  <a:moveTo>
                    <a:pt x="2427" y="750"/>
                  </a:moveTo>
                  <a:cubicBezTo>
                    <a:pt x="2052" y="875"/>
                    <a:pt x="1588" y="821"/>
                    <a:pt x="1213" y="643"/>
                  </a:cubicBezTo>
                  <a:cubicBezTo>
                    <a:pt x="928" y="500"/>
                    <a:pt x="750" y="161"/>
                    <a:pt x="464" y="19"/>
                  </a:cubicBezTo>
                  <a:cubicBezTo>
                    <a:pt x="375" y="1"/>
                    <a:pt x="232" y="1"/>
                    <a:pt x="196" y="90"/>
                  </a:cubicBezTo>
                  <a:cubicBezTo>
                    <a:pt x="0" y="697"/>
                    <a:pt x="500" y="1089"/>
                    <a:pt x="964" y="1285"/>
                  </a:cubicBezTo>
                  <a:cubicBezTo>
                    <a:pt x="1517" y="1499"/>
                    <a:pt x="2034" y="1250"/>
                    <a:pt x="2516" y="928"/>
                  </a:cubicBezTo>
                  <a:cubicBezTo>
                    <a:pt x="2623" y="857"/>
                    <a:pt x="2534" y="697"/>
                    <a:pt x="2427" y="7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1917100" y="3092775"/>
              <a:ext cx="24125" cy="12525"/>
            </a:xfrm>
            <a:custGeom>
              <a:avLst/>
              <a:gdLst/>
              <a:ahLst/>
              <a:cxnLst/>
              <a:rect l="l" t="t" r="r" b="b"/>
              <a:pathLst>
                <a:path w="965" h="501" extrusionOk="0">
                  <a:moveTo>
                    <a:pt x="590" y="72"/>
                  </a:moveTo>
                  <a:cubicBezTo>
                    <a:pt x="500" y="37"/>
                    <a:pt x="447" y="72"/>
                    <a:pt x="358" y="37"/>
                  </a:cubicBezTo>
                  <a:cubicBezTo>
                    <a:pt x="72" y="37"/>
                    <a:pt x="1" y="447"/>
                    <a:pt x="286" y="447"/>
                  </a:cubicBezTo>
                  <a:cubicBezTo>
                    <a:pt x="447" y="501"/>
                    <a:pt x="607" y="501"/>
                    <a:pt x="714" y="429"/>
                  </a:cubicBezTo>
                  <a:cubicBezTo>
                    <a:pt x="964" y="376"/>
                    <a:pt x="857" y="1"/>
                    <a:pt x="590"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1930500" y="3078525"/>
              <a:ext cx="11600" cy="10275"/>
            </a:xfrm>
            <a:custGeom>
              <a:avLst/>
              <a:gdLst/>
              <a:ahLst/>
              <a:cxnLst/>
              <a:rect l="l" t="t" r="r" b="b"/>
              <a:pathLst>
                <a:path w="464" h="411" extrusionOk="0">
                  <a:moveTo>
                    <a:pt x="107" y="178"/>
                  </a:moveTo>
                  <a:lnTo>
                    <a:pt x="54" y="196"/>
                  </a:lnTo>
                  <a:cubicBezTo>
                    <a:pt x="0" y="232"/>
                    <a:pt x="18" y="286"/>
                    <a:pt x="18" y="286"/>
                  </a:cubicBezTo>
                  <a:cubicBezTo>
                    <a:pt x="89" y="410"/>
                    <a:pt x="232" y="410"/>
                    <a:pt x="321" y="286"/>
                  </a:cubicBezTo>
                  <a:cubicBezTo>
                    <a:pt x="464" y="143"/>
                    <a:pt x="161" y="0"/>
                    <a:pt x="107" y="1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1991600" y="2688200"/>
              <a:ext cx="63375" cy="17875"/>
            </a:xfrm>
            <a:custGeom>
              <a:avLst/>
              <a:gdLst/>
              <a:ahLst/>
              <a:cxnLst/>
              <a:rect l="l" t="t" r="r" b="b"/>
              <a:pathLst>
                <a:path w="2535" h="715" extrusionOk="0">
                  <a:moveTo>
                    <a:pt x="125" y="251"/>
                  </a:moveTo>
                  <a:cubicBezTo>
                    <a:pt x="536" y="482"/>
                    <a:pt x="875" y="590"/>
                    <a:pt x="1339" y="643"/>
                  </a:cubicBezTo>
                  <a:cubicBezTo>
                    <a:pt x="1713" y="661"/>
                    <a:pt x="2177" y="714"/>
                    <a:pt x="2463" y="429"/>
                  </a:cubicBezTo>
                  <a:cubicBezTo>
                    <a:pt x="2534" y="304"/>
                    <a:pt x="2481" y="197"/>
                    <a:pt x="2391" y="161"/>
                  </a:cubicBezTo>
                  <a:cubicBezTo>
                    <a:pt x="2052" y="54"/>
                    <a:pt x="1624" y="215"/>
                    <a:pt x="1249" y="179"/>
                  </a:cubicBezTo>
                  <a:cubicBezTo>
                    <a:pt x="893" y="215"/>
                    <a:pt x="554" y="108"/>
                    <a:pt x="232" y="54"/>
                  </a:cubicBezTo>
                  <a:cubicBezTo>
                    <a:pt x="54" y="1"/>
                    <a:pt x="0" y="161"/>
                    <a:pt x="125" y="25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2008100" y="2670375"/>
              <a:ext cx="35275" cy="19200"/>
            </a:xfrm>
            <a:custGeom>
              <a:avLst/>
              <a:gdLst/>
              <a:ahLst/>
              <a:cxnLst/>
              <a:rect l="l" t="t" r="r" b="b"/>
              <a:pathLst>
                <a:path w="1411" h="768" extrusionOk="0">
                  <a:moveTo>
                    <a:pt x="197" y="446"/>
                  </a:moveTo>
                  <a:cubicBezTo>
                    <a:pt x="518" y="642"/>
                    <a:pt x="964" y="767"/>
                    <a:pt x="1303" y="464"/>
                  </a:cubicBezTo>
                  <a:cubicBezTo>
                    <a:pt x="1410" y="393"/>
                    <a:pt x="1303" y="161"/>
                    <a:pt x="1214" y="143"/>
                  </a:cubicBezTo>
                  <a:cubicBezTo>
                    <a:pt x="928" y="0"/>
                    <a:pt x="572" y="178"/>
                    <a:pt x="268" y="125"/>
                  </a:cubicBezTo>
                  <a:cubicBezTo>
                    <a:pt x="108" y="125"/>
                    <a:pt x="1" y="321"/>
                    <a:pt x="197"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2027275" y="2653850"/>
              <a:ext cx="7175" cy="6275"/>
            </a:xfrm>
            <a:custGeom>
              <a:avLst/>
              <a:gdLst/>
              <a:ahLst/>
              <a:cxnLst/>
              <a:rect l="l" t="t" r="r" b="b"/>
              <a:pathLst>
                <a:path w="287" h="251" extrusionOk="0">
                  <a:moveTo>
                    <a:pt x="126" y="161"/>
                  </a:moveTo>
                  <a:lnTo>
                    <a:pt x="144" y="233"/>
                  </a:lnTo>
                  <a:cubicBezTo>
                    <a:pt x="233" y="251"/>
                    <a:pt x="286" y="233"/>
                    <a:pt x="269" y="161"/>
                  </a:cubicBezTo>
                  <a:lnTo>
                    <a:pt x="233" y="108"/>
                  </a:lnTo>
                  <a:cubicBezTo>
                    <a:pt x="179" y="1"/>
                    <a:pt x="1" y="90"/>
                    <a:pt x="126"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2033075" y="2640475"/>
              <a:ext cx="8500" cy="12525"/>
            </a:xfrm>
            <a:custGeom>
              <a:avLst/>
              <a:gdLst/>
              <a:ahLst/>
              <a:cxnLst/>
              <a:rect l="l" t="t" r="r" b="b"/>
              <a:pathLst>
                <a:path w="340" h="501" extrusionOk="0">
                  <a:moveTo>
                    <a:pt x="286" y="357"/>
                  </a:moveTo>
                  <a:cubicBezTo>
                    <a:pt x="340" y="322"/>
                    <a:pt x="322" y="268"/>
                    <a:pt x="286" y="215"/>
                  </a:cubicBezTo>
                  <a:cubicBezTo>
                    <a:pt x="108" y="1"/>
                    <a:pt x="1" y="500"/>
                    <a:pt x="286"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2029525" y="2504425"/>
              <a:ext cx="51300" cy="25000"/>
            </a:xfrm>
            <a:custGeom>
              <a:avLst/>
              <a:gdLst/>
              <a:ahLst/>
              <a:cxnLst/>
              <a:rect l="l" t="t" r="r" b="b"/>
              <a:pathLst>
                <a:path w="2052" h="1000" extrusionOk="0">
                  <a:moveTo>
                    <a:pt x="143" y="589"/>
                  </a:moveTo>
                  <a:cubicBezTo>
                    <a:pt x="393" y="518"/>
                    <a:pt x="660" y="607"/>
                    <a:pt x="928" y="679"/>
                  </a:cubicBezTo>
                  <a:cubicBezTo>
                    <a:pt x="1231" y="750"/>
                    <a:pt x="1445" y="1000"/>
                    <a:pt x="1784" y="964"/>
                  </a:cubicBezTo>
                  <a:cubicBezTo>
                    <a:pt x="1927" y="964"/>
                    <a:pt x="2052" y="768"/>
                    <a:pt x="1963" y="589"/>
                  </a:cubicBezTo>
                  <a:cubicBezTo>
                    <a:pt x="1838" y="215"/>
                    <a:pt x="1427" y="143"/>
                    <a:pt x="1035" y="54"/>
                  </a:cubicBezTo>
                  <a:cubicBezTo>
                    <a:pt x="714" y="1"/>
                    <a:pt x="339" y="125"/>
                    <a:pt x="71" y="322"/>
                  </a:cubicBezTo>
                  <a:cubicBezTo>
                    <a:pt x="0" y="447"/>
                    <a:pt x="36" y="643"/>
                    <a:pt x="143" y="5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3"/>
            <p:cNvSpPr/>
            <p:nvPr/>
          </p:nvSpPr>
          <p:spPr>
            <a:xfrm>
              <a:off x="2048700" y="2479000"/>
              <a:ext cx="8500" cy="4475"/>
            </a:xfrm>
            <a:custGeom>
              <a:avLst/>
              <a:gdLst/>
              <a:ahLst/>
              <a:cxnLst/>
              <a:rect l="l" t="t" r="r" b="b"/>
              <a:pathLst>
                <a:path w="340" h="179" extrusionOk="0">
                  <a:moveTo>
                    <a:pt x="72" y="143"/>
                  </a:moveTo>
                  <a:cubicBezTo>
                    <a:pt x="161" y="179"/>
                    <a:pt x="214" y="143"/>
                    <a:pt x="304" y="179"/>
                  </a:cubicBezTo>
                  <a:lnTo>
                    <a:pt x="339" y="90"/>
                  </a:lnTo>
                  <a:cubicBezTo>
                    <a:pt x="250" y="54"/>
                    <a:pt x="161" y="36"/>
                    <a:pt x="72" y="1"/>
                  </a:cubicBezTo>
                  <a:cubicBezTo>
                    <a:pt x="18" y="36"/>
                    <a:pt x="0" y="125"/>
                    <a:pt x="72"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3"/>
            <p:cNvSpPr/>
            <p:nvPr/>
          </p:nvSpPr>
          <p:spPr>
            <a:xfrm>
              <a:off x="1677575" y="2348750"/>
              <a:ext cx="244900" cy="155250"/>
            </a:xfrm>
            <a:custGeom>
              <a:avLst/>
              <a:gdLst/>
              <a:ahLst/>
              <a:cxnLst/>
              <a:rect l="l" t="t" r="r" b="b"/>
              <a:pathLst>
                <a:path w="9796" h="6210" extrusionOk="0">
                  <a:moveTo>
                    <a:pt x="9011" y="5282"/>
                  </a:moveTo>
                  <a:cubicBezTo>
                    <a:pt x="7191" y="5121"/>
                    <a:pt x="5317" y="3997"/>
                    <a:pt x="3854" y="2998"/>
                  </a:cubicBezTo>
                  <a:cubicBezTo>
                    <a:pt x="3801" y="3034"/>
                    <a:pt x="3836" y="2945"/>
                    <a:pt x="3836" y="2945"/>
                  </a:cubicBezTo>
                  <a:cubicBezTo>
                    <a:pt x="4782" y="3248"/>
                    <a:pt x="5710" y="3783"/>
                    <a:pt x="6727" y="4069"/>
                  </a:cubicBezTo>
                  <a:cubicBezTo>
                    <a:pt x="7512" y="4318"/>
                    <a:pt x="8368" y="4443"/>
                    <a:pt x="9189" y="4764"/>
                  </a:cubicBezTo>
                  <a:cubicBezTo>
                    <a:pt x="9493" y="4818"/>
                    <a:pt x="9296" y="5282"/>
                    <a:pt x="9011" y="5282"/>
                  </a:cubicBezTo>
                  <a:close/>
                  <a:moveTo>
                    <a:pt x="6691" y="1642"/>
                  </a:moveTo>
                  <a:cubicBezTo>
                    <a:pt x="4532" y="393"/>
                    <a:pt x="2052" y="0"/>
                    <a:pt x="214" y="625"/>
                  </a:cubicBezTo>
                  <a:cubicBezTo>
                    <a:pt x="89" y="679"/>
                    <a:pt x="0" y="821"/>
                    <a:pt x="36" y="964"/>
                  </a:cubicBezTo>
                  <a:cubicBezTo>
                    <a:pt x="446" y="2998"/>
                    <a:pt x="1838" y="4622"/>
                    <a:pt x="3926" y="5532"/>
                  </a:cubicBezTo>
                  <a:cubicBezTo>
                    <a:pt x="4943" y="5978"/>
                    <a:pt x="6049" y="6210"/>
                    <a:pt x="7066" y="6210"/>
                  </a:cubicBezTo>
                  <a:cubicBezTo>
                    <a:pt x="8047" y="6210"/>
                    <a:pt x="8939" y="5996"/>
                    <a:pt x="9635" y="5585"/>
                  </a:cubicBezTo>
                  <a:cubicBezTo>
                    <a:pt x="9742" y="5514"/>
                    <a:pt x="9796" y="5389"/>
                    <a:pt x="9760" y="5282"/>
                  </a:cubicBezTo>
                  <a:cubicBezTo>
                    <a:pt x="9510" y="3962"/>
                    <a:pt x="8404" y="2641"/>
                    <a:pt x="6691" y="164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1767225" y="2508450"/>
              <a:ext cx="141425" cy="112875"/>
            </a:xfrm>
            <a:custGeom>
              <a:avLst/>
              <a:gdLst/>
              <a:ahLst/>
              <a:cxnLst/>
              <a:rect l="l" t="t" r="r" b="b"/>
              <a:pathLst>
                <a:path w="5657" h="4515" extrusionOk="0">
                  <a:moveTo>
                    <a:pt x="4051" y="1695"/>
                  </a:moveTo>
                  <a:cubicBezTo>
                    <a:pt x="3623" y="1999"/>
                    <a:pt x="3070" y="2195"/>
                    <a:pt x="2677" y="2552"/>
                  </a:cubicBezTo>
                  <a:cubicBezTo>
                    <a:pt x="2588" y="2677"/>
                    <a:pt x="2409" y="2462"/>
                    <a:pt x="2499" y="2355"/>
                  </a:cubicBezTo>
                  <a:cubicBezTo>
                    <a:pt x="2891" y="1999"/>
                    <a:pt x="3212" y="1624"/>
                    <a:pt x="3640" y="1338"/>
                  </a:cubicBezTo>
                  <a:cubicBezTo>
                    <a:pt x="3872" y="1213"/>
                    <a:pt x="4122" y="1017"/>
                    <a:pt x="4319" y="839"/>
                  </a:cubicBezTo>
                  <a:cubicBezTo>
                    <a:pt x="4533" y="660"/>
                    <a:pt x="4675" y="518"/>
                    <a:pt x="4889" y="535"/>
                  </a:cubicBezTo>
                  <a:cubicBezTo>
                    <a:pt x="5014" y="482"/>
                    <a:pt x="5068" y="589"/>
                    <a:pt x="5068" y="750"/>
                  </a:cubicBezTo>
                  <a:cubicBezTo>
                    <a:pt x="5014" y="1196"/>
                    <a:pt x="4426" y="1445"/>
                    <a:pt x="4051" y="1695"/>
                  </a:cubicBezTo>
                  <a:close/>
                  <a:moveTo>
                    <a:pt x="5407" y="250"/>
                  </a:moveTo>
                  <a:cubicBezTo>
                    <a:pt x="4568" y="0"/>
                    <a:pt x="3409" y="268"/>
                    <a:pt x="2338" y="946"/>
                  </a:cubicBezTo>
                  <a:cubicBezTo>
                    <a:pt x="1071" y="1731"/>
                    <a:pt x="215" y="2873"/>
                    <a:pt x="36" y="3997"/>
                  </a:cubicBezTo>
                  <a:cubicBezTo>
                    <a:pt x="1" y="4140"/>
                    <a:pt x="90" y="4282"/>
                    <a:pt x="233" y="4336"/>
                  </a:cubicBezTo>
                  <a:cubicBezTo>
                    <a:pt x="607" y="4461"/>
                    <a:pt x="982" y="4514"/>
                    <a:pt x="1357" y="4514"/>
                  </a:cubicBezTo>
                  <a:cubicBezTo>
                    <a:pt x="2213" y="4514"/>
                    <a:pt x="3070" y="4211"/>
                    <a:pt x="3855" y="3622"/>
                  </a:cubicBezTo>
                  <a:cubicBezTo>
                    <a:pt x="4943" y="2801"/>
                    <a:pt x="5657" y="1570"/>
                    <a:pt x="5621" y="518"/>
                  </a:cubicBezTo>
                  <a:cubicBezTo>
                    <a:pt x="5621" y="393"/>
                    <a:pt x="5532" y="286"/>
                    <a:pt x="540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3"/>
            <p:cNvSpPr/>
            <p:nvPr/>
          </p:nvSpPr>
          <p:spPr>
            <a:xfrm>
              <a:off x="1836825" y="2271125"/>
              <a:ext cx="108850" cy="148125"/>
            </a:xfrm>
            <a:custGeom>
              <a:avLst/>
              <a:gdLst/>
              <a:ahLst/>
              <a:cxnLst/>
              <a:rect l="l" t="t" r="r" b="b"/>
              <a:pathLst>
                <a:path w="4354" h="5925" extrusionOk="0">
                  <a:moveTo>
                    <a:pt x="3551" y="2088"/>
                  </a:moveTo>
                  <a:cubicBezTo>
                    <a:pt x="2891" y="911"/>
                    <a:pt x="1856" y="161"/>
                    <a:pt x="625" y="19"/>
                  </a:cubicBezTo>
                  <a:cubicBezTo>
                    <a:pt x="482" y="1"/>
                    <a:pt x="339" y="90"/>
                    <a:pt x="303" y="233"/>
                  </a:cubicBezTo>
                  <a:cubicBezTo>
                    <a:pt x="0" y="1375"/>
                    <a:pt x="321" y="2856"/>
                    <a:pt x="1142" y="4105"/>
                  </a:cubicBezTo>
                  <a:cubicBezTo>
                    <a:pt x="1766" y="5068"/>
                    <a:pt x="2569" y="5693"/>
                    <a:pt x="3372" y="5889"/>
                  </a:cubicBezTo>
                  <a:cubicBezTo>
                    <a:pt x="2962" y="5728"/>
                    <a:pt x="2748" y="5068"/>
                    <a:pt x="2552" y="4676"/>
                  </a:cubicBezTo>
                  <a:cubicBezTo>
                    <a:pt x="2284" y="4158"/>
                    <a:pt x="2195" y="3694"/>
                    <a:pt x="2034" y="3123"/>
                  </a:cubicBezTo>
                  <a:cubicBezTo>
                    <a:pt x="2070" y="3034"/>
                    <a:pt x="2230" y="2945"/>
                    <a:pt x="2230" y="3088"/>
                  </a:cubicBezTo>
                  <a:cubicBezTo>
                    <a:pt x="2427" y="3569"/>
                    <a:pt x="2819" y="4087"/>
                    <a:pt x="3069" y="4551"/>
                  </a:cubicBezTo>
                  <a:cubicBezTo>
                    <a:pt x="3265" y="4943"/>
                    <a:pt x="3676" y="5318"/>
                    <a:pt x="3622" y="5782"/>
                  </a:cubicBezTo>
                  <a:cubicBezTo>
                    <a:pt x="3604" y="5853"/>
                    <a:pt x="3515" y="5907"/>
                    <a:pt x="3444" y="5907"/>
                  </a:cubicBezTo>
                  <a:cubicBezTo>
                    <a:pt x="3497" y="5907"/>
                    <a:pt x="3533" y="5925"/>
                    <a:pt x="3586" y="5925"/>
                  </a:cubicBezTo>
                  <a:cubicBezTo>
                    <a:pt x="3604" y="5925"/>
                    <a:pt x="3604" y="5925"/>
                    <a:pt x="3622" y="5925"/>
                  </a:cubicBezTo>
                  <a:cubicBezTo>
                    <a:pt x="3729" y="5925"/>
                    <a:pt x="3836" y="5871"/>
                    <a:pt x="3890" y="5764"/>
                  </a:cubicBezTo>
                  <a:cubicBezTo>
                    <a:pt x="4354" y="4783"/>
                    <a:pt x="4211" y="3302"/>
                    <a:pt x="3551" y="208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3"/>
            <p:cNvSpPr/>
            <p:nvPr/>
          </p:nvSpPr>
          <p:spPr>
            <a:xfrm>
              <a:off x="1921125" y="2418325"/>
              <a:ext cx="1800" cy="475"/>
            </a:xfrm>
            <a:custGeom>
              <a:avLst/>
              <a:gdLst/>
              <a:ahLst/>
              <a:cxnLst/>
              <a:rect l="l" t="t" r="r" b="b"/>
              <a:pathLst>
                <a:path w="72" h="19" extrusionOk="0">
                  <a:moveTo>
                    <a:pt x="18" y="1"/>
                  </a:moveTo>
                  <a:cubicBezTo>
                    <a:pt x="36" y="19"/>
                    <a:pt x="54" y="19"/>
                    <a:pt x="72" y="19"/>
                  </a:cubicBezTo>
                  <a:cubicBezTo>
                    <a:pt x="54" y="1"/>
                    <a:pt x="18" y="1"/>
                    <a:pt x="0" y="1"/>
                  </a:cubicBezTo>
                  <a:cubicBezTo>
                    <a:pt x="0" y="1"/>
                    <a:pt x="18"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2159325" y="2398700"/>
              <a:ext cx="25900" cy="58025"/>
            </a:xfrm>
            <a:custGeom>
              <a:avLst/>
              <a:gdLst/>
              <a:ahLst/>
              <a:cxnLst/>
              <a:rect l="l" t="t" r="r" b="b"/>
              <a:pathLst>
                <a:path w="1036" h="2321" extrusionOk="0">
                  <a:moveTo>
                    <a:pt x="999" y="2213"/>
                  </a:moveTo>
                  <a:cubicBezTo>
                    <a:pt x="964" y="1999"/>
                    <a:pt x="1035" y="1839"/>
                    <a:pt x="946" y="1660"/>
                  </a:cubicBezTo>
                  <a:cubicBezTo>
                    <a:pt x="910" y="1464"/>
                    <a:pt x="875" y="1250"/>
                    <a:pt x="839" y="1054"/>
                  </a:cubicBezTo>
                  <a:cubicBezTo>
                    <a:pt x="696" y="768"/>
                    <a:pt x="660" y="286"/>
                    <a:pt x="339" y="90"/>
                  </a:cubicBezTo>
                  <a:cubicBezTo>
                    <a:pt x="232" y="1"/>
                    <a:pt x="107" y="54"/>
                    <a:pt x="54" y="233"/>
                  </a:cubicBezTo>
                  <a:cubicBezTo>
                    <a:pt x="0" y="554"/>
                    <a:pt x="214" y="947"/>
                    <a:pt x="304" y="1268"/>
                  </a:cubicBezTo>
                  <a:cubicBezTo>
                    <a:pt x="393" y="1428"/>
                    <a:pt x="482" y="1607"/>
                    <a:pt x="536" y="1732"/>
                  </a:cubicBezTo>
                  <a:cubicBezTo>
                    <a:pt x="625" y="1892"/>
                    <a:pt x="768" y="2035"/>
                    <a:pt x="857" y="2213"/>
                  </a:cubicBezTo>
                  <a:cubicBezTo>
                    <a:pt x="910" y="2320"/>
                    <a:pt x="1035" y="2267"/>
                    <a:pt x="999" y="22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3"/>
            <p:cNvSpPr/>
            <p:nvPr/>
          </p:nvSpPr>
          <p:spPr>
            <a:xfrm>
              <a:off x="2179850" y="2346525"/>
              <a:ext cx="90125" cy="20975"/>
            </a:xfrm>
            <a:custGeom>
              <a:avLst/>
              <a:gdLst/>
              <a:ahLst/>
              <a:cxnLst/>
              <a:rect l="l" t="t" r="r" b="b"/>
              <a:pathLst>
                <a:path w="3605" h="839" extrusionOk="0">
                  <a:moveTo>
                    <a:pt x="3372" y="339"/>
                  </a:moveTo>
                  <a:cubicBezTo>
                    <a:pt x="2766" y="286"/>
                    <a:pt x="2123" y="179"/>
                    <a:pt x="1463" y="161"/>
                  </a:cubicBezTo>
                  <a:cubicBezTo>
                    <a:pt x="1035" y="161"/>
                    <a:pt x="517" y="0"/>
                    <a:pt x="89" y="286"/>
                  </a:cubicBezTo>
                  <a:cubicBezTo>
                    <a:pt x="18" y="321"/>
                    <a:pt x="0" y="411"/>
                    <a:pt x="107" y="482"/>
                  </a:cubicBezTo>
                  <a:cubicBezTo>
                    <a:pt x="428" y="839"/>
                    <a:pt x="946" y="714"/>
                    <a:pt x="1463" y="732"/>
                  </a:cubicBezTo>
                  <a:cubicBezTo>
                    <a:pt x="2070" y="785"/>
                    <a:pt x="2730" y="660"/>
                    <a:pt x="3408" y="678"/>
                  </a:cubicBezTo>
                  <a:cubicBezTo>
                    <a:pt x="3551" y="678"/>
                    <a:pt x="3604" y="357"/>
                    <a:pt x="3372"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3"/>
            <p:cNvSpPr/>
            <p:nvPr/>
          </p:nvSpPr>
          <p:spPr>
            <a:xfrm>
              <a:off x="2192325" y="2242575"/>
              <a:ext cx="55350" cy="46875"/>
            </a:xfrm>
            <a:custGeom>
              <a:avLst/>
              <a:gdLst/>
              <a:ahLst/>
              <a:cxnLst/>
              <a:rect l="l" t="t" r="r" b="b"/>
              <a:pathLst>
                <a:path w="2214" h="1875" extrusionOk="0">
                  <a:moveTo>
                    <a:pt x="2035" y="72"/>
                  </a:moveTo>
                  <a:cubicBezTo>
                    <a:pt x="1553" y="251"/>
                    <a:pt x="1214" y="429"/>
                    <a:pt x="875" y="750"/>
                  </a:cubicBezTo>
                  <a:cubicBezTo>
                    <a:pt x="607" y="947"/>
                    <a:pt x="1" y="1321"/>
                    <a:pt x="126" y="1696"/>
                  </a:cubicBezTo>
                  <a:cubicBezTo>
                    <a:pt x="108" y="1785"/>
                    <a:pt x="126" y="1839"/>
                    <a:pt x="268" y="1839"/>
                  </a:cubicBezTo>
                  <a:cubicBezTo>
                    <a:pt x="643" y="1874"/>
                    <a:pt x="839" y="1411"/>
                    <a:pt x="1107" y="1196"/>
                  </a:cubicBezTo>
                  <a:cubicBezTo>
                    <a:pt x="1410" y="822"/>
                    <a:pt x="1731" y="447"/>
                    <a:pt x="2106" y="179"/>
                  </a:cubicBezTo>
                  <a:cubicBezTo>
                    <a:pt x="2213" y="126"/>
                    <a:pt x="2160" y="1"/>
                    <a:pt x="2035" y="7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2064300" y="2270700"/>
              <a:ext cx="62925" cy="20975"/>
            </a:xfrm>
            <a:custGeom>
              <a:avLst/>
              <a:gdLst/>
              <a:ahLst/>
              <a:cxnLst/>
              <a:rect l="l" t="t" r="r" b="b"/>
              <a:pathLst>
                <a:path w="2517" h="839" extrusionOk="0">
                  <a:moveTo>
                    <a:pt x="90" y="125"/>
                  </a:moveTo>
                  <a:cubicBezTo>
                    <a:pt x="518" y="250"/>
                    <a:pt x="929" y="482"/>
                    <a:pt x="1410" y="589"/>
                  </a:cubicBezTo>
                  <a:cubicBezTo>
                    <a:pt x="1678" y="678"/>
                    <a:pt x="2195" y="839"/>
                    <a:pt x="2392" y="517"/>
                  </a:cubicBezTo>
                  <a:cubicBezTo>
                    <a:pt x="2517" y="464"/>
                    <a:pt x="2481" y="410"/>
                    <a:pt x="2445" y="357"/>
                  </a:cubicBezTo>
                  <a:cubicBezTo>
                    <a:pt x="2195" y="125"/>
                    <a:pt x="1785" y="178"/>
                    <a:pt x="1464" y="125"/>
                  </a:cubicBezTo>
                  <a:cubicBezTo>
                    <a:pt x="1000" y="71"/>
                    <a:pt x="536" y="18"/>
                    <a:pt x="19" y="0"/>
                  </a:cubicBezTo>
                  <a:cubicBezTo>
                    <a:pt x="19" y="0"/>
                    <a:pt x="1" y="89"/>
                    <a:pt x="90" y="1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2081250" y="2246600"/>
              <a:ext cx="41975" cy="21425"/>
            </a:xfrm>
            <a:custGeom>
              <a:avLst/>
              <a:gdLst/>
              <a:ahLst/>
              <a:cxnLst/>
              <a:rect l="l" t="t" r="r" b="b"/>
              <a:pathLst>
                <a:path w="1679" h="857" extrusionOk="0">
                  <a:moveTo>
                    <a:pt x="268" y="500"/>
                  </a:moveTo>
                  <a:cubicBezTo>
                    <a:pt x="554" y="643"/>
                    <a:pt x="875" y="696"/>
                    <a:pt x="1214" y="803"/>
                  </a:cubicBezTo>
                  <a:cubicBezTo>
                    <a:pt x="1535" y="857"/>
                    <a:pt x="1678" y="268"/>
                    <a:pt x="1303" y="250"/>
                  </a:cubicBezTo>
                  <a:cubicBezTo>
                    <a:pt x="982" y="197"/>
                    <a:pt x="661" y="143"/>
                    <a:pt x="411" y="54"/>
                  </a:cubicBezTo>
                  <a:cubicBezTo>
                    <a:pt x="90" y="1"/>
                    <a:pt x="1" y="411"/>
                    <a:pt x="268"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2096425" y="2234100"/>
              <a:ext cx="21000" cy="10750"/>
            </a:xfrm>
            <a:custGeom>
              <a:avLst/>
              <a:gdLst/>
              <a:ahLst/>
              <a:cxnLst/>
              <a:rect l="l" t="t" r="r" b="b"/>
              <a:pathLst>
                <a:path w="840" h="430" extrusionOk="0">
                  <a:moveTo>
                    <a:pt x="161" y="304"/>
                  </a:moveTo>
                  <a:cubicBezTo>
                    <a:pt x="339" y="358"/>
                    <a:pt x="607" y="429"/>
                    <a:pt x="714" y="376"/>
                  </a:cubicBezTo>
                  <a:cubicBezTo>
                    <a:pt x="839" y="322"/>
                    <a:pt x="803" y="269"/>
                    <a:pt x="768" y="197"/>
                  </a:cubicBezTo>
                  <a:cubicBezTo>
                    <a:pt x="625" y="54"/>
                    <a:pt x="339" y="72"/>
                    <a:pt x="197" y="72"/>
                  </a:cubicBezTo>
                  <a:cubicBezTo>
                    <a:pt x="18" y="1"/>
                    <a:pt x="0" y="233"/>
                    <a:pt x="161" y="3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2100450" y="2218950"/>
              <a:ext cx="16525" cy="10275"/>
            </a:xfrm>
            <a:custGeom>
              <a:avLst/>
              <a:gdLst/>
              <a:ahLst/>
              <a:cxnLst/>
              <a:rect l="l" t="t" r="r" b="b"/>
              <a:pathLst>
                <a:path w="661" h="411" extrusionOk="0">
                  <a:moveTo>
                    <a:pt x="232" y="357"/>
                  </a:moveTo>
                  <a:cubicBezTo>
                    <a:pt x="321" y="375"/>
                    <a:pt x="410" y="411"/>
                    <a:pt x="517" y="357"/>
                  </a:cubicBezTo>
                  <a:cubicBezTo>
                    <a:pt x="642" y="286"/>
                    <a:pt x="660" y="197"/>
                    <a:pt x="571" y="179"/>
                  </a:cubicBezTo>
                  <a:cubicBezTo>
                    <a:pt x="517" y="54"/>
                    <a:pt x="375" y="54"/>
                    <a:pt x="286" y="36"/>
                  </a:cubicBezTo>
                  <a:cubicBezTo>
                    <a:pt x="54" y="0"/>
                    <a:pt x="0" y="321"/>
                    <a:pt x="232" y="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2118725" y="1986100"/>
              <a:ext cx="34375" cy="151675"/>
            </a:xfrm>
            <a:custGeom>
              <a:avLst/>
              <a:gdLst/>
              <a:ahLst/>
              <a:cxnLst/>
              <a:rect l="l" t="t" r="r" b="b"/>
              <a:pathLst>
                <a:path w="1375" h="6067" extrusionOk="0">
                  <a:moveTo>
                    <a:pt x="500" y="179"/>
                  </a:moveTo>
                  <a:cubicBezTo>
                    <a:pt x="1" y="2017"/>
                    <a:pt x="357" y="4158"/>
                    <a:pt x="928" y="5960"/>
                  </a:cubicBezTo>
                  <a:cubicBezTo>
                    <a:pt x="982" y="6067"/>
                    <a:pt x="1285" y="6067"/>
                    <a:pt x="1250" y="5871"/>
                  </a:cubicBezTo>
                  <a:cubicBezTo>
                    <a:pt x="1374" y="3997"/>
                    <a:pt x="518" y="2195"/>
                    <a:pt x="750" y="250"/>
                  </a:cubicBezTo>
                  <a:cubicBezTo>
                    <a:pt x="786" y="18"/>
                    <a:pt x="554" y="0"/>
                    <a:pt x="500" y="1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2117400" y="1936150"/>
              <a:ext cx="58000" cy="23650"/>
            </a:xfrm>
            <a:custGeom>
              <a:avLst/>
              <a:gdLst/>
              <a:ahLst/>
              <a:cxnLst/>
              <a:rect l="l" t="t" r="r" b="b"/>
              <a:pathLst>
                <a:path w="2320" h="946" extrusionOk="0">
                  <a:moveTo>
                    <a:pt x="89" y="303"/>
                  </a:moveTo>
                  <a:cubicBezTo>
                    <a:pt x="464" y="321"/>
                    <a:pt x="749" y="321"/>
                    <a:pt x="1160" y="410"/>
                  </a:cubicBezTo>
                  <a:cubicBezTo>
                    <a:pt x="1499" y="517"/>
                    <a:pt x="1749" y="839"/>
                    <a:pt x="2141" y="910"/>
                  </a:cubicBezTo>
                  <a:cubicBezTo>
                    <a:pt x="2230" y="946"/>
                    <a:pt x="2320" y="821"/>
                    <a:pt x="2320" y="678"/>
                  </a:cubicBezTo>
                  <a:cubicBezTo>
                    <a:pt x="2195" y="303"/>
                    <a:pt x="1767" y="161"/>
                    <a:pt x="1410" y="54"/>
                  </a:cubicBezTo>
                  <a:cubicBezTo>
                    <a:pt x="946" y="0"/>
                    <a:pt x="518" y="0"/>
                    <a:pt x="54" y="107"/>
                  </a:cubicBezTo>
                  <a:cubicBezTo>
                    <a:pt x="0" y="125"/>
                    <a:pt x="0" y="268"/>
                    <a:pt x="89" y="3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2142375" y="1837550"/>
              <a:ext cx="60675" cy="28125"/>
            </a:xfrm>
            <a:custGeom>
              <a:avLst/>
              <a:gdLst/>
              <a:ahLst/>
              <a:cxnLst/>
              <a:rect l="l" t="t" r="r" b="b"/>
              <a:pathLst>
                <a:path w="2427" h="1125" extrusionOk="0">
                  <a:moveTo>
                    <a:pt x="36" y="144"/>
                  </a:moveTo>
                  <a:cubicBezTo>
                    <a:pt x="321" y="572"/>
                    <a:pt x="643" y="768"/>
                    <a:pt x="1071" y="911"/>
                  </a:cubicBezTo>
                  <a:cubicBezTo>
                    <a:pt x="1481" y="982"/>
                    <a:pt x="2052" y="1125"/>
                    <a:pt x="2320" y="786"/>
                  </a:cubicBezTo>
                  <a:cubicBezTo>
                    <a:pt x="2427" y="715"/>
                    <a:pt x="2373" y="607"/>
                    <a:pt x="2338" y="554"/>
                  </a:cubicBezTo>
                  <a:cubicBezTo>
                    <a:pt x="2070" y="322"/>
                    <a:pt x="1677" y="376"/>
                    <a:pt x="1303" y="358"/>
                  </a:cubicBezTo>
                  <a:cubicBezTo>
                    <a:pt x="928" y="340"/>
                    <a:pt x="482" y="197"/>
                    <a:pt x="107" y="19"/>
                  </a:cubicBezTo>
                  <a:cubicBezTo>
                    <a:pt x="36" y="1"/>
                    <a:pt x="0" y="90"/>
                    <a:pt x="36" y="1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2193675" y="1606950"/>
              <a:ext cx="33025" cy="119575"/>
            </a:xfrm>
            <a:custGeom>
              <a:avLst/>
              <a:gdLst/>
              <a:ahLst/>
              <a:cxnLst/>
              <a:rect l="l" t="t" r="r" b="b"/>
              <a:pathLst>
                <a:path w="1321" h="4783" extrusionOk="0">
                  <a:moveTo>
                    <a:pt x="232" y="89"/>
                  </a:moveTo>
                  <a:cubicBezTo>
                    <a:pt x="107" y="803"/>
                    <a:pt x="0" y="1445"/>
                    <a:pt x="196" y="2141"/>
                  </a:cubicBezTo>
                  <a:cubicBezTo>
                    <a:pt x="303" y="2587"/>
                    <a:pt x="446" y="3033"/>
                    <a:pt x="535" y="3480"/>
                  </a:cubicBezTo>
                  <a:cubicBezTo>
                    <a:pt x="607" y="3890"/>
                    <a:pt x="518" y="4300"/>
                    <a:pt x="696" y="4639"/>
                  </a:cubicBezTo>
                  <a:cubicBezTo>
                    <a:pt x="750" y="4746"/>
                    <a:pt x="839" y="4782"/>
                    <a:pt x="928" y="4657"/>
                  </a:cubicBezTo>
                  <a:cubicBezTo>
                    <a:pt x="1321" y="4318"/>
                    <a:pt x="1178" y="3587"/>
                    <a:pt x="1017" y="3158"/>
                  </a:cubicBezTo>
                  <a:cubicBezTo>
                    <a:pt x="803" y="2177"/>
                    <a:pt x="250" y="1089"/>
                    <a:pt x="321" y="107"/>
                  </a:cubicBezTo>
                  <a:cubicBezTo>
                    <a:pt x="357" y="36"/>
                    <a:pt x="268" y="0"/>
                    <a:pt x="232"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2190100" y="1511050"/>
              <a:ext cx="59800" cy="36600"/>
            </a:xfrm>
            <a:custGeom>
              <a:avLst/>
              <a:gdLst/>
              <a:ahLst/>
              <a:cxnLst/>
              <a:rect l="l" t="t" r="r" b="b"/>
              <a:pathLst>
                <a:path w="2392" h="1464" extrusionOk="0">
                  <a:moveTo>
                    <a:pt x="90" y="375"/>
                  </a:moveTo>
                  <a:cubicBezTo>
                    <a:pt x="375" y="375"/>
                    <a:pt x="714" y="482"/>
                    <a:pt x="982" y="571"/>
                  </a:cubicBezTo>
                  <a:cubicBezTo>
                    <a:pt x="1303" y="625"/>
                    <a:pt x="1553" y="856"/>
                    <a:pt x="1767" y="1106"/>
                  </a:cubicBezTo>
                  <a:cubicBezTo>
                    <a:pt x="1945" y="1463"/>
                    <a:pt x="2391" y="1071"/>
                    <a:pt x="2213" y="732"/>
                  </a:cubicBezTo>
                  <a:cubicBezTo>
                    <a:pt x="1981" y="410"/>
                    <a:pt x="1678" y="214"/>
                    <a:pt x="1321" y="107"/>
                  </a:cubicBezTo>
                  <a:cubicBezTo>
                    <a:pt x="821" y="0"/>
                    <a:pt x="482" y="178"/>
                    <a:pt x="54" y="321"/>
                  </a:cubicBezTo>
                  <a:cubicBezTo>
                    <a:pt x="0" y="357"/>
                    <a:pt x="18" y="410"/>
                    <a:pt x="90" y="3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2157100" y="1815700"/>
              <a:ext cx="22325" cy="9850"/>
            </a:xfrm>
            <a:custGeom>
              <a:avLst/>
              <a:gdLst/>
              <a:ahLst/>
              <a:cxnLst/>
              <a:rect l="l" t="t" r="r" b="b"/>
              <a:pathLst>
                <a:path w="893" h="394" extrusionOk="0">
                  <a:moveTo>
                    <a:pt x="125" y="233"/>
                  </a:moveTo>
                  <a:cubicBezTo>
                    <a:pt x="303" y="286"/>
                    <a:pt x="642" y="393"/>
                    <a:pt x="839" y="215"/>
                  </a:cubicBezTo>
                  <a:cubicBezTo>
                    <a:pt x="892" y="197"/>
                    <a:pt x="874" y="143"/>
                    <a:pt x="839" y="72"/>
                  </a:cubicBezTo>
                  <a:cubicBezTo>
                    <a:pt x="749" y="54"/>
                    <a:pt x="607" y="54"/>
                    <a:pt x="500" y="108"/>
                  </a:cubicBezTo>
                  <a:cubicBezTo>
                    <a:pt x="410" y="90"/>
                    <a:pt x="268" y="90"/>
                    <a:pt x="143" y="1"/>
                  </a:cubicBezTo>
                  <a:cubicBezTo>
                    <a:pt x="0" y="1"/>
                    <a:pt x="36" y="197"/>
                    <a:pt x="125"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2162900" y="1798750"/>
              <a:ext cx="19650" cy="11175"/>
            </a:xfrm>
            <a:custGeom>
              <a:avLst/>
              <a:gdLst/>
              <a:ahLst/>
              <a:cxnLst/>
              <a:rect l="l" t="t" r="r" b="b"/>
              <a:pathLst>
                <a:path w="786" h="447" extrusionOk="0">
                  <a:moveTo>
                    <a:pt x="143" y="268"/>
                  </a:moveTo>
                  <a:cubicBezTo>
                    <a:pt x="321" y="322"/>
                    <a:pt x="517" y="447"/>
                    <a:pt x="696" y="357"/>
                  </a:cubicBezTo>
                  <a:cubicBezTo>
                    <a:pt x="714" y="268"/>
                    <a:pt x="785" y="232"/>
                    <a:pt x="696" y="215"/>
                  </a:cubicBezTo>
                  <a:cubicBezTo>
                    <a:pt x="607" y="36"/>
                    <a:pt x="375" y="1"/>
                    <a:pt x="161" y="36"/>
                  </a:cubicBezTo>
                  <a:cubicBezTo>
                    <a:pt x="18" y="36"/>
                    <a:pt x="0" y="268"/>
                    <a:pt x="143" y="2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2169125" y="1784475"/>
              <a:ext cx="17425" cy="13850"/>
            </a:xfrm>
            <a:custGeom>
              <a:avLst/>
              <a:gdLst/>
              <a:ahLst/>
              <a:cxnLst/>
              <a:rect l="l" t="t" r="r" b="b"/>
              <a:pathLst>
                <a:path w="697" h="554" extrusionOk="0">
                  <a:moveTo>
                    <a:pt x="411" y="429"/>
                  </a:moveTo>
                  <a:cubicBezTo>
                    <a:pt x="518" y="375"/>
                    <a:pt x="590" y="340"/>
                    <a:pt x="661" y="233"/>
                  </a:cubicBezTo>
                  <a:cubicBezTo>
                    <a:pt x="697" y="143"/>
                    <a:pt x="643" y="18"/>
                    <a:pt x="554" y="1"/>
                  </a:cubicBezTo>
                  <a:cubicBezTo>
                    <a:pt x="411" y="1"/>
                    <a:pt x="340" y="36"/>
                    <a:pt x="233" y="90"/>
                  </a:cubicBezTo>
                  <a:cubicBezTo>
                    <a:pt x="1" y="215"/>
                    <a:pt x="179" y="554"/>
                    <a:pt x="411" y="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2303400" y="1600250"/>
              <a:ext cx="269000" cy="126700"/>
            </a:xfrm>
            <a:custGeom>
              <a:avLst/>
              <a:gdLst/>
              <a:ahLst/>
              <a:cxnLst/>
              <a:rect l="l" t="t" r="r" b="b"/>
              <a:pathLst>
                <a:path w="10760" h="5068" extrusionOk="0">
                  <a:moveTo>
                    <a:pt x="6941" y="2623"/>
                  </a:moveTo>
                  <a:cubicBezTo>
                    <a:pt x="5799" y="2927"/>
                    <a:pt x="4640" y="2945"/>
                    <a:pt x="3480" y="2962"/>
                  </a:cubicBezTo>
                  <a:cubicBezTo>
                    <a:pt x="2605" y="3052"/>
                    <a:pt x="1642" y="3177"/>
                    <a:pt x="803" y="2802"/>
                  </a:cubicBezTo>
                  <a:cubicBezTo>
                    <a:pt x="625" y="2748"/>
                    <a:pt x="661" y="2516"/>
                    <a:pt x="803" y="2516"/>
                  </a:cubicBezTo>
                  <a:cubicBezTo>
                    <a:pt x="1642" y="2160"/>
                    <a:pt x="2641" y="2302"/>
                    <a:pt x="3515" y="2284"/>
                  </a:cubicBezTo>
                  <a:cubicBezTo>
                    <a:pt x="4640" y="2356"/>
                    <a:pt x="5764" y="2284"/>
                    <a:pt x="6888" y="2374"/>
                  </a:cubicBezTo>
                  <a:cubicBezTo>
                    <a:pt x="7030" y="2374"/>
                    <a:pt x="7066" y="2570"/>
                    <a:pt x="6941" y="2623"/>
                  </a:cubicBezTo>
                  <a:close/>
                  <a:moveTo>
                    <a:pt x="10617" y="1696"/>
                  </a:moveTo>
                  <a:cubicBezTo>
                    <a:pt x="9189" y="500"/>
                    <a:pt x="6816" y="1"/>
                    <a:pt x="4425" y="411"/>
                  </a:cubicBezTo>
                  <a:cubicBezTo>
                    <a:pt x="2409" y="732"/>
                    <a:pt x="786" y="1642"/>
                    <a:pt x="72" y="2838"/>
                  </a:cubicBezTo>
                  <a:cubicBezTo>
                    <a:pt x="0" y="2945"/>
                    <a:pt x="0" y="3087"/>
                    <a:pt x="90" y="3177"/>
                  </a:cubicBezTo>
                  <a:cubicBezTo>
                    <a:pt x="1053" y="4336"/>
                    <a:pt x="2962" y="5068"/>
                    <a:pt x="4943" y="5068"/>
                  </a:cubicBezTo>
                  <a:cubicBezTo>
                    <a:pt x="5139" y="5068"/>
                    <a:pt x="5353" y="5068"/>
                    <a:pt x="5550" y="5050"/>
                  </a:cubicBezTo>
                  <a:cubicBezTo>
                    <a:pt x="7798" y="4889"/>
                    <a:pt x="9618" y="3837"/>
                    <a:pt x="10670" y="2088"/>
                  </a:cubicBezTo>
                  <a:cubicBezTo>
                    <a:pt x="10760" y="1945"/>
                    <a:pt x="10724" y="1785"/>
                    <a:pt x="10617" y="16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2295825" y="1710425"/>
              <a:ext cx="118675" cy="138750"/>
            </a:xfrm>
            <a:custGeom>
              <a:avLst/>
              <a:gdLst/>
              <a:ahLst/>
              <a:cxnLst/>
              <a:rect l="l" t="t" r="r" b="b"/>
              <a:pathLst>
                <a:path w="4747" h="5550" extrusionOk="0">
                  <a:moveTo>
                    <a:pt x="2177" y="2998"/>
                  </a:moveTo>
                  <a:cubicBezTo>
                    <a:pt x="1677" y="2606"/>
                    <a:pt x="1320" y="2213"/>
                    <a:pt x="999" y="1714"/>
                  </a:cubicBezTo>
                  <a:cubicBezTo>
                    <a:pt x="821" y="1375"/>
                    <a:pt x="357" y="750"/>
                    <a:pt x="411" y="286"/>
                  </a:cubicBezTo>
                  <a:cubicBezTo>
                    <a:pt x="446" y="197"/>
                    <a:pt x="553" y="143"/>
                    <a:pt x="642" y="161"/>
                  </a:cubicBezTo>
                  <a:cubicBezTo>
                    <a:pt x="1017" y="340"/>
                    <a:pt x="1196" y="1107"/>
                    <a:pt x="1428" y="1428"/>
                  </a:cubicBezTo>
                  <a:cubicBezTo>
                    <a:pt x="1660" y="1892"/>
                    <a:pt x="1909" y="2481"/>
                    <a:pt x="2284" y="2802"/>
                  </a:cubicBezTo>
                  <a:cubicBezTo>
                    <a:pt x="2391" y="2891"/>
                    <a:pt x="2248" y="3034"/>
                    <a:pt x="2177" y="2998"/>
                  </a:cubicBezTo>
                  <a:close/>
                  <a:moveTo>
                    <a:pt x="642" y="19"/>
                  </a:moveTo>
                  <a:cubicBezTo>
                    <a:pt x="518" y="1"/>
                    <a:pt x="411" y="90"/>
                    <a:pt x="357" y="215"/>
                  </a:cubicBezTo>
                  <a:cubicBezTo>
                    <a:pt x="0" y="1214"/>
                    <a:pt x="303" y="2659"/>
                    <a:pt x="1106" y="3801"/>
                  </a:cubicBezTo>
                  <a:cubicBezTo>
                    <a:pt x="1891" y="4925"/>
                    <a:pt x="3016" y="5550"/>
                    <a:pt x="4265" y="5550"/>
                  </a:cubicBezTo>
                  <a:lnTo>
                    <a:pt x="4265" y="5550"/>
                  </a:lnTo>
                  <a:cubicBezTo>
                    <a:pt x="4407" y="5550"/>
                    <a:pt x="4532" y="5443"/>
                    <a:pt x="4568" y="5300"/>
                  </a:cubicBezTo>
                  <a:cubicBezTo>
                    <a:pt x="4746" y="4176"/>
                    <a:pt x="4265" y="2748"/>
                    <a:pt x="3319" y="1607"/>
                  </a:cubicBezTo>
                  <a:cubicBezTo>
                    <a:pt x="2498" y="625"/>
                    <a:pt x="1499" y="36"/>
                    <a:pt x="642" y="1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2313225" y="1490525"/>
              <a:ext cx="133825" cy="122675"/>
            </a:xfrm>
            <a:custGeom>
              <a:avLst/>
              <a:gdLst/>
              <a:ahLst/>
              <a:cxnLst/>
              <a:rect l="l" t="t" r="r" b="b"/>
              <a:pathLst>
                <a:path w="5353" h="4907" extrusionOk="0">
                  <a:moveTo>
                    <a:pt x="981" y="3497"/>
                  </a:moveTo>
                  <a:cubicBezTo>
                    <a:pt x="1285" y="3265"/>
                    <a:pt x="1606" y="3034"/>
                    <a:pt x="1945" y="2855"/>
                  </a:cubicBezTo>
                  <a:cubicBezTo>
                    <a:pt x="2034" y="2748"/>
                    <a:pt x="2177" y="2891"/>
                    <a:pt x="2070" y="2944"/>
                  </a:cubicBezTo>
                  <a:cubicBezTo>
                    <a:pt x="1820" y="3301"/>
                    <a:pt x="1463" y="3604"/>
                    <a:pt x="1178" y="3908"/>
                  </a:cubicBezTo>
                  <a:cubicBezTo>
                    <a:pt x="964" y="4158"/>
                    <a:pt x="785" y="4550"/>
                    <a:pt x="446" y="4425"/>
                  </a:cubicBezTo>
                  <a:cubicBezTo>
                    <a:pt x="375" y="4461"/>
                    <a:pt x="268" y="4372"/>
                    <a:pt x="303" y="4283"/>
                  </a:cubicBezTo>
                  <a:cubicBezTo>
                    <a:pt x="268" y="3943"/>
                    <a:pt x="714" y="3712"/>
                    <a:pt x="981" y="3497"/>
                  </a:cubicBezTo>
                  <a:close/>
                  <a:moveTo>
                    <a:pt x="375" y="4871"/>
                  </a:moveTo>
                  <a:cubicBezTo>
                    <a:pt x="517" y="4889"/>
                    <a:pt x="660" y="4907"/>
                    <a:pt x="821" y="4907"/>
                  </a:cubicBezTo>
                  <a:cubicBezTo>
                    <a:pt x="1570" y="4907"/>
                    <a:pt x="2462" y="4550"/>
                    <a:pt x="3301" y="3926"/>
                  </a:cubicBezTo>
                  <a:cubicBezTo>
                    <a:pt x="4496" y="2998"/>
                    <a:pt x="5264" y="1713"/>
                    <a:pt x="5335" y="571"/>
                  </a:cubicBezTo>
                  <a:cubicBezTo>
                    <a:pt x="5353" y="411"/>
                    <a:pt x="5246" y="286"/>
                    <a:pt x="5103" y="250"/>
                  </a:cubicBezTo>
                  <a:cubicBezTo>
                    <a:pt x="3818" y="0"/>
                    <a:pt x="2569" y="393"/>
                    <a:pt x="1534" y="1356"/>
                  </a:cubicBezTo>
                  <a:cubicBezTo>
                    <a:pt x="571" y="2284"/>
                    <a:pt x="0" y="3587"/>
                    <a:pt x="143" y="4622"/>
                  </a:cubicBezTo>
                  <a:cubicBezTo>
                    <a:pt x="161" y="4746"/>
                    <a:pt x="250" y="4836"/>
                    <a:pt x="375" y="48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13"/>
          <p:cNvSpPr txBox="1">
            <a:spLocks noGrp="1"/>
          </p:cNvSpPr>
          <p:nvPr>
            <p:ph type="title"/>
          </p:nvPr>
        </p:nvSpPr>
        <p:spPr>
          <a:xfrm>
            <a:off x="1796888" y="1907950"/>
            <a:ext cx="2336400" cy="471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072" name="Google Shape;1072;p13"/>
          <p:cNvSpPr txBox="1">
            <a:spLocks noGrp="1"/>
          </p:cNvSpPr>
          <p:nvPr>
            <p:ph type="title" idx="2" hasCustomPrompt="1"/>
          </p:nvPr>
        </p:nvSpPr>
        <p:spPr>
          <a:xfrm>
            <a:off x="2670938" y="1338875"/>
            <a:ext cx="5883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3" name="Google Shape;1073;p13"/>
          <p:cNvSpPr txBox="1">
            <a:spLocks noGrp="1"/>
          </p:cNvSpPr>
          <p:nvPr>
            <p:ph type="subTitle" idx="1"/>
          </p:nvPr>
        </p:nvSpPr>
        <p:spPr>
          <a:xfrm>
            <a:off x="1796888" y="237925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74" name="Google Shape;1074;p13"/>
          <p:cNvSpPr txBox="1">
            <a:spLocks noGrp="1"/>
          </p:cNvSpPr>
          <p:nvPr>
            <p:ph type="title" idx="3"/>
          </p:nvPr>
        </p:nvSpPr>
        <p:spPr>
          <a:xfrm>
            <a:off x="5010688" y="1907950"/>
            <a:ext cx="2336400" cy="471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075" name="Google Shape;1075;p13"/>
          <p:cNvSpPr txBox="1">
            <a:spLocks noGrp="1"/>
          </p:cNvSpPr>
          <p:nvPr>
            <p:ph type="title" idx="4" hasCustomPrompt="1"/>
          </p:nvPr>
        </p:nvSpPr>
        <p:spPr>
          <a:xfrm>
            <a:off x="5832988" y="1338875"/>
            <a:ext cx="6918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6" name="Google Shape;1076;p13"/>
          <p:cNvSpPr txBox="1">
            <a:spLocks noGrp="1"/>
          </p:cNvSpPr>
          <p:nvPr>
            <p:ph type="subTitle" idx="5"/>
          </p:nvPr>
        </p:nvSpPr>
        <p:spPr>
          <a:xfrm>
            <a:off x="5010688" y="237925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77" name="Google Shape;1077;p13"/>
          <p:cNvSpPr txBox="1">
            <a:spLocks noGrp="1"/>
          </p:cNvSpPr>
          <p:nvPr>
            <p:ph type="title" idx="6"/>
          </p:nvPr>
        </p:nvSpPr>
        <p:spPr>
          <a:xfrm>
            <a:off x="1796888" y="3701225"/>
            <a:ext cx="2336400" cy="471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078" name="Google Shape;1078;p13"/>
          <p:cNvSpPr txBox="1">
            <a:spLocks noGrp="1"/>
          </p:cNvSpPr>
          <p:nvPr>
            <p:ph type="title" idx="7" hasCustomPrompt="1"/>
          </p:nvPr>
        </p:nvSpPr>
        <p:spPr>
          <a:xfrm>
            <a:off x="2670938" y="3132150"/>
            <a:ext cx="5883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079" name="Google Shape;1079;p13"/>
          <p:cNvSpPr txBox="1">
            <a:spLocks noGrp="1"/>
          </p:cNvSpPr>
          <p:nvPr>
            <p:ph type="subTitle" idx="8"/>
          </p:nvPr>
        </p:nvSpPr>
        <p:spPr>
          <a:xfrm>
            <a:off x="1796888" y="417240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80" name="Google Shape;1080;p13"/>
          <p:cNvSpPr txBox="1">
            <a:spLocks noGrp="1"/>
          </p:cNvSpPr>
          <p:nvPr>
            <p:ph type="title" idx="9"/>
          </p:nvPr>
        </p:nvSpPr>
        <p:spPr>
          <a:xfrm>
            <a:off x="5010688" y="3701225"/>
            <a:ext cx="2336400" cy="4713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0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081" name="Google Shape;1081;p13"/>
          <p:cNvSpPr txBox="1">
            <a:spLocks noGrp="1"/>
          </p:cNvSpPr>
          <p:nvPr>
            <p:ph type="title" idx="13" hasCustomPrompt="1"/>
          </p:nvPr>
        </p:nvSpPr>
        <p:spPr>
          <a:xfrm>
            <a:off x="5832988" y="3132150"/>
            <a:ext cx="6918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1082" name="Google Shape;1082;p13"/>
          <p:cNvSpPr txBox="1">
            <a:spLocks noGrp="1"/>
          </p:cNvSpPr>
          <p:nvPr>
            <p:ph type="subTitle" idx="14"/>
          </p:nvPr>
        </p:nvSpPr>
        <p:spPr>
          <a:xfrm>
            <a:off x="5010688" y="4172400"/>
            <a:ext cx="2336400" cy="43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83" name="Google Shape;108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RocknRoll One"/>
              <a:buNone/>
              <a:defRPr sz="3000" b="1">
                <a:solidFill>
                  <a:schemeClr val="dk1"/>
                </a:solidFill>
                <a:latin typeface="RocknRoll One"/>
                <a:ea typeface="RocknRoll One"/>
                <a:cs typeface="RocknRoll One"/>
                <a:sym typeface="RocknRoll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Baloo 2"/>
              <a:buChar char="●"/>
              <a:defRPr>
                <a:solidFill>
                  <a:schemeClr val="dk2"/>
                </a:solidFill>
                <a:latin typeface="Baloo 2"/>
                <a:ea typeface="Baloo 2"/>
                <a:cs typeface="Baloo 2"/>
                <a:sym typeface="Baloo 2"/>
              </a:defRPr>
            </a:lvl1pPr>
            <a:lvl2pPr marL="914400" lvl="1"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2pPr>
            <a:lvl3pPr marL="1371600" lvl="2"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3pPr>
            <a:lvl4pPr marL="1828800" lvl="3"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4pPr>
            <a:lvl5pPr marL="2286000" lvl="4"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5pPr>
            <a:lvl6pPr marL="2743200" lvl="5"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6pPr>
            <a:lvl7pPr marL="3200400" lvl="6"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7pPr>
            <a:lvl8pPr marL="3657600" lvl="7" indent="-317500">
              <a:lnSpc>
                <a:spcPct val="115000"/>
              </a:lnSpc>
              <a:spcBef>
                <a:spcPts val="1600"/>
              </a:spcBef>
              <a:spcAft>
                <a:spcPts val="0"/>
              </a:spcAft>
              <a:buClr>
                <a:schemeClr val="dk2"/>
              </a:buClr>
              <a:buSzPts val="1400"/>
              <a:buFont typeface="Baloo 2"/>
              <a:buChar char="○"/>
              <a:defRPr>
                <a:solidFill>
                  <a:schemeClr val="dk2"/>
                </a:solidFill>
                <a:latin typeface="Baloo 2"/>
                <a:ea typeface="Baloo 2"/>
                <a:cs typeface="Baloo 2"/>
                <a:sym typeface="Baloo 2"/>
              </a:defRPr>
            </a:lvl8pPr>
            <a:lvl9pPr marL="4114800" lvl="8" indent="-317500">
              <a:lnSpc>
                <a:spcPct val="115000"/>
              </a:lnSpc>
              <a:spcBef>
                <a:spcPts val="1600"/>
              </a:spcBef>
              <a:spcAft>
                <a:spcPts val="1600"/>
              </a:spcAft>
              <a:buClr>
                <a:schemeClr val="dk2"/>
              </a:buClr>
              <a:buSzPts val="1400"/>
              <a:buFont typeface="Baloo 2"/>
              <a:buChar char="■"/>
              <a:defRPr>
                <a:solidFill>
                  <a:schemeClr val="dk2"/>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7" r:id="rId15"/>
    <p:sldLayoutId id="2147483668" r:id="rId16"/>
    <p:sldLayoutId id="2147483669" r:id="rId17"/>
    <p:sldLayoutId id="2147483670" r:id="rId18"/>
    <p:sldLayoutId id="2147483672" r:id="rId19"/>
    <p:sldLayoutId id="2147483673" r:id="rId20"/>
    <p:sldLayoutId id="2147483675" r:id="rId21"/>
    <p:sldLayoutId id="2147483676" r:id="rId22"/>
    <p:sldLayoutId id="2147483677" r:id="rId23"/>
    <p:sldLayoutId id="2147483679" r:id="rId24"/>
    <p:sldLayoutId id="214748368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0"/>
        <p:cNvGrpSpPr/>
        <p:nvPr/>
      </p:nvGrpSpPr>
      <p:grpSpPr>
        <a:xfrm>
          <a:off x="0" y="0"/>
          <a:ext cx="0" cy="0"/>
          <a:chOff x="0" y="0"/>
          <a:chExt cx="0" cy="0"/>
        </a:xfrm>
      </p:grpSpPr>
      <p:grpSp>
        <p:nvGrpSpPr>
          <p:cNvPr id="3813" name="Google Shape;3813;p39"/>
          <p:cNvGrpSpPr/>
          <p:nvPr/>
        </p:nvGrpSpPr>
        <p:grpSpPr>
          <a:xfrm>
            <a:off x="660122" y="3224012"/>
            <a:ext cx="8604441" cy="1562295"/>
            <a:chOff x="660122" y="3224012"/>
            <a:chExt cx="8604441" cy="1562295"/>
          </a:xfrm>
        </p:grpSpPr>
        <p:grpSp>
          <p:nvGrpSpPr>
            <p:cNvPr id="3814" name="Google Shape;3814;p39"/>
            <p:cNvGrpSpPr/>
            <p:nvPr/>
          </p:nvGrpSpPr>
          <p:grpSpPr>
            <a:xfrm>
              <a:off x="660122" y="3428175"/>
              <a:ext cx="397695" cy="393211"/>
              <a:chOff x="4043050" y="2325100"/>
              <a:chExt cx="514350" cy="508550"/>
            </a:xfrm>
          </p:grpSpPr>
          <p:sp>
            <p:nvSpPr>
              <p:cNvPr id="3815" name="Google Shape;3815;p39"/>
              <p:cNvSpPr/>
              <p:nvPr/>
            </p:nvSpPr>
            <p:spPr>
              <a:xfrm>
                <a:off x="4043050" y="2325100"/>
                <a:ext cx="514350" cy="508550"/>
              </a:xfrm>
              <a:custGeom>
                <a:avLst/>
                <a:gdLst/>
                <a:ahLst/>
                <a:cxnLst/>
                <a:rect l="l" t="t" r="r" b="b"/>
                <a:pathLst>
                  <a:path w="20574" h="20342" extrusionOk="0">
                    <a:moveTo>
                      <a:pt x="17772" y="13668"/>
                    </a:moveTo>
                    <a:cubicBezTo>
                      <a:pt x="16702" y="14578"/>
                      <a:pt x="14079" y="14007"/>
                      <a:pt x="13383" y="13829"/>
                    </a:cubicBezTo>
                    <a:cubicBezTo>
                      <a:pt x="12901" y="13561"/>
                      <a:pt x="12277" y="13401"/>
                      <a:pt x="11902" y="13258"/>
                    </a:cubicBezTo>
                    <a:cubicBezTo>
                      <a:pt x="11367" y="13026"/>
                      <a:pt x="10920" y="12776"/>
                      <a:pt x="10581" y="12419"/>
                    </a:cubicBezTo>
                    <a:cubicBezTo>
                      <a:pt x="10599" y="12437"/>
                      <a:pt x="10635" y="12455"/>
                      <a:pt x="10653" y="12455"/>
                    </a:cubicBezTo>
                    <a:cubicBezTo>
                      <a:pt x="10849" y="12598"/>
                      <a:pt x="11063" y="12651"/>
                      <a:pt x="11206" y="12794"/>
                    </a:cubicBezTo>
                    <a:cubicBezTo>
                      <a:pt x="11402" y="12955"/>
                      <a:pt x="11652" y="12758"/>
                      <a:pt x="11509" y="12562"/>
                    </a:cubicBezTo>
                    <a:cubicBezTo>
                      <a:pt x="11349" y="12401"/>
                      <a:pt x="11152" y="12205"/>
                      <a:pt x="10956" y="12098"/>
                    </a:cubicBezTo>
                    <a:cubicBezTo>
                      <a:pt x="10813" y="12009"/>
                      <a:pt x="10564" y="11813"/>
                      <a:pt x="10367" y="11955"/>
                    </a:cubicBezTo>
                    <a:cubicBezTo>
                      <a:pt x="10332" y="11991"/>
                      <a:pt x="10314" y="12027"/>
                      <a:pt x="10314" y="12062"/>
                    </a:cubicBezTo>
                    <a:cubicBezTo>
                      <a:pt x="10207" y="11902"/>
                      <a:pt x="10135" y="11723"/>
                      <a:pt x="10082" y="11527"/>
                    </a:cubicBezTo>
                    <a:cubicBezTo>
                      <a:pt x="11081" y="12009"/>
                      <a:pt x="12794" y="11599"/>
                      <a:pt x="13740" y="11456"/>
                    </a:cubicBezTo>
                    <a:cubicBezTo>
                      <a:pt x="13847" y="11456"/>
                      <a:pt x="13847" y="11313"/>
                      <a:pt x="13740" y="11313"/>
                    </a:cubicBezTo>
                    <a:cubicBezTo>
                      <a:pt x="13044" y="11260"/>
                      <a:pt x="12401" y="11313"/>
                      <a:pt x="11706" y="11260"/>
                    </a:cubicBezTo>
                    <a:cubicBezTo>
                      <a:pt x="11384" y="11260"/>
                      <a:pt x="11063" y="11188"/>
                      <a:pt x="10742" y="11117"/>
                    </a:cubicBezTo>
                    <a:cubicBezTo>
                      <a:pt x="11028" y="11081"/>
                      <a:pt x="11295" y="10992"/>
                      <a:pt x="11545" y="10921"/>
                    </a:cubicBezTo>
                    <a:cubicBezTo>
                      <a:pt x="12241" y="10671"/>
                      <a:pt x="13151" y="10314"/>
                      <a:pt x="13633" y="9725"/>
                    </a:cubicBezTo>
                    <a:cubicBezTo>
                      <a:pt x="13740" y="9582"/>
                      <a:pt x="13793" y="9368"/>
                      <a:pt x="13686" y="9225"/>
                    </a:cubicBezTo>
                    <a:cubicBezTo>
                      <a:pt x="13668" y="9208"/>
                      <a:pt x="13650" y="9190"/>
                      <a:pt x="13633" y="9172"/>
                    </a:cubicBezTo>
                    <a:cubicBezTo>
                      <a:pt x="14400" y="8779"/>
                      <a:pt x="15345" y="8262"/>
                      <a:pt x="15952" y="7869"/>
                    </a:cubicBezTo>
                    <a:cubicBezTo>
                      <a:pt x="16273" y="7655"/>
                      <a:pt x="16791" y="7620"/>
                      <a:pt x="17380" y="7762"/>
                    </a:cubicBezTo>
                    <a:cubicBezTo>
                      <a:pt x="18290" y="8012"/>
                      <a:pt x="19253" y="8672"/>
                      <a:pt x="19556" y="9279"/>
                    </a:cubicBezTo>
                    <a:cubicBezTo>
                      <a:pt x="20020" y="10225"/>
                      <a:pt x="19075" y="12562"/>
                      <a:pt x="17772" y="13668"/>
                    </a:cubicBezTo>
                    <a:close/>
                    <a:moveTo>
                      <a:pt x="13418" y="17380"/>
                    </a:moveTo>
                    <a:cubicBezTo>
                      <a:pt x="13133" y="17576"/>
                      <a:pt x="13097" y="18075"/>
                      <a:pt x="13079" y="18896"/>
                    </a:cubicBezTo>
                    <a:cubicBezTo>
                      <a:pt x="13062" y="19182"/>
                      <a:pt x="13044" y="19467"/>
                      <a:pt x="13026" y="19681"/>
                    </a:cubicBezTo>
                    <a:cubicBezTo>
                      <a:pt x="13026" y="19699"/>
                      <a:pt x="13008" y="19717"/>
                      <a:pt x="12990" y="19717"/>
                    </a:cubicBezTo>
                    <a:cubicBezTo>
                      <a:pt x="12740" y="19895"/>
                      <a:pt x="11830" y="19663"/>
                      <a:pt x="11402" y="19556"/>
                    </a:cubicBezTo>
                    <a:cubicBezTo>
                      <a:pt x="11367" y="19539"/>
                      <a:pt x="11349" y="19539"/>
                      <a:pt x="11313" y="19539"/>
                    </a:cubicBezTo>
                    <a:cubicBezTo>
                      <a:pt x="11331" y="19449"/>
                      <a:pt x="11331" y="19342"/>
                      <a:pt x="11260" y="19253"/>
                    </a:cubicBezTo>
                    <a:cubicBezTo>
                      <a:pt x="11063" y="19110"/>
                      <a:pt x="10849" y="19057"/>
                      <a:pt x="10617" y="18914"/>
                    </a:cubicBezTo>
                    <a:cubicBezTo>
                      <a:pt x="10367" y="18771"/>
                      <a:pt x="10171" y="18557"/>
                      <a:pt x="10011" y="18307"/>
                    </a:cubicBezTo>
                    <a:cubicBezTo>
                      <a:pt x="9725" y="17915"/>
                      <a:pt x="9475" y="17469"/>
                      <a:pt x="9261" y="17076"/>
                    </a:cubicBezTo>
                    <a:cubicBezTo>
                      <a:pt x="9225" y="16916"/>
                      <a:pt x="9065" y="17023"/>
                      <a:pt x="9118" y="17130"/>
                    </a:cubicBezTo>
                    <a:cubicBezTo>
                      <a:pt x="9225" y="17719"/>
                      <a:pt x="9368" y="18272"/>
                      <a:pt x="9761" y="18771"/>
                    </a:cubicBezTo>
                    <a:cubicBezTo>
                      <a:pt x="9975" y="19021"/>
                      <a:pt x="10242" y="19378"/>
                      <a:pt x="10564" y="19574"/>
                    </a:cubicBezTo>
                    <a:cubicBezTo>
                      <a:pt x="10510" y="19646"/>
                      <a:pt x="10510" y="19735"/>
                      <a:pt x="10528" y="19788"/>
                    </a:cubicBezTo>
                    <a:cubicBezTo>
                      <a:pt x="10421" y="19788"/>
                      <a:pt x="10135" y="19770"/>
                      <a:pt x="9511" y="19628"/>
                    </a:cubicBezTo>
                    <a:cubicBezTo>
                      <a:pt x="7745" y="19289"/>
                      <a:pt x="7994" y="16577"/>
                      <a:pt x="7994" y="16523"/>
                    </a:cubicBezTo>
                    <a:cubicBezTo>
                      <a:pt x="7994" y="16523"/>
                      <a:pt x="7994" y="16523"/>
                      <a:pt x="7994" y="16523"/>
                    </a:cubicBezTo>
                    <a:cubicBezTo>
                      <a:pt x="8048" y="15916"/>
                      <a:pt x="8048" y="15292"/>
                      <a:pt x="8119" y="14882"/>
                    </a:cubicBezTo>
                    <a:cubicBezTo>
                      <a:pt x="8226" y="14239"/>
                      <a:pt x="8333" y="13543"/>
                      <a:pt x="8565" y="12901"/>
                    </a:cubicBezTo>
                    <a:cubicBezTo>
                      <a:pt x="8672" y="12633"/>
                      <a:pt x="8833" y="12384"/>
                      <a:pt x="8958" y="12116"/>
                    </a:cubicBezTo>
                    <a:cubicBezTo>
                      <a:pt x="8833" y="12705"/>
                      <a:pt x="9083" y="13418"/>
                      <a:pt x="9315" y="13954"/>
                    </a:cubicBezTo>
                    <a:cubicBezTo>
                      <a:pt x="9618" y="14685"/>
                      <a:pt x="10207" y="15238"/>
                      <a:pt x="10813" y="15684"/>
                    </a:cubicBezTo>
                    <a:cubicBezTo>
                      <a:pt x="10903" y="15774"/>
                      <a:pt x="11010" y="15631"/>
                      <a:pt x="10903" y="15542"/>
                    </a:cubicBezTo>
                    <a:cubicBezTo>
                      <a:pt x="10314" y="15078"/>
                      <a:pt x="9725" y="14436"/>
                      <a:pt x="9475" y="13704"/>
                    </a:cubicBezTo>
                    <a:cubicBezTo>
                      <a:pt x="9261" y="13008"/>
                      <a:pt x="9511" y="12401"/>
                      <a:pt x="9475" y="11706"/>
                    </a:cubicBezTo>
                    <a:cubicBezTo>
                      <a:pt x="9475" y="11616"/>
                      <a:pt x="9422" y="11563"/>
                      <a:pt x="9368" y="11545"/>
                    </a:cubicBezTo>
                    <a:cubicBezTo>
                      <a:pt x="9404" y="11509"/>
                      <a:pt x="9440" y="11491"/>
                      <a:pt x="9475" y="11456"/>
                    </a:cubicBezTo>
                    <a:cubicBezTo>
                      <a:pt x="9529" y="11367"/>
                      <a:pt x="9600" y="11260"/>
                      <a:pt x="9654" y="11152"/>
                    </a:cubicBezTo>
                    <a:cubicBezTo>
                      <a:pt x="9654" y="11170"/>
                      <a:pt x="9654" y="11188"/>
                      <a:pt x="9672" y="11206"/>
                    </a:cubicBezTo>
                    <a:cubicBezTo>
                      <a:pt x="9689" y="11224"/>
                      <a:pt x="9707" y="11242"/>
                      <a:pt x="9725" y="11260"/>
                    </a:cubicBezTo>
                    <a:cubicBezTo>
                      <a:pt x="9707" y="11402"/>
                      <a:pt x="9707" y="11527"/>
                      <a:pt x="9707" y="11634"/>
                    </a:cubicBezTo>
                    <a:cubicBezTo>
                      <a:pt x="9672" y="11670"/>
                      <a:pt x="9636" y="11706"/>
                      <a:pt x="9618" y="11759"/>
                    </a:cubicBezTo>
                    <a:cubicBezTo>
                      <a:pt x="9511" y="12062"/>
                      <a:pt x="9672" y="12348"/>
                      <a:pt x="9725" y="12598"/>
                    </a:cubicBezTo>
                    <a:cubicBezTo>
                      <a:pt x="9814" y="12955"/>
                      <a:pt x="9868" y="13294"/>
                      <a:pt x="9921" y="13597"/>
                    </a:cubicBezTo>
                    <a:cubicBezTo>
                      <a:pt x="9957" y="13740"/>
                      <a:pt x="10207" y="13740"/>
                      <a:pt x="10207" y="13597"/>
                    </a:cubicBezTo>
                    <a:cubicBezTo>
                      <a:pt x="10260" y="13418"/>
                      <a:pt x="10296" y="13240"/>
                      <a:pt x="10296" y="13044"/>
                    </a:cubicBezTo>
                    <a:cubicBezTo>
                      <a:pt x="10439" y="13187"/>
                      <a:pt x="10599" y="13329"/>
                      <a:pt x="10813" y="13454"/>
                    </a:cubicBezTo>
                    <a:cubicBezTo>
                      <a:pt x="11313" y="13740"/>
                      <a:pt x="11848" y="13954"/>
                      <a:pt x="12348" y="14186"/>
                    </a:cubicBezTo>
                    <a:cubicBezTo>
                      <a:pt x="12776" y="14382"/>
                      <a:pt x="13258" y="14810"/>
                      <a:pt x="13704" y="14917"/>
                    </a:cubicBezTo>
                    <a:cubicBezTo>
                      <a:pt x="13757" y="14989"/>
                      <a:pt x="13829" y="15042"/>
                      <a:pt x="13900" y="15114"/>
                    </a:cubicBezTo>
                    <a:cubicBezTo>
                      <a:pt x="14007" y="15203"/>
                      <a:pt x="14043" y="15399"/>
                      <a:pt x="14043" y="15684"/>
                    </a:cubicBezTo>
                    <a:cubicBezTo>
                      <a:pt x="13989" y="16416"/>
                      <a:pt x="13579" y="17272"/>
                      <a:pt x="13418" y="17380"/>
                    </a:cubicBezTo>
                    <a:close/>
                    <a:moveTo>
                      <a:pt x="6549" y="17736"/>
                    </a:moveTo>
                    <a:cubicBezTo>
                      <a:pt x="5853" y="18700"/>
                      <a:pt x="4283" y="18432"/>
                      <a:pt x="3444" y="18290"/>
                    </a:cubicBezTo>
                    <a:cubicBezTo>
                      <a:pt x="3177" y="18254"/>
                      <a:pt x="3016" y="18218"/>
                      <a:pt x="2891" y="18218"/>
                    </a:cubicBezTo>
                    <a:cubicBezTo>
                      <a:pt x="2802" y="17968"/>
                      <a:pt x="2695" y="17290"/>
                      <a:pt x="2695" y="16969"/>
                    </a:cubicBezTo>
                    <a:cubicBezTo>
                      <a:pt x="2695" y="16791"/>
                      <a:pt x="2588" y="16648"/>
                      <a:pt x="2481" y="16487"/>
                    </a:cubicBezTo>
                    <a:cubicBezTo>
                      <a:pt x="2267" y="16148"/>
                      <a:pt x="1928" y="15649"/>
                      <a:pt x="2320" y="14418"/>
                    </a:cubicBezTo>
                    <a:cubicBezTo>
                      <a:pt x="2927" y="12687"/>
                      <a:pt x="5764" y="11384"/>
                      <a:pt x="5782" y="11367"/>
                    </a:cubicBezTo>
                    <a:cubicBezTo>
                      <a:pt x="5853" y="11331"/>
                      <a:pt x="5889" y="11277"/>
                      <a:pt x="5907" y="11206"/>
                    </a:cubicBezTo>
                    <a:cubicBezTo>
                      <a:pt x="6210" y="11117"/>
                      <a:pt x="6478" y="11117"/>
                      <a:pt x="6781" y="11117"/>
                    </a:cubicBezTo>
                    <a:cubicBezTo>
                      <a:pt x="7316" y="11117"/>
                      <a:pt x="7905" y="11188"/>
                      <a:pt x="8476" y="11135"/>
                    </a:cubicBezTo>
                    <a:cubicBezTo>
                      <a:pt x="8512" y="11260"/>
                      <a:pt x="8583" y="11367"/>
                      <a:pt x="8672" y="11456"/>
                    </a:cubicBezTo>
                    <a:cubicBezTo>
                      <a:pt x="8726" y="11509"/>
                      <a:pt x="8762" y="11545"/>
                      <a:pt x="8815" y="11563"/>
                    </a:cubicBezTo>
                    <a:cubicBezTo>
                      <a:pt x="8744" y="11581"/>
                      <a:pt x="8672" y="11599"/>
                      <a:pt x="8619" y="11616"/>
                    </a:cubicBezTo>
                    <a:cubicBezTo>
                      <a:pt x="8583" y="11581"/>
                      <a:pt x="8565" y="11563"/>
                      <a:pt x="8530" y="11563"/>
                    </a:cubicBezTo>
                    <a:cubicBezTo>
                      <a:pt x="7994" y="11634"/>
                      <a:pt x="7459" y="11955"/>
                      <a:pt x="7049" y="12348"/>
                    </a:cubicBezTo>
                    <a:cubicBezTo>
                      <a:pt x="6995" y="12241"/>
                      <a:pt x="6906" y="12205"/>
                      <a:pt x="6727" y="12205"/>
                    </a:cubicBezTo>
                    <a:cubicBezTo>
                      <a:pt x="6496" y="12205"/>
                      <a:pt x="6496" y="12562"/>
                      <a:pt x="6727" y="12562"/>
                    </a:cubicBezTo>
                    <a:cubicBezTo>
                      <a:pt x="6781" y="12562"/>
                      <a:pt x="6817" y="12562"/>
                      <a:pt x="6835" y="12580"/>
                    </a:cubicBezTo>
                    <a:cubicBezTo>
                      <a:pt x="6799" y="12633"/>
                      <a:pt x="6763" y="12669"/>
                      <a:pt x="6727" y="12705"/>
                    </a:cubicBezTo>
                    <a:cubicBezTo>
                      <a:pt x="6638" y="12848"/>
                      <a:pt x="6835" y="12955"/>
                      <a:pt x="6942" y="12848"/>
                    </a:cubicBezTo>
                    <a:cubicBezTo>
                      <a:pt x="7120" y="12687"/>
                      <a:pt x="7352" y="12580"/>
                      <a:pt x="7584" y="12473"/>
                    </a:cubicBezTo>
                    <a:cubicBezTo>
                      <a:pt x="7459" y="12669"/>
                      <a:pt x="7334" y="12865"/>
                      <a:pt x="7227" y="13044"/>
                    </a:cubicBezTo>
                    <a:cubicBezTo>
                      <a:pt x="6888" y="13793"/>
                      <a:pt x="6692" y="14596"/>
                      <a:pt x="6727" y="15435"/>
                    </a:cubicBezTo>
                    <a:cubicBezTo>
                      <a:pt x="6727" y="15542"/>
                      <a:pt x="6942" y="15542"/>
                      <a:pt x="6942" y="15435"/>
                    </a:cubicBezTo>
                    <a:cubicBezTo>
                      <a:pt x="6942" y="14632"/>
                      <a:pt x="7084" y="13847"/>
                      <a:pt x="7477" y="13204"/>
                    </a:cubicBezTo>
                    <a:cubicBezTo>
                      <a:pt x="7673" y="12901"/>
                      <a:pt x="7869" y="12705"/>
                      <a:pt x="8101" y="12526"/>
                    </a:cubicBezTo>
                    <a:cubicBezTo>
                      <a:pt x="7816" y="13169"/>
                      <a:pt x="7673" y="14007"/>
                      <a:pt x="7584" y="14436"/>
                    </a:cubicBezTo>
                    <a:cubicBezTo>
                      <a:pt x="7477" y="15024"/>
                      <a:pt x="7156" y="16113"/>
                      <a:pt x="7120" y="16969"/>
                    </a:cubicBezTo>
                    <a:cubicBezTo>
                      <a:pt x="6977" y="17165"/>
                      <a:pt x="6799" y="17415"/>
                      <a:pt x="6549" y="17736"/>
                    </a:cubicBezTo>
                    <a:close/>
                    <a:moveTo>
                      <a:pt x="643" y="7994"/>
                    </a:moveTo>
                    <a:cubicBezTo>
                      <a:pt x="661" y="7959"/>
                      <a:pt x="661" y="7923"/>
                      <a:pt x="643" y="7905"/>
                    </a:cubicBezTo>
                    <a:cubicBezTo>
                      <a:pt x="483" y="6977"/>
                      <a:pt x="1339" y="6085"/>
                      <a:pt x="1714" y="5746"/>
                    </a:cubicBezTo>
                    <a:cubicBezTo>
                      <a:pt x="2356" y="5157"/>
                      <a:pt x="2963" y="4908"/>
                      <a:pt x="3088" y="4943"/>
                    </a:cubicBezTo>
                    <a:cubicBezTo>
                      <a:pt x="3444" y="5175"/>
                      <a:pt x="3783" y="5032"/>
                      <a:pt x="4265" y="4836"/>
                    </a:cubicBezTo>
                    <a:cubicBezTo>
                      <a:pt x="4586" y="4711"/>
                      <a:pt x="5050" y="4515"/>
                      <a:pt x="5693" y="4372"/>
                    </a:cubicBezTo>
                    <a:cubicBezTo>
                      <a:pt x="5942" y="4319"/>
                      <a:pt x="6157" y="4372"/>
                      <a:pt x="6371" y="4497"/>
                    </a:cubicBezTo>
                    <a:cubicBezTo>
                      <a:pt x="7031" y="4925"/>
                      <a:pt x="7388" y="6121"/>
                      <a:pt x="7513" y="6585"/>
                    </a:cubicBezTo>
                    <a:cubicBezTo>
                      <a:pt x="7495" y="6620"/>
                      <a:pt x="7477" y="6656"/>
                      <a:pt x="7477" y="6692"/>
                    </a:cubicBezTo>
                    <a:cubicBezTo>
                      <a:pt x="7477" y="7138"/>
                      <a:pt x="7673" y="7584"/>
                      <a:pt x="7780" y="8030"/>
                    </a:cubicBezTo>
                    <a:cubicBezTo>
                      <a:pt x="7869" y="8476"/>
                      <a:pt x="7976" y="8976"/>
                      <a:pt x="8173" y="9368"/>
                    </a:cubicBezTo>
                    <a:cubicBezTo>
                      <a:pt x="8333" y="9796"/>
                      <a:pt x="8512" y="10189"/>
                      <a:pt x="8797" y="10439"/>
                    </a:cubicBezTo>
                    <a:cubicBezTo>
                      <a:pt x="8779" y="10457"/>
                      <a:pt x="8744" y="10474"/>
                      <a:pt x="8726" y="10474"/>
                    </a:cubicBezTo>
                    <a:cubicBezTo>
                      <a:pt x="8244" y="9707"/>
                      <a:pt x="7031" y="9957"/>
                      <a:pt x="6246" y="9814"/>
                    </a:cubicBezTo>
                    <a:cubicBezTo>
                      <a:pt x="6246" y="9814"/>
                      <a:pt x="6192" y="9868"/>
                      <a:pt x="6246" y="9868"/>
                    </a:cubicBezTo>
                    <a:cubicBezTo>
                      <a:pt x="6692" y="9975"/>
                      <a:pt x="7084" y="10118"/>
                      <a:pt x="7477" y="10314"/>
                    </a:cubicBezTo>
                    <a:cubicBezTo>
                      <a:pt x="7637" y="10403"/>
                      <a:pt x="7780" y="10510"/>
                      <a:pt x="7941" y="10617"/>
                    </a:cubicBezTo>
                    <a:cubicBezTo>
                      <a:pt x="6888" y="10439"/>
                      <a:pt x="5478" y="10260"/>
                      <a:pt x="4818" y="11045"/>
                    </a:cubicBezTo>
                    <a:cubicBezTo>
                      <a:pt x="4533" y="11028"/>
                      <a:pt x="4194" y="10974"/>
                      <a:pt x="3926" y="10778"/>
                    </a:cubicBezTo>
                    <a:cubicBezTo>
                      <a:pt x="786" y="8922"/>
                      <a:pt x="590" y="8208"/>
                      <a:pt x="643" y="7994"/>
                    </a:cubicBezTo>
                    <a:close/>
                    <a:moveTo>
                      <a:pt x="9761" y="10921"/>
                    </a:moveTo>
                    <a:cubicBezTo>
                      <a:pt x="9761" y="10938"/>
                      <a:pt x="9761" y="10938"/>
                      <a:pt x="9779" y="10938"/>
                    </a:cubicBezTo>
                    <a:cubicBezTo>
                      <a:pt x="9761" y="10938"/>
                      <a:pt x="9761" y="10956"/>
                      <a:pt x="9761" y="10956"/>
                    </a:cubicBezTo>
                    <a:cubicBezTo>
                      <a:pt x="9761" y="10956"/>
                      <a:pt x="9743" y="10974"/>
                      <a:pt x="9725" y="10974"/>
                    </a:cubicBezTo>
                    <a:cubicBezTo>
                      <a:pt x="9743" y="10956"/>
                      <a:pt x="9743" y="10938"/>
                      <a:pt x="9761" y="10921"/>
                    </a:cubicBezTo>
                    <a:close/>
                    <a:moveTo>
                      <a:pt x="9600" y="10671"/>
                    </a:moveTo>
                    <a:cubicBezTo>
                      <a:pt x="9600" y="10653"/>
                      <a:pt x="9600" y="10653"/>
                      <a:pt x="9600" y="10653"/>
                    </a:cubicBezTo>
                    <a:cubicBezTo>
                      <a:pt x="9600" y="10653"/>
                      <a:pt x="9600" y="10635"/>
                      <a:pt x="9600" y="10635"/>
                    </a:cubicBezTo>
                    <a:cubicBezTo>
                      <a:pt x="9600" y="10635"/>
                      <a:pt x="9600" y="10635"/>
                      <a:pt x="9600" y="10635"/>
                    </a:cubicBezTo>
                    <a:cubicBezTo>
                      <a:pt x="9582" y="10689"/>
                      <a:pt x="9600" y="10760"/>
                      <a:pt x="9636" y="10831"/>
                    </a:cubicBezTo>
                    <a:cubicBezTo>
                      <a:pt x="9600" y="10831"/>
                      <a:pt x="9564" y="10831"/>
                      <a:pt x="9529" y="10831"/>
                    </a:cubicBezTo>
                    <a:cubicBezTo>
                      <a:pt x="9547" y="10778"/>
                      <a:pt x="9582" y="10724"/>
                      <a:pt x="9600" y="10671"/>
                    </a:cubicBezTo>
                    <a:close/>
                    <a:moveTo>
                      <a:pt x="9154" y="11652"/>
                    </a:moveTo>
                    <a:lnTo>
                      <a:pt x="9154" y="11634"/>
                    </a:lnTo>
                    <a:cubicBezTo>
                      <a:pt x="9154" y="11634"/>
                      <a:pt x="9154" y="11634"/>
                      <a:pt x="9154" y="11634"/>
                    </a:cubicBezTo>
                    <a:cubicBezTo>
                      <a:pt x="9154" y="11634"/>
                      <a:pt x="9154" y="11634"/>
                      <a:pt x="9154" y="11652"/>
                    </a:cubicBezTo>
                    <a:close/>
                    <a:moveTo>
                      <a:pt x="9172" y="11206"/>
                    </a:moveTo>
                    <a:cubicBezTo>
                      <a:pt x="9118" y="11260"/>
                      <a:pt x="9118" y="11260"/>
                      <a:pt x="9065" y="11260"/>
                    </a:cubicBezTo>
                    <a:cubicBezTo>
                      <a:pt x="9029" y="11206"/>
                      <a:pt x="8976" y="11170"/>
                      <a:pt x="8976" y="11170"/>
                    </a:cubicBezTo>
                    <a:cubicBezTo>
                      <a:pt x="8922" y="11117"/>
                      <a:pt x="8922" y="11063"/>
                      <a:pt x="8922" y="11010"/>
                    </a:cubicBezTo>
                    <a:cubicBezTo>
                      <a:pt x="8922" y="10921"/>
                      <a:pt x="8869" y="10956"/>
                      <a:pt x="8922" y="10921"/>
                    </a:cubicBezTo>
                    <a:lnTo>
                      <a:pt x="8922" y="10867"/>
                    </a:lnTo>
                    <a:cubicBezTo>
                      <a:pt x="8976" y="10813"/>
                      <a:pt x="9065" y="10813"/>
                      <a:pt x="9172" y="10813"/>
                    </a:cubicBezTo>
                    <a:cubicBezTo>
                      <a:pt x="9190" y="10813"/>
                      <a:pt x="9225" y="10813"/>
                      <a:pt x="9261" y="10813"/>
                    </a:cubicBezTo>
                    <a:cubicBezTo>
                      <a:pt x="9261" y="10831"/>
                      <a:pt x="9261" y="10849"/>
                      <a:pt x="9261" y="10867"/>
                    </a:cubicBezTo>
                    <a:cubicBezTo>
                      <a:pt x="9261" y="10903"/>
                      <a:pt x="9315" y="10938"/>
                      <a:pt x="9368" y="10938"/>
                    </a:cubicBezTo>
                    <a:cubicBezTo>
                      <a:pt x="9297" y="11045"/>
                      <a:pt x="9225" y="11152"/>
                      <a:pt x="9172" y="11206"/>
                    </a:cubicBezTo>
                    <a:moveTo>
                      <a:pt x="8405" y="4604"/>
                    </a:moveTo>
                    <a:cubicBezTo>
                      <a:pt x="8512" y="4479"/>
                      <a:pt x="8547" y="4247"/>
                      <a:pt x="8619" y="3766"/>
                    </a:cubicBezTo>
                    <a:cubicBezTo>
                      <a:pt x="8672" y="3373"/>
                      <a:pt x="8744" y="2838"/>
                      <a:pt x="8886" y="2285"/>
                    </a:cubicBezTo>
                    <a:cubicBezTo>
                      <a:pt x="9136" y="1321"/>
                      <a:pt x="9957" y="1339"/>
                      <a:pt x="10760" y="1446"/>
                    </a:cubicBezTo>
                    <a:cubicBezTo>
                      <a:pt x="11260" y="1553"/>
                      <a:pt x="11402" y="1196"/>
                      <a:pt x="11491" y="982"/>
                    </a:cubicBezTo>
                    <a:cubicBezTo>
                      <a:pt x="11599" y="715"/>
                      <a:pt x="11688" y="518"/>
                      <a:pt x="12294" y="643"/>
                    </a:cubicBezTo>
                    <a:cubicBezTo>
                      <a:pt x="13240" y="857"/>
                      <a:pt x="13526" y="2142"/>
                      <a:pt x="13847" y="3498"/>
                    </a:cubicBezTo>
                    <a:cubicBezTo>
                      <a:pt x="13936" y="3873"/>
                      <a:pt x="14025" y="4247"/>
                      <a:pt x="14114" y="4622"/>
                    </a:cubicBezTo>
                    <a:cubicBezTo>
                      <a:pt x="14632" y="6228"/>
                      <a:pt x="12241" y="9404"/>
                      <a:pt x="12223" y="9440"/>
                    </a:cubicBezTo>
                    <a:cubicBezTo>
                      <a:pt x="12152" y="9511"/>
                      <a:pt x="12169" y="9618"/>
                      <a:pt x="12223" y="9707"/>
                    </a:cubicBezTo>
                    <a:cubicBezTo>
                      <a:pt x="11491" y="10153"/>
                      <a:pt x="10689" y="10474"/>
                      <a:pt x="9814" y="10510"/>
                    </a:cubicBezTo>
                    <a:cubicBezTo>
                      <a:pt x="9796" y="10492"/>
                      <a:pt x="9779" y="10474"/>
                      <a:pt x="9761" y="10474"/>
                    </a:cubicBezTo>
                    <a:cubicBezTo>
                      <a:pt x="9761" y="10457"/>
                      <a:pt x="9743" y="10457"/>
                      <a:pt x="9743" y="10457"/>
                    </a:cubicBezTo>
                    <a:cubicBezTo>
                      <a:pt x="9761" y="10474"/>
                      <a:pt x="9761" y="10492"/>
                      <a:pt x="9779" y="10510"/>
                    </a:cubicBezTo>
                    <a:cubicBezTo>
                      <a:pt x="9779" y="10510"/>
                      <a:pt x="9761" y="10510"/>
                      <a:pt x="9761" y="10510"/>
                    </a:cubicBezTo>
                    <a:cubicBezTo>
                      <a:pt x="9725" y="10510"/>
                      <a:pt x="9689" y="10528"/>
                      <a:pt x="9654" y="10564"/>
                    </a:cubicBezTo>
                    <a:cubicBezTo>
                      <a:pt x="9654" y="10546"/>
                      <a:pt x="9672" y="10528"/>
                      <a:pt x="9672" y="10510"/>
                    </a:cubicBezTo>
                    <a:cubicBezTo>
                      <a:pt x="9672" y="10492"/>
                      <a:pt x="9672" y="10457"/>
                      <a:pt x="9672" y="10421"/>
                    </a:cubicBezTo>
                    <a:cubicBezTo>
                      <a:pt x="9672" y="10421"/>
                      <a:pt x="9672" y="10421"/>
                      <a:pt x="9672" y="10421"/>
                    </a:cubicBezTo>
                    <a:cubicBezTo>
                      <a:pt x="9689" y="10439"/>
                      <a:pt x="9725" y="10439"/>
                      <a:pt x="9743" y="10457"/>
                    </a:cubicBezTo>
                    <a:cubicBezTo>
                      <a:pt x="9725" y="10439"/>
                      <a:pt x="9707" y="10403"/>
                      <a:pt x="9689" y="10385"/>
                    </a:cubicBezTo>
                    <a:cubicBezTo>
                      <a:pt x="9743" y="10189"/>
                      <a:pt x="9814" y="10011"/>
                      <a:pt x="9921" y="9814"/>
                    </a:cubicBezTo>
                    <a:cubicBezTo>
                      <a:pt x="10118" y="9475"/>
                      <a:pt x="10314" y="9172"/>
                      <a:pt x="10564" y="8922"/>
                    </a:cubicBezTo>
                    <a:cubicBezTo>
                      <a:pt x="11010" y="8387"/>
                      <a:pt x="11545" y="7887"/>
                      <a:pt x="12009" y="7334"/>
                    </a:cubicBezTo>
                    <a:cubicBezTo>
                      <a:pt x="12045" y="7245"/>
                      <a:pt x="11955" y="7191"/>
                      <a:pt x="11902" y="7245"/>
                    </a:cubicBezTo>
                    <a:cubicBezTo>
                      <a:pt x="11277" y="7834"/>
                      <a:pt x="10100" y="8655"/>
                      <a:pt x="9547" y="9600"/>
                    </a:cubicBezTo>
                    <a:cubicBezTo>
                      <a:pt x="9529" y="9475"/>
                      <a:pt x="9511" y="9350"/>
                      <a:pt x="9511" y="9225"/>
                    </a:cubicBezTo>
                    <a:cubicBezTo>
                      <a:pt x="9564" y="8779"/>
                      <a:pt x="9618" y="8333"/>
                      <a:pt x="9761" y="7887"/>
                    </a:cubicBezTo>
                    <a:cubicBezTo>
                      <a:pt x="9761" y="7834"/>
                      <a:pt x="9672" y="7780"/>
                      <a:pt x="9618" y="7834"/>
                    </a:cubicBezTo>
                    <a:cubicBezTo>
                      <a:pt x="9350" y="8315"/>
                      <a:pt x="8958" y="9136"/>
                      <a:pt x="8993" y="9814"/>
                    </a:cubicBezTo>
                    <a:cubicBezTo>
                      <a:pt x="8762" y="9404"/>
                      <a:pt x="8601" y="8958"/>
                      <a:pt x="8476" y="8476"/>
                    </a:cubicBezTo>
                    <a:cubicBezTo>
                      <a:pt x="8387" y="7887"/>
                      <a:pt x="8333" y="7174"/>
                      <a:pt x="8012" y="6638"/>
                    </a:cubicBezTo>
                    <a:cubicBezTo>
                      <a:pt x="8137" y="5764"/>
                      <a:pt x="8315" y="4800"/>
                      <a:pt x="8405" y="4604"/>
                    </a:cubicBezTo>
                    <a:close/>
                    <a:moveTo>
                      <a:pt x="19949" y="9083"/>
                    </a:moveTo>
                    <a:cubicBezTo>
                      <a:pt x="19574" y="8351"/>
                      <a:pt x="18539" y="7620"/>
                      <a:pt x="17487" y="7334"/>
                    </a:cubicBezTo>
                    <a:cubicBezTo>
                      <a:pt x="16755" y="7138"/>
                      <a:pt x="16131" y="7209"/>
                      <a:pt x="15702" y="7495"/>
                    </a:cubicBezTo>
                    <a:cubicBezTo>
                      <a:pt x="15042" y="7923"/>
                      <a:pt x="13865" y="8547"/>
                      <a:pt x="13097" y="8958"/>
                    </a:cubicBezTo>
                    <a:cubicBezTo>
                      <a:pt x="13811" y="7869"/>
                      <a:pt x="14953" y="5800"/>
                      <a:pt x="14543" y="4497"/>
                    </a:cubicBezTo>
                    <a:cubicBezTo>
                      <a:pt x="14453" y="4140"/>
                      <a:pt x="14364" y="3766"/>
                      <a:pt x="14275" y="3409"/>
                    </a:cubicBezTo>
                    <a:cubicBezTo>
                      <a:pt x="13936" y="1910"/>
                      <a:pt x="13597" y="483"/>
                      <a:pt x="12401" y="215"/>
                    </a:cubicBezTo>
                    <a:cubicBezTo>
                      <a:pt x="11402" y="1"/>
                      <a:pt x="11206" y="518"/>
                      <a:pt x="11081" y="804"/>
                    </a:cubicBezTo>
                    <a:cubicBezTo>
                      <a:pt x="10992" y="1036"/>
                      <a:pt x="10974" y="1036"/>
                      <a:pt x="10831" y="1000"/>
                    </a:cubicBezTo>
                    <a:cubicBezTo>
                      <a:pt x="10189" y="929"/>
                      <a:pt x="8815" y="732"/>
                      <a:pt x="8458" y="2160"/>
                    </a:cubicBezTo>
                    <a:cubicBezTo>
                      <a:pt x="8298" y="2749"/>
                      <a:pt x="8226" y="3302"/>
                      <a:pt x="8173" y="3712"/>
                    </a:cubicBezTo>
                    <a:cubicBezTo>
                      <a:pt x="8137" y="3944"/>
                      <a:pt x="8101" y="4230"/>
                      <a:pt x="8066" y="4301"/>
                    </a:cubicBezTo>
                    <a:cubicBezTo>
                      <a:pt x="8030" y="4354"/>
                      <a:pt x="7923" y="4461"/>
                      <a:pt x="7709" y="5728"/>
                    </a:cubicBezTo>
                    <a:cubicBezTo>
                      <a:pt x="7495" y="5140"/>
                      <a:pt x="7138" y="4461"/>
                      <a:pt x="6603" y="4122"/>
                    </a:cubicBezTo>
                    <a:cubicBezTo>
                      <a:pt x="6299" y="3926"/>
                      <a:pt x="5960" y="3855"/>
                      <a:pt x="5603" y="3944"/>
                    </a:cubicBezTo>
                    <a:cubicBezTo>
                      <a:pt x="4908" y="4105"/>
                      <a:pt x="4444" y="4283"/>
                      <a:pt x="4087" y="4426"/>
                    </a:cubicBezTo>
                    <a:cubicBezTo>
                      <a:pt x="3641" y="4604"/>
                      <a:pt x="3480" y="4676"/>
                      <a:pt x="3337" y="4569"/>
                    </a:cubicBezTo>
                    <a:cubicBezTo>
                      <a:pt x="3016" y="4354"/>
                      <a:pt x="2392" y="4693"/>
                      <a:pt x="2053" y="4925"/>
                    </a:cubicBezTo>
                    <a:cubicBezTo>
                      <a:pt x="1268" y="5425"/>
                      <a:pt x="1" y="6638"/>
                      <a:pt x="197" y="7923"/>
                    </a:cubicBezTo>
                    <a:cubicBezTo>
                      <a:pt x="54" y="8655"/>
                      <a:pt x="1143" y="9654"/>
                      <a:pt x="3676" y="11152"/>
                    </a:cubicBezTo>
                    <a:cubicBezTo>
                      <a:pt x="3962" y="11349"/>
                      <a:pt x="4283" y="11438"/>
                      <a:pt x="4586" y="11474"/>
                    </a:cubicBezTo>
                    <a:cubicBezTo>
                      <a:pt x="4586" y="11491"/>
                      <a:pt x="4569" y="11509"/>
                      <a:pt x="4569" y="11527"/>
                    </a:cubicBezTo>
                    <a:cubicBezTo>
                      <a:pt x="3623" y="12098"/>
                      <a:pt x="2320" y="13079"/>
                      <a:pt x="1910" y="14275"/>
                    </a:cubicBezTo>
                    <a:cubicBezTo>
                      <a:pt x="1446" y="15702"/>
                      <a:pt x="1856" y="16345"/>
                      <a:pt x="2124" y="16737"/>
                    </a:cubicBezTo>
                    <a:cubicBezTo>
                      <a:pt x="2178" y="16826"/>
                      <a:pt x="2249" y="16933"/>
                      <a:pt x="2249" y="16969"/>
                    </a:cubicBezTo>
                    <a:cubicBezTo>
                      <a:pt x="2249" y="16987"/>
                      <a:pt x="2320" y="18521"/>
                      <a:pt x="2713" y="18682"/>
                    </a:cubicBezTo>
                    <a:cubicBezTo>
                      <a:pt x="2802" y="18718"/>
                      <a:pt x="2873" y="18718"/>
                      <a:pt x="2963" y="18664"/>
                    </a:cubicBezTo>
                    <a:cubicBezTo>
                      <a:pt x="3034" y="18664"/>
                      <a:pt x="3212" y="18700"/>
                      <a:pt x="3373" y="18736"/>
                    </a:cubicBezTo>
                    <a:cubicBezTo>
                      <a:pt x="4301" y="18896"/>
                      <a:pt x="6049" y="19182"/>
                      <a:pt x="6924" y="18004"/>
                    </a:cubicBezTo>
                    <a:cubicBezTo>
                      <a:pt x="7013" y="17861"/>
                      <a:pt x="7102" y="17736"/>
                      <a:pt x="7191" y="17629"/>
                    </a:cubicBezTo>
                    <a:cubicBezTo>
                      <a:pt x="7209" y="17719"/>
                      <a:pt x="7245" y="17808"/>
                      <a:pt x="7281" y="17861"/>
                    </a:cubicBezTo>
                    <a:cubicBezTo>
                      <a:pt x="7334" y="17968"/>
                      <a:pt x="7477" y="18022"/>
                      <a:pt x="7584" y="17915"/>
                    </a:cubicBezTo>
                    <a:cubicBezTo>
                      <a:pt x="7584" y="17897"/>
                      <a:pt x="7602" y="17897"/>
                      <a:pt x="7620" y="17879"/>
                    </a:cubicBezTo>
                    <a:cubicBezTo>
                      <a:pt x="7762" y="18771"/>
                      <a:pt x="8208" y="19824"/>
                      <a:pt x="9422" y="20074"/>
                    </a:cubicBezTo>
                    <a:cubicBezTo>
                      <a:pt x="9939" y="20181"/>
                      <a:pt x="10260" y="20234"/>
                      <a:pt x="10492" y="20234"/>
                    </a:cubicBezTo>
                    <a:cubicBezTo>
                      <a:pt x="10724" y="20234"/>
                      <a:pt x="10849" y="20181"/>
                      <a:pt x="10920" y="20092"/>
                    </a:cubicBezTo>
                    <a:cubicBezTo>
                      <a:pt x="10974" y="20038"/>
                      <a:pt x="10992" y="19985"/>
                      <a:pt x="11010" y="19913"/>
                    </a:cubicBezTo>
                    <a:cubicBezTo>
                      <a:pt x="11081" y="19931"/>
                      <a:pt x="11188" y="19967"/>
                      <a:pt x="11295" y="19985"/>
                    </a:cubicBezTo>
                    <a:cubicBezTo>
                      <a:pt x="12134" y="20199"/>
                      <a:pt x="12865" y="20341"/>
                      <a:pt x="13240" y="20092"/>
                    </a:cubicBezTo>
                    <a:cubicBezTo>
                      <a:pt x="13365" y="20002"/>
                      <a:pt x="13436" y="19895"/>
                      <a:pt x="13454" y="19735"/>
                    </a:cubicBezTo>
                    <a:cubicBezTo>
                      <a:pt x="13490" y="19503"/>
                      <a:pt x="13508" y="19217"/>
                      <a:pt x="13526" y="18914"/>
                    </a:cubicBezTo>
                    <a:cubicBezTo>
                      <a:pt x="13526" y="18539"/>
                      <a:pt x="13561" y="17861"/>
                      <a:pt x="13650" y="17772"/>
                    </a:cubicBezTo>
                    <a:cubicBezTo>
                      <a:pt x="13989" y="17576"/>
                      <a:pt x="14400" y="16559"/>
                      <a:pt x="14471" y="15792"/>
                    </a:cubicBezTo>
                    <a:cubicBezTo>
                      <a:pt x="14525" y="15310"/>
                      <a:pt x="14418" y="14971"/>
                      <a:pt x="14186" y="14775"/>
                    </a:cubicBezTo>
                    <a:cubicBezTo>
                      <a:pt x="14150" y="14739"/>
                      <a:pt x="14114" y="14721"/>
                      <a:pt x="14096" y="14685"/>
                    </a:cubicBezTo>
                    <a:cubicBezTo>
                      <a:pt x="14096" y="14650"/>
                      <a:pt x="14096" y="14614"/>
                      <a:pt x="14079" y="14596"/>
                    </a:cubicBezTo>
                    <a:cubicBezTo>
                      <a:pt x="14079" y="14525"/>
                      <a:pt x="14043" y="14471"/>
                      <a:pt x="14025" y="14436"/>
                    </a:cubicBezTo>
                    <a:cubicBezTo>
                      <a:pt x="15185" y="14650"/>
                      <a:pt x="17076" y="14846"/>
                      <a:pt x="18058" y="14007"/>
                    </a:cubicBezTo>
                    <a:cubicBezTo>
                      <a:pt x="19396" y="12865"/>
                      <a:pt x="20573" y="10314"/>
                      <a:pt x="19949" y="90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39"/>
              <p:cNvSpPr/>
              <p:nvPr/>
            </p:nvSpPr>
            <p:spPr>
              <a:xfrm>
                <a:off x="4074725" y="2488825"/>
                <a:ext cx="34825" cy="48200"/>
              </a:xfrm>
              <a:custGeom>
                <a:avLst/>
                <a:gdLst/>
                <a:ahLst/>
                <a:cxnLst/>
                <a:rect l="l" t="t" r="r" b="b"/>
                <a:pathLst>
                  <a:path w="1393" h="1928" extrusionOk="0">
                    <a:moveTo>
                      <a:pt x="1196" y="89"/>
                    </a:moveTo>
                    <a:cubicBezTo>
                      <a:pt x="893" y="339"/>
                      <a:pt x="643" y="642"/>
                      <a:pt x="411" y="946"/>
                    </a:cubicBezTo>
                    <a:cubicBezTo>
                      <a:pt x="250" y="1196"/>
                      <a:pt x="1" y="1588"/>
                      <a:pt x="161" y="1891"/>
                    </a:cubicBezTo>
                    <a:cubicBezTo>
                      <a:pt x="197" y="1927"/>
                      <a:pt x="304" y="1927"/>
                      <a:pt x="357" y="1891"/>
                    </a:cubicBezTo>
                    <a:cubicBezTo>
                      <a:pt x="500" y="1784"/>
                      <a:pt x="447" y="1677"/>
                      <a:pt x="554" y="1535"/>
                    </a:cubicBezTo>
                    <a:cubicBezTo>
                      <a:pt x="607" y="1392"/>
                      <a:pt x="643" y="1196"/>
                      <a:pt x="750" y="1035"/>
                    </a:cubicBezTo>
                    <a:cubicBezTo>
                      <a:pt x="946" y="732"/>
                      <a:pt x="1143" y="446"/>
                      <a:pt x="1339" y="196"/>
                    </a:cubicBezTo>
                    <a:cubicBezTo>
                      <a:pt x="1392" y="89"/>
                      <a:pt x="1250" y="0"/>
                      <a:pt x="1196" y="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39"/>
              <p:cNvSpPr/>
              <p:nvPr/>
            </p:nvSpPr>
            <p:spPr>
              <a:xfrm>
                <a:off x="4098375" y="2517375"/>
                <a:ext cx="16075" cy="33475"/>
              </a:xfrm>
              <a:custGeom>
                <a:avLst/>
                <a:gdLst/>
                <a:ahLst/>
                <a:cxnLst/>
                <a:rect l="l" t="t" r="r" b="b"/>
                <a:pathLst>
                  <a:path w="643" h="1339" extrusionOk="0">
                    <a:moveTo>
                      <a:pt x="197" y="250"/>
                    </a:moveTo>
                    <a:cubicBezTo>
                      <a:pt x="107" y="500"/>
                      <a:pt x="54" y="785"/>
                      <a:pt x="0" y="1088"/>
                    </a:cubicBezTo>
                    <a:cubicBezTo>
                      <a:pt x="0" y="1142"/>
                      <a:pt x="54" y="1231"/>
                      <a:pt x="107" y="1231"/>
                    </a:cubicBezTo>
                    <a:cubicBezTo>
                      <a:pt x="250" y="1338"/>
                      <a:pt x="393" y="1231"/>
                      <a:pt x="393" y="1088"/>
                    </a:cubicBezTo>
                    <a:cubicBezTo>
                      <a:pt x="446" y="839"/>
                      <a:pt x="500" y="589"/>
                      <a:pt x="607" y="339"/>
                    </a:cubicBezTo>
                    <a:cubicBezTo>
                      <a:pt x="643" y="89"/>
                      <a:pt x="304" y="0"/>
                      <a:pt x="197"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39"/>
              <p:cNvSpPr/>
              <p:nvPr/>
            </p:nvSpPr>
            <p:spPr>
              <a:xfrm>
                <a:off x="4114425" y="2530750"/>
                <a:ext cx="11175" cy="32575"/>
              </a:xfrm>
              <a:custGeom>
                <a:avLst/>
                <a:gdLst/>
                <a:ahLst/>
                <a:cxnLst/>
                <a:rect l="l" t="t" r="r" b="b"/>
                <a:pathLst>
                  <a:path w="447" h="1303" extrusionOk="0">
                    <a:moveTo>
                      <a:pt x="54" y="250"/>
                    </a:moveTo>
                    <a:lnTo>
                      <a:pt x="54" y="803"/>
                    </a:lnTo>
                    <a:cubicBezTo>
                      <a:pt x="54" y="946"/>
                      <a:pt x="1" y="1107"/>
                      <a:pt x="54" y="1249"/>
                    </a:cubicBezTo>
                    <a:cubicBezTo>
                      <a:pt x="108" y="1303"/>
                      <a:pt x="161" y="1303"/>
                      <a:pt x="197" y="1303"/>
                    </a:cubicBezTo>
                    <a:cubicBezTo>
                      <a:pt x="357" y="1196"/>
                      <a:pt x="411" y="999"/>
                      <a:pt x="411" y="857"/>
                    </a:cubicBezTo>
                    <a:cubicBezTo>
                      <a:pt x="447" y="660"/>
                      <a:pt x="447" y="446"/>
                      <a:pt x="447" y="250"/>
                    </a:cubicBezTo>
                    <a:cubicBezTo>
                      <a:pt x="447" y="0"/>
                      <a:pt x="54" y="0"/>
                      <a:pt x="54"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39"/>
              <p:cNvSpPr/>
              <p:nvPr/>
            </p:nvSpPr>
            <p:spPr>
              <a:xfrm>
                <a:off x="4134500" y="2559300"/>
                <a:ext cx="8500" cy="11175"/>
              </a:xfrm>
              <a:custGeom>
                <a:avLst/>
                <a:gdLst/>
                <a:ahLst/>
                <a:cxnLst/>
                <a:rect l="l" t="t" r="r" b="b"/>
                <a:pathLst>
                  <a:path w="340" h="447" extrusionOk="0">
                    <a:moveTo>
                      <a:pt x="250" y="161"/>
                    </a:moveTo>
                    <a:cubicBezTo>
                      <a:pt x="197" y="0"/>
                      <a:pt x="1" y="54"/>
                      <a:pt x="54" y="214"/>
                    </a:cubicBezTo>
                    <a:cubicBezTo>
                      <a:pt x="54" y="304"/>
                      <a:pt x="143" y="357"/>
                      <a:pt x="197" y="411"/>
                    </a:cubicBezTo>
                    <a:cubicBezTo>
                      <a:pt x="250" y="446"/>
                      <a:pt x="304" y="411"/>
                      <a:pt x="304" y="411"/>
                    </a:cubicBezTo>
                    <a:lnTo>
                      <a:pt x="304" y="357"/>
                    </a:lnTo>
                    <a:cubicBezTo>
                      <a:pt x="340" y="357"/>
                      <a:pt x="340" y="304"/>
                      <a:pt x="304" y="250"/>
                    </a:cubicBezTo>
                    <a:cubicBezTo>
                      <a:pt x="304" y="250"/>
                      <a:pt x="250" y="214"/>
                      <a:pt x="250"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39"/>
              <p:cNvSpPr/>
              <p:nvPr/>
            </p:nvSpPr>
            <p:spPr>
              <a:xfrm>
                <a:off x="4147000" y="2573125"/>
                <a:ext cx="1350" cy="1350"/>
              </a:xfrm>
              <a:custGeom>
                <a:avLst/>
                <a:gdLst/>
                <a:ahLst/>
                <a:cxnLst/>
                <a:rect l="l" t="t" r="r" b="b"/>
                <a:pathLst>
                  <a:path w="54" h="54" extrusionOk="0">
                    <a:moveTo>
                      <a:pt x="54" y="54"/>
                    </a:moveTo>
                    <a:lnTo>
                      <a:pt x="54" y="0"/>
                    </a:lnTo>
                    <a:cubicBezTo>
                      <a:pt x="0" y="0"/>
                      <a:pt x="0" y="54"/>
                      <a:pt x="54"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39"/>
              <p:cNvSpPr/>
              <p:nvPr/>
            </p:nvSpPr>
            <p:spPr>
              <a:xfrm>
                <a:off x="4291075" y="2380875"/>
                <a:ext cx="34825" cy="27225"/>
              </a:xfrm>
              <a:custGeom>
                <a:avLst/>
                <a:gdLst/>
                <a:ahLst/>
                <a:cxnLst/>
                <a:rect l="l" t="t" r="r" b="b"/>
                <a:pathLst>
                  <a:path w="1393" h="1089" extrusionOk="0">
                    <a:moveTo>
                      <a:pt x="143" y="446"/>
                    </a:moveTo>
                    <a:cubicBezTo>
                      <a:pt x="286" y="446"/>
                      <a:pt x="482" y="482"/>
                      <a:pt x="589" y="589"/>
                    </a:cubicBezTo>
                    <a:cubicBezTo>
                      <a:pt x="732" y="696"/>
                      <a:pt x="839" y="892"/>
                      <a:pt x="982" y="982"/>
                    </a:cubicBezTo>
                    <a:cubicBezTo>
                      <a:pt x="1142" y="1089"/>
                      <a:pt x="1392" y="928"/>
                      <a:pt x="1392" y="785"/>
                    </a:cubicBezTo>
                    <a:cubicBezTo>
                      <a:pt x="1392" y="446"/>
                      <a:pt x="1089" y="143"/>
                      <a:pt x="785" y="36"/>
                    </a:cubicBezTo>
                    <a:cubicBezTo>
                      <a:pt x="643" y="0"/>
                      <a:pt x="482" y="0"/>
                      <a:pt x="339" y="36"/>
                    </a:cubicBezTo>
                    <a:cubicBezTo>
                      <a:pt x="197" y="89"/>
                      <a:pt x="143" y="196"/>
                      <a:pt x="90" y="232"/>
                    </a:cubicBezTo>
                    <a:cubicBezTo>
                      <a:pt x="0" y="339"/>
                      <a:pt x="36" y="446"/>
                      <a:pt x="143" y="4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39"/>
              <p:cNvSpPr/>
              <p:nvPr/>
            </p:nvSpPr>
            <p:spPr>
              <a:xfrm>
                <a:off x="4282150" y="2409425"/>
                <a:ext cx="26350" cy="19650"/>
              </a:xfrm>
              <a:custGeom>
                <a:avLst/>
                <a:gdLst/>
                <a:ahLst/>
                <a:cxnLst/>
                <a:rect l="l" t="t" r="r" b="b"/>
                <a:pathLst>
                  <a:path w="1054" h="786" extrusionOk="0">
                    <a:moveTo>
                      <a:pt x="197" y="339"/>
                    </a:moveTo>
                    <a:cubicBezTo>
                      <a:pt x="447" y="339"/>
                      <a:pt x="500" y="535"/>
                      <a:pt x="643" y="696"/>
                    </a:cubicBezTo>
                    <a:cubicBezTo>
                      <a:pt x="803" y="785"/>
                      <a:pt x="1053" y="696"/>
                      <a:pt x="1000" y="482"/>
                    </a:cubicBezTo>
                    <a:cubicBezTo>
                      <a:pt x="893" y="143"/>
                      <a:pt x="554" y="0"/>
                      <a:pt x="197" y="0"/>
                    </a:cubicBezTo>
                    <a:cubicBezTo>
                      <a:pt x="0" y="0"/>
                      <a:pt x="0" y="286"/>
                      <a:pt x="197"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39"/>
              <p:cNvSpPr/>
              <p:nvPr/>
            </p:nvSpPr>
            <p:spPr>
              <a:xfrm>
                <a:off x="4273675" y="2431725"/>
                <a:ext cx="17425" cy="19650"/>
              </a:xfrm>
              <a:custGeom>
                <a:avLst/>
                <a:gdLst/>
                <a:ahLst/>
                <a:cxnLst/>
                <a:rect l="l" t="t" r="r" b="b"/>
                <a:pathLst>
                  <a:path w="697" h="786" extrusionOk="0">
                    <a:moveTo>
                      <a:pt x="339" y="696"/>
                    </a:moveTo>
                    <a:cubicBezTo>
                      <a:pt x="393" y="785"/>
                      <a:pt x="536" y="785"/>
                      <a:pt x="589" y="696"/>
                    </a:cubicBezTo>
                    <a:cubicBezTo>
                      <a:pt x="696" y="500"/>
                      <a:pt x="536" y="286"/>
                      <a:pt x="393" y="143"/>
                    </a:cubicBezTo>
                    <a:cubicBezTo>
                      <a:pt x="250" y="0"/>
                      <a:pt x="0" y="250"/>
                      <a:pt x="143" y="393"/>
                    </a:cubicBezTo>
                    <a:cubicBezTo>
                      <a:pt x="250" y="500"/>
                      <a:pt x="286" y="589"/>
                      <a:pt x="339" y="6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39"/>
              <p:cNvSpPr/>
              <p:nvPr/>
            </p:nvSpPr>
            <p:spPr>
              <a:xfrm>
                <a:off x="4262525" y="2450000"/>
                <a:ext cx="18300" cy="25000"/>
              </a:xfrm>
              <a:custGeom>
                <a:avLst/>
                <a:gdLst/>
                <a:ahLst/>
                <a:cxnLst/>
                <a:rect l="l" t="t" r="r" b="b"/>
                <a:pathLst>
                  <a:path w="732" h="1000" extrusionOk="0">
                    <a:moveTo>
                      <a:pt x="250" y="500"/>
                    </a:moveTo>
                    <a:cubicBezTo>
                      <a:pt x="339" y="554"/>
                      <a:pt x="286" y="661"/>
                      <a:pt x="339" y="750"/>
                    </a:cubicBezTo>
                    <a:cubicBezTo>
                      <a:pt x="339" y="1000"/>
                      <a:pt x="696" y="1000"/>
                      <a:pt x="732" y="750"/>
                    </a:cubicBezTo>
                    <a:cubicBezTo>
                      <a:pt x="732" y="500"/>
                      <a:pt x="643" y="251"/>
                      <a:pt x="446" y="161"/>
                    </a:cubicBezTo>
                    <a:cubicBezTo>
                      <a:pt x="197" y="1"/>
                      <a:pt x="0" y="358"/>
                      <a:pt x="250" y="5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39"/>
              <p:cNvSpPr/>
              <p:nvPr/>
            </p:nvSpPr>
            <p:spPr>
              <a:xfrm>
                <a:off x="4463700" y="2550825"/>
                <a:ext cx="28575" cy="38375"/>
              </a:xfrm>
              <a:custGeom>
                <a:avLst/>
                <a:gdLst/>
                <a:ahLst/>
                <a:cxnLst/>
                <a:rect l="l" t="t" r="r" b="b"/>
                <a:pathLst>
                  <a:path w="1143" h="1535" extrusionOk="0">
                    <a:moveTo>
                      <a:pt x="197" y="54"/>
                    </a:moveTo>
                    <a:cubicBezTo>
                      <a:pt x="90" y="0"/>
                      <a:pt x="0" y="89"/>
                      <a:pt x="90" y="196"/>
                    </a:cubicBezTo>
                    <a:cubicBezTo>
                      <a:pt x="286" y="339"/>
                      <a:pt x="446" y="589"/>
                      <a:pt x="536" y="839"/>
                    </a:cubicBezTo>
                    <a:cubicBezTo>
                      <a:pt x="589" y="1035"/>
                      <a:pt x="589" y="1338"/>
                      <a:pt x="732" y="1481"/>
                    </a:cubicBezTo>
                    <a:cubicBezTo>
                      <a:pt x="785" y="1535"/>
                      <a:pt x="893" y="1535"/>
                      <a:pt x="928" y="1481"/>
                    </a:cubicBezTo>
                    <a:cubicBezTo>
                      <a:pt x="1142" y="1285"/>
                      <a:pt x="982" y="892"/>
                      <a:pt x="839" y="643"/>
                    </a:cubicBezTo>
                    <a:cubicBezTo>
                      <a:pt x="696" y="393"/>
                      <a:pt x="446" y="196"/>
                      <a:pt x="197"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39"/>
              <p:cNvSpPr/>
              <p:nvPr/>
            </p:nvSpPr>
            <p:spPr>
              <a:xfrm>
                <a:off x="4442275" y="2564650"/>
                <a:ext cx="25025" cy="37050"/>
              </a:xfrm>
              <a:custGeom>
                <a:avLst/>
                <a:gdLst/>
                <a:ahLst/>
                <a:cxnLst/>
                <a:rect l="l" t="t" r="r" b="b"/>
                <a:pathLst>
                  <a:path w="1001" h="1482" extrusionOk="0">
                    <a:moveTo>
                      <a:pt x="393" y="90"/>
                    </a:moveTo>
                    <a:cubicBezTo>
                      <a:pt x="197" y="0"/>
                      <a:pt x="1" y="232"/>
                      <a:pt x="162" y="393"/>
                    </a:cubicBezTo>
                    <a:cubicBezTo>
                      <a:pt x="393" y="589"/>
                      <a:pt x="393" y="982"/>
                      <a:pt x="447" y="1231"/>
                    </a:cubicBezTo>
                    <a:cubicBezTo>
                      <a:pt x="501" y="1481"/>
                      <a:pt x="893" y="1481"/>
                      <a:pt x="947" y="1231"/>
                    </a:cubicBezTo>
                    <a:cubicBezTo>
                      <a:pt x="1000" y="732"/>
                      <a:pt x="857" y="339"/>
                      <a:pt x="393"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39"/>
              <p:cNvSpPr/>
              <p:nvPr/>
            </p:nvSpPr>
            <p:spPr>
              <a:xfrm>
                <a:off x="4426225" y="2576700"/>
                <a:ext cx="13850" cy="27675"/>
              </a:xfrm>
              <a:custGeom>
                <a:avLst/>
                <a:gdLst/>
                <a:ahLst/>
                <a:cxnLst/>
                <a:rect l="l" t="t" r="r" b="b"/>
                <a:pathLst>
                  <a:path w="554" h="1107" extrusionOk="0">
                    <a:moveTo>
                      <a:pt x="54" y="250"/>
                    </a:moveTo>
                    <a:cubicBezTo>
                      <a:pt x="54" y="500"/>
                      <a:pt x="1" y="892"/>
                      <a:pt x="143" y="1053"/>
                    </a:cubicBezTo>
                    <a:cubicBezTo>
                      <a:pt x="250" y="1106"/>
                      <a:pt x="304" y="1106"/>
                      <a:pt x="340" y="1053"/>
                    </a:cubicBezTo>
                    <a:cubicBezTo>
                      <a:pt x="554" y="892"/>
                      <a:pt x="447" y="500"/>
                      <a:pt x="447" y="250"/>
                    </a:cubicBezTo>
                    <a:cubicBezTo>
                      <a:pt x="447" y="0"/>
                      <a:pt x="108" y="0"/>
                      <a:pt x="54"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39"/>
              <p:cNvSpPr/>
              <p:nvPr/>
            </p:nvSpPr>
            <p:spPr>
              <a:xfrm>
                <a:off x="4407500" y="2595425"/>
                <a:ext cx="6275" cy="6275"/>
              </a:xfrm>
              <a:custGeom>
                <a:avLst/>
                <a:gdLst/>
                <a:ahLst/>
                <a:cxnLst/>
                <a:rect l="l" t="t" r="r" b="b"/>
                <a:pathLst>
                  <a:path w="251" h="251" extrusionOk="0">
                    <a:moveTo>
                      <a:pt x="0" y="0"/>
                    </a:moveTo>
                    <a:lnTo>
                      <a:pt x="0" y="108"/>
                    </a:lnTo>
                    <a:cubicBezTo>
                      <a:pt x="0" y="250"/>
                      <a:pt x="250" y="250"/>
                      <a:pt x="250" y="108"/>
                    </a:cubicBezTo>
                    <a:lnTo>
                      <a:pt x="250" y="0"/>
                    </a:lnTo>
                    <a:cubicBezTo>
                      <a:pt x="250" y="143"/>
                      <a:pt x="0" y="14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39"/>
              <p:cNvSpPr/>
              <p:nvPr/>
            </p:nvSpPr>
            <p:spPr>
              <a:xfrm>
                <a:off x="4340575" y="2706050"/>
                <a:ext cx="32150" cy="30800"/>
              </a:xfrm>
              <a:custGeom>
                <a:avLst/>
                <a:gdLst/>
                <a:ahLst/>
                <a:cxnLst/>
                <a:rect l="l" t="t" r="r" b="b"/>
                <a:pathLst>
                  <a:path w="1286" h="1232" extrusionOk="0">
                    <a:moveTo>
                      <a:pt x="893" y="143"/>
                    </a:moveTo>
                    <a:cubicBezTo>
                      <a:pt x="839" y="304"/>
                      <a:pt x="750" y="446"/>
                      <a:pt x="643" y="536"/>
                    </a:cubicBezTo>
                    <a:cubicBezTo>
                      <a:pt x="554" y="643"/>
                      <a:pt x="393" y="696"/>
                      <a:pt x="251" y="750"/>
                    </a:cubicBezTo>
                    <a:cubicBezTo>
                      <a:pt x="1" y="893"/>
                      <a:pt x="197" y="1232"/>
                      <a:pt x="447" y="1196"/>
                    </a:cubicBezTo>
                    <a:cubicBezTo>
                      <a:pt x="946" y="1142"/>
                      <a:pt x="1286" y="589"/>
                      <a:pt x="1196" y="143"/>
                    </a:cubicBezTo>
                    <a:cubicBezTo>
                      <a:pt x="1143" y="0"/>
                      <a:pt x="893" y="0"/>
                      <a:pt x="893" y="1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39"/>
              <p:cNvSpPr/>
              <p:nvPr/>
            </p:nvSpPr>
            <p:spPr>
              <a:xfrm>
                <a:off x="4330775" y="2697125"/>
                <a:ext cx="24550" cy="28575"/>
              </a:xfrm>
              <a:custGeom>
                <a:avLst/>
                <a:gdLst/>
                <a:ahLst/>
                <a:cxnLst/>
                <a:rect l="l" t="t" r="r" b="b"/>
                <a:pathLst>
                  <a:path w="982" h="1143" extrusionOk="0">
                    <a:moveTo>
                      <a:pt x="446" y="1107"/>
                    </a:moveTo>
                    <a:cubicBezTo>
                      <a:pt x="839" y="1000"/>
                      <a:pt x="982" y="696"/>
                      <a:pt x="982" y="357"/>
                    </a:cubicBezTo>
                    <a:cubicBezTo>
                      <a:pt x="946" y="108"/>
                      <a:pt x="536" y="1"/>
                      <a:pt x="500" y="304"/>
                    </a:cubicBezTo>
                    <a:cubicBezTo>
                      <a:pt x="500" y="500"/>
                      <a:pt x="446" y="500"/>
                      <a:pt x="250" y="607"/>
                    </a:cubicBezTo>
                    <a:cubicBezTo>
                      <a:pt x="0" y="750"/>
                      <a:pt x="197" y="1143"/>
                      <a:pt x="446" y="1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39"/>
              <p:cNvSpPr/>
              <p:nvPr/>
            </p:nvSpPr>
            <p:spPr>
              <a:xfrm>
                <a:off x="4326750" y="2696225"/>
                <a:ext cx="11175" cy="14750"/>
              </a:xfrm>
              <a:custGeom>
                <a:avLst/>
                <a:gdLst/>
                <a:ahLst/>
                <a:cxnLst/>
                <a:rect l="l" t="t" r="r" b="b"/>
                <a:pathLst>
                  <a:path w="447" h="590" extrusionOk="0">
                    <a:moveTo>
                      <a:pt x="447" y="233"/>
                    </a:moveTo>
                    <a:cubicBezTo>
                      <a:pt x="447" y="37"/>
                      <a:pt x="197" y="1"/>
                      <a:pt x="161" y="144"/>
                    </a:cubicBezTo>
                    <a:cubicBezTo>
                      <a:pt x="161" y="233"/>
                      <a:pt x="108" y="286"/>
                      <a:pt x="54" y="340"/>
                    </a:cubicBezTo>
                    <a:cubicBezTo>
                      <a:pt x="1" y="393"/>
                      <a:pt x="54" y="447"/>
                      <a:pt x="54" y="447"/>
                    </a:cubicBezTo>
                    <a:cubicBezTo>
                      <a:pt x="251" y="590"/>
                      <a:pt x="411" y="393"/>
                      <a:pt x="447" y="2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39"/>
              <p:cNvSpPr/>
              <p:nvPr/>
            </p:nvSpPr>
            <p:spPr>
              <a:xfrm>
                <a:off x="4320500" y="2776975"/>
                <a:ext cx="27700" cy="14750"/>
              </a:xfrm>
              <a:custGeom>
                <a:avLst/>
                <a:gdLst/>
                <a:ahLst/>
                <a:cxnLst/>
                <a:rect l="l" t="t" r="r" b="b"/>
                <a:pathLst>
                  <a:path w="1108" h="590" extrusionOk="0">
                    <a:moveTo>
                      <a:pt x="857" y="0"/>
                    </a:moveTo>
                    <a:cubicBezTo>
                      <a:pt x="661" y="0"/>
                      <a:pt x="501" y="0"/>
                      <a:pt x="304" y="36"/>
                    </a:cubicBezTo>
                    <a:cubicBezTo>
                      <a:pt x="162" y="36"/>
                      <a:pt x="54" y="90"/>
                      <a:pt x="54" y="232"/>
                    </a:cubicBezTo>
                    <a:cubicBezTo>
                      <a:pt x="1" y="286"/>
                      <a:pt x="1" y="339"/>
                      <a:pt x="54" y="393"/>
                    </a:cubicBezTo>
                    <a:cubicBezTo>
                      <a:pt x="54" y="482"/>
                      <a:pt x="162" y="589"/>
                      <a:pt x="304" y="589"/>
                    </a:cubicBezTo>
                    <a:cubicBezTo>
                      <a:pt x="554" y="589"/>
                      <a:pt x="857" y="536"/>
                      <a:pt x="1000" y="339"/>
                    </a:cubicBezTo>
                    <a:cubicBezTo>
                      <a:pt x="1107" y="232"/>
                      <a:pt x="1054"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39"/>
              <p:cNvSpPr/>
              <p:nvPr/>
            </p:nvSpPr>
            <p:spPr>
              <a:xfrm>
                <a:off x="4313375" y="2768050"/>
                <a:ext cx="7150" cy="9850"/>
              </a:xfrm>
              <a:custGeom>
                <a:avLst/>
                <a:gdLst/>
                <a:ahLst/>
                <a:cxnLst/>
                <a:rect l="l" t="t" r="r" b="b"/>
                <a:pathLst>
                  <a:path w="286" h="394" extrusionOk="0">
                    <a:moveTo>
                      <a:pt x="0" y="143"/>
                    </a:moveTo>
                    <a:lnTo>
                      <a:pt x="0" y="197"/>
                    </a:lnTo>
                    <a:cubicBezTo>
                      <a:pt x="0" y="143"/>
                      <a:pt x="36" y="108"/>
                      <a:pt x="90" y="108"/>
                    </a:cubicBezTo>
                    <a:lnTo>
                      <a:pt x="143" y="108"/>
                    </a:lnTo>
                    <a:cubicBezTo>
                      <a:pt x="90" y="108"/>
                      <a:pt x="90" y="143"/>
                      <a:pt x="36" y="143"/>
                    </a:cubicBezTo>
                    <a:cubicBezTo>
                      <a:pt x="36" y="143"/>
                      <a:pt x="36" y="197"/>
                      <a:pt x="0" y="250"/>
                    </a:cubicBezTo>
                    <a:lnTo>
                      <a:pt x="0" y="304"/>
                    </a:lnTo>
                    <a:cubicBezTo>
                      <a:pt x="36" y="393"/>
                      <a:pt x="197" y="393"/>
                      <a:pt x="250" y="357"/>
                    </a:cubicBezTo>
                    <a:cubicBezTo>
                      <a:pt x="286" y="304"/>
                      <a:pt x="286" y="250"/>
                      <a:pt x="286" y="143"/>
                    </a:cubicBezTo>
                    <a:cubicBezTo>
                      <a:pt x="286" y="1"/>
                      <a:pt x="0" y="1"/>
                      <a:pt x="0" y="1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39"/>
              <p:cNvSpPr/>
              <p:nvPr/>
            </p:nvSpPr>
            <p:spPr>
              <a:xfrm>
                <a:off x="4299550" y="2754225"/>
                <a:ext cx="13850" cy="11175"/>
              </a:xfrm>
              <a:custGeom>
                <a:avLst/>
                <a:gdLst/>
                <a:ahLst/>
                <a:cxnLst/>
                <a:rect l="l" t="t" r="r" b="b"/>
                <a:pathLst>
                  <a:path w="554" h="447" extrusionOk="0">
                    <a:moveTo>
                      <a:pt x="304" y="54"/>
                    </a:moveTo>
                    <a:cubicBezTo>
                      <a:pt x="197" y="54"/>
                      <a:pt x="0" y="54"/>
                      <a:pt x="0" y="250"/>
                    </a:cubicBezTo>
                    <a:cubicBezTo>
                      <a:pt x="0" y="411"/>
                      <a:pt x="197" y="411"/>
                      <a:pt x="304" y="447"/>
                    </a:cubicBezTo>
                    <a:cubicBezTo>
                      <a:pt x="553" y="447"/>
                      <a:pt x="553" y="0"/>
                      <a:pt x="304"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39"/>
              <p:cNvSpPr/>
              <p:nvPr/>
            </p:nvSpPr>
            <p:spPr>
              <a:xfrm>
                <a:off x="4108175" y="2673925"/>
                <a:ext cx="47325" cy="87900"/>
              </a:xfrm>
              <a:custGeom>
                <a:avLst/>
                <a:gdLst/>
                <a:ahLst/>
                <a:cxnLst/>
                <a:rect l="l" t="t" r="r" b="b"/>
                <a:pathLst>
                  <a:path w="1893" h="3516" extrusionOk="0">
                    <a:moveTo>
                      <a:pt x="1749" y="36"/>
                    </a:moveTo>
                    <a:cubicBezTo>
                      <a:pt x="1250" y="233"/>
                      <a:pt x="661" y="1036"/>
                      <a:pt x="447" y="1535"/>
                    </a:cubicBezTo>
                    <a:cubicBezTo>
                      <a:pt x="215" y="2071"/>
                      <a:pt x="1" y="2927"/>
                      <a:pt x="358" y="3427"/>
                    </a:cubicBezTo>
                    <a:cubicBezTo>
                      <a:pt x="447" y="3516"/>
                      <a:pt x="607" y="3516"/>
                      <a:pt x="661" y="3373"/>
                    </a:cubicBezTo>
                    <a:cubicBezTo>
                      <a:pt x="697" y="3016"/>
                      <a:pt x="607" y="2731"/>
                      <a:pt x="661" y="2374"/>
                    </a:cubicBezTo>
                    <a:cubicBezTo>
                      <a:pt x="697" y="2035"/>
                      <a:pt x="804" y="1678"/>
                      <a:pt x="1054" y="1339"/>
                    </a:cubicBezTo>
                    <a:cubicBezTo>
                      <a:pt x="1303" y="982"/>
                      <a:pt x="1803" y="590"/>
                      <a:pt x="1839" y="144"/>
                    </a:cubicBezTo>
                    <a:cubicBezTo>
                      <a:pt x="1892" y="36"/>
                      <a:pt x="1803" y="1"/>
                      <a:pt x="1749"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39"/>
              <p:cNvSpPr/>
              <p:nvPr/>
            </p:nvSpPr>
            <p:spPr>
              <a:xfrm>
                <a:off x="4136725" y="2754225"/>
                <a:ext cx="31250" cy="22775"/>
              </a:xfrm>
              <a:custGeom>
                <a:avLst/>
                <a:gdLst/>
                <a:ahLst/>
                <a:cxnLst/>
                <a:rect l="l" t="t" r="r" b="b"/>
                <a:pathLst>
                  <a:path w="1250" h="911" extrusionOk="0">
                    <a:moveTo>
                      <a:pt x="911" y="250"/>
                    </a:moveTo>
                    <a:cubicBezTo>
                      <a:pt x="697" y="161"/>
                      <a:pt x="465" y="54"/>
                      <a:pt x="251" y="54"/>
                    </a:cubicBezTo>
                    <a:cubicBezTo>
                      <a:pt x="54" y="0"/>
                      <a:pt x="1" y="250"/>
                      <a:pt x="108" y="357"/>
                    </a:cubicBezTo>
                    <a:cubicBezTo>
                      <a:pt x="251" y="500"/>
                      <a:pt x="465" y="661"/>
                      <a:pt x="607" y="750"/>
                    </a:cubicBezTo>
                    <a:cubicBezTo>
                      <a:pt x="946" y="910"/>
                      <a:pt x="1250" y="411"/>
                      <a:pt x="911"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39"/>
              <p:cNvSpPr/>
              <p:nvPr/>
            </p:nvSpPr>
            <p:spPr>
              <a:xfrm>
                <a:off x="4153225" y="2740850"/>
                <a:ext cx="25900" cy="17425"/>
              </a:xfrm>
              <a:custGeom>
                <a:avLst/>
                <a:gdLst/>
                <a:ahLst/>
                <a:cxnLst/>
                <a:rect l="l" t="t" r="r" b="b"/>
                <a:pathLst>
                  <a:path w="1036" h="697" extrusionOk="0">
                    <a:moveTo>
                      <a:pt x="786" y="286"/>
                    </a:moveTo>
                    <a:cubicBezTo>
                      <a:pt x="590" y="250"/>
                      <a:pt x="447" y="250"/>
                      <a:pt x="251" y="89"/>
                    </a:cubicBezTo>
                    <a:cubicBezTo>
                      <a:pt x="144" y="0"/>
                      <a:pt x="1" y="143"/>
                      <a:pt x="90" y="286"/>
                    </a:cubicBezTo>
                    <a:cubicBezTo>
                      <a:pt x="286" y="500"/>
                      <a:pt x="501" y="642"/>
                      <a:pt x="786" y="642"/>
                    </a:cubicBezTo>
                    <a:cubicBezTo>
                      <a:pt x="1036" y="696"/>
                      <a:pt x="1036" y="286"/>
                      <a:pt x="786" y="2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39"/>
              <p:cNvSpPr/>
              <p:nvPr/>
            </p:nvSpPr>
            <p:spPr>
              <a:xfrm>
                <a:off x="4163050" y="2727025"/>
                <a:ext cx="20100" cy="15175"/>
              </a:xfrm>
              <a:custGeom>
                <a:avLst/>
                <a:gdLst/>
                <a:ahLst/>
                <a:cxnLst/>
                <a:rect l="l" t="t" r="r" b="b"/>
                <a:pathLst>
                  <a:path w="804" h="607" extrusionOk="0">
                    <a:moveTo>
                      <a:pt x="643" y="250"/>
                    </a:moveTo>
                    <a:cubicBezTo>
                      <a:pt x="500" y="143"/>
                      <a:pt x="339" y="107"/>
                      <a:pt x="250" y="54"/>
                    </a:cubicBezTo>
                    <a:cubicBezTo>
                      <a:pt x="108" y="0"/>
                      <a:pt x="0" y="143"/>
                      <a:pt x="143" y="196"/>
                    </a:cubicBezTo>
                    <a:cubicBezTo>
                      <a:pt x="250" y="303"/>
                      <a:pt x="339" y="446"/>
                      <a:pt x="500" y="553"/>
                    </a:cubicBezTo>
                    <a:cubicBezTo>
                      <a:pt x="554" y="607"/>
                      <a:pt x="643" y="607"/>
                      <a:pt x="750" y="553"/>
                    </a:cubicBezTo>
                    <a:cubicBezTo>
                      <a:pt x="750" y="500"/>
                      <a:pt x="803" y="500"/>
                      <a:pt x="803" y="446"/>
                    </a:cubicBezTo>
                    <a:cubicBezTo>
                      <a:pt x="803" y="357"/>
                      <a:pt x="750" y="250"/>
                      <a:pt x="643"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39"/>
              <p:cNvSpPr/>
              <p:nvPr/>
            </p:nvSpPr>
            <p:spPr>
              <a:xfrm>
                <a:off x="4175550" y="2714525"/>
                <a:ext cx="17400" cy="12525"/>
              </a:xfrm>
              <a:custGeom>
                <a:avLst/>
                <a:gdLst/>
                <a:ahLst/>
                <a:cxnLst/>
                <a:rect l="l" t="t" r="r" b="b"/>
                <a:pathLst>
                  <a:path w="696" h="501" extrusionOk="0">
                    <a:moveTo>
                      <a:pt x="589" y="161"/>
                    </a:moveTo>
                    <a:cubicBezTo>
                      <a:pt x="500" y="107"/>
                      <a:pt x="339" y="0"/>
                      <a:pt x="143" y="0"/>
                    </a:cubicBezTo>
                    <a:cubicBezTo>
                      <a:pt x="0" y="0"/>
                      <a:pt x="0" y="250"/>
                      <a:pt x="143" y="304"/>
                    </a:cubicBezTo>
                    <a:cubicBezTo>
                      <a:pt x="250" y="304"/>
                      <a:pt x="339" y="357"/>
                      <a:pt x="393" y="447"/>
                    </a:cubicBezTo>
                    <a:cubicBezTo>
                      <a:pt x="446" y="500"/>
                      <a:pt x="535" y="500"/>
                      <a:pt x="589" y="447"/>
                    </a:cubicBezTo>
                    <a:cubicBezTo>
                      <a:pt x="642" y="447"/>
                      <a:pt x="642" y="411"/>
                      <a:pt x="696" y="411"/>
                    </a:cubicBezTo>
                    <a:cubicBezTo>
                      <a:pt x="696" y="304"/>
                      <a:pt x="696" y="197"/>
                      <a:pt x="589"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39"/>
              <p:cNvSpPr/>
              <p:nvPr/>
            </p:nvSpPr>
            <p:spPr>
              <a:xfrm>
                <a:off x="4196500" y="2698475"/>
                <a:ext cx="9850" cy="4925"/>
              </a:xfrm>
              <a:custGeom>
                <a:avLst/>
                <a:gdLst/>
                <a:ahLst/>
                <a:cxnLst/>
                <a:rect l="l" t="t" r="r" b="b"/>
                <a:pathLst>
                  <a:path w="394" h="197" extrusionOk="0">
                    <a:moveTo>
                      <a:pt x="304" y="54"/>
                    </a:moveTo>
                    <a:cubicBezTo>
                      <a:pt x="250" y="0"/>
                      <a:pt x="197" y="0"/>
                      <a:pt x="108" y="0"/>
                    </a:cubicBezTo>
                    <a:cubicBezTo>
                      <a:pt x="1" y="0"/>
                      <a:pt x="1" y="196"/>
                      <a:pt x="108" y="196"/>
                    </a:cubicBezTo>
                    <a:cubicBezTo>
                      <a:pt x="197" y="196"/>
                      <a:pt x="250" y="196"/>
                      <a:pt x="304" y="143"/>
                    </a:cubicBezTo>
                    <a:cubicBezTo>
                      <a:pt x="393" y="143"/>
                      <a:pt x="393" y="54"/>
                      <a:pt x="304"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39"/>
              <p:cNvSpPr/>
              <p:nvPr/>
            </p:nvSpPr>
            <p:spPr>
              <a:xfrm>
                <a:off x="4176875" y="2647625"/>
                <a:ext cx="32150" cy="23650"/>
              </a:xfrm>
              <a:custGeom>
                <a:avLst/>
                <a:gdLst/>
                <a:ahLst/>
                <a:cxnLst/>
                <a:rect l="l" t="t" r="r" b="b"/>
                <a:pathLst>
                  <a:path w="1286" h="946" extrusionOk="0">
                    <a:moveTo>
                      <a:pt x="393" y="54"/>
                    </a:moveTo>
                    <a:cubicBezTo>
                      <a:pt x="143" y="0"/>
                      <a:pt x="1" y="250"/>
                      <a:pt x="143" y="446"/>
                    </a:cubicBezTo>
                    <a:cubicBezTo>
                      <a:pt x="340" y="642"/>
                      <a:pt x="643" y="892"/>
                      <a:pt x="928" y="946"/>
                    </a:cubicBezTo>
                    <a:cubicBezTo>
                      <a:pt x="1232" y="946"/>
                      <a:pt x="1285" y="589"/>
                      <a:pt x="1143" y="446"/>
                    </a:cubicBezTo>
                    <a:cubicBezTo>
                      <a:pt x="982" y="250"/>
                      <a:pt x="643" y="107"/>
                      <a:pt x="393"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2" name="Google Shape;3842;p39"/>
            <p:cNvSpPr/>
            <p:nvPr/>
          </p:nvSpPr>
          <p:spPr>
            <a:xfrm rot="3566427">
              <a:off x="1227697" y="4273639"/>
              <a:ext cx="367617" cy="403847"/>
            </a:xfrm>
            <a:custGeom>
              <a:avLst/>
              <a:gdLst/>
              <a:ahLst/>
              <a:cxnLst/>
              <a:rect l="l" t="t" r="r" b="b"/>
              <a:pathLst>
                <a:path w="9422" h="10350" extrusionOk="0">
                  <a:moveTo>
                    <a:pt x="8030" y="7887"/>
                  </a:moveTo>
                  <a:cubicBezTo>
                    <a:pt x="7423" y="8280"/>
                    <a:pt x="6995" y="8173"/>
                    <a:pt x="6620" y="8066"/>
                  </a:cubicBezTo>
                  <a:cubicBezTo>
                    <a:pt x="6477" y="8030"/>
                    <a:pt x="6352" y="8012"/>
                    <a:pt x="6227" y="7994"/>
                  </a:cubicBezTo>
                  <a:cubicBezTo>
                    <a:pt x="6210" y="7976"/>
                    <a:pt x="6210" y="7958"/>
                    <a:pt x="6192" y="7941"/>
                  </a:cubicBezTo>
                  <a:cubicBezTo>
                    <a:pt x="6727" y="7370"/>
                    <a:pt x="7227" y="6852"/>
                    <a:pt x="7744" y="6317"/>
                  </a:cubicBezTo>
                  <a:cubicBezTo>
                    <a:pt x="8083" y="5996"/>
                    <a:pt x="8386" y="5657"/>
                    <a:pt x="8422" y="5211"/>
                  </a:cubicBezTo>
                  <a:cubicBezTo>
                    <a:pt x="8511" y="5282"/>
                    <a:pt x="8583" y="5318"/>
                    <a:pt x="8636" y="5336"/>
                  </a:cubicBezTo>
                  <a:cubicBezTo>
                    <a:pt x="8761" y="5746"/>
                    <a:pt x="8850" y="7298"/>
                    <a:pt x="8030" y="7887"/>
                  </a:cubicBezTo>
                  <a:close/>
                  <a:moveTo>
                    <a:pt x="3480" y="8993"/>
                  </a:moveTo>
                  <a:cubicBezTo>
                    <a:pt x="3230" y="8619"/>
                    <a:pt x="2891" y="8529"/>
                    <a:pt x="2588" y="8529"/>
                  </a:cubicBezTo>
                  <a:cubicBezTo>
                    <a:pt x="2463" y="8529"/>
                    <a:pt x="2356" y="8547"/>
                    <a:pt x="2249" y="8565"/>
                  </a:cubicBezTo>
                  <a:cubicBezTo>
                    <a:pt x="2195" y="8529"/>
                    <a:pt x="2106" y="8440"/>
                    <a:pt x="1999" y="8315"/>
                  </a:cubicBezTo>
                  <a:cubicBezTo>
                    <a:pt x="2516" y="7816"/>
                    <a:pt x="3551" y="7976"/>
                    <a:pt x="4193" y="8030"/>
                  </a:cubicBezTo>
                  <a:cubicBezTo>
                    <a:pt x="4604" y="8066"/>
                    <a:pt x="5103" y="8208"/>
                    <a:pt x="5567" y="8226"/>
                  </a:cubicBezTo>
                  <a:cubicBezTo>
                    <a:pt x="4925" y="8654"/>
                    <a:pt x="3676" y="9118"/>
                    <a:pt x="3480" y="8993"/>
                  </a:cubicBezTo>
                  <a:close/>
                  <a:moveTo>
                    <a:pt x="2980" y="447"/>
                  </a:moveTo>
                  <a:cubicBezTo>
                    <a:pt x="3301" y="465"/>
                    <a:pt x="3640" y="554"/>
                    <a:pt x="3979" y="714"/>
                  </a:cubicBezTo>
                  <a:cubicBezTo>
                    <a:pt x="3926" y="946"/>
                    <a:pt x="3712" y="1232"/>
                    <a:pt x="3676" y="1339"/>
                  </a:cubicBezTo>
                  <a:cubicBezTo>
                    <a:pt x="3605" y="1464"/>
                    <a:pt x="3498" y="1624"/>
                    <a:pt x="3426" y="1785"/>
                  </a:cubicBezTo>
                  <a:cubicBezTo>
                    <a:pt x="3105" y="1232"/>
                    <a:pt x="2766" y="714"/>
                    <a:pt x="2445" y="518"/>
                  </a:cubicBezTo>
                  <a:cubicBezTo>
                    <a:pt x="2605" y="465"/>
                    <a:pt x="2784" y="447"/>
                    <a:pt x="2980" y="447"/>
                  </a:cubicBezTo>
                  <a:close/>
                  <a:moveTo>
                    <a:pt x="5282" y="1696"/>
                  </a:moveTo>
                  <a:cubicBezTo>
                    <a:pt x="5300" y="2106"/>
                    <a:pt x="5014" y="2499"/>
                    <a:pt x="4764" y="2873"/>
                  </a:cubicBezTo>
                  <a:cubicBezTo>
                    <a:pt x="4675" y="3016"/>
                    <a:pt x="4425" y="3337"/>
                    <a:pt x="4300" y="3605"/>
                  </a:cubicBezTo>
                  <a:cubicBezTo>
                    <a:pt x="4229" y="3426"/>
                    <a:pt x="4104" y="3177"/>
                    <a:pt x="3979" y="2873"/>
                  </a:cubicBezTo>
                  <a:cubicBezTo>
                    <a:pt x="4033" y="2748"/>
                    <a:pt x="4086" y="2606"/>
                    <a:pt x="4122" y="2516"/>
                  </a:cubicBezTo>
                  <a:cubicBezTo>
                    <a:pt x="4283" y="2267"/>
                    <a:pt x="4461" y="2017"/>
                    <a:pt x="4622" y="1749"/>
                  </a:cubicBezTo>
                  <a:cubicBezTo>
                    <a:pt x="4711" y="1589"/>
                    <a:pt x="4782" y="1428"/>
                    <a:pt x="4800" y="1250"/>
                  </a:cubicBezTo>
                  <a:cubicBezTo>
                    <a:pt x="4961" y="1392"/>
                    <a:pt x="5121" y="1535"/>
                    <a:pt x="5282" y="1696"/>
                  </a:cubicBezTo>
                  <a:close/>
                  <a:moveTo>
                    <a:pt x="6013" y="2516"/>
                  </a:moveTo>
                  <a:cubicBezTo>
                    <a:pt x="5835" y="3248"/>
                    <a:pt x="4943" y="3658"/>
                    <a:pt x="4639" y="4354"/>
                  </a:cubicBezTo>
                  <a:cubicBezTo>
                    <a:pt x="4568" y="4194"/>
                    <a:pt x="4497" y="4051"/>
                    <a:pt x="4425" y="3890"/>
                  </a:cubicBezTo>
                  <a:cubicBezTo>
                    <a:pt x="4425" y="3873"/>
                    <a:pt x="4425" y="3855"/>
                    <a:pt x="4425" y="3837"/>
                  </a:cubicBezTo>
                  <a:cubicBezTo>
                    <a:pt x="4479" y="3676"/>
                    <a:pt x="4586" y="3534"/>
                    <a:pt x="4657" y="3391"/>
                  </a:cubicBezTo>
                  <a:cubicBezTo>
                    <a:pt x="4836" y="3070"/>
                    <a:pt x="5068" y="2748"/>
                    <a:pt x="5228" y="2445"/>
                  </a:cubicBezTo>
                  <a:cubicBezTo>
                    <a:pt x="5318" y="2302"/>
                    <a:pt x="5407" y="2106"/>
                    <a:pt x="5460" y="1892"/>
                  </a:cubicBezTo>
                  <a:cubicBezTo>
                    <a:pt x="5657" y="2106"/>
                    <a:pt x="5835" y="2320"/>
                    <a:pt x="6013" y="2516"/>
                  </a:cubicBezTo>
                  <a:close/>
                  <a:moveTo>
                    <a:pt x="7691" y="4426"/>
                  </a:moveTo>
                  <a:cubicBezTo>
                    <a:pt x="7708" y="5496"/>
                    <a:pt x="6103" y="5639"/>
                    <a:pt x="5621" y="6478"/>
                  </a:cubicBezTo>
                  <a:cubicBezTo>
                    <a:pt x="5532" y="6281"/>
                    <a:pt x="5442" y="6067"/>
                    <a:pt x="5353" y="5871"/>
                  </a:cubicBezTo>
                  <a:cubicBezTo>
                    <a:pt x="5728" y="5353"/>
                    <a:pt x="6174" y="4907"/>
                    <a:pt x="6620" y="4443"/>
                  </a:cubicBezTo>
                  <a:cubicBezTo>
                    <a:pt x="6781" y="4283"/>
                    <a:pt x="7030" y="3997"/>
                    <a:pt x="7084" y="3730"/>
                  </a:cubicBezTo>
                  <a:cubicBezTo>
                    <a:pt x="7137" y="3801"/>
                    <a:pt x="7191" y="3855"/>
                    <a:pt x="7245" y="3908"/>
                  </a:cubicBezTo>
                  <a:cubicBezTo>
                    <a:pt x="7423" y="4104"/>
                    <a:pt x="7566" y="4283"/>
                    <a:pt x="7691" y="4426"/>
                  </a:cubicBezTo>
                  <a:close/>
                  <a:moveTo>
                    <a:pt x="6156" y="7441"/>
                  </a:moveTo>
                  <a:cubicBezTo>
                    <a:pt x="6103" y="7441"/>
                    <a:pt x="6049" y="7423"/>
                    <a:pt x="6013" y="7405"/>
                  </a:cubicBezTo>
                  <a:cubicBezTo>
                    <a:pt x="5942" y="7227"/>
                    <a:pt x="5871" y="7048"/>
                    <a:pt x="5799" y="6888"/>
                  </a:cubicBezTo>
                  <a:cubicBezTo>
                    <a:pt x="6103" y="5835"/>
                    <a:pt x="7798" y="5675"/>
                    <a:pt x="7833" y="4586"/>
                  </a:cubicBezTo>
                  <a:cubicBezTo>
                    <a:pt x="8030" y="4818"/>
                    <a:pt x="8190" y="4979"/>
                    <a:pt x="8315" y="5104"/>
                  </a:cubicBezTo>
                  <a:cubicBezTo>
                    <a:pt x="8012" y="6103"/>
                    <a:pt x="6781" y="6602"/>
                    <a:pt x="6156" y="7441"/>
                  </a:cubicBezTo>
                  <a:close/>
                  <a:moveTo>
                    <a:pt x="1196" y="6281"/>
                  </a:moveTo>
                  <a:cubicBezTo>
                    <a:pt x="1178" y="6156"/>
                    <a:pt x="1142" y="6014"/>
                    <a:pt x="1124" y="5835"/>
                  </a:cubicBezTo>
                  <a:cubicBezTo>
                    <a:pt x="1089" y="5657"/>
                    <a:pt x="1053" y="5425"/>
                    <a:pt x="1017" y="5193"/>
                  </a:cubicBezTo>
                  <a:cubicBezTo>
                    <a:pt x="1767" y="5157"/>
                    <a:pt x="2712" y="5585"/>
                    <a:pt x="3355" y="5889"/>
                  </a:cubicBezTo>
                  <a:cubicBezTo>
                    <a:pt x="3908" y="6139"/>
                    <a:pt x="4675" y="6834"/>
                    <a:pt x="5371" y="6799"/>
                  </a:cubicBezTo>
                  <a:cubicBezTo>
                    <a:pt x="5442" y="6959"/>
                    <a:pt x="5514" y="7120"/>
                    <a:pt x="5567" y="7298"/>
                  </a:cubicBezTo>
                  <a:cubicBezTo>
                    <a:pt x="4729" y="7084"/>
                    <a:pt x="3908" y="6870"/>
                    <a:pt x="3051" y="6727"/>
                  </a:cubicBezTo>
                  <a:cubicBezTo>
                    <a:pt x="2463" y="6620"/>
                    <a:pt x="1820" y="6460"/>
                    <a:pt x="1267" y="6692"/>
                  </a:cubicBezTo>
                  <a:cubicBezTo>
                    <a:pt x="1232" y="6549"/>
                    <a:pt x="1214" y="6424"/>
                    <a:pt x="1196" y="6281"/>
                  </a:cubicBezTo>
                  <a:close/>
                  <a:moveTo>
                    <a:pt x="5032" y="6014"/>
                  </a:moveTo>
                  <a:cubicBezTo>
                    <a:pt x="5032" y="6031"/>
                    <a:pt x="5050" y="6031"/>
                    <a:pt x="5068" y="6049"/>
                  </a:cubicBezTo>
                  <a:cubicBezTo>
                    <a:pt x="5121" y="6192"/>
                    <a:pt x="5193" y="6335"/>
                    <a:pt x="5246" y="6478"/>
                  </a:cubicBezTo>
                  <a:cubicBezTo>
                    <a:pt x="4836" y="6317"/>
                    <a:pt x="4425" y="6174"/>
                    <a:pt x="4015" y="5960"/>
                  </a:cubicBezTo>
                  <a:cubicBezTo>
                    <a:pt x="3587" y="5728"/>
                    <a:pt x="3141" y="5532"/>
                    <a:pt x="2695" y="5389"/>
                  </a:cubicBezTo>
                  <a:cubicBezTo>
                    <a:pt x="2356" y="5264"/>
                    <a:pt x="1463" y="4818"/>
                    <a:pt x="982" y="4979"/>
                  </a:cubicBezTo>
                  <a:cubicBezTo>
                    <a:pt x="910" y="4497"/>
                    <a:pt x="857" y="3944"/>
                    <a:pt x="857" y="3391"/>
                  </a:cubicBezTo>
                  <a:cubicBezTo>
                    <a:pt x="2481" y="3730"/>
                    <a:pt x="4229" y="4461"/>
                    <a:pt x="5032" y="6014"/>
                  </a:cubicBezTo>
                  <a:close/>
                  <a:moveTo>
                    <a:pt x="1000" y="1981"/>
                  </a:moveTo>
                  <a:cubicBezTo>
                    <a:pt x="1892" y="1892"/>
                    <a:pt x="2623" y="2499"/>
                    <a:pt x="3212" y="3105"/>
                  </a:cubicBezTo>
                  <a:cubicBezTo>
                    <a:pt x="3658" y="3551"/>
                    <a:pt x="3979" y="4283"/>
                    <a:pt x="4443" y="4675"/>
                  </a:cubicBezTo>
                  <a:cubicBezTo>
                    <a:pt x="4515" y="4836"/>
                    <a:pt x="4586" y="4979"/>
                    <a:pt x="4657" y="5139"/>
                  </a:cubicBezTo>
                  <a:cubicBezTo>
                    <a:pt x="3730" y="4087"/>
                    <a:pt x="2213" y="3391"/>
                    <a:pt x="857" y="3302"/>
                  </a:cubicBezTo>
                  <a:cubicBezTo>
                    <a:pt x="857" y="2838"/>
                    <a:pt x="893" y="2392"/>
                    <a:pt x="1000" y="1981"/>
                  </a:cubicBezTo>
                  <a:close/>
                  <a:moveTo>
                    <a:pt x="6923" y="3551"/>
                  </a:moveTo>
                  <a:cubicBezTo>
                    <a:pt x="6923" y="4015"/>
                    <a:pt x="6156" y="4568"/>
                    <a:pt x="5906" y="4818"/>
                  </a:cubicBezTo>
                  <a:cubicBezTo>
                    <a:pt x="5728" y="4979"/>
                    <a:pt x="5371" y="5246"/>
                    <a:pt x="5193" y="5532"/>
                  </a:cubicBezTo>
                  <a:cubicBezTo>
                    <a:pt x="5068" y="5264"/>
                    <a:pt x="4943" y="4997"/>
                    <a:pt x="4818" y="4747"/>
                  </a:cubicBezTo>
                  <a:cubicBezTo>
                    <a:pt x="4961" y="3962"/>
                    <a:pt x="6031" y="3426"/>
                    <a:pt x="6156" y="2677"/>
                  </a:cubicBezTo>
                  <a:cubicBezTo>
                    <a:pt x="6442" y="3016"/>
                    <a:pt x="6709" y="3302"/>
                    <a:pt x="6923" y="3551"/>
                  </a:cubicBezTo>
                  <a:close/>
                  <a:moveTo>
                    <a:pt x="4140" y="786"/>
                  </a:moveTo>
                  <a:cubicBezTo>
                    <a:pt x="4318" y="893"/>
                    <a:pt x="4479" y="1000"/>
                    <a:pt x="4657" y="1125"/>
                  </a:cubicBezTo>
                  <a:cubicBezTo>
                    <a:pt x="4639" y="1464"/>
                    <a:pt x="4372" y="1785"/>
                    <a:pt x="4193" y="2070"/>
                  </a:cubicBezTo>
                  <a:cubicBezTo>
                    <a:pt x="4158" y="2160"/>
                    <a:pt x="3961" y="2392"/>
                    <a:pt x="3854" y="2606"/>
                  </a:cubicBezTo>
                  <a:cubicBezTo>
                    <a:pt x="3747" y="2427"/>
                    <a:pt x="3658" y="2231"/>
                    <a:pt x="3551" y="2035"/>
                  </a:cubicBezTo>
                  <a:cubicBezTo>
                    <a:pt x="3640" y="1678"/>
                    <a:pt x="3890" y="1357"/>
                    <a:pt x="4069" y="1036"/>
                  </a:cubicBezTo>
                  <a:cubicBezTo>
                    <a:pt x="4086" y="964"/>
                    <a:pt x="4122" y="875"/>
                    <a:pt x="4140" y="786"/>
                  </a:cubicBezTo>
                  <a:close/>
                  <a:moveTo>
                    <a:pt x="1981" y="679"/>
                  </a:moveTo>
                  <a:cubicBezTo>
                    <a:pt x="1999" y="679"/>
                    <a:pt x="2017" y="697"/>
                    <a:pt x="2017" y="679"/>
                  </a:cubicBezTo>
                  <a:cubicBezTo>
                    <a:pt x="2284" y="572"/>
                    <a:pt x="2605" y="946"/>
                    <a:pt x="2944" y="1482"/>
                  </a:cubicBezTo>
                  <a:cubicBezTo>
                    <a:pt x="2802" y="1357"/>
                    <a:pt x="2623" y="1232"/>
                    <a:pt x="2463" y="1143"/>
                  </a:cubicBezTo>
                  <a:cubicBezTo>
                    <a:pt x="2249" y="1000"/>
                    <a:pt x="1963" y="875"/>
                    <a:pt x="1695" y="857"/>
                  </a:cubicBezTo>
                  <a:cubicBezTo>
                    <a:pt x="1767" y="804"/>
                    <a:pt x="1874" y="732"/>
                    <a:pt x="1981" y="679"/>
                  </a:cubicBezTo>
                  <a:close/>
                  <a:moveTo>
                    <a:pt x="1481" y="1036"/>
                  </a:moveTo>
                  <a:cubicBezTo>
                    <a:pt x="1927" y="946"/>
                    <a:pt x="2338" y="1214"/>
                    <a:pt x="2695" y="1482"/>
                  </a:cubicBezTo>
                  <a:cubicBezTo>
                    <a:pt x="2909" y="1660"/>
                    <a:pt x="3087" y="1838"/>
                    <a:pt x="3266" y="2035"/>
                  </a:cubicBezTo>
                  <a:cubicBezTo>
                    <a:pt x="3283" y="2070"/>
                    <a:pt x="3301" y="2106"/>
                    <a:pt x="3319" y="2142"/>
                  </a:cubicBezTo>
                  <a:cubicBezTo>
                    <a:pt x="3301" y="2177"/>
                    <a:pt x="3301" y="2213"/>
                    <a:pt x="3301" y="2231"/>
                  </a:cubicBezTo>
                  <a:cubicBezTo>
                    <a:pt x="3301" y="2302"/>
                    <a:pt x="3355" y="2338"/>
                    <a:pt x="3408" y="2338"/>
                  </a:cubicBezTo>
                  <a:cubicBezTo>
                    <a:pt x="3622" y="2748"/>
                    <a:pt x="3801" y="3177"/>
                    <a:pt x="3961" y="3516"/>
                  </a:cubicBezTo>
                  <a:cubicBezTo>
                    <a:pt x="3622" y="3141"/>
                    <a:pt x="3230" y="2784"/>
                    <a:pt x="2962" y="2552"/>
                  </a:cubicBezTo>
                  <a:cubicBezTo>
                    <a:pt x="2445" y="2088"/>
                    <a:pt x="1749" y="1696"/>
                    <a:pt x="1053" y="1803"/>
                  </a:cubicBezTo>
                  <a:cubicBezTo>
                    <a:pt x="1160" y="1499"/>
                    <a:pt x="1285" y="1232"/>
                    <a:pt x="1481" y="1036"/>
                  </a:cubicBezTo>
                  <a:close/>
                  <a:moveTo>
                    <a:pt x="1910" y="8155"/>
                  </a:moveTo>
                  <a:cubicBezTo>
                    <a:pt x="1695" y="7834"/>
                    <a:pt x="1463" y="7352"/>
                    <a:pt x="1321" y="6870"/>
                  </a:cubicBezTo>
                  <a:cubicBezTo>
                    <a:pt x="2730" y="6531"/>
                    <a:pt x="4265" y="7316"/>
                    <a:pt x="5674" y="7602"/>
                  </a:cubicBezTo>
                  <a:cubicBezTo>
                    <a:pt x="5692" y="7691"/>
                    <a:pt x="5728" y="7780"/>
                    <a:pt x="5764" y="7887"/>
                  </a:cubicBezTo>
                  <a:cubicBezTo>
                    <a:pt x="5050" y="7709"/>
                    <a:pt x="4176" y="7727"/>
                    <a:pt x="3480" y="7691"/>
                  </a:cubicBezTo>
                  <a:cubicBezTo>
                    <a:pt x="3016" y="7709"/>
                    <a:pt x="2249" y="7727"/>
                    <a:pt x="1910" y="8155"/>
                  </a:cubicBezTo>
                  <a:close/>
                  <a:moveTo>
                    <a:pt x="8993" y="5032"/>
                  </a:moveTo>
                  <a:cubicBezTo>
                    <a:pt x="8922" y="4925"/>
                    <a:pt x="8833" y="4890"/>
                    <a:pt x="8743" y="4890"/>
                  </a:cubicBezTo>
                  <a:cubicBezTo>
                    <a:pt x="8601" y="4782"/>
                    <a:pt x="8172" y="4283"/>
                    <a:pt x="7584" y="3623"/>
                  </a:cubicBezTo>
                  <a:cubicBezTo>
                    <a:pt x="7120" y="3105"/>
                    <a:pt x="6513" y="2409"/>
                    <a:pt x="5728" y="1517"/>
                  </a:cubicBezTo>
                  <a:cubicBezTo>
                    <a:pt x="4818" y="536"/>
                    <a:pt x="3890" y="19"/>
                    <a:pt x="2980" y="1"/>
                  </a:cubicBezTo>
                  <a:cubicBezTo>
                    <a:pt x="2962" y="1"/>
                    <a:pt x="2944" y="1"/>
                    <a:pt x="2927" y="1"/>
                  </a:cubicBezTo>
                  <a:cubicBezTo>
                    <a:pt x="1910" y="1"/>
                    <a:pt x="1267" y="625"/>
                    <a:pt x="1214" y="679"/>
                  </a:cubicBezTo>
                  <a:cubicBezTo>
                    <a:pt x="0" y="1856"/>
                    <a:pt x="446" y="4497"/>
                    <a:pt x="678" y="5907"/>
                  </a:cubicBezTo>
                  <a:cubicBezTo>
                    <a:pt x="714" y="6085"/>
                    <a:pt x="732" y="6228"/>
                    <a:pt x="750" y="6335"/>
                  </a:cubicBezTo>
                  <a:cubicBezTo>
                    <a:pt x="875" y="7352"/>
                    <a:pt x="1535" y="8619"/>
                    <a:pt x="1981" y="8922"/>
                  </a:cubicBezTo>
                  <a:cubicBezTo>
                    <a:pt x="2088" y="8993"/>
                    <a:pt x="2195" y="9029"/>
                    <a:pt x="2284" y="9011"/>
                  </a:cubicBezTo>
                  <a:cubicBezTo>
                    <a:pt x="2659" y="8958"/>
                    <a:pt x="2909" y="8940"/>
                    <a:pt x="3105" y="9243"/>
                  </a:cubicBezTo>
                  <a:cubicBezTo>
                    <a:pt x="3159" y="9315"/>
                    <a:pt x="3248" y="9404"/>
                    <a:pt x="3444" y="9439"/>
                  </a:cubicBezTo>
                  <a:cubicBezTo>
                    <a:pt x="3480" y="9457"/>
                    <a:pt x="3533" y="9457"/>
                    <a:pt x="3587" y="9457"/>
                  </a:cubicBezTo>
                  <a:cubicBezTo>
                    <a:pt x="4265" y="9457"/>
                    <a:pt x="5478" y="8833"/>
                    <a:pt x="5924" y="8512"/>
                  </a:cubicBezTo>
                  <a:cubicBezTo>
                    <a:pt x="6031" y="9047"/>
                    <a:pt x="6103" y="9600"/>
                    <a:pt x="6103" y="10189"/>
                  </a:cubicBezTo>
                  <a:cubicBezTo>
                    <a:pt x="6103" y="10332"/>
                    <a:pt x="6317" y="10349"/>
                    <a:pt x="6352" y="10224"/>
                  </a:cubicBezTo>
                  <a:cubicBezTo>
                    <a:pt x="6549" y="9671"/>
                    <a:pt x="6495" y="9065"/>
                    <a:pt x="6352" y="8458"/>
                  </a:cubicBezTo>
                  <a:cubicBezTo>
                    <a:pt x="6406" y="8476"/>
                    <a:pt x="6442" y="8494"/>
                    <a:pt x="6495" y="8494"/>
                  </a:cubicBezTo>
                  <a:cubicBezTo>
                    <a:pt x="6923" y="8601"/>
                    <a:pt x="7512" y="8761"/>
                    <a:pt x="8279" y="8244"/>
                  </a:cubicBezTo>
                  <a:cubicBezTo>
                    <a:pt x="9421" y="7459"/>
                    <a:pt x="9225" y="5389"/>
                    <a:pt x="8993" y="50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3" name="Google Shape;3843;p39"/>
            <p:cNvGrpSpPr/>
            <p:nvPr/>
          </p:nvGrpSpPr>
          <p:grpSpPr>
            <a:xfrm>
              <a:off x="8665242" y="3224012"/>
              <a:ext cx="599321" cy="592562"/>
              <a:chOff x="4043050" y="2325100"/>
              <a:chExt cx="514350" cy="508550"/>
            </a:xfrm>
          </p:grpSpPr>
          <p:sp>
            <p:nvSpPr>
              <p:cNvPr id="3844" name="Google Shape;3844;p39"/>
              <p:cNvSpPr/>
              <p:nvPr/>
            </p:nvSpPr>
            <p:spPr>
              <a:xfrm>
                <a:off x="4043050" y="2325100"/>
                <a:ext cx="514350" cy="508550"/>
              </a:xfrm>
              <a:custGeom>
                <a:avLst/>
                <a:gdLst/>
                <a:ahLst/>
                <a:cxnLst/>
                <a:rect l="l" t="t" r="r" b="b"/>
                <a:pathLst>
                  <a:path w="20574" h="20342" extrusionOk="0">
                    <a:moveTo>
                      <a:pt x="17772" y="13668"/>
                    </a:moveTo>
                    <a:cubicBezTo>
                      <a:pt x="16702" y="14578"/>
                      <a:pt x="14079" y="14007"/>
                      <a:pt x="13383" y="13829"/>
                    </a:cubicBezTo>
                    <a:cubicBezTo>
                      <a:pt x="12901" y="13561"/>
                      <a:pt x="12277" y="13401"/>
                      <a:pt x="11902" y="13258"/>
                    </a:cubicBezTo>
                    <a:cubicBezTo>
                      <a:pt x="11367" y="13026"/>
                      <a:pt x="10920" y="12776"/>
                      <a:pt x="10581" y="12419"/>
                    </a:cubicBezTo>
                    <a:cubicBezTo>
                      <a:pt x="10599" y="12437"/>
                      <a:pt x="10635" y="12455"/>
                      <a:pt x="10653" y="12455"/>
                    </a:cubicBezTo>
                    <a:cubicBezTo>
                      <a:pt x="10849" y="12598"/>
                      <a:pt x="11063" y="12651"/>
                      <a:pt x="11206" y="12794"/>
                    </a:cubicBezTo>
                    <a:cubicBezTo>
                      <a:pt x="11402" y="12955"/>
                      <a:pt x="11652" y="12758"/>
                      <a:pt x="11509" y="12562"/>
                    </a:cubicBezTo>
                    <a:cubicBezTo>
                      <a:pt x="11349" y="12401"/>
                      <a:pt x="11152" y="12205"/>
                      <a:pt x="10956" y="12098"/>
                    </a:cubicBezTo>
                    <a:cubicBezTo>
                      <a:pt x="10813" y="12009"/>
                      <a:pt x="10564" y="11813"/>
                      <a:pt x="10367" y="11955"/>
                    </a:cubicBezTo>
                    <a:cubicBezTo>
                      <a:pt x="10332" y="11991"/>
                      <a:pt x="10314" y="12027"/>
                      <a:pt x="10314" y="12062"/>
                    </a:cubicBezTo>
                    <a:cubicBezTo>
                      <a:pt x="10207" y="11902"/>
                      <a:pt x="10135" y="11723"/>
                      <a:pt x="10082" y="11527"/>
                    </a:cubicBezTo>
                    <a:cubicBezTo>
                      <a:pt x="11081" y="12009"/>
                      <a:pt x="12794" y="11599"/>
                      <a:pt x="13740" y="11456"/>
                    </a:cubicBezTo>
                    <a:cubicBezTo>
                      <a:pt x="13847" y="11456"/>
                      <a:pt x="13847" y="11313"/>
                      <a:pt x="13740" y="11313"/>
                    </a:cubicBezTo>
                    <a:cubicBezTo>
                      <a:pt x="13044" y="11260"/>
                      <a:pt x="12401" y="11313"/>
                      <a:pt x="11706" y="11260"/>
                    </a:cubicBezTo>
                    <a:cubicBezTo>
                      <a:pt x="11384" y="11260"/>
                      <a:pt x="11063" y="11188"/>
                      <a:pt x="10742" y="11117"/>
                    </a:cubicBezTo>
                    <a:cubicBezTo>
                      <a:pt x="11028" y="11081"/>
                      <a:pt x="11295" y="10992"/>
                      <a:pt x="11545" y="10921"/>
                    </a:cubicBezTo>
                    <a:cubicBezTo>
                      <a:pt x="12241" y="10671"/>
                      <a:pt x="13151" y="10314"/>
                      <a:pt x="13633" y="9725"/>
                    </a:cubicBezTo>
                    <a:cubicBezTo>
                      <a:pt x="13740" y="9582"/>
                      <a:pt x="13793" y="9368"/>
                      <a:pt x="13686" y="9225"/>
                    </a:cubicBezTo>
                    <a:cubicBezTo>
                      <a:pt x="13668" y="9208"/>
                      <a:pt x="13650" y="9190"/>
                      <a:pt x="13633" y="9172"/>
                    </a:cubicBezTo>
                    <a:cubicBezTo>
                      <a:pt x="14400" y="8779"/>
                      <a:pt x="15345" y="8262"/>
                      <a:pt x="15952" y="7869"/>
                    </a:cubicBezTo>
                    <a:cubicBezTo>
                      <a:pt x="16273" y="7655"/>
                      <a:pt x="16791" y="7620"/>
                      <a:pt x="17380" y="7762"/>
                    </a:cubicBezTo>
                    <a:cubicBezTo>
                      <a:pt x="18290" y="8012"/>
                      <a:pt x="19253" y="8672"/>
                      <a:pt x="19556" y="9279"/>
                    </a:cubicBezTo>
                    <a:cubicBezTo>
                      <a:pt x="20020" y="10225"/>
                      <a:pt x="19075" y="12562"/>
                      <a:pt x="17772" y="13668"/>
                    </a:cubicBezTo>
                    <a:close/>
                    <a:moveTo>
                      <a:pt x="13418" y="17380"/>
                    </a:moveTo>
                    <a:cubicBezTo>
                      <a:pt x="13133" y="17576"/>
                      <a:pt x="13097" y="18075"/>
                      <a:pt x="13079" y="18896"/>
                    </a:cubicBezTo>
                    <a:cubicBezTo>
                      <a:pt x="13062" y="19182"/>
                      <a:pt x="13044" y="19467"/>
                      <a:pt x="13026" y="19681"/>
                    </a:cubicBezTo>
                    <a:cubicBezTo>
                      <a:pt x="13026" y="19699"/>
                      <a:pt x="13008" y="19717"/>
                      <a:pt x="12990" y="19717"/>
                    </a:cubicBezTo>
                    <a:cubicBezTo>
                      <a:pt x="12740" y="19895"/>
                      <a:pt x="11830" y="19663"/>
                      <a:pt x="11402" y="19556"/>
                    </a:cubicBezTo>
                    <a:cubicBezTo>
                      <a:pt x="11367" y="19539"/>
                      <a:pt x="11349" y="19539"/>
                      <a:pt x="11313" y="19539"/>
                    </a:cubicBezTo>
                    <a:cubicBezTo>
                      <a:pt x="11331" y="19449"/>
                      <a:pt x="11331" y="19342"/>
                      <a:pt x="11260" y="19253"/>
                    </a:cubicBezTo>
                    <a:cubicBezTo>
                      <a:pt x="11063" y="19110"/>
                      <a:pt x="10849" y="19057"/>
                      <a:pt x="10617" y="18914"/>
                    </a:cubicBezTo>
                    <a:cubicBezTo>
                      <a:pt x="10367" y="18771"/>
                      <a:pt x="10171" y="18557"/>
                      <a:pt x="10011" y="18307"/>
                    </a:cubicBezTo>
                    <a:cubicBezTo>
                      <a:pt x="9725" y="17915"/>
                      <a:pt x="9475" y="17469"/>
                      <a:pt x="9261" y="17076"/>
                    </a:cubicBezTo>
                    <a:cubicBezTo>
                      <a:pt x="9225" y="16916"/>
                      <a:pt x="9065" y="17023"/>
                      <a:pt x="9118" y="17130"/>
                    </a:cubicBezTo>
                    <a:cubicBezTo>
                      <a:pt x="9225" y="17719"/>
                      <a:pt x="9368" y="18272"/>
                      <a:pt x="9761" y="18771"/>
                    </a:cubicBezTo>
                    <a:cubicBezTo>
                      <a:pt x="9975" y="19021"/>
                      <a:pt x="10242" y="19378"/>
                      <a:pt x="10564" y="19574"/>
                    </a:cubicBezTo>
                    <a:cubicBezTo>
                      <a:pt x="10510" y="19646"/>
                      <a:pt x="10510" y="19735"/>
                      <a:pt x="10528" y="19788"/>
                    </a:cubicBezTo>
                    <a:cubicBezTo>
                      <a:pt x="10421" y="19788"/>
                      <a:pt x="10135" y="19770"/>
                      <a:pt x="9511" y="19628"/>
                    </a:cubicBezTo>
                    <a:cubicBezTo>
                      <a:pt x="7745" y="19289"/>
                      <a:pt x="7994" y="16577"/>
                      <a:pt x="7994" y="16523"/>
                    </a:cubicBezTo>
                    <a:cubicBezTo>
                      <a:pt x="7994" y="16523"/>
                      <a:pt x="7994" y="16523"/>
                      <a:pt x="7994" y="16523"/>
                    </a:cubicBezTo>
                    <a:cubicBezTo>
                      <a:pt x="8048" y="15916"/>
                      <a:pt x="8048" y="15292"/>
                      <a:pt x="8119" y="14882"/>
                    </a:cubicBezTo>
                    <a:cubicBezTo>
                      <a:pt x="8226" y="14239"/>
                      <a:pt x="8333" y="13543"/>
                      <a:pt x="8565" y="12901"/>
                    </a:cubicBezTo>
                    <a:cubicBezTo>
                      <a:pt x="8672" y="12633"/>
                      <a:pt x="8833" y="12384"/>
                      <a:pt x="8958" y="12116"/>
                    </a:cubicBezTo>
                    <a:cubicBezTo>
                      <a:pt x="8833" y="12705"/>
                      <a:pt x="9083" y="13418"/>
                      <a:pt x="9315" y="13954"/>
                    </a:cubicBezTo>
                    <a:cubicBezTo>
                      <a:pt x="9618" y="14685"/>
                      <a:pt x="10207" y="15238"/>
                      <a:pt x="10813" y="15684"/>
                    </a:cubicBezTo>
                    <a:cubicBezTo>
                      <a:pt x="10903" y="15774"/>
                      <a:pt x="11010" y="15631"/>
                      <a:pt x="10903" y="15542"/>
                    </a:cubicBezTo>
                    <a:cubicBezTo>
                      <a:pt x="10314" y="15078"/>
                      <a:pt x="9725" y="14436"/>
                      <a:pt x="9475" y="13704"/>
                    </a:cubicBezTo>
                    <a:cubicBezTo>
                      <a:pt x="9261" y="13008"/>
                      <a:pt x="9511" y="12401"/>
                      <a:pt x="9475" y="11706"/>
                    </a:cubicBezTo>
                    <a:cubicBezTo>
                      <a:pt x="9475" y="11616"/>
                      <a:pt x="9422" y="11563"/>
                      <a:pt x="9368" y="11545"/>
                    </a:cubicBezTo>
                    <a:cubicBezTo>
                      <a:pt x="9404" y="11509"/>
                      <a:pt x="9440" y="11491"/>
                      <a:pt x="9475" y="11456"/>
                    </a:cubicBezTo>
                    <a:cubicBezTo>
                      <a:pt x="9529" y="11367"/>
                      <a:pt x="9600" y="11260"/>
                      <a:pt x="9654" y="11152"/>
                    </a:cubicBezTo>
                    <a:cubicBezTo>
                      <a:pt x="9654" y="11170"/>
                      <a:pt x="9654" y="11188"/>
                      <a:pt x="9672" y="11206"/>
                    </a:cubicBezTo>
                    <a:cubicBezTo>
                      <a:pt x="9689" y="11224"/>
                      <a:pt x="9707" y="11242"/>
                      <a:pt x="9725" y="11260"/>
                    </a:cubicBezTo>
                    <a:cubicBezTo>
                      <a:pt x="9707" y="11402"/>
                      <a:pt x="9707" y="11527"/>
                      <a:pt x="9707" y="11634"/>
                    </a:cubicBezTo>
                    <a:cubicBezTo>
                      <a:pt x="9672" y="11670"/>
                      <a:pt x="9636" y="11706"/>
                      <a:pt x="9618" y="11759"/>
                    </a:cubicBezTo>
                    <a:cubicBezTo>
                      <a:pt x="9511" y="12062"/>
                      <a:pt x="9672" y="12348"/>
                      <a:pt x="9725" y="12598"/>
                    </a:cubicBezTo>
                    <a:cubicBezTo>
                      <a:pt x="9814" y="12955"/>
                      <a:pt x="9868" y="13294"/>
                      <a:pt x="9921" y="13597"/>
                    </a:cubicBezTo>
                    <a:cubicBezTo>
                      <a:pt x="9957" y="13740"/>
                      <a:pt x="10207" y="13740"/>
                      <a:pt x="10207" y="13597"/>
                    </a:cubicBezTo>
                    <a:cubicBezTo>
                      <a:pt x="10260" y="13418"/>
                      <a:pt x="10296" y="13240"/>
                      <a:pt x="10296" y="13044"/>
                    </a:cubicBezTo>
                    <a:cubicBezTo>
                      <a:pt x="10439" y="13187"/>
                      <a:pt x="10599" y="13329"/>
                      <a:pt x="10813" y="13454"/>
                    </a:cubicBezTo>
                    <a:cubicBezTo>
                      <a:pt x="11313" y="13740"/>
                      <a:pt x="11848" y="13954"/>
                      <a:pt x="12348" y="14186"/>
                    </a:cubicBezTo>
                    <a:cubicBezTo>
                      <a:pt x="12776" y="14382"/>
                      <a:pt x="13258" y="14810"/>
                      <a:pt x="13704" y="14917"/>
                    </a:cubicBezTo>
                    <a:cubicBezTo>
                      <a:pt x="13757" y="14989"/>
                      <a:pt x="13829" y="15042"/>
                      <a:pt x="13900" y="15114"/>
                    </a:cubicBezTo>
                    <a:cubicBezTo>
                      <a:pt x="14007" y="15203"/>
                      <a:pt x="14043" y="15399"/>
                      <a:pt x="14043" y="15684"/>
                    </a:cubicBezTo>
                    <a:cubicBezTo>
                      <a:pt x="13989" y="16416"/>
                      <a:pt x="13579" y="17272"/>
                      <a:pt x="13418" y="17380"/>
                    </a:cubicBezTo>
                    <a:close/>
                    <a:moveTo>
                      <a:pt x="6549" y="17736"/>
                    </a:moveTo>
                    <a:cubicBezTo>
                      <a:pt x="5853" y="18700"/>
                      <a:pt x="4283" y="18432"/>
                      <a:pt x="3444" y="18290"/>
                    </a:cubicBezTo>
                    <a:cubicBezTo>
                      <a:pt x="3177" y="18254"/>
                      <a:pt x="3016" y="18218"/>
                      <a:pt x="2891" y="18218"/>
                    </a:cubicBezTo>
                    <a:cubicBezTo>
                      <a:pt x="2802" y="17968"/>
                      <a:pt x="2695" y="17290"/>
                      <a:pt x="2695" y="16969"/>
                    </a:cubicBezTo>
                    <a:cubicBezTo>
                      <a:pt x="2695" y="16791"/>
                      <a:pt x="2588" y="16648"/>
                      <a:pt x="2481" y="16487"/>
                    </a:cubicBezTo>
                    <a:cubicBezTo>
                      <a:pt x="2267" y="16148"/>
                      <a:pt x="1928" y="15649"/>
                      <a:pt x="2320" y="14418"/>
                    </a:cubicBezTo>
                    <a:cubicBezTo>
                      <a:pt x="2927" y="12687"/>
                      <a:pt x="5764" y="11384"/>
                      <a:pt x="5782" y="11367"/>
                    </a:cubicBezTo>
                    <a:cubicBezTo>
                      <a:pt x="5853" y="11331"/>
                      <a:pt x="5889" y="11277"/>
                      <a:pt x="5907" y="11206"/>
                    </a:cubicBezTo>
                    <a:cubicBezTo>
                      <a:pt x="6210" y="11117"/>
                      <a:pt x="6478" y="11117"/>
                      <a:pt x="6781" y="11117"/>
                    </a:cubicBezTo>
                    <a:cubicBezTo>
                      <a:pt x="7316" y="11117"/>
                      <a:pt x="7905" y="11188"/>
                      <a:pt x="8476" y="11135"/>
                    </a:cubicBezTo>
                    <a:cubicBezTo>
                      <a:pt x="8512" y="11260"/>
                      <a:pt x="8583" y="11367"/>
                      <a:pt x="8672" y="11456"/>
                    </a:cubicBezTo>
                    <a:cubicBezTo>
                      <a:pt x="8726" y="11509"/>
                      <a:pt x="8762" y="11545"/>
                      <a:pt x="8815" y="11563"/>
                    </a:cubicBezTo>
                    <a:cubicBezTo>
                      <a:pt x="8744" y="11581"/>
                      <a:pt x="8672" y="11599"/>
                      <a:pt x="8619" y="11616"/>
                    </a:cubicBezTo>
                    <a:cubicBezTo>
                      <a:pt x="8583" y="11581"/>
                      <a:pt x="8565" y="11563"/>
                      <a:pt x="8530" y="11563"/>
                    </a:cubicBezTo>
                    <a:cubicBezTo>
                      <a:pt x="7994" y="11634"/>
                      <a:pt x="7459" y="11955"/>
                      <a:pt x="7049" y="12348"/>
                    </a:cubicBezTo>
                    <a:cubicBezTo>
                      <a:pt x="6995" y="12241"/>
                      <a:pt x="6906" y="12205"/>
                      <a:pt x="6727" y="12205"/>
                    </a:cubicBezTo>
                    <a:cubicBezTo>
                      <a:pt x="6496" y="12205"/>
                      <a:pt x="6496" y="12562"/>
                      <a:pt x="6727" y="12562"/>
                    </a:cubicBezTo>
                    <a:cubicBezTo>
                      <a:pt x="6781" y="12562"/>
                      <a:pt x="6817" y="12562"/>
                      <a:pt x="6835" y="12580"/>
                    </a:cubicBezTo>
                    <a:cubicBezTo>
                      <a:pt x="6799" y="12633"/>
                      <a:pt x="6763" y="12669"/>
                      <a:pt x="6727" y="12705"/>
                    </a:cubicBezTo>
                    <a:cubicBezTo>
                      <a:pt x="6638" y="12848"/>
                      <a:pt x="6835" y="12955"/>
                      <a:pt x="6942" y="12848"/>
                    </a:cubicBezTo>
                    <a:cubicBezTo>
                      <a:pt x="7120" y="12687"/>
                      <a:pt x="7352" y="12580"/>
                      <a:pt x="7584" y="12473"/>
                    </a:cubicBezTo>
                    <a:cubicBezTo>
                      <a:pt x="7459" y="12669"/>
                      <a:pt x="7334" y="12865"/>
                      <a:pt x="7227" y="13044"/>
                    </a:cubicBezTo>
                    <a:cubicBezTo>
                      <a:pt x="6888" y="13793"/>
                      <a:pt x="6692" y="14596"/>
                      <a:pt x="6727" y="15435"/>
                    </a:cubicBezTo>
                    <a:cubicBezTo>
                      <a:pt x="6727" y="15542"/>
                      <a:pt x="6942" y="15542"/>
                      <a:pt x="6942" y="15435"/>
                    </a:cubicBezTo>
                    <a:cubicBezTo>
                      <a:pt x="6942" y="14632"/>
                      <a:pt x="7084" y="13847"/>
                      <a:pt x="7477" y="13204"/>
                    </a:cubicBezTo>
                    <a:cubicBezTo>
                      <a:pt x="7673" y="12901"/>
                      <a:pt x="7869" y="12705"/>
                      <a:pt x="8101" y="12526"/>
                    </a:cubicBezTo>
                    <a:cubicBezTo>
                      <a:pt x="7816" y="13169"/>
                      <a:pt x="7673" y="14007"/>
                      <a:pt x="7584" y="14436"/>
                    </a:cubicBezTo>
                    <a:cubicBezTo>
                      <a:pt x="7477" y="15024"/>
                      <a:pt x="7156" y="16113"/>
                      <a:pt x="7120" y="16969"/>
                    </a:cubicBezTo>
                    <a:cubicBezTo>
                      <a:pt x="6977" y="17165"/>
                      <a:pt x="6799" y="17415"/>
                      <a:pt x="6549" y="17736"/>
                    </a:cubicBezTo>
                    <a:close/>
                    <a:moveTo>
                      <a:pt x="643" y="7994"/>
                    </a:moveTo>
                    <a:cubicBezTo>
                      <a:pt x="661" y="7959"/>
                      <a:pt x="661" y="7923"/>
                      <a:pt x="643" y="7905"/>
                    </a:cubicBezTo>
                    <a:cubicBezTo>
                      <a:pt x="483" y="6977"/>
                      <a:pt x="1339" y="6085"/>
                      <a:pt x="1714" y="5746"/>
                    </a:cubicBezTo>
                    <a:cubicBezTo>
                      <a:pt x="2356" y="5157"/>
                      <a:pt x="2963" y="4908"/>
                      <a:pt x="3088" y="4943"/>
                    </a:cubicBezTo>
                    <a:cubicBezTo>
                      <a:pt x="3444" y="5175"/>
                      <a:pt x="3783" y="5032"/>
                      <a:pt x="4265" y="4836"/>
                    </a:cubicBezTo>
                    <a:cubicBezTo>
                      <a:pt x="4586" y="4711"/>
                      <a:pt x="5050" y="4515"/>
                      <a:pt x="5693" y="4372"/>
                    </a:cubicBezTo>
                    <a:cubicBezTo>
                      <a:pt x="5942" y="4319"/>
                      <a:pt x="6157" y="4372"/>
                      <a:pt x="6371" y="4497"/>
                    </a:cubicBezTo>
                    <a:cubicBezTo>
                      <a:pt x="7031" y="4925"/>
                      <a:pt x="7388" y="6121"/>
                      <a:pt x="7513" y="6585"/>
                    </a:cubicBezTo>
                    <a:cubicBezTo>
                      <a:pt x="7495" y="6620"/>
                      <a:pt x="7477" y="6656"/>
                      <a:pt x="7477" y="6692"/>
                    </a:cubicBezTo>
                    <a:cubicBezTo>
                      <a:pt x="7477" y="7138"/>
                      <a:pt x="7673" y="7584"/>
                      <a:pt x="7780" y="8030"/>
                    </a:cubicBezTo>
                    <a:cubicBezTo>
                      <a:pt x="7869" y="8476"/>
                      <a:pt x="7976" y="8976"/>
                      <a:pt x="8173" y="9368"/>
                    </a:cubicBezTo>
                    <a:cubicBezTo>
                      <a:pt x="8333" y="9796"/>
                      <a:pt x="8512" y="10189"/>
                      <a:pt x="8797" y="10439"/>
                    </a:cubicBezTo>
                    <a:cubicBezTo>
                      <a:pt x="8779" y="10457"/>
                      <a:pt x="8744" y="10474"/>
                      <a:pt x="8726" y="10474"/>
                    </a:cubicBezTo>
                    <a:cubicBezTo>
                      <a:pt x="8244" y="9707"/>
                      <a:pt x="7031" y="9957"/>
                      <a:pt x="6246" y="9814"/>
                    </a:cubicBezTo>
                    <a:cubicBezTo>
                      <a:pt x="6246" y="9814"/>
                      <a:pt x="6192" y="9868"/>
                      <a:pt x="6246" y="9868"/>
                    </a:cubicBezTo>
                    <a:cubicBezTo>
                      <a:pt x="6692" y="9975"/>
                      <a:pt x="7084" y="10118"/>
                      <a:pt x="7477" y="10314"/>
                    </a:cubicBezTo>
                    <a:cubicBezTo>
                      <a:pt x="7637" y="10403"/>
                      <a:pt x="7780" y="10510"/>
                      <a:pt x="7941" y="10617"/>
                    </a:cubicBezTo>
                    <a:cubicBezTo>
                      <a:pt x="6888" y="10439"/>
                      <a:pt x="5478" y="10260"/>
                      <a:pt x="4818" y="11045"/>
                    </a:cubicBezTo>
                    <a:cubicBezTo>
                      <a:pt x="4533" y="11028"/>
                      <a:pt x="4194" y="10974"/>
                      <a:pt x="3926" y="10778"/>
                    </a:cubicBezTo>
                    <a:cubicBezTo>
                      <a:pt x="786" y="8922"/>
                      <a:pt x="590" y="8208"/>
                      <a:pt x="643" y="7994"/>
                    </a:cubicBezTo>
                    <a:close/>
                    <a:moveTo>
                      <a:pt x="9761" y="10921"/>
                    </a:moveTo>
                    <a:cubicBezTo>
                      <a:pt x="9761" y="10938"/>
                      <a:pt x="9761" y="10938"/>
                      <a:pt x="9779" y="10938"/>
                    </a:cubicBezTo>
                    <a:cubicBezTo>
                      <a:pt x="9761" y="10938"/>
                      <a:pt x="9761" y="10956"/>
                      <a:pt x="9761" y="10956"/>
                    </a:cubicBezTo>
                    <a:cubicBezTo>
                      <a:pt x="9761" y="10956"/>
                      <a:pt x="9743" y="10974"/>
                      <a:pt x="9725" y="10974"/>
                    </a:cubicBezTo>
                    <a:cubicBezTo>
                      <a:pt x="9743" y="10956"/>
                      <a:pt x="9743" y="10938"/>
                      <a:pt x="9761" y="10921"/>
                    </a:cubicBezTo>
                    <a:close/>
                    <a:moveTo>
                      <a:pt x="9600" y="10671"/>
                    </a:moveTo>
                    <a:cubicBezTo>
                      <a:pt x="9600" y="10653"/>
                      <a:pt x="9600" y="10653"/>
                      <a:pt x="9600" y="10653"/>
                    </a:cubicBezTo>
                    <a:cubicBezTo>
                      <a:pt x="9600" y="10653"/>
                      <a:pt x="9600" y="10635"/>
                      <a:pt x="9600" y="10635"/>
                    </a:cubicBezTo>
                    <a:cubicBezTo>
                      <a:pt x="9600" y="10635"/>
                      <a:pt x="9600" y="10635"/>
                      <a:pt x="9600" y="10635"/>
                    </a:cubicBezTo>
                    <a:cubicBezTo>
                      <a:pt x="9582" y="10689"/>
                      <a:pt x="9600" y="10760"/>
                      <a:pt x="9636" y="10831"/>
                    </a:cubicBezTo>
                    <a:cubicBezTo>
                      <a:pt x="9600" y="10831"/>
                      <a:pt x="9564" y="10831"/>
                      <a:pt x="9529" y="10831"/>
                    </a:cubicBezTo>
                    <a:cubicBezTo>
                      <a:pt x="9547" y="10778"/>
                      <a:pt x="9582" y="10724"/>
                      <a:pt x="9600" y="10671"/>
                    </a:cubicBezTo>
                    <a:close/>
                    <a:moveTo>
                      <a:pt x="9154" y="11652"/>
                    </a:moveTo>
                    <a:lnTo>
                      <a:pt x="9154" y="11634"/>
                    </a:lnTo>
                    <a:cubicBezTo>
                      <a:pt x="9154" y="11634"/>
                      <a:pt x="9154" y="11634"/>
                      <a:pt x="9154" y="11634"/>
                    </a:cubicBezTo>
                    <a:cubicBezTo>
                      <a:pt x="9154" y="11634"/>
                      <a:pt x="9154" y="11634"/>
                      <a:pt x="9154" y="11652"/>
                    </a:cubicBezTo>
                    <a:close/>
                    <a:moveTo>
                      <a:pt x="9172" y="11206"/>
                    </a:moveTo>
                    <a:cubicBezTo>
                      <a:pt x="9118" y="11260"/>
                      <a:pt x="9118" y="11260"/>
                      <a:pt x="9065" y="11260"/>
                    </a:cubicBezTo>
                    <a:cubicBezTo>
                      <a:pt x="9029" y="11206"/>
                      <a:pt x="8976" y="11170"/>
                      <a:pt x="8976" y="11170"/>
                    </a:cubicBezTo>
                    <a:cubicBezTo>
                      <a:pt x="8922" y="11117"/>
                      <a:pt x="8922" y="11063"/>
                      <a:pt x="8922" y="11010"/>
                    </a:cubicBezTo>
                    <a:cubicBezTo>
                      <a:pt x="8922" y="10921"/>
                      <a:pt x="8869" y="10956"/>
                      <a:pt x="8922" y="10921"/>
                    </a:cubicBezTo>
                    <a:lnTo>
                      <a:pt x="8922" y="10867"/>
                    </a:lnTo>
                    <a:cubicBezTo>
                      <a:pt x="8976" y="10813"/>
                      <a:pt x="9065" y="10813"/>
                      <a:pt x="9172" y="10813"/>
                    </a:cubicBezTo>
                    <a:cubicBezTo>
                      <a:pt x="9190" y="10813"/>
                      <a:pt x="9225" y="10813"/>
                      <a:pt x="9261" y="10813"/>
                    </a:cubicBezTo>
                    <a:cubicBezTo>
                      <a:pt x="9261" y="10831"/>
                      <a:pt x="9261" y="10849"/>
                      <a:pt x="9261" y="10867"/>
                    </a:cubicBezTo>
                    <a:cubicBezTo>
                      <a:pt x="9261" y="10903"/>
                      <a:pt x="9315" y="10938"/>
                      <a:pt x="9368" y="10938"/>
                    </a:cubicBezTo>
                    <a:cubicBezTo>
                      <a:pt x="9297" y="11045"/>
                      <a:pt x="9225" y="11152"/>
                      <a:pt x="9172" y="11206"/>
                    </a:cubicBezTo>
                    <a:moveTo>
                      <a:pt x="8405" y="4604"/>
                    </a:moveTo>
                    <a:cubicBezTo>
                      <a:pt x="8512" y="4479"/>
                      <a:pt x="8547" y="4247"/>
                      <a:pt x="8619" y="3766"/>
                    </a:cubicBezTo>
                    <a:cubicBezTo>
                      <a:pt x="8672" y="3373"/>
                      <a:pt x="8744" y="2838"/>
                      <a:pt x="8886" y="2285"/>
                    </a:cubicBezTo>
                    <a:cubicBezTo>
                      <a:pt x="9136" y="1321"/>
                      <a:pt x="9957" y="1339"/>
                      <a:pt x="10760" y="1446"/>
                    </a:cubicBezTo>
                    <a:cubicBezTo>
                      <a:pt x="11260" y="1553"/>
                      <a:pt x="11402" y="1196"/>
                      <a:pt x="11491" y="982"/>
                    </a:cubicBezTo>
                    <a:cubicBezTo>
                      <a:pt x="11599" y="715"/>
                      <a:pt x="11688" y="518"/>
                      <a:pt x="12294" y="643"/>
                    </a:cubicBezTo>
                    <a:cubicBezTo>
                      <a:pt x="13240" y="857"/>
                      <a:pt x="13526" y="2142"/>
                      <a:pt x="13847" y="3498"/>
                    </a:cubicBezTo>
                    <a:cubicBezTo>
                      <a:pt x="13936" y="3873"/>
                      <a:pt x="14025" y="4247"/>
                      <a:pt x="14114" y="4622"/>
                    </a:cubicBezTo>
                    <a:cubicBezTo>
                      <a:pt x="14632" y="6228"/>
                      <a:pt x="12241" y="9404"/>
                      <a:pt x="12223" y="9440"/>
                    </a:cubicBezTo>
                    <a:cubicBezTo>
                      <a:pt x="12152" y="9511"/>
                      <a:pt x="12169" y="9618"/>
                      <a:pt x="12223" y="9707"/>
                    </a:cubicBezTo>
                    <a:cubicBezTo>
                      <a:pt x="11491" y="10153"/>
                      <a:pt x="10689" y="10474"/>
                      <a:pt x="9814" y="10510"/>
                    </a:cubicBezTo>
                    <a:cubicBezTo>
                      <a:pt x="9796" y="10492"/>
                      <a:pt x="9779" y="10474"/>
                      <a:pt x="9761" y="10474"/>
                    </a:cubicBezTo>
                    <a:cubicBezTo>
                      <a:pt x="9761" y="10457"/>
                      <a:pt x="9743" y="10457"/>
                      <a:pt x="9743" y="10457"/>
                    </a:cubicBezTo>
                    <a:cubicBezTo>
                      <a:pt x="9761" y="10474"/>
                      <a:pt x="9761" y="10492"/>
                      <a:pt x="9779" y="10510"/>
                    </a:cubicBezTo>
                    <a:cubicBezTo>
                      <a:pt x="9779" y="10510"/>
                      <a:pt x="9761" y="10510"/>
                      <a:pt x="9761" y="10510"/>
                    </a:cubicBezTo>
                    <a:cubicBezTo>
                      <a:pt x="9725" y="10510"/>
                      <a:pt x="9689" y="10528"/>
                      <a:pt x="9654" y="10564"/>
                    </a:cubicBezTo>
                    <a:cubicBezTo>
                      <a:pt x="9654" y="10546"/>
                      <a:pt x="9672" y="10528"/>
                      <a:pt x="9672" y="10510"/>
                    </a:cubicBezTo>
                    <a:cubicBezTo>
                      <a:pt x="9672" y="10492"/>
                      <a:pt x="9672" y="10457"/>
                      <a:pt x="9672" y="10421"/>
                    </a:cubicBezTo>
                    <a:cubicBezTo>
                      <a:pt x="9672" y="10421"/>
                      <a:pt x="9672" y="10421"/>
                      <a:pt x="9672" y="10421"/>
                    </a:cubicBezTo>
                    <a:cubicBezTo>
                      <a:pt x="9689" y="10439"/>
                      <a:pt x="9725" y="10439"/>
                      <a:pt x="9743" y="10457"/>
                    </a:cubicBezTo>
                    <a:cubicBezTo>
                      <a:pt x="9725" y="10439"/>
                      <a:pt x="9707" y="10403"/>
                      <a:pt x="9689" y="10385"/>
                    </a:cubicBezTo>
                    <a:cubicBezTo>
                      <a:pt x="9743" y="10189"/>
                      <a:pt x="9814" y="10011"/>
                      <a:pt x="9921" y="9814"/>
                    </a:cubicBezTo>
                    <a:cubicBezTo>
                      <a:pt x="10118" y="9475"/>
                      <a:pt x="10314" y="9172"/>
                      <a:pt x="10564" y="8922"/>
                    </a:cubicBezTo>
                    <a:cubicBezTo>
                      <a:pt x="11010" y="8387"/>
                      <a:pt x="11545" y="7887"/>
                      <a:pt x="12009" y="7334"/>
                    </a:cubicBezTo>
                    <a:cubicBezTo>
                      <a:pt x="12045" y="7245"/>
                      <a:pt x="11955" y="7191"/>
                      <a:pt x="11902" y="7245"/>
                    </a:cubicBezTo>
                    <a:cubicBezTo>
                      <a:pt x="11277" y="7834"/>
                      <a:pt x="10100" y="8655"/>
                      <a:pt x="9547" y="9600"/>
                    </a:cubicBezTo>
                    <a:cubicBezTo>
                      <a:pt x="9529" y="9475"/>
                      <a:pt x="9511" y="9350"/>
                      <a:pt x="9511" y="9225"/>
                    </a:cubicBezTo>
                    <a:cubicBezTo>
                      <a:pt x="9564" y="8779"/>
                      <a:pt x="9618" y="8333"/>
                      <a:pt x="9761" y="7887"/>
                    </a:cubicBezTo>
                    <a:cubicBezTo>
                      <a:pt x="9761" y="7834"/>
                      <a:pt x="9672" y="7780"/>
                      <a:pt x="9618" y="7834"/>
                    </a:cubicBezTo>
                    <a:cubicBezTo>
                      <a:pt x="9350" y="8315"/>
                      <a:pt x="8958" y="9136"/>
                      <a:pt x="8993" y="9814"/>
                    </a:cubicBezTo>
                    <a:cubicBezTo>
                      <a:pt x="8762" y="9404"/>
                      <a:pt x="8601" y="8958"/>
                      <a:pt x="8476" y="8476"/>
                    </a:cubicBezTo>
                    <a:cubicBezTo>
                      <a:pt x="8387" y="7887"/>
                      <a:pt x="8333" y="7174"/>
                      <a:pt x="8012" y="6638"/>
                    </a:cubicBezTo>
                    <a:cubicBezTo>
                      <a:pt x="8137" y="5764"/>
                      <a:pt x="8315" y="4800"/>
                      <a:pt x="8405" y="4604"/>
                    </a:cubicBezTo>
                    <a:close/>
                    <a:moveTo>
                      <a:pt x="19949" y="9083"/>
                    </a:moveTo>
                    <a:cubicBezTo>
                      <a:pt x="19574" y="8351"/>
                      <a:pt x="18539" y="7620"/>
                      <a:pt x="17487" y="7334"/>
                    </a:cubicBezTo>
                    <a:cubicBezTo>
                      <a:pt x="16755" y="7138"/>
                      <a:pt x="16131" y="7209"/>
                      <a:pt x="15702" y="7495"/>
                    </a:cubicBezTo>
                    <a:cubicBezTo>
                      <a:pt x="15042" y="7923"/>
                      <a:pt x="13865" y="8547"/>
                      <a:pt x="13097" y="8958"/>
                    </a:cubicBezTo>
                    <a:cubicBezTo>
                      <a:pt x="13811" y="7869"/>
                      <a:pt x="14953" y="5800"/>
                      <a:pt x="14543" y="4497"/>
                    </a:cubicBezTo>
                    <a:cubicBezTo>
                      <a:pt x="14453" y="4140"/>
                      <a:pt x="14364" y="3766"/>
                      <a:pt x="14275" y="3409"/>
                    </a:cubicBezTo>
                    <a:cubicBezTo>
                      <a:pt x="13936" y="1910"/>
                      <a:pt x="13597" y="483"/>
                      <a:pt x="12401" y="215"/>
                    </a:cubicBezTo>
                    <a:cubicBezTo>
                      <a:pt x="11402" y="1"/>
                      <a:pt x="11206" y="518"/>
                      <a:pt x="11081" y="804"/>
                    </a:cubicBezTo>
                    <a:cubicBezTo>
                      <a:pt x="10992" y="1036"/>
                      <a:pt x="10974" y="1036"/>
                      <a:pt x="10831" y="1000"/>
                    </a:cubicBezTo>
                    <a:cubicBezTo>
                      <a:pt x="10189" y="929"/>
                      <a:pt x="8815" y="732"/>
                      <a:pt x="8458" y="2160"/>
                    </a:cubicBezTo>
                    <a:cubicBezTo>
                      <a:pt x="8298" y="2749"/>
                      <a:pt x="8226" y="3302"/>
                      <a:pt x="8173" y="3712"/>
                    </a:cubicBezTo>
                    <a:cubicBezTo>
                      <a:pt x="8137" y="3944"/>
                      <a:pt x="8101" y="4230"/>
                      <a:pt x="8066" y="4301"/>
                    </a:cubicBezTo>
                    <a:cubicBezTo>
                      <a:pt x="8030" y="4354"/>
                      <a:pt x="7923" y="4461"/>
                      <a:pt x="7709" y="5728"/>
                    </a:cubicBezTo>
                    <a:cubicBezTo>
                      <a:pt x="7495" y="5140"/>
                      <a:pt x="7138" y="4461"/>
                      <a:pt x="6603" y="4122"/>
                    </a:cubicBezTo>
                    <a:cubicBezTo>
                      <a:pt x="6299" y="3926"/>
                      <a:pt x="5960" y="3855"/>
                      <a:pt x="5603" y="3944"/>
                    </a:cubicBezTo>
                    <a:cubicBezTo>
                      <a:pt x="4908" y="4105"/>
                      <a:pt x="4444" y="4283"/>
                      <a:pt x="4087" y="4426"/>
                    </a:cubicBezTo>
                    <a:cubicBezTo>
                      <a:pt x="3641" y="4604"/>
                      <a:pt x="3480" y="4676"/>
                      <a:pt x="3337" y="4569"/>
                    </a:cubicBezTo>
                    <a:cubicBezTo>
                      <a:pt x="3016" y="4354"/>
                      <a:pt x="2392" y="4693"/>
                      <a:pt x="2053" y="4925"/>
                    </a:cubicBezTo>
                    <a:cubicBezTo>
                      <a:pt x="1268" y="5425"/>
                      <a:pt x="1" y="6638"/>
                      <a:pt x="197" y="7923"/>
                    </a:cubicBezTo>
                    <a:cubicBezTo>
                      <a:pt x="54" y="8655"/>
                      <a:pt x="1143" y="9654"/>
                      <a:pt x="3676" y="11152"/>
                    </a:cubicBezTo>
                    <a:cubicBezTo>
                      <a:pt x="3962" y="11349"/>
                      <a:pt x="4283" y="11438"/>
                      <a:pt x="4586" y="11474"/>
                    </a:cubicBezTo>
                    <a:cubicBezTo>
                      <a:pt x="4586" y="11491"/>
                      <a:pt x="4569" y="11509"/>
                      <a:pt x="4569" y="11527"/>
                    </a:cubicBezTo>
                    <a:cubicBezTo>
                      <a:pt x="3623" y="12098"/>
                      <a:pt x="2320" y="13079"/>
                      <a:pt x="1910" y="14275"/>
                    </a:cubicBezTo>
                    <a:cubicBezTo>
                      <a:pt x="1446" y="15702"/>
                      <a:pt x="1856" y="16345"/>
                      <a:pt x="2124" y="16737"/>
                    </a:cubicBezTo>
                    <a:cubicBezTo>
                      <a:pt x="2178" y="16826"/>
                      <a:pt x="2249" y="16933"/>
                      <a:pt x="2249" y="16969"/>
                    </a:cubicBezTo>
                    <a:cubicBezTo>
                      <a:pt x="2249" y="16987"/>
                      <a:pt x="2320" y="18521"/>
                      <a:pt x="2713" y="18682"/>
                    </a:cubicBezTo>
                    <a:cubicBezTo>
                      <a:pt x="2802" y="18718"/>
                      <a:pt x="2873" y="18718"/>
                      <a:pt x="2963" y="18664"/>
                    </a:cubicBezTo>
                    <a:cubicBezTo>
                      <a:pt x="3034" y="18664"/>
                      <a:pt x="3212" y="18700"/>
                      <a:pt x="3373" y="18736"/>
                    </a:cubicBezTo>
                    <a:cubicBezTo>
                      <a:pt x="4301" y="18896"/>
                      <a:pt x="6049" y="19182"/>
                      <a:pt x="6924" y="18004"/>
                    </a:cubicBezTo>
                    <a:cubicBezTo>
                      <a:pt x="7013" y="17861"/>
                      <a:pt x="7102" y="17736"/>
                      <a:pt x="7191" y="17629"/>
                    </a:cubicBezTo>
                    <a:cubicBezTo>
                      <a:pt x="7209" y="17719"/>
                      <a:pt x="7245" y="17808"/>
                      <a:pt x="7281" y="17861"/>
                    </a:cubicBezTo>
                    <a:cubicBezTo>
                      <a:pt x="7334" y="17968"/>
                      <a:pt x="7477" y="18022"/>
                      <a:pt x="7584" y="17915"/>
                    </a:cubicBezTo>
                    <a:cubicBezTo>
                      <a:pt x="7584" y="17897"/>
                      <a:pt x="7602" y="17897"/>
                      <a:pt x="7620" y="17879"/>
                    </a:cubicBezTo>
                    <a:cubicBezTo>
                      <a:pt x="7762" y="18771"/>
                      <a:pt x="8208" y="19824"/>
                      <a:pt x="9422" y="20074"/>
                    </a:cubicBezTo>
                    <a:cubicBezTo>
                      <a:pt x="9939" y="20181"/>
                      <a:pt x="10260" y="20234"/>
                      <a:pt x="10492" y="20234"/>
                    </a:cubicBezTo>
                    <a:cubicBezTo>
                      <a:pt x="10724" y="20234"/>
                      <a:pt x="10849" y="20181"/>
                      <a:pt x="10920" y="20092"/>
                    </a:cubicBezTo>
                    <a:cubicBezTo>
                      <a:pt x="10974" y="20038"/>
                      <a:pt x="10992" y="19985"/>
                      <a:pt x="11010" y="19913"/>
                    </a:cubicBezTo>
                    <a:cubicBezTo>
                      <a:pt x="11081" y="19931"/>
                      <a:pt x="11188" y="19967"/>
                      <a:pt x="11295" y="19985"/>
                    </a:cubicBezTo>
                    <a:cubicBezTo>
                      <a:pt x="12134" y="20199"/>
                      <a:pt x="12865" y="20341"/>
                      <a:pt x="13240" y="20092"/>
                    </a:cubicBezTo>
                    <a:cubicBezTo>
                      <a:pt x="13365" y="20002"/>
                      <a:pt x="13436" y="19895"/>
                      <a:pt x="13454" y="19735"/>
                    </a:cubicBezTo>
                    <a:cubicBezTo>
                      <a:pt x="13490" y="19503"/>
                      <a:pt x="13508" y="19217"/>
                      <a:pt x="13526" y="18914"/>
                    </a:cubicBezTo>
                    <a:cubicBezTo>
                      <a:pt x="13526" y="18539"/>
                      <a:pt x="13561" y="17861"/>
                      <a:pt x="13650" y="17772"/>
                    </a:cubicBezTo>
                    <a:cubicBezTo>
                      <a:pt x="13989" y="17576"/>
                      <a:pt x="14400" y="16559"/>
                      <a:pt x="14471" y="15792"/>
                    </a:cubicBezTo>
                    <a:cubicBezTo>
                      <a:pt x="14525" y="15310"/>
                      <a:pt x="14418" y="14971"/>
                      <a:pt x="14186" y="14775"/>
                    </a:cubicBezTo>
                    <a:cubicBezTo>
                      <a:pt x="14150" y="14739"/>
                      <a:pt x="14114" y="14721"/>
                      <a:pt x="14096" y="14685"/>
                    </a:cubicBezTo>
                    <a:cubicBezTo>
                      <a:pt x="14096" y="14650"/>
                      <a:pt x="14096" y="14614"/>
                      <a:pt x="14079" y="14596"/>
                    </a:cubicBezTo>
                    <a:cubicBezTo>
                      <a:pt x="14079" y="14525"/>
                      <a:pt x="14043" y="14471"/>
                      <a:pt x="14025" y="14436"/>
                    </a:cubicBezTo>
                    <a:cubicBezTo>
                      <a:pt x="15185" y="14650"/>
                      <a:pt x="17076" y="14846"/>
                      <a:pt x="18058" y="14007"/>
                    </a:cubicBezTo>
                    <a:cubicBezTo>
                      <a:pt x="19396" y="12865"/>
                      <a:pt x="20573" y="10314"/>
                      <a:pt x="19949" y="908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39"/>
              <p:cNvSpPr/>
              <p:nvPr/>
            </p:nvSpPr>
            <p:spPr>
              <a:xfrm>
                <a:off x="4074725" y="2488825"/>
                <a:ext cx="34825" cy="48200"/>
              </a:xfrm>
              <a:custGeom>
                <a:avLst/>
                <a:gdLst/>
                <a:ahLst/>
                <a:cxnLst/>
                <a:rect l="l" t="t" r="r" b="b"/>
                <a:pathLst>
                  <a:path w="1393" h="1928" extrusionOk="0">
                    <a:moveTo>
                      <a:pt x="1196" y="89"/>
                    </a:moveTo>
                    <a:cubicBezTo>
                      <a:pt x="893" y="339"/>
                      <a:pt x="643" y="642"/>
                      <a:pt x="411" y="946"/>
                    </a:cubicBezTo>
                    <a:cubicBezTo>
                      <a:pt x="250" y="1196"/>
                      <a:pt x="1" y="1588"/>
                      <a:pt x="161" y="1891"/>
                    </a:cubicBezTo>
                    <a:cubicBezTo>
                      <a:pt x="197" y="1927"/>
                      <a:pt x="304" y="1927"/>
                      <a:pt x="357" y="1891"/>
                    </a:cubicBezTo>
                    <a:cubicBezTo>
                      <a:pt x="500" y="1784"/>
                      <a:pt x="447" y="1677"/>
                      <a:pt x="554" y="1535"/>
                    </a:cubicBezTo>
                    <a:cubicBezTo>
                      <a:pt x="607" y="1392"/>
                      <a:pt x="643" y="1196"/>
                      <a:pt x="750" y="1035"/>
                    </a:cubicBezTo>
                    <a:cubicBezTo>
                      <a:pt x="946" y="732"/>
                      <a:pt x="1143" y="446"/>
                      <a:pt x="1339" y="196"/>
                    </a:cubicBezTo>
                    <a:cubicBezTo>
                      <a:pt x="1392" y="89"/>
                      <a:pt x="1250" y="0"/>
                      <a:pt x="1196" y="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39"/>
              <p:cNvSpPr/>
              <p:nvPr/>
            </p:nvSpPr>
            <p:spPr>
              <a:xfrm>
                <a:off x="4098375" y="2517375"/>
                <a:ext cx="16075" cy="33475"/>
              </a:xfrm>
              <a:custGeom>
                <a:avLst/>
                <a:gdLst/>
                <a:ahLst/>
                <a:cxnLst/>
                <a:rect l="l" t="t" r="r" b="b"/>
                <a:pathLst>
                  <a:path w="643" h="1339" extrusionOk="0">
                    <a:moveTo>
                      <a:pt x="197" y="250"/>
                    </a:moveTo>
                    <a:cubicBezTo>
                      <a:pt x="107" y="500"/>
                      <a:pt x="54" y="785"/>
                      <a:pt x="0" y="1088"/>
                    </a:cubicBezTo>
                    <a:cubicBezTo>
                      <a:pt x="0" y="1142"/>
                      <a:pt x="54" y="1231"/>
                      <a:pt x="107" y="1231"/>
                    </a:cubicBezTo>
                    <a:cubicBezTo>
                      <a:pt x="250" y="1338"/>
                      <a:pt x="393" y="1231"/>
                      <a:pt x="393" y="1088"/>
                    </a:cubicBezTo>
                    <a:cubicBezTo>
                      <a:pt x="446" y="839"/>
                      <a:pt x="500" y="589"/>
                      <a:pt x="607" y="339"/>
                    </a:cubicBezTo>
                    <a:cubicBezTo>
                      <a:pt x="643" y="89"/>
                      <a:pt x="304" y="0"/>
                      <a:pt x="197"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39"/>
              <p:cNvSpPr/>
              <p:nvPr/>
            </p:nvSpPr>
            <p:spPr>
              <a:xfrm>
                <a:off x="4114425" y="2530750"/>
                <a:ext cx="11175" cy="32575"/>
              </a:xfrm>
              <a:custGeom>
                <a:avLst/>
                <a:gdLst/>
                <a:ahLst/>
                <a:cxnLst/>
                <a:rect l="l" t="t" r="r" b="b"/>
                <a:pathLst>
                  <a:path w="447" h="1303" extrusionOk="0">
                    <a:moveTo>
                      <a:pt x="54" y="250"/>
                    </a:moveTo>
                    <a:lnTo>
                      <a:pt x="54" y="803"/>
                    </a:lnTo>
                    <a:cubicBezTo>
                      <a:pt x="54" y="946"/>
                      <a:pt x="1" y="1107"/>
                      <a:pt x="54" y="1249"/>
                    </a:cubicBezTo>
                    <a:cubicBezTo>
                      <a:pt x="108" y="1303"/>
                      <a:pt x="161" y="1303"/>
                      <a:pt x="197" y="1303"/>
                    </a:cubicBezTo>
                    <a:cubicBezTo>
                      <a:pt x="357" y="1196"/>
                      <a:pt x="411" y="999"/>
                      <a:pt x="411" y="857"/>
                    </a:cubicBezTo>
                    <a:cubicBezTo>
                      <a:pt x="447" y="660"/>
                      <a:pt x="447" y="446"/>
                      <a:pt x="447" y="250"/>
                    </a:cubicBezTo>
                    <a:cubicBezTo>
                      <a:pt x="447" y="0"/>
                      <a:pt x="54" y="0"/>
                      <a:pt x="54"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39"/>
              <p:cNvSpPr/>
              <p:nvPr/>
            </p:nvSpPr>
            <p:spPr>
              <a:xfrm>
                <a:off x="4134500" y="2559300"/>
                <a:ext cx="8500" cy="11175"/>
              </a:xfrm>
              <a:custGeom>
                <a:avLst/>
                <a:gdLst/>
                <a:ahLst/>
                <a:cxnLst/>
                <a:rect l="l" t="t" r="r" b="b"/>
                <a:pathLst>
                  <a:path w="340" h="447" extrusionOk="0">
                    <a:moveTo>
                      <a:pt x="250" y="161"/>
                    </a:moveTo>
                    <a:cubicBezTo>
                      <a:pt x="197" y="0"/>
                      <a:pt x="1" y="54"/>
                      <a:pt x="54" y="214"/>
                    </a:cubicBezTo>
                    <a:cubicBezTo>
                      <a:pt x="54" y="304"/>
                      <a:pt x="143" y="357"/>
                      <a:pt x="197" y="411"/>
                    </a:cubicBezTo>
                    <a:cubicBezTo>
                      <a:pt x="250" y="446"/>
                      <a:pt x="304" y="411"/>
                      <a:pt x="304" y="411"/>
                    </a:cubicBezTo>
                    <a:lnTo>
                      <a:pt x="304" y="357"/>
                    </a:lnTo>
                    <a:cubicBezTo>
                      <a:pt x="340" y="357"/>
                      <a:pt x="340" y="304"/>
                      <a:pt x="304" y="250"/>
                    </a:cubicBezTo>
                    <a:cubicBezTo>
                      <a:pt x="304" y="250"/>
                      <a:pt x="250" y="214"/>
                      <a:pt x="250"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39"/>
              <p:cNvSpPr/>
              <p:nvPr/>
            </p:nvSpPr>
            <p:spPr>
              <a:xfrm>
                <a:off x="4147000" y="2573125"/>
                <a:ext cx="1350" cy="1350"/>
              </a:xfrm>
              <a:custGeom>
                <a:avLst/>
                <a:gdLst/>
                <a:ahLst/>
                <a:cxnLst/>
                <a:rect l="l" t="t" r="r" b="b"/>
                <a:pathLst>
                  <a:path w="54" h="54" extrusionOk="0">
                    <a:moveTo>
                      <a:pt x="54" y="54"/>
                    </a:moveTo>
                    <a:lnTo>
                      <a:pt x="54" y="0"/>
                    </a:lnTo>
                    <a:cubicBezTo>
                      <a:pt x="0" y="0"/>
                      <a:pt x="0" y="54"/>
                      <a:pt x="54"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39"/>
              <p:cNvSpPr/>
              <p:nvPr/>
            </p:nvSpPr>
            <p:spPr>
              <a:xfrm>
                <a:off x="4291075" y="2380875"/>
                <a:ext cx="34825" cy="27225"/>
              </a:xfrm>
              <a:custGeom>
                <a:avLst/>
                <a:gdLst/>
                <a:ahLst/>
                <a:cxnLst/>
                <a:rect l="l" t="t" r="r" b="b"/>
                <a:pathLst>
                  <a:path w="1393" h="1089" extrusionOk="0">
                    <a:moveTo>
                      <a:pt x="143" y="446"/>
                    </a:moveTo>
                    <a:cubicBezTo>
                      <a:pt x="286" y="446"/>
                      <a:pt x="482" y="482"/>
                      <a:pt x="589" y="589"/>
                    </a:cubicBezTo>
                    <a:cubicBezTo>
                      <a:pt x="732" y="696"/>
                      <a:pt x="839" y="892"/>
                      <a:pt x="982" y="982"/>
                    </a:cubicBezTo>
                    <a:cubicBezTo>
                      <a:pt x="1142" y="1089"/>
                      <a:pt x="1392" y="928"/>
                      <a:pt x="1392" y="785"/>
                    </a:cubicBezTo>
                    <a:cubicBezTo>
                      <a:pt x="1392" y="446"/>
                      <a:pt x="1089" y="143"/>
                      <a:pt x="785" y="36"/>
                    </a:cubicBezTo>
                    <a:cubicBezTo>
                      <a:pt x="643" y="0"/>
                      <a:pt x="482" y="0"/>
                      <a:pt x="339" y="36"/>
                    </a:cubicBezTo>
                    <a:cubicBezTo>
                      <a:pt x="197" y="89"/>
                      <a:pt x="143" y="196"/>
                      <a:pt x="90" y="232"/>
                    </a:cubicBezTo>
                    <a:cubicBezTo>
                      <a:pt x="0" y="339"/>
                      <a:pt x="36" y="446"/>
                      <a:pt x="143" y="4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39"/>
              <p:cNvSpPr/>
              <p:nvPr/>
            </p:nvSpPr>
            <p:spPr>
              <a:xfrm>
                <a:off x="4282150" y="2409425"/>
                <a:ext cx="26350" cy="19650"/>
              </a:xfrm>
              <a:custGeom>
                <a:avLst/>
                <a:gdLst/>
                <a:ahLst/>
                <a:cxnLst/>
                <a:rect l="l" t="t" r="r" b="b"/>
                <a:pathLst>
                  <a:path w="1054" h="786" extrusionOk="0">
                    <a:moveTo>
                      <a:pt x="197" y="339"/>
                    </a:moveTo>
                    <a:cubicBezTo>
                      <a:pt x="447" y="339"/>
                      <a:pt x="500" y="535"/>
                      <a:pt x="643" y="696"/>
                    </a:cubicBezTo>
                    <a:cubicBezTo>
                      <a:pt x="803" y="785"/>
                      <a:pt x="1053" y="696"/>
                      <a:pt x="1000" y="482"/>
                    </a:cubicBezTo>
                    <a:cubicBezTo>
                      <a:pt x="893" y="143"/>
                      <a:pt x="554" y="0"/>
                      <a:pt x="197" y="0"/>
                    </a:cubicBezTo>
                    <a:cubicBezTo>
                      <a:pt x="0" y="0"/>
                      <a:pt x="0" y="286"/>
                      <a:pt x="197"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39"/>
              <p:cNvSpPr/>
              <p:nvPr/>
            </p:nvSpPr>
            <p:spPr>
              <a:xfrm>
                <a:off x="4273675" y="2431725"/>
                <a:ext cx="17425" cy="19650"/>
              </a:xfrm>
              <a:custGeom>
                <a:avLst/>
                <a:gdLst/>
                <a:ahLst/>
                <a:cxnLst/>
                <a:rect l="l" t="t" r="r" b="b"/>
                <a:pathLst>
                  <a:path w="697" h="786" extrusionOk="0">
                    <a:moveTo>
                      <a:pt x="339" y="696"/>
                    </a:moveTo>
                    <a:cubicBezTo>
                      <a:pt x="393" y="785"/>
                      <a:pt x="536" y="785"/>
                      <a:pt x="589" y="696"/>
                    </a:cubicBezTo>
                    <a:cubicBezTo>
                      <a:pt x="696" y="500"/>
                      <a:pt x="536" y="286"/>
                      <a:pt x="393" y="143"/>
                    </a:cubicBezTo>
                    <a:cubicBezTo>
                      <a:pt x="250" y="0"/>
                      <a:pt x="0" y="250"/>
                      <a:pt x="143" y="393"/>
                    </a:cubicBezTo>
                    <a:cubicBezTo>
                      <a:pt x="250" y="500"/>
                      <a:pt x="286" y="589"/>
                      <a:pt x="339" y="69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39"/>
              <p:cNvSpPr/>
              <p:nvPr/>
            </p:nvSpPr>
            <p:spPr>
              <a:xfrm>
                <a:off x="4262525" y="2450000"/>
                <a:ext cx="18300" cy="25000"/>
              </a:xfrm>
              <a:custGeom>
                <a:avLst/>
                <a:gdLst/>
                <a:ahLst/>
                <a:cxnLst/>
                <a:rect l="l" t="t" r="r" b="b"/>
                <a:pathLst>
                  <a:path w="732" h="1000" extrusionOk="0">
                    <a:moveTo>
                      <a:pt x="250" y="500"/>
                    </a:moveTo>
                    <a:cubicBezTo>
                      <a:pt x="339" y="554"/>
                      <a:pt x="286" y="661"/>
                      <a:pt x="339" y="750"/>
                    </a:cubicBezTo>
                    <a:cubicBezTo>
                      <a:pt x="339" y="1000"/>
                      <a:pt x="696" y="1000"/>
                      <a:pt x="732" y="750"/>
                    </a:cubicBezTo>
                    <a:cubicBezTo>
                      <a:pt x="732" y="500"/>
                      <a:pt x="643" y="251"/>
                      <a:pt x="446" y="161"/>
                    </a:cubicBezTo>
                    <a:cubicBezTo>
                      <a:pt x="197" y="1"/>
                      <a:pt x="0" y="358"/>
                      <a:pt x="250" y="5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39"/>
              <p:cNvSpPr/>
              <p:nvPr/>
            </p:nvSpPr>
            <p:spPr>
              <a:xfrm>
                <a:off x="4463700" y="2550825"/>
                <a:ext cx="28575" cy="38375"/>
              </a:xfrm>
              <a:custGeom>
                <a:avLst/>
                <a:gdLst/>
                <a:ahLst/>
                <a:cxnLst/>
                <a:rect l="l" t="t" r="r" b="b"/>
                <a:pathLst>
                  <a:path w="1143" h="1535" extrusionOk="0">
                    <a:moveTo>
                      <a:pt x="197" y="54"/>
                    </a:moveTo>
                    <a:cubicBezTo>
                      <a:pt x="90" y="0"/>
                      <a:pt x="0" y="89"/>
                      <a:pt x="90" y="196"/>
                    </a:cubicBezTo>
                    <a:cubicBezTo>
                      <a:pt x="286" y="339"/>
                      <a:pt x="446" y="589"/>
                      <a:pt x="536" y="839"/>
                    </a:cubicBezTo>
                    <a:cubicBezTo>
                      <a:pt x="589" y="1035"/>
                      <a:pt x="589" y="1338"/>
                      <a:pt x="732" y="1481"/>
                    </a:cubicBezTo>
                    <a:cubicBezTo>
                      <a:pt x="785" y="1535"/>
                      <a:pt x="893" y="1535"/>
                      <a:pt x="928" y="1481"/>
                    </a:cubicBezTo>
                    <a:cubicBezTo>
                      <a:pt x="1142" y="1285"/>
                      <a:pt x="982" y="892"/>
                      <a:pt x="839" y="643"/>
                    </a:cubicBezTo>
                    <a:cubicBezTo>
                      <a:pt x="696" y="393"/>
                      <a:pt x="446" y="196"/>
                      <a:pt x="197"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39"/>
              <p:cNvSpPr/>
              <p:nvPr/>
            </p:nvSpPr>
            <p:spPr>
              <a:xfrm>
                <a:off x="4442275" y="2564650"/>
                <a:ext cx="25025" cy="37050"/>
              </a:xfrm>
              <a:custGeom>
                <a:avLst/>
                <a:gdLst/>
                <a:ahLst/>
                <a:cxnLst/>
                <a:rect l="l" t="t" r="r" b="b"/>
                <a:pathLst>
                  <a:path w="1001" h="1482" extrusionOk="0">
                    <a:moveTo>
                      <a:pt x="393" y="90"/>
                    </a:moveTo>
                    <a:cubicBezTo>
                      <a:pt x="197" y="0"/>
                      <a:pt x="1" y="232"/>
                      <a:pt x="162" y="393"/>
                    </a:cubicBezTo>
                    <a:cubicBezTo>
                      <a:pt x="393" y="589"/>
                      <a:pt x="393" y="982"/>
                      <a:pt x="447" y="1231"/>
                    </a:cubicBezTo>
                    <a:cubicBezTo>
                      <a:pt x="501" y="1481"/>
                      <a:pt x="893" y="1481"/>
                      <a:pt x="947" y="1231"/>
                    </a:cubicBezTo>
                    <a:cubicBezTo>
                      <a:pt x="1000" y="732"/>
                      <a:pt x="857" y="339"/>
                      <a:pt x="393"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39"/>
              <p:cNvSpPr/>
              <p:nvPr/>
            </p:nvSpPr>
            <p:spPr>
              <a:xfrm>
                <a:off x="4426225" y="2576700"/>
                <a:ext cx="13850" cy="27675"/>
              </a:xfrm>
              <a:custGeom>
                <a:avLst/>
                <a:gdLst/>
                <a:ahLst/>
                <a:cxnLst/>
                <a:rect l="l" t="t" r="r" b="b"/>
                <a:pathLst>
                  <a:path w="554" h="1107" extrusionOk="0">
                    <a:moveTo>
                      <a:pt x="54" y="250"/>
                    </a:moveTo>
                    <a:cubicBezTo>
                      <a:pt x="54" y="500"/>
                      <a:pt x="1" y="892"/>
                      <a:pt x="143" y="1053"/>
                    </a:cubicBezTo>
                    <a:cubicBezTo>
                      <a:pt x="250" y="1106"/>
                      <a:pt x="304" y="1106"/>
                      <a:pt x="340" y="1053"/>
                    </a:cubicBezTo>
                    <a:cubicBezTo>
                      <a:pt x="554" y="892"/>
                      <a:pt x="447" y="500"/>
                      <a:pt x="447" y="250"/>
                    </a:cubicBezTo>
                    <a:cubicBezTo>
                      <a:pt x="447" y="0"/>
                      <a:pt x="108" y="0"/>
                      <a:pt x="54"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39"/>
              <p:cNvSpPr/>
              <p:nvPr/>
            </p:nvSpPr>
            <p:spPr>
              <a:xfrm>
                <a:off x="4407500" y="2595425"/>
                <a:ext cx="6275" cy="6275"/>
              </a:xfrm>
              <a:custGeom>
                <a:avLst/>
                <a:gdLst/>
                <a:ahLst/>
                <a:cxnLst/>
                <a:rect l="l" t="t" r="r" b="b"/>
                <a:pathLst>
                  <a:path w="251" h="251" extrusionOk="0">
                    <a:moveTo>
                      <a:pt x="0" y="0"/>
                    </a:moveTo>
                    <a:lnTo>
                      <a:pt x="0" y="108"/>
                    </a:lnTo>
                    <a:cubicBezTo>
                      <a:pt x="0" y="250"/>
                      <a:pt x="250" y="250"/>
                      <a:pt x="250" y="108"/>
                    </a:cubicBezTo>
                    <a:lnTo>
                      <a:pt x="250" y="0"/>
                    </a:lnTo>
                    <a:cubicBezTo>
                      <a:pt x="250" y="143"/>
                      <a:pt x="0" y="143"/>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39"/>
              <p:cNvSpPr/>
              <p:nvPr/>
            </p:nvSpPr>
            <p:spPr>
              <a:xfrm>
                <a:off x="4340575" y="2706050"/>
                <a:ext cx="32150" cy="30800"/>
              </a:xfrm>
              <a:custGeom>
                <a:avLst/>
                <a:gdLst/>
                <a:ahLst/>
                <a:cxnLst/>
                <a:rect l="l" t="t" r="r" b="b"/>
                <a:pathLst>
                  <a:path w="1286" h="1232" extrusionOk="0">
                    <a:moveTo>
                      <a:pt x="893" y="143"/>
                    </a:moveTo>
                    <a:cubicBezTo>
                      <a:pt x="839" y="304"/>
                      <a:pt x="750" y="446"/>
                      <a:pt x="643" y="536"/>
                    </a:cubicBezTo>
                    <a:cubicBezTo>
                      <a:pt x="554" y="643"/>
                      <a:pt x="393" y="696"/>
                      <a:pt x="251" y="750"/>
                    </a:cubicBezTo>
                    <a:cubicBezTo>
                      <a:pt x="1" y="893"/>
                      <a:pt x="197" y="1232"/>
                      <a:pt x="447" y="1196"/>
                    </a:cubicBezTo>
                    <a:cubicBezTo>
                      <a:pt x="946" y="1142"/>
                      <a:pt x="1286" y="589"/>
                      <a:pt x="1196" y="143"/>
                    </a:cubicBezTo>
                    <a:cubicBezTo>
                      <a:pt x="1143" y="0"/>
                      <a:pt x="893" y="0"/>
                      <a:pt x="893" y="1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39"/>
              <p:cNvSpPr/>
              <p:nvPr/>
            </p:nvSpPr>
            <p:spPr>
              <a:xfrm>
                <a:off x="4330775" y="2697125"/>
                <a:ext cx="24550" cy="28575"/>
              </a:xfrm>
              <a:custGeom>
                <a:avLst/>
                <a:gdLst/>
                <a:ahLst/>
                <a:cxnLst/>
                <a:rect l="l" t="t" r="r" b="b"/>
                <a:pathLst>
                  <a:path w="982" h="1143" extrusionOk="0">
                    <a:moveTo>
                      <a:pt x="446" y="1107"/>
                    </a:moveTo>
                    <a:cubicBezTo>
                      <a:pt x="839" y="1000"/>
                      <a:pt x="982" y="696"/>
                      <a:pt x="982" y="357"/>
                    </a:cubicBezTo>
                    <a:cubicBezTo>
                      <a:pt x="946" y="108"/>
                      <a:pt x="536" y="1"/>
                      <a:pt x="500" y="304"/>
                    </a:cubicBezTo>
                    <a:cubicBezTo>
                      <a:pt x="500" y="500"/>
                      <a:pt x="446" y="500"/>
                      <a:pt x="250" y="607"/>
                    </a:cubicBezTo>
                    <a:cubicBezTo>
                      <a:pt x="0" y="750"/>
                      <a:pt x="197" y="1143"/>
                      <a:pt x="446" y="110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39"/>
              <p:cNvSpPr/>
              <p:nvPr/>
            </p:nvSpPr>
            <p:spPr>
              <a:xfrm>
                <a:off x="4326750" y="2696225"/>
                <a:ext cx="11175" cy="14750"/>
              </a:xfrm>
              <a:custGeom>
                <a:avLst/>
                <a:gdLst/>
                <a:ahLst/>
                <a:cxnLst/>
                <a:rect l="l" t="t" r="r" b="b"/>
                <a:pathLst>
                  <a:path w="447" h="590" extrusionOk="0">
                    <a:moveTo>
                      <a:pt x="447" y="233"/>
                    </a:moveTo>
                    <a:cubicBezTo>
                      <a:pt x="447" y="37"/>
                      <a:pt x="197" y="1"/>
                      <a:pt x="161" y="144"/>
                    </a:cubicBezTo>
                    <a:cubicBezTo>
                      <a:pt x="161" y="233"/>
                      <a:pt x="108" y="286"/>
                      <a:pt x="54" y="340"/>
                    </a:cubicBezTo>
                    <a:cubicBezTo>
                      <a:pt x="1" y="393"/>
                      <a:pt x="54" y="447"/>
                      <a:pt x="54" y="447"/>
                    </a:cubicBezTo>
                    <a:cubicBezTo>
                      <a:pt x="251" y="590"/>
                      <a:pt x="411" y="393"/>
                      <a:pt x="447" y="23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39"/>
              <p:cNvSpPr/>
              <p:nvPr/>
            </p:nvSpPr>
            <p:spPr>
              <a:xfrm>
                <a:off x="4320500" y="2776975"/>
                <a:ext cx="27700" cy="14750"/>
              </a:xfrm>
              <a:custGeom>
                <a:avLst/>
                <a:gdLst/>
                <a:ahLst/>
                <a:cxnLst/>
                <a:rect l="l" t="t" r="r" b="b"/>
                <a:pathLst>
                  <a:path w="1108" h="590" extrusionOk="0">
                    <a:moveTo>
                      <a:pt x="857" y="0"/>
                    </a:moveTo>
                    <a:cubicBezTo>
                      <a:pt x="661" y="0"/>
                      <a:pt x="501" y="0"/>
                      <a:pt x="304" y="36"/>
                    </a:cubicBezTo>
                    <a:cubicBezTo>
                      <a:pt x="162" y="36"/>
                      <a:pt x="54" y="90"/>
                      <a:pt x="54" y="232"/>
                    </a:cubicBezTo>
                    <a:cubicBezTo>
                      <a:pt x="1" y="286"/>
                      <a:pt x="1" y="339"/>
                      <a:pt x="54" y="393"/>
                    </a:cubicBezTo>
                    <a:cubicBezTo>
                      <a:pt x="54" y="482"/>
                      <a:pt x="162" y="589"/>
                      <a:pt x="304" y="589"/>
                    </a:cubicBezTo>
                    <a:cubicBezTo>
                      <a:pt x="554" y="589"/>
                      <a:pt x="857" y="536"/>
                      <a:pt x="1000" y="339"/>
                    </a:cubicBezTo>
                    <a:cubicBezTo>
                      <a:pt x="1107" y="232"/>
                      <a:pt x="1054" y="0"/>
                      <a:pt x="8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39"/>
              <p:cNvSpPr/>
              <p:nvPr/>
            </p:nvSpPr>
            <p:spPr>
              <a:xfrm>
                <a:off x="4313375" y="2768050"/>
                <a:ext cx="7150" cy="9850"/>
              </a:xfrm>
              <a:custGeom>
                <a:avLst/>
                <a:gdLst/>
                <a:ahLst/>
                <a:cxnLst/>
                <a:rect l="l" t="t" r="r" b="b"/>
                <a:pathLst>
                  <a:path w="286" h="394" extrusionOk="0">
                    <a:moveTo>
                      <a:pt x="0" y="143"/>
                    </a:moveTo>
                    <a:lnTo>
                      <a:pt x="0" y="197"/>
                    </a:lnTo>
                    <a:cubicBezTo>
                      <a:pt x="0" y="143"/>
                      <a:pt x="36" y="108"/>
                      <a:pt x="90" y="108"/>
                    </a:cubicBezTo>
                    <a:lnTo>
                      <a:pt x="143" y="108"/>
                    </a:lnTo>
                    <a:cubicBezTo>
                      <a:pt x="90" y="108"/>
                      <a:pt x="90" y="143"/>
                      <a:pt x="36" y="143"/>
                    </a:cubicBezTo>
                    <a:cubicBezTo>
                      <a:pt x="36" y="143"/>
                      <a:pt x="36" y="197"/>
                      <a:pt x="0" y="250"/>
                    </a:cubicBezTo>
                    <a:lnTo>
                      <a:pt x="0" y="304"/>
                    </a:lnTo>
                    <a:cubicBezTo>
                      <a:pt x="36" y="393"/>
                      <a:pt x="197" y="393"/>
                      <a:pt x="250" y="357"/>
                    </a:cubicBezTo>
                    <a:cubicBezTo>
                      <a:pt x="286" y="304"/>
                      <a:pt x="286" y="250"/>
                      <a:pt x="286" y="143"/>
                    </a:cubicBezTo>
                    <a:cubicBezTo>
                      <a:pt x="286" y="1"/>
                      <a:pt x="0" y="1"/>
                      <a:pt x="0" y="1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39"/>
              <p:cNvSpPr/>
              <p:nvPr/>
            </p:nvSpPr>
            <p:spPr>
              <a:xfrm>
                <a:off x="4299550" y="2754225"/>
                <a:ext cx="13850" cy="11175"/>
              </a:xfrm>
              <a:custGeom>
                <a:avLst/>
                <a:gdLst/>
                <a:ahLst/>
                <a:cxnLst/>
                <a:rect l="l" t="t" r="r" b="b"/>
                <a:pathLst>
                  <a:path w="554" h="447" extrusionOk="0">
                    <a:moveTo>
                      <a:pt x="304" y="54"/>
                    </a:moveTo>
                    <a:cubicBezTo>
                      <a:pt x="197" y="54"/>
                      <a:pt x="0" y="54"/>
                      <a:pt x="0" y="250"/>
                    </a:cubicBezTo>
                    <a:cubicBezTo>
                      <a:pt x="0" y="411"/>
                      <a:pt x="197" y="411"/>
                      <a:pt x="304" y="447"/>
                    </a:cubicBezTo>
                    <a:cubicBezTo>
                      <a:pt x="553" y="447"/>
                      <a:pt x="553" y="0"/>
                      <a:pt x="304"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39"/>
              <p:cNvSpPr/>
              <p:nvPr/>
            </p:nvSpPr>
            <p:spPr>
              <a:xfrm>
                <a:off x="4108175" y="2673925"/>
                <a:ext cx="47325" cy="87900"/>
              </a:xfrm>
              <a:custGeom>
                <a:avLst/>
                <a:gdLst/>
                <a:ahLst/>
                <a:cxnLst/>
                <a:rect l="l" t="t" r="r" b="b"/>
                <a:pathLst>
                  <a:path w="1893" h="3516" extrusionOk="0">
                    <a:moveTo>
                      <a:pt x="1749" y="36"/>
                    </a:moveTo>
                    <a:cubicBezTo>
                      <a:pt x="1250" y="233"/>
                      <a:pt x="661" y="1036"/>
                      <a:pt x="447" y="1535"/>
                    </a:cubicBezTo>
                    <a:cubicBezTo>
                      <a:pt x="215" y="2071"/>
                      <a:pt x="1" y="2927"/>
                      <a:pt x="358" y="3427"/>
                    </a:cubicBezTo>
                    <a:cubicBezTo>
                      <a:pt x="447" y="3516"/>
                      <a:pt x="607" y="3516"/>
                      <a:pt x="661" y="3373"/>
                    </a:cubicBezTo>
                    <a:cubicBezTo>
                      <a:pt x="697" y="3016"/>
                      <a:pt x="607" y="2731"/>
                      <a:pt x="661" y="2374"/>
                    </a:cubicBezTo>
                    <a:cubicBezTo>
                      <a:pt x="697" y="2035"/>
                      <a:pt x="804" y="1678"/>
                      <a:pt x="1054" y="1339"/>
                    </a:cubicBezTo>
                    <a:cubicBezTo>
                      <a:pt x="1303" y="982"/>
                      <a:pt x="1803" y="590"/>
                      <a:pt x="1839" y="144"/>
                    </a:cubicBezTo>
                    <a:cubicBezTo>
                      <a:pt x="1892" y="36"/>
                      <a:pt x="1803" y="1"/>
                      <a:pt x="1749"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39"/>
              <p:cNvSpPr/>
              <p:nvPr/>
            </p:nvSpPr>
            <p:spPr>
              <a:xfrm>
                <a:off x="4136725" y="2754225"/>
                <a:ext cx="31250" cy="22775"/>
              </a:xfrm>
              <a:custGeom>
                <a:avLst/>
                <a:gdLst/>
                <a:ahLst/>
                <a:cxnLst/>
                <a:rect l="l" t="t" r="r" b="b"/>
                <a:pathLst>
                  <a:path w="1250" h="911" extrusionOk="0">
                    <a:moveTo>
                      <a:pt x="911" y="250"/>
                    </a:moveTo>
                    <a:cubicBezTo>
                      <a:pt x="697" y="161"/>
                      <a:pt x="465" y="54"/>
                      <a:pt x="251" y="54"/>
                    </a:cubicBezTo>
                    <a:cubicBezTo>
                      <a:pt x="54" y="0"/>
                      <a:pt x="1" y="250"/>
                      <a:pt x="108" y="357"/>
                    </a:cubicBezTo>
                    <a:cubicBezTo>
                      <a:pt x="251" y="500"/>
                      <a:pt x="465" y="661"/>
                      <a:pt x="607" y="750"/>
                    </a:cubicBezTo>
                    <a:cubicBezTo>
                      <a:pt x="946" y="910"/>
                      <a:pt x="1250" y="411"/>
                      <a:pt x="911"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39"/>
              <p:cNvSpPr/>
              <p:nvPr/>
            </p:nvSpPr>
            <p:spPr>
              <a:xfrm>
                <a:off x="4153225" y="2740850"/>
                <a:ext cx="25900" cy="17425"/>
              </a:xfrm>
              <a:custGeom>
                <a:avLst/>
                <a:gdLst/>
                <a:ahLst/>
                <a:cxnLst/>
                <a:rect l="l" t="t" r="r" b="b"/>
                <a:pathLst>
                  <a:path w="1036" h="697" extrusionOk="0">
                    <a:moveTo>
                      <a:pt x="786" y="286"/>
                    </a:moveTo>
                    <a:cubicBezTo>
                      <a:pt x="590" y="250"/>
                      <a:pt x="447" y="250"/>
                      <a:pt x="251" y="89"/>
                    </a:cubicBezTo>
                    <a:cubicBezTo>
                      <a:pt x="144" y="0"/>
                      <a:pt x="1" y="143"/>
                      <a:pt x="90" y="286"/>
                    </a:cubicBezTo>
                    <a:cubicBezTo>
                      <a:pt x="286" y="500"/>
                      <a:pt x="501" y="642"/>
                      <a:pt x="786" y="642"/>
                    </a:cubicBezTo>
                    <a:cubicBezTo>
                      <a:pt x="1036" y="696"/>
                      <a:pt x="1036" y="286"/>
                      <a:pt x="786" y="2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39"/>
              <p:cNvSpPr/>
              <p:nvPr/>
            </p:nvSpPr>
            <p:spPr>
              <a:xfrm>
                <a:off x="4163050" y="2727025"/>
                <a:ext cx="20100" cy="15175"/>
              </a:xfrm>
              <a:custGeom>
                <a:avLst/>
                <a:gdLst/>
                <a:ahLst/>
                <a:cxnLst/>
                <a:rect l="l" t="t" r="r" b="b"/>
                <a:pathLst>
                  <a:path w="804" h="607" extrusionOk="0">
                    <a:moveTo>
                      <a:pt x="643" y="250"/>
                    </a:moveTo>
                    <a:cubicBezTo>
                      <a:pt x="500" y="143"/>
                      <a:pt x="339" y="107"/>
                      <a:pt x="250" y="54"/>
                    </a:cubicBezTo>
                    <a:cubicBezTo>
                      <a:pt x="108" y="0"/>
                      <a:pt x="0" y="143"/>
                      <a:pt x="143" y="196"/>
                    </a:cubicBezTo>
                    <a:cubicBezTo>
                      <a:pt x="250" y="303"/>
                      <a:pt x="339" y="446"/>
                      <a:pt x="500" y="553"/>
                    </a:cubicBezTo>
                    <a:cubicBezTo>
                      <a:pt x="554" y="607"/>
                      <a:pt x="643" y="607"/>
                      <a:pt x="750" y="553"/>
                    </a:cubicBezTo>
                    <a:cubicBezTo>
                      <a:pt x="750" y="500"/>
                      <a:pt x="803" y="500"/>
                      <a:pt x="803" y="446"/>
                    </a:cubicBezTo>
                    <a:cubicBezTo>
                      <a:pt x="803" y="357"/>
                      <a:pt x="750" y="250"/>
                      <a:pt x="643" y="2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39"/>
              <p:cNvSpPr/>
              <p:nvPr/>
            </p:nvSpPr>
            <p:spPr>
              <a:xfrm>
                <a:off x="4175550" y="2714525"/>
                <a:ext cx="17400" cy="12525"/>
              </a:xfrm>
              <a:custGeom>
                <a:avLst/>
                <a:gdLst/>
                <a:ahLst/>
                <a:cxnLst/>
                <a:rect l="l" t="t" r="r" b="b"/>
                <a:pathLst>
                  <a:path w="696" h="501" extrusionOk="0">
                    <a:moveTo>
                      <a:pt x="589" y="161"/>
                    </a:moveTo>
                    <a:cubicBezTo>
                      <a:pt x="500" y="107"/>
                      <a:pt x="339" y="0"/>
                      <a:pt x="143" y="0"/>
                    </a:cubicBezTo>
                    <a:cubicBezTo>
                      <a:pt x="0" y="0"/>
                      <a:pt x="0" y="250"/>
                      <a:pt x="143" y="304"/>
                    </a:cubicBezTo>
                    <a:cubicBezTo>
                      <a:pt x="250" y="304"/>
                      <a:pt x="339" y="357"/>
                      <a:pt x="393" y="447"/>
                    </a:cubicBezTo>
                    <a:cubicBezTo>
                      <a:pt x="446" y="500"/>
                      <a:pt x="535" y="500"/>
                      <a:pt x="589" y="447"/>
                    </a:cubicBezTo>
                    <a:cubicBezTo>
                      <a:pt x="642" y="447"/>
                      <a:pt x="642" y="411"/>
                      <a:pt x="696" y="411"/>
                    </a:cubicBezTo>
                    <a:cubicBezTo>
                      <a:pt x="696" y="304"/>
                      <a:pt x="696" y="197"/>
                      <a:pt x="589"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39"/>
              <p:cNvSpPr/>
              <p:nvPr/>
            </p:nvSpPr>
            <p:spPr>
              <a:xfrm>
                <a:off x="4196500" y="2698475"/>
                <a:ext cx="9850" cy="4925"/>
              </a:xfrm>
              <a:custGeom>
                <a:avLst/>
                <a:gdLst/>
                <a:ahLst/>
                <a:cxnLst/>
                <a:rect l="l" t="t" r="r" b="b"/>
                <a:pathLst>
                  <a:path w="394" h="197" extrusionOk="0">
                    <a:moveTo>
                      <a:pt x="304" y="54"/>
                    </a:moveTo>
                    <a:cubicBezTo>
                      <a:pt x="250" y="0"/>
                      <a:pt x="197" y="0"/>
                      <a:pt x="108" y="0"/>
                    </a:cubicBezTo>
                    <a:cubicBezTo>
                      <a:pt x="1" y="0"/>
                      <a:pt x="1" y="196"/>
                      <a:pt x="108" y="196"/>
                    </a:cubicBezTo>
                    <a:cubicBezTo>
                      <a:pt x="197" y="196"/>
                      <a:pt x="250" y="196"/>
                      <a:pt x="304" y="143"/>
                    </a:cubicBezTo>
                    <a:cubicBezTo>
                      <a:pt x="393" y="143"/>
                      <a:pt x="393" y="54"/>
                      <a:pt x="304"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39"/>
              <p:cNvSpPr/>
              <p:nvPr/>
            </p:nvSpPr>
            <p:spPr>
              <a:xfrm>
                <a:off x="4176875" y="2647625"/>
                <a:ext cx="32150" cy="23650"/>
              </a:xfrm>
              <a:custGeom>
                <a:avLst/>
                <a:gdLst/>
                <a:ahLst/>
                <a:cxnLst/>
                <a:rect l="l" t="t" r="r" b="b"/>
                <a:pathLst>
                  <a:path w="1286" h="946" extrusionOk="0">
                    <a:moveTo>
                      <a:pt x="393" y="54"/>
                    </a:moveTo>
                    <a:cubicBezTo>
                      <a:pt x="143" y="0"/>
                      <a:pt x="1" y="250"/>
                      <a:pt x="143" y="446"/>
                    </a:cubicBezTo>
                    <a:cubicBezTo>
                      <a:pt x="340" y="642"/>
                      <a:pt x="643" y="892"/>
                      <a:pt x="928" y="946"/>
                    </a:cubicBezTo>
                    <a:cubicBezTo>
                      <a:pt x="1232" y="946"/>
                      <a:pt x="1285" y="589"/>
                      <a:pt x="1143" y="446"/>
                    </a:cubicBezTo>
                    <a:cubicBezTo>
                      <a:pt x="982" y="250"/>
                      <a:pt x="643" y="107"/>
                      <a:pt x="393" y="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1" name="Google Shape;3871;p39"/>
            <p:cNvSpPr/>
            <p:nvPr/>
          </p:nvSpPr>
          <p:spPr>
            <a:xfrm rot="-363676">
              <a:off x="7853977" y="4364188"/>
              <a:ext cx="367629" cy="403838"/>
            </a:xfrm>
            <a:custGeom>
              <a:avLst/>
              <a:gdLst/>
              <a:ahLst/>
              <a:cxnLst/>
              <a:rect l="l" t="t" r="r" b="b"/>
              <a:pathLst>
                <a:path w="9422" h="10350" extrusionOk="0">
                  <a:moveTo>
                    <a:pt x="8030" y="7887"/>
                  </a:moveTo>
                  <a:cubicBezTo>
                    <a:pt x="7423" y="8280"/>
                    <a:pt x="6995" y="8173"/>
                    <a:pt x="6620" y="8066"/>
                  </a:cubicBezTo>
                  <a:cubicBezTo>
                    <a:pt x="6477" y="8030"/>
                    <a:pt x="6352" y="8012"/>
                    <a:pt x="6227" y="7994"/>
                  </a:cubicBezTo>
                  <a:cubicBezTo>
                    <a:pt x="6210" y="7976"/>
                    <a:pt x="6210" y="7958"/>
                    <a:pt x="6192" y="7941"/>
                  </a:cubicBezTo>
                  <a:cubicBezTo>
                    <a:pt x="6727" y="7370"/>
                    <a:pt x="7227" y="6852"/>
                    <a:pt x="7744" y="6317"/>
                  </a:cubicBezTo>
                  <a:cubicBezTo>
                    <a:pt x="8083" y="5996"/>
                    <a:pt x="8386" y="5657"/>
                    <a:pt x="8422" y="5211"/>
                  </a:cubicBezTo>
                  <a:cubicBezTo>
                    <a:pt x="8511" y="5282"/>
                    <a:pt x="8583" y="5318"/>
                    <a:pt x="8636" y="5336"/>
                  </a:cubicBezTo>
                  <a:cubicBezTo>
                    <a:pt x="8761" y="5746"/>
                    <a:pt x="8850" y="7298"/>
                    <a:pt x="8030" y="7887"/>
                  </a:cubicBezTo>
                  <a:close/>
                  <a:moveTo>
                    <a:pt x="3480" y="8993"/>
                  </a:moveTo>
                  <a:cubicBezTo>
                    <a:pt x="3230" y="8619"/>
                    <a:pt x="2891" y="8529"/>
                    <a:pt x="2588" y="8529"/>
                  </a:cubicBezTo>
                  <a:cubicBezTo>
                    <a:pt x="2463" y="8529"/>
                    <a:pt x="2356" y="8547"/>
                    <a:pt x="2249" y="8565"/>
                  </a:cubicBezTo>
                  <a:cubicBezTo>
                    <a:pt x="2195" y="8529"/>
                    <a:pt x="2106" y="8440"/>
                    <a:pt x="1999" y="8315"/>
                  </a:cubicBezTo>
                  <a:cubicBezTo>
                    <a:pt x="2516" y="7816"/>
                    <a:pt x="3551" y="7976"/>
                    <a:pt x="4193" y="8030"/>
                  </a:cubicBezTo>
                  <a:cubicBezTo>
                    <a:pt x="4604" y="8066"/>
                    <a:pt x="5103" y="8208"/>
                    <a:pt x="5567" y="8226"/>
                  </a:cubicBezTo>
                  <a:cubicBezTo>
                    <a:pt x="4925" y="8654"/>
                    <a:pt x="3676" y="9118"/>
                    <a:pt x="3480" y="8993"/>
                  </a:cubicBezTo>
                  <a:close/>
                  <a:moveTo>
                    <a:pt x="2980" y="447"/>
                  </a:moveTo>
                  <a:cubicBezTo>
                    <a:pt x="3301" y="465"/>
                    <a:pt x="3640" y="554"/>
                    <a:pt x="3979" y="714"/>
                  </a:cubicBezTo>
                  <a:cubicBezTo>
                    <a:pt x="3926" y="946"/>
                    <a:pt x="3712" y="1232"/>
                    <a:pt x="3676" y="1339"/>
                  </a:cubicBezTo>
                  <a:cubicBezTo>
                    <a:pt x="3605" y="1464"/>
                    <a:pt x="3498" y="1624"/>
                    <a:pt x="3426" y="1785"/>
                  </a:cubicBezTo>
                  <a:cubicBezTo>
                    <a:pt x="3105" y="1232"/>
                    <a:pt x="2766" y="714"/>
                    <a:pt x="2445" y="518"/>
                  </a:cubicBezTo>
                  <a:cubicBezTo>
                    <a:pt x="2605" y="465"/>
                    <a:pt x="2784" y="447"/>
                    <a:pt x="2980" y="447"/>
                  </a:cubicBezTo>
                  <a:close/>
                  <a:moveTo>
                    <a:pt x="5282" y="1696"/>
                  </a:moveTo>
                  <a:cubicBezTo>
                    <a:pt x="5300" y="2106"/>
                    <a:pt x="5014" y="2499"/>
                    <a:pt x="4764" y="2873"/>
                  </a:cubicBezTo>
                  <a:cubicBezTo>
                    <a:pt x="4675" y="3016"/>
                    <a:pt x="4425" y="3337"/>
                    <a:pt x="4300" y="3605"/>
                  </a:cubicBezTo>
                  <a:cubicBezTo>
                    <a:pt x="4229" y="3426"/>
                    <a:pt x="4104" y="3177"/>
                    <a:pt x="3979" y="2873"/>
                  </a:cubicBezTo>
                  <a:cubicBezTo>
                    <a:pt x="4033" y="2748"/>
                    <a:pt x="4086" y="2606"/>
                    <a:pt x="4122" y="2516"/>
                  </a:cubicBezTo>
                  <a:cubicBezTo>
                    <a:pt x="4283" y="2267"/>
                    <a:pt x="4461" y="2017"/>
                    <a:pt x="4622" y="1749"/>
                  </a:cubicBezTo>
                  <a:cubicBezTo>
                    <a:pt x="4711" y="1589"/>
                    <a:pt x="4782" y="1428"/>
                    <a:pt x="4800" y="1250"/>
                  </a:cubicBezTo>
                  <a:cubicBezTo>
                    <a:pt x="4961" y="1392"/>
                    <a:pt x="5121" y="1535"/>
                    <a:pt x="5282" y="1696"/>
                  </a:cubicBezTo>
                  <a:close/>
                  <a:moveTo>
                    <a:pt x="6013" y="2516"/>
                  </a:moveTo>
                  <a:cubicBezTo>
                    <a:pt x="5835" y="3248"/>
                    <a:pt x="4943" y="3658"/>
                    <a:pt x="4639" y="4354"/>
                  </a:cubicBezTo>
                  <a:cubicBezTo>
                    <a:pt x="4568" y="4194"/>
                    <a:pt x="4497" y="4051"/>
                    <a:pt x="4425" y="3890"/>
                  </a:cubicBezTo>
                  <a:cubicBezTo>
                    <a:pt x="4425" y="3873"/>
                    <a:pt x="4425" y="3855"/>
                    <a:pt x="4425" y="3837"/>
                  </a:cubicBezTo>
                  <a:cubicBezTo>
                    <a:pt x="4479" y="3676"/>
                    <a:pt x="4586" y="3534"/>
                    <a:pt x="4657" y="3391"/>
                  </a:cubicBezTo>
                  <a:cubicBezTo>
                    <a:pt x="4836" y="3070"/>
                    <a:pt x="5068" y="2748"/>
                    <a:pt x="5228" y="2445"/>
                  </a:cubicBezTo>
                  <a:cubicBezTo>
                    <a:pt x="5318" y="2302"/>
                    <a:pt x="5407" y="2106"/>
                    <a:pt x="5460" y="1892"/>
                  </a:cubicBezTo>
                  <a:cubicBezTo>
                    <a:pt x="5657" y="2106"/>
                    <a:pt x="5835" y="2320"/>
                    <a:pt x="6013" y="2516"/>
                  </a:cubicBezTo>
                  <a:close/>
                  <a:moveTo>
                    <a:pt x="7691" y="4426"/>
                  </a:moveTo>
                  <a:cubicBezTo>
                    <a:pt x="7708" y="5496"/>
                    <a:pt x="6103" y="5639"/>
                    <a:pt x="5621" y="6478"/>
                  </a:cubicBezTo>
                  <a:cubicBezTo>
                    <a:pt x="5532" y="6281"/>
                    <a:pt x="5442" y="6067"/>
                    <a:pt x="5353" y="5871"/>
                  </a:cubicBezTo>
                  <a:cubicBezTo>
                    <a:pt x="5728" y="5353"/>
                    <a:pt x="6174" y="4907"/>
                    <a:pt x="6620" y="4443"/>
                  </a:cubicBezTo>
                  <a:cubicBezTo>
                    <a:pt x="6781" y="4283"/>
                    <a:pt x="7030" y="3997"/>
                    <a:pt x="7084" y="3730"/>
                  </a:cubicBezTo>
                  <a:cubicBezTo>
                    <a:pt x="7137" y="3801"/>
                    <a:pt x="7191" y="3855"/>
                    <a:pt x="7245" y="3908"/>
                  </a:cubicBezTo>
                  <a:cubicBezTo>
                    <a:pt x="7423" y="4104"/>
                    <a:pt x="7566" y="4283"/>
                    <a:pt x="7691" y="4426"/>
                  </a:cubicBezTo>
                  <a:close/>
                  <a:moveTo>
                    <a:pt x="6156" y="7441"/>
                  </a:moveTo>
                  <a:cubicBezTo>
                    <a:pt x="6103" y="7441"/>
                    <a:pt x="6049" y="7423"/>
                    <a:pt x="6013" y="7405"/>
                  </a:cubicBezTo>
                  <a:cubicBezTo>
                    <a:pt x="5942" y="7227"/>
                    <a:pt x="5871" y="7048"/>
                    <a:pt x="5799" y="6888"/>
                  </a:cubicBezTo>
                  <a:cubicBezTo>
                    <a:pt x="6103" y="5835"/>
                    <a:pt x="7798" y="5675"/>
                    <a:pt x="7833" y="4586"/>
                  </a:cubicBezTo>
                  <a:cubicBezTo>
                    <a:pt x="8030" y="4818"/>
                    <a:pt x="8190" y="4979"/>
                    <a:pt x="8315" y="5104"/>
                  </a:cubicBezTo>
                  <a:cubicBezTo>
                    <a:pt x="8012" y="6103"/>
                    <a:pt x="6781" y="6602"/>
                    <a:pt x="6156" y="7441"/>
                  </a:cubicBezTo>
                  <a:close/>
                  <a:moveTo>
                    <a:pt x="1196" y="6281"/>
                  </a:moveTo>
                  <a:cubicBezTo>
                    <a:pt x="1178" y="6156"/>
                    <a:pt x="1142" y="6014"/>
                    <a:pt x="1124" y="5835"/>
                  </a:cubicBezTo>
                  <a:cubicBezTo>
                    <a:pt x="1089" y="5657"/>
                    <a:pt x="1053" y="5425"/>
                    <a:pt x="1017" y="5193"/>
                  </a:cubicBezTo>
                  <a:cubicBezTo>
                    <a:pt x="1767" y="5157"/>
                    <a:pt x="2712" y="5585"/>
                    <a:pt x="3355" y="5889"/>
                  </a:cubicBezTo>
                  <a:cubicBezTo>
                    <a:pt x="3908" y="6139"/>
                    <a:pt x="4675" y="6834"/>
                    <a:pt x="5371" y="6799"/>
                  </a:cubicBezTo>
                  <a:cubicBezTo>
                    <a:pt x="5442" y="6959"/>
                    <a:pt x="5514" y="7120"/>
                    <a:pt x="5567" y="7298"/>
                  </a:cubicBezTo>
                  <a:cubicBezTo>
                    <a:pt x="4729" y="7084"/>
                    <a:pt x="3908" y="6870"/>
                    <a:pt x="3051" y="6727"/>
                  </a:cubicBezTo>
                  <a:cubicBezTo>
                    <a:pt x="2463" y="6620"/>
                    <a:pt x="1820" y="6460"/>
                    <a:pt x="1267" y="6692"/>
                  </a:cubicBezTo>
                  <a:cubicBezTo>
                    <a:pt x="1232" y="6549"/>
                    <a:pt x="1214" y="6424"/>
                    <a:pt x="1196" y="6281"/>
                  </a:cubicBezTo>
                  <a:close/>
                  <a:moveTo>
                    <a:pt x="5032" y="6014"/>
                  </a:moveTo>
                  <a:cubicBezTo>
                    <a:pt x="5032" y="6031"/>
                    <a:pt x="5050" y="6031"/>
                    <a:pt x="5068" y="6049"/>
                  </a:cubicBezTo>
                  <a:cubicBezTo>
                    <a:pt x="5121" y="6192"/>
                    <a:pt x="5193" y="6335"/>
                    <a:pt x="5246" y="6478"/>
                  </a:cubicBezTo>
                  <a:cubicBezTo>
                    <a:pt x="4836" y="6317"/>
                    <a:pt x="4425" y="6174"/>
                    <a:pt x="4015" y="5960"/>
                  </a:cubicBezTo>
                  <a:cubicBezTo>
                    <a:pt x="3587" y="5728"/>
                    <a:pt x="3141" y="5532"/>
                    <a:pt x="2695" y="5389"/>
                  </a:cubicBezTo>
                  <a:cubicBezTo>
                    <a:pt x="2356" y="5264"/>
                    <a:pt x="1463" y="4818"/>
                    <a:pt x="982" y="4979"/>
                  </a:cubicBezTo>
                  <a:cubicBezTo>
                    <a:pt x="910" y="4497"/>
                    <a:pt x="857" y="3944"/>
                    <a:pt x="857" y="3391"/>
                  </a:cubicBezTo>
                  <a:cubicBezTo>
                    <a:pt x="2481" y="3730"/>
                    <a:pt x="4229" y="4461"/>
                    <a:pt x="5032" y="6014"/>
                  </a:cubicBezTo>
                  <a:close/>
                  <a:moveTo>
                    <a:pt x="1000" y="1981"/>
                  </a:moveTo>
                  <a:cubicBezTo>
                    <a:pt x="1892" y="1892"/>
                    <a:pt x="2623" y="2499"/>
                    <a:pt x="3212" y="3105"/>
                  </a:cubicBezTo>
                  <a:cubicBezTo>
                    <a:pt x="3658" y="3551"/>
                    <a:pt x="3979" y="4283"/>
                    <a:pt x="4443" y="4675"/>
                  </a:cubicBezTo>
                  <a:cubicBezTo>
                    <a:pt x="4515" y="4836"/>
                    <a:pt x="4586" y="4979"/>
                    <a:pt x="4657" y="5139"/>
                  </a:cubicBezTo>
                  <a:cubicBezTo>
                    <a:pt x="3730" y="4087"/>
                    <a:pt x="2213" y="3391"/>
                    <a:pt x="857" y="3302"/>
                  </a:cubicBezTo>
                  <a:cubicBezTo>
                    <a:pt x="857" y="2838"/>
                    <a:pt x="893" y="2392"/>
                    <a:pt x="1000" y="1981"/>
                  </a:cubicBezTo>
                  <a:close/>
                  <a:moveTo>
                    <a:pt x="6923" y="3551"/>
                  </a:moveTo>
                  <a:cubicBezTo>
                    <a:pt x="6923" y="4015"/>
                    <a:pt x="6156" y="4568"/>
                    <a:pt x="5906" y="4818"/>
                  </a:cubicBezTo>
                  <a:cubicBezTo>
                    <a:pt x="5728" y="4979"/>
                    <a:pt x="5371" y="5246"/>
                    <a:pt x="5193" y="5532"/>
                  </a:cubicBezTo>
                  <a:cubicBezTo>
                    <a:pt x="5068" y="5264"/>
                    <a:pt x="4943" y="4997"/>
                    <a:pt x="4818" y="4747"/>
                  </a:cubicBezTo>
                  <a:cubicBezTo>
                    <a:pt x="4961" y="3962"/>
                    <a:pt x="6031" y="3426"/>
                    <a:pt x="6156" y="2677"/>
                  </a:cubicBezTo>
                  <a:cubicBezTo>
                    <a:pt x="6442" y="3016"/>
                    <a:pt x="6709" y="3302"/>
                    <a:pt x="6923" y="3551"/>
                  </a:cubicBezTo>
                  <a:close/>
                  <a:moveTo>
                    <a:pt x="4140" y="786"/>
                  </a:moveTo>
                  <a:cubicBezTo>
                    <a:pt x="4318" y="893"/>
                    <a:pt x="4479" y="1000"/>
                    <a:pt x="4657" y="1125"/>
                  </a:cubicBezTo>
                  <a:cubicBezTo>
                    <a:pt x="4639" y="1464"/>
                    <a:pt x="4372" y="1785"/>
                    <a:pt x="4193" y="2070"/>
                  </a:cubicBezTo>
                  <a:cubicBezTo>
                    <a:pt x="4158" y="2160"/>
                    <a:pt x="3961" y="2392"/>
                    <a:pt x="3854" y="2606"/>
                  </a:cubicBezTo>
                  <a:cubicBezTo>
                    <a:pt x="3747" y="2427"/>
                    <a:pt x="3658" y="2231"/>
                    <a:pt x="3551" y="2035"/>
                  </a:cubicBezTo>
                  <a:cubicBezTo>
                    <a:pt x="3640" y="1678"/>
                    <a:pt x="3890" y="1357"/>
                    <a:pt x="4069" y="1036"/>
                  </a:cubicBezTo>
                  <a:cubicBezTo>
                    <a:pt x="4086" y="964"/>
                    <a:pt x="4122" y="875"/>
                    <a:pt x="4140" y="786"/>
                  </a:cubicBezTo>
                  <a:close/>
                  <a:moveTo>
                    <a:pt x="1981" y="679"/>
                  </a:moveTo>
                  <a:cubicBezTo>
                    <a:pt x="1999" y="679"/>
                    <a:pt x="2017" y="697"/>
                    <a:pt x="2017" y="679"/>
                  </a:cubicBezTo>
                  <a:cubicBezTo>
                    <a:pt x="2284" y="572"/>
                    <a:pt x="2605" y="946"/>
                    <a:pt x="2944" y="1482"/>
                  </a:cubicBezTo>
                  <a:cubicBezTo>
                    <a:pt x="2802" y="1357"/>
                    <a:pt x="2623" y="1232"/>
                    <a:pt x="2463" y="1143"/>
                  </a:cubicBezTo>
                  <a:cubicBezTo>
                    <a:pt x="2249" y="1000"/>
                    <a:pt x="1963" y="875"/>
                    <a:pt x="1695" y="857"/>
                  </a:cubicBezTo>
                  <a:cubicBezTo>
                    <a:pt x="1767" y="804"/>
                    <a:pt x="1874" y="732"/>
                    <a:pt x="1981" y="679"/>
                  </a:cubicBezTo>
                  <a:close/>
                  <a:moveTo>
                    <a:pt x="1481" y="1036"/>
                  </a:moveTo>
                  <a:cubicBezTo>
                    <a:pt x="1927" y="946"/>
                    <a:pt x="2338" y="1214"/>
                    <a:pt x="2695" y="1482"/>
                  </a:cubicBezTo>
                  <a:cubicBezTo>
                    <a:pt x="2909" y="1660"/>
                    <a:pt x="3087" y="1838"/>
                    <a:pt x="3266" y="2035"/>
                  </a:cubicBezTo>
                  <a:cubicBezTo>
                    <a:pt x="3283" y="2070"/>
                    <a:pt x="3301" y="2106"/>
                    <a:pt x="3319" y="2142"/>
                  </a:cubicBezTo>
                  <a:cubicBezTo>
                    <a:pt x="3301" y="2177"/>
                    <a:pt x="3301" y="2213"/>
                    <a:pt x="3301" y="2231"/>
                  </a:cubicBezTo>
                  <a:cubicBezTo>
                    <a:pt x="3301" y="2302"/>
                    <a:pt x="3355" y="2338"/>
                    <a:pt x="3408" y="2338"/>
                  </a:cubicBezTo>
                  <a:cubicBezTo>
                    <a:pt x="3622" y="2748"/>
                    <a:pt x="3801" y="3177"/>
                    <a:pt x="3961" y="3516"/>
                  </a:cubicBezTo>
                  <a:cubicBezTo>
                    <a:pt x="3622" y="3141"/>
                    <a:pt x="3230" y="2784"/>
                    <a:pt x="2962" y="2552"/>
                  </a:cubicBezTo>
                  <a:cubicBezTo>
                    <a:pt x="2445" y="2088"/>
                    <a:pt x="1749" y="1696"/>
                    <a:pt x="1053" y="1803"/>
                  </a:cubicBezTo>
                  <a:cubicBezTo>
                    <a:pt x="1160" y="1499"/>
                    <a:pt x="1285" y="1232"/>
                    <a:pt x="1481" y="1036"/>
                  </a:cubicBezTo>
                  <a:close/>
                  <a:moveTo>
                    <a:pt x="1910" y="8155"/>
                  </a:moveTo>
                  <a:cubicBezTo>
                    <a:pt x="1695" y="7834"/>
                    <a:pt x="1463" y="7352"/>
                    <a:pt x="1321" y="6870"/>
                  </a:cubicBezTo>
                  <a:cubicBezTo>
                    <a:pt x="2730" y="6531"/>
                    <a:pt x="4265" y="7316"/>
                    <a:pt x="5674" y="7602"/>
                  </a:cubicBezTo>
                  <a:cubicBezTo>
                    <a:pt x="5692" y="7691"/>
                    <a:pt x="5728" y="7780"/>
                    <a:pt x="5764" y="7887"/>
                  </a:cubicBezTo>
                  <a:cubicBezTo>
                    <a:pt x="5050" y="7709"/>
                    <a:pt x="4176" y="7727"/>
                    <a:pt x="3480" y="7691"/>
                  </a:cubicBezTo>
                  <a:cubicBezTo>
                    <a:pt x="3016" y="7709"/>
                    <a:pt x="2249" y="7727"/>
                    <a:pt x="1910" y="8155"/>
                  </a:cubicBezTo>
                  <a:close/>
                  <a:moveTo>
                    <a:pt x="8993" y="5032"/>
                  </a:moveTo>
                  <a:cubicBezTo>
                    <a:pt x="8922" y="4925"/>
                    <a:pt x="8833" y="4890"/>
                    <a:pt x="8743" y="4890"/>
                  </a:cubicBezTo>
                  <a:cubicBezTo>
                    <a:pt x="8601" y="4782"/>
                    <a:pt x="8172" y="4283"/>
                    <a:pt x="7584" y="3623"/>
                  </a:cubicBezTo>
                  <a:cubicBezTo>
                    <a:pt x="7120" y="3105"/>
                    <a:pt x="6513" y="2409"/>
                    <a:pt x="5728" y="1517"/>
                  </a:cubicBezTo>
                  <a:cubicBezTo>
                    <a:pt x="4818" y="536"/>
                    <a:pt x="3890" y="19"/>
                    <a:pt x="2980" y="1"/>
                  </a:cubicBezTo>
                  <a:cubicBezTo>
                    <a:pt x="2962" y="1"/>
                    <a:pt x="2944" y="1"/>
                    <a:pt x="2927" y="1"/>
                  </a:cubicBezTo>
                  <a:cubicBezTo>
                    <a:pt x="1910" y="1"/>
                    <a:pt x="1267" y="625"/>
                    <a:pt x="1214" y="679"/>
                  </a:cubicBezTo>
                  <a:cubicBezTo>
                    <a:pt x="0" y="1856"/>
                    <a:pt x="446" y="4497"/>
                    <a:pt x="678" y="5907"/>
                  </a:cubicBezTo>
                  <a:cubicBezTo>
                    <a:pt x="714" y="6085"/>
                    <a:pt x="732" y="6228"/>
                    <a:pt x="750" y="6335"/>
                  </a:cubicBezTo>
                  <a:cubicBezTo>
                    <a:pt x="875" y="7352"/>
                    <a:pt x="1535" y="8619"/>
                    <a:pt x="1981" y="8922"/>
                  </a:cubicBezTo>
                  <a:cubicBezTo>
                    <a:pt x="2088" y="8993"/>
                    <a:pt x="2195" y="9029"/>
                    <a:pt x="2284" y="9011"/>
                  </a:cubicBezTo>
                  <a:cubicBezTo>
                    <a:pt x="2659" y="8958"/>
                    <a:pt x="2909" y="8940"/>
                    <a:pt x="3105" y="9243"/>
                  </a:cubicBezTo>
                  <a:cubicBezTo>
                    <a:pt x="3159" y="9315"/>
                    <a:pt x="3248" y="9404"/>
                    <a:pt x="3444" y="9439"/>
                  </a:cubicBezTo>
                  <a:cubicBezTo>
                    <a:pt x="3480" y="9457"/>
                    <a:pt x="3533" y="9457"/>
                    <a:pt x="3587" y="9457"/>
                  </a:cubicBezTo>
                  <a:cubicBezTo>
                    <a:pt x="4265" y="9457"/>
                    <a:pt x="5478" y="8833"/>
                    <a:pt x="5924" y="8512"/>
                  </a:cubicBezTo>
                  <a:cubicBezTo>
                    <a:pt x="6031" y="9047"/>
                    <a:pt x="6103" y="9600"/>
                    <a:pt x="6103" y="10189"/>
                  </a:cubicBezTo>
                  <a:cubicBezTo>
                    <a:pt x="6103" y="10332"/>
                    <a:pt x="6317" y="10349"/>
                    <a:pt x="6352" y="10224"/>
                  </a:cubicBezTo>
                  <a:cubicBezTo>
                    <a:pt x="6549" y="9671"/>
                    <a:pt x="6495" y="9065"/>
                    <a:pt x="6352" y="8458"/>
                  </a:cubicBezTo>
                  <a:cubicBezTo>
                    <a:pt x="6406" y="8476"/>
                    <a:pt x="6442" y="8494"/>
                    <a:pt x="6495" y="8494"/>
                  </a:cubicBezTo>
                  <a:cubicBezTo>
                    <a:pt x="6923" y="8601"/>
                    <a:pt x="7512" y="8761"/>
                    <a:pt x="8279" y="8244"/>
                  </a:cubicBezTo>
                  <a:cubicBezTo>
                    <a:pt x="9421" y="7459"/>
                    <a:pt x="9225" y="5389"/>
                    <a:pt x="8993" y="50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A74447EB-2D7C-4082-92A4-56D41A4254CA}"/>
              </a:ext>
            </a:extLst>
          </p:cNvPr>
          <p:cNvSpPr txBox="1"/>
          <p:nvPr/>
        </p:nvSpPr>
        <p:spPr>
          <a:xfrm>
            <a:off x="582348" y="1867412"/>
            <a:ext cx="8002597" cy="1824923"/>
          </a:xfrm>
          <a:prstGeom prst="rect">
            <a:avLst/>
          </a:prstGeom>
          <a:noFill/>
        </p:spPr>
        <p:txBody>
          <a:bodyPr wrap="square">
            <a:spAutoFit/>
          </a:bodyPr>
          <a:lstStyle/>
          <a:p>
            <a:pPr algn="ctr">
              <a:lnSpc>
                <a:spcPct val="150000"/>
              </a:lnSpc>
            </a:pPr>
            <a:r>
              <a:rPr lang="en-US" sz="4000" b="1">
                <a:solidFill>
                  <a:srgbClr val="F0E9D9"/>
                </a:solidFill>
                <a:latin typeface="Arial" panose="020B0604020202020204" pitchFamily="34" charset="0"/>
                <a:cs typeface="Arial" panose="020B0604020202020204" pitchFamily="34" charset="0"/>
              </a:rPr>
              <a:t>CHÀO MỪNG CÁC EM ĐẾN VỚI BÀI HỌC MÔN LỊCH SỬ!</a:t>
            </a:r>
            <a:endParaRPr lang="en-US" sz="4000">
              <a:solidFill>
                <a:srgbClr val="F0E9D9"/>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41"/>
        <p:cNvGrpSpPr/>
        <p:nvPr/>
      </p:nvGrpSpPr>
      <p:grpSpPr>
        <a:xfrm>
          <a:off x="0" y="0"/>
          <a:ext cx="0" cy="0"/>
          <a:chOff x="0" y="0"/>
          <a:chExt cx="0" cy="0"/>
        </a:xfrm>
      </p:grpSpPr>
      <p:grpSp>
        <p:nvGrpSpPr>
          <p:cNvPr id="4242" name="Google Shape;4242;p45"/>
          <p:cNvGrpSpPr/>
          <p:nvPr/>
        </p:nvGrpSpPr>
        <p:grpSpPr>
          <a:xfrm>
            <a:off x="-425263" y="3831599"/>
            <a:ext cx="3622889" cy="1354453"/>
            <a:chOff x="1063775" y="1762625"/>
            <a:chExt cx="2839700" cy="1061650"/>
          </a:xfrm>
        </p:grpSpPr>
        <p:sp>
          <p:nvSpPr>
            <p:cNvPr id="4243" name="Google Shape;4243;p45"/>
            <p:cNvSpPr/>
            <p:nvPr/>
          </p:nvSpPr>
          <p:spPr>
            <a:xfrm>
              <a:off x="1063775" y="1762625"/>
              <a:ext cx="2839700" cy="1061650"/>
            </a:xfrm>
            <a:custGeom>
              <a:avLst/>
              <a:gdLst/>
              <a:ahLst/>
              <a:cxnLst/>
              <a:rect l="l" t="t" r="r" b="b"/>
              <a:pathLst>
                <a:path w="113588" h="42466" extrusionOk="0">
                  <a:moveTo>
                    <a:pt x="81898" y="41449"/>
                  </a:moveTo>
                  <a:cubicBezTo>
                    <a:pt x="60041" y="41698"/>
                    <a:pt x="30173" y="42038"/>
                    <a:pt x="1232" y="42020"/>
                  </a:cubicBezTo>
                  <a:cubicBezTo>
                    <a:pt x="7388" y="38969"/>
                    <a:pt x="16523" y="31849"/>
                    <a:pt x="25337" y="24463"/>
                  </a:cubicBezTo>
                  <a:cubicBezTo>
                    <a:pt x="25391" y="24445"/>
                    <a:pt x="25444" y="24445"/>
                    <a:pt x="25498" y="24427"/>
                  </a:cubicBezTo>
                  <a:cubicBezTo>
                    <a:pt x="26212" y="24052"/>
                    <a:pt x="26961" y="23535"/>
                    <a:pt x="27728" y="23071"/>
                  </a:cubicBezTo>
                  <a:cubicBezTo>
                    <a:pt x="29156" y="22143"/>
                    <a:pt x="30547" y="21215"/>
                    <a:pt x="31493" y="21215"/>
                  </a:cubicBezTo>
                  <a:cubicBezTo>
                    <a:pt x="32028" y="21251"/>
                    <a:pt x="32082" y="21768"/>
                    <a:pt x="32118" y="22268"/>
                  </a:cubicBezTo>
                  <a:cubicBezTo>
                    <a:pt x="32242" y="23160"/>
                    <a:pt x="32332" y="24052"/>
                    <a:pt x="33634" y="24124"/>
                  </a:cubicBezTo>
                  <a:cubicBezTo>
                    <a:pt x="35882" y="24302"/>
                    <a:pt x="36132" y="22482"/>
                    <a:pt x="36346" y="20591"/>
                  </a:cubicBezTo>
                  <a:cubicBezTo>
                    <a:pt x="36542" y="19021"/>
                    <a:pt x="36721" y="17415"/>
                    <a:pt x="38416" y="17415"/>
                  </a:cubicBezTo>
                  <a:cubicBezTo>
                    <a:pt x="39594" y="17450"/>
                    <a:pt x="39843" y="18182"/>
                    <a:pt x="39808" y="19110"/>
                  </a:cubicBezTo>
                  <a:cubicBezTo>
                    <a:pt x="39808" y="19520"/>
                    <a:pt x="39754" y="19984"/>
                    <a:pt x="39718" y="20448"/>
                  </a:cubicBezTo>
                  <a:cubicBezTo>
                    <a:pt x="39540" y="22197"/>
                    <a:pt x="39379" y="23963"/>
                    <a:pt x="41199" y="24463"/>
                  </a:cubicBezTo>
                  <a:cubicBezTo>
                    <a:pt x="43305" y="25105"/>
                    <a:pt x="43804" y="23499"/>
                    <a:pt x="44286" y="22054"/>
                  </a:cubicBezTo>
                  <a:cubicBezTo>
                    <a:pt x="44536" y="21215"/>
                    <a:pt x="44786" y="20501"/>
                    <a:pt x="45285" y="20591"/>
                  </a:cubicBezTo>
                  <a:lnTo>
                    <a:pt x="45339" y="20591"/>
                  </a:lnTo>
                  <a:cubicBezTo>
                    <a:pt x="46606" y="20751"/>
                    <a:pt x="46731" y="21893"/>
                    <a:pt x="46856" y="23035"/>
                  </a:cubicBezTo>
                  <a:cubicBezTo>
                    <a:pt x="46891" y="23499"/>
                    <a:pt x="46945" y="23981"/>
                    <a:pt x="47052" y="24409"/>
                  </a:cubicBezTo>
                  <a:lnTo>
                    <a:pt x="47052" y="24427"/>
                  </a:lnTo>
                  <a:lnTo>
                    <a:pt x="47052" y="24427"/>
                  </a:lnTo>
                  <a:cubicBezTo>
                    <a:pt x="47337" y="25587"/>
                    <a:pt x="47980" y="26497"/>
                    <a:pt x="49942" y="26497"/>
                  </a:cubicBezTo>
                  <a:cubicBezTo>
                    <a:pt x="52797" y="26497"/>
                    <a:pt x="53350" y="23499"/>
                    <a:pt x="53814" y="20930"/>
                  </a:cubicBezTo>
                  <a:cubicBezTo>
                    <a:pt x="54117" y="19235"/>
                    <a:pt x="54367" y="17754"/>
                    <a:pt x="55135" y="17718"/>
                  </a:cubicBezTo>
                  <a:lnTo>
                    <a:pt x="55170" y="17718"/>
                  </a:lnTo>
                  <a:cubicBezTo>
                    <a:pt x="56526" y="17593"/>
                    <a:pt x="57204" y="18592"/>
                    <a:pt x="57740" y="19484"/>
                  </a:cubicBezTo>
                  <a:cubicBezTo>
                    <a:pt x="58346" y="20377"/>
                    <a:pt x="58846" y="21126"/>
                    <a:pt x="59863" y="21126"/>
                  </a:cubicBezTo>
                  <a:lnTo>
                    <a:pt x="59899" y="21126"/>
                  </a:lnTo>
                  <a:cubicBezTo>
                    <a:pt x="62182" y="20930"/>
                    <a:pt x="62218" y="18432"/>
                    <a:pt x="62307" y="16184"/>
                  </a:cubicBezTo>
                  <a:cubicBezTo>
                    <a:pt x="62343" y="14667"/>
                    <a:pt x="62396" y="13329"/>
                    <a:pt x="63110" y="13329"/>
                  </a:cubicBezTo>
                  <a:cubicBezTo>
                    <a:pt x="64341" y="13329"/>
                    <a:pt x="64502" y="15184"/>
                    <a:pt x="64662" y="17129"/>
                  </a:cubicBezTo>
                  <a:cubicBezTo>
                    <a:pt x="64930" y="19788"/>
                    <a:pt x="65180" y="22643"/>
                    <a:pt x="67874" y="22982"/>
                  </a:cubicBezTo>
                  <a:lnTo>
                    <a:pt x="67963" y="22982"/>
                  </a:lnTo>
                  <a:cubicBezTo>
                    <a:pt x="69070" y="23035"/>
                    <a:pt x="69319" y="22482"/>
                    <a:pt x="69569" y="21982"/>
                  </a:cubicBezTo>
                  <a:cubicBezTo>
                    <a:pt x="69658" y="21804"/>
                    <a:pt x="69694" y="21643"/>
                    <a:pt x="69908" y="21643"/>
                  </a:cubicBezTo>
                  <a:cubicBezTo>
                    <a:pt x="70872" y="21643"/>
                    <a:pt x="71300" y="22571"/>
                    <a:pt x="71728" y="23499"/>
                  </a:cubicBezTo>
                  <a:cubicBezTo>
                    <a:pt x="72353" y="24802"/>
                    <a:pt x="72941" y="26158"/>
                    <a:pt x="74976" y="25943"/>
                  </a:cubicBezTo>
                  <a:cubicBezTo>
                    <a:pt x="77206" y="25943"/>
                    <a:pt x="77634" y="24177"/>
                    <a:pt x="77920" y="22785"/>
                  </a:cubicBezTo>
                  <a:cubicBezTo>
                    <a:pt x="78098" y="22107"/>
                    <a:pt x="78223" y="21518"/>
                    <a:pt x="78473" y="21518"/>
                  </a:cubicBezTo>
                  <a:lnTo>
                    <a:pt x="78562" y="21518"/>
                  </a:lnTo>
                  <a:cubicBezTo>
                    <a:pt x="80328" y="21340"/>
                    <a:pt x="83076" y="22571"/>
                    <a:pt x="85860" y="23785"/>
                  </a:cubicBezTo>
                  <a:cubicBezTo>
                    <a:pt x="87305" y="24427"/>
                    <a:pt x="88697" y="25016"/>
                    <a:pt x="90053" y="25480"/>
                  </a:cubicBezTo>
                  <a:cubicBezTo>
                    <a:pt x="90177" y="25533"/>
                    <a:pt x="90302" y="25497"/>
                    <a:pt x="90427" y="25426"/>
                  </a:cubicBezTo>
                  <a:cubicBezTo>
                    <a:pt x="97315" y="31118"/>
                    <a:pt x="104844" y="36863"/>
                    <a:pt x="112445" y="41217"/>
                  </a:cubicBezTo>
                  <a:cubicBezTo>
                    <a:pt x="108752" y="41145"/>
                    <a:pt x="97243" y="41270"/>
                    <a:pt x="81898" y="41449"/>
                  </a:cubicBezTo>
                  <a:close/>
                  <a:moveTo>
                    <a:pt x="67196" y="9350"/>
                  </a:moveTo>
                  <a:cubicBezTo>
                    <a:pt x="67589" y="9350"/>
                    <a:pt x="67963" y="9314"/>
                    <a:pt x="68338" y="9403"/>
                  </a:cubicBezTo>
                  <a:cubicBezTo>
                    <a:pt x="68427" y="9439"/>
                    <a:pt x="68427" y="9564"/>
                    <a:pt x="68338" y="9600"/>
                  </a:cubicBezTo>
                  <a:cubicBezTo>
                    <a:pt x="67963" y="9689"/>
                    <a:pt x="67589" y="9689"/>
                    <a:pt x="67196" y="9689"/>
                  </a:cubicBezTo>
                  <a:cubicBezTo>
                    <a:pt x="67000" y="9689"/>
                    <a:pt x="67000" y="9350"/>
                    <a:pt x="67196" y="9350"/>
                  </a:cubicBezTo>
                  <a:close/>
                  <a:moveTo>
                    <a:pt x="65555" y="7958"/>
                  </a:moveTo>
                  <a:cubicBezTo>
                    <a:pt x="66019" y="7994"/>
                    <a:pt x="66536" y="7958"/>
                    <a:pt x="67000" y="8137"/>
                  </a:cubicBezTo>
                  <a:cubicBezTo>
                    <a:pt x="67125" y="8172"/>
                    <a:pt x="67125" y="8333"/>
                    <a:pt x="67000" y="8386"/>
                  </a:cubicBezTo>
                  <a:cubicBezTo>
                    <a:pt x="66536" y="8547"/>
                    <a:pt x="66019" y="8458"/>
                    <a:pt x="65555" y="8547"/>
                  </a:cubicBezTo>
                  <a:cubicBezTo>
                    <a:pt x="65055" y="8636"/>
                    <a:pt x="65055" y="7869"/>
                    <a:pt x="65555" y="7958"/>
                  </a:cubicBezTo>
                  <a:moveTo>
                    <a:pt x="63699" y="6602"/>
                  </a:moveTo>
                  <a:cubicBezTo>
                    <a:pt x="63574" y="6602"/>
                    <a:pt x="63574" y="6388"/>
                    <a:pt x="63699" y="6388"/>
                  </a:cubicBezTo>
                  <a:cubicBezTo>
                    <a:pt x="64127" y="6317"/>
                    <a:pt x="64591" y="6263"/>
                    <a:pt x="65002" y="6388"/>
                  </a:cubicBezTo>
                  <a:cubicBezTo>
                    <a:pt x="65126" y="6388"/>
                    <a:pt x="65126" y="6602"/>
                    <a:pt x="65002" y="6602"/>
                  </a:cubicBezTo>
                  <a:cubicBezTo>
                    <a:pt x="64591" y="6727"/>
                    <a:pt x="64127" y="6691"/>
                    <a:pt x="63699" y="6602"/>
                  </a:cubicBezTo>
                  <a:close/>
                  <a:moveTo>
                    <a:pt x="64341" y="7066"/>
                  </a:moveTo>
                  <a:cubicBezTo>
                    <a:pt x="64752" y="7066"/>
                    <a:pt x="65269" y="6995"/>
                    <a:pt x="65644" y="7155"/>
                  </a:cubicBezTo>
                  <a:cubicBezTo>
                    <a:pt x="65804" y="7191"/>
                    <a:pt x="65804" y="7369"/>
                    <a:pt x="65644" y="7458"/>
                  </a:cubicBezTo>
                  <a:cubicBezTo>
                    <a:pt x="65269" y="7583"/>
                    <a:pt x="64752" y="7494"/>
                    <a:pt x="64341" y="7494"/>
                  </a:cubicBezTo>
                  <a:cubicBezTo>
                    <a:pt x="64074" y="7494"/>
                    <a:pt x="64074" y="7066"/>
                    <a:pt x="64341" y="7066"/>
                  </a:cubicBezTo>
                  <a:close/>
                  <a:moveTo>
                    <a:pt x="50834" y="25408"/>
                  </a:moveTo>
                  <a:cubicBezTo>
                    <a:pt x="50710" y="25462"/>
                    <a:pt x="50585" y="25515"/>
                    <a:pt x="50460" y="25533"/>
                  </a:cubicBezTo>
                  <a:close/>
                  <a:moveTo>
                    <a:pt x="51459" y="8208"/>
                  </a:moveTo>
                  <a:cubicBezTo>
                    <a:pt x="51281" y="8850"/>
                    <a:pt x="51156" y="9475"/>
                    <a:pt x="50906" y="10117"/>
                  </a:cubicBezTo>
                  <a:cubicBezTo>
                    <a:pt x="50745" y="10581"/>
                    <a:pt x="50531" y="11170"/>
                    <a:pt x="50067" y="11384"/>
                  </a:cubicBezTo>
                  <a:cubicBezTo>
                    <a:pt x="49942" y="11455"/>
                    <a:pt x="49800" y="11330"/>
                    <a:pt x="49800" y="11205"/>
                  </a:cubicBezTo>
                  <a:cubicBezTo>
                    <a:pt x="49889" y="10670"/>
                    <a:pt x="50281" y="10188"/>
                    <a:pt x="50478" y="9725"/>
                  </a:cubicBezTo>
                  <a:cubicBezTo>
                    <a:pt x="50745" y="9189"/>
                    <a:pt x="50995" y="8672"/>
                    <a:pt x="51156" y="8137"/>
                  </a:cubicBezTo>
                  <a:cubicBezTo>
                    <a:pt x="51245" y="7922"/>
                    <a:pt x="51548" y="7994"/>
                    <a:pt x="51459" y="8208"/>
                  </a:cubicBezTo>
                  <a:moveTo>
                    <a:pt x="42716" y="12187"/>
                  </a:moveTo>
                  <a:cubicBezTo>
                    <a:pt x="43644" y="10831"/>
                    <a:pt x="45071" y="9725"/>
                    <a:pt x="46213" y="8547"/>
                  </a:cubicBezTo>
                  <a:cubicBezTo>
                    <a:pt x="47266" y="7494"/>
                    <a:pt x="48283" y="6388"/>
                    <a:pt x="49478" y="5514"/>
                  </a:cubicBezTo>
                  <a:cubicBezTo>
                    <a:pt x="49514" y="5460"/>
                    <a:pt x="49603" y="5549"/>
                    <a:pt x="49550" y="5603"/>
                  </a:cubicBezTo>
                  <a:cubicBezTo>
                    <a:pt x="48622" y="6941"/>
                    <a:pt x="47409" y="8137"/>
                    <a:pt x="46267" y="9314"/>
                  </a:cubicBezTo>
                  <a:cubicBezTo>
                    <a:pt x="45250" y="10367"/>
                    <a:pt x="44233" y="11669"/>
                    <a:pt x="42966" y="12437"/>
                  </a:cubicBezTo>
                  <a:cubicBezTo>
                    <a:pt x="42805" y="12561"/>
                    <a:pt x="42591" y="12347"/>
                    <a:pt x="42716" y="12187"/>
                  </a:cubicBezTo>
                  <a:moveTo>
                    <a:pt x="34152" y="23214"/>
                  </a:moveTo>
                  <a:cubicBezTo>
                    <a:pt x="34009" y="23249"/>
                    <a:pt x="33848" y="23249"/>
                    <a:pt x="33688" y="23249"/>
                  </a:cubicBezTo>
                  <a:cubicBezTo>
                    <a:pt x="33598" y="23231"/>
                    <a:pt x="33545" y="23214"/>
                    <a:pt x="33491" y="23196"/>
                  </a:cubicBezTo>
                  <a:close/>
                  <a:moveTo>
                    <a:pt x="54831" y="10527"/>
                  </a:moveTo>
                  <a:cubicBezTo>
                    <a:pt x="54796" y="10581"/>
                    <a:pt x="54742" y="10581"/>
                    <a:pt x="54671" y="10581"/>
                  </a:cubicBezTo>
                  <a:cubicBezTo>
                    <a:pt x="54028" y="10367"/>
                    <a:pt x="54207" y="8886"/>
                    <a:pt x="54278" y="8386"/>
                  </a:cubicBezTo>
                  <a:cubicBezTo>
                    <a:pt x="54332" y="8137"/>
                    <a:pt x="54671" y="8137"/>
                    <a:pt x="54671" y="8386"/>
                  </a:cubicBezTo>
                  <a:cubicBezTo>
                    <a:pt x="54742" y="8850"/>
                    <a:pt x="54671" y="9314"/>
                    <a:pt x="54742" y="9725"/>
                  </a:cubicBezTo>
                  <a:cubicBezTo>
                    <a:pt x="54796" y="10028"/>
                    <a:pt x="54920" y="10242"/>
                    <a:pt x="54831" y="10527"/>
                  </a:cubicBezTo>
                  <a:close/>
                  <a:moveTo>
                    <a:pt x="56937" y="9725"/>
                  </a:moveTo>
                  <a:cubicBezTo>
                    <a:pt x="56937" y="9814"/>
                    <a:pt x="56865" y="9867"/>
                    <a:pt x="56812" y="9814"/>
                  </a:cubicBezTo>
                  <a:cubicBezTo>
                    <a:pt x="56473" y="9689"/>
                    <a:pt x="56401" y="9136"/>
                    <a:pt x="56312" y="8850"/>
                  </a:cubicBezTo>
                  <a:cubicBezTo>
                    <a:pt x="56276" y="8636"/>
                    <a:pt x="56562" y="8547"/>
                    <a:pt x="56598" y="8761"/>
                  </a:cubicBezTo>
                  <a:cubicBezTo>
                    <a:pt x="56651" y="8922"/>
                    <a:pt x="56687" y="9136"/>
                    <a:pt x="56776" y="9314"/>
                  </a:cubicBezTo>
                  <a:cubicBezTo>
                    <a:pt x="56865" y="9439"/>
                    <a:pt x="56937" y="9564"/>
                    <a:pt x="56937" y="9725"/>
                  </a:cubicBezTo>
                  <a:close/>
                  <a:moveTo>
                    <a:pt x="55670" y="2730"/>
                  </a:moveTo>
                  <a:cubicBezTo>
                    <a:pt x="57454" y="2605"/>
                    <a:pt x="59738" y="2266"/>
                    <a:pt x="61326" y="3319"/>
                  </a:cubicBezTo>
                  <a:cubicBezTo>
                    <a:pt x="61469" y="3408"/>
                    <a:pt x="61379" y="3569"/>
                    <a:pt x="61255" y="3569"/>
                  </a:cubicBezTo>
                  <a:cubicBezTo>
                    <a:pt x="60238" y="3355"/>
                    <a:pt x="59310" y="3016"/>
                    <a:pt x="58293" y="2926"/>
                  </a:cubicBezTo>
                  <a:cubicBezTo>
                    <a:pt x="57401" y="2891"/>
                    <a:pt x="56526" y="2855"/>
                    <a:pt x="55670" y="2730"/>
                  </a:cubicBezTo>
                  <a:close/>
                  <a:moveTo>
                    <a:pt x="61469" y="4586"/>
                  </a:moveTo>
                  <a:cubicBezTo>
                    <a:pt x="60916" y="4497"/>
                    <a:pt x="60362" y="4461"/>
                    <a:pt x="59774" y="4407"/>
                  </a:cubicBezTo>
                  <a:cubicBezTo>
                    <a:pt x="59738" y="4407"/>
                    <a:pt x="59738" y="4336"/>
                    <a:pt x="59774" y="4336"/>
                  </a:cubicBezTo>
                  <a:cubicBezTo>
                    <a:pt x="60737" y="4283"/>
                    <a:pt x="62057" y="3997"/>
                    <a:pt x="62932" y="4497"/>
                  </a:cubicBezTo>
                  <a:cubicBezTo>
                    <a:pt x="63075" y="4532"/>
                    <a:pt x="62985" y="4746"/>
                    <a:pt x="62860" y="4746"/>
                  </a:cubicBezTo>
                  <a:cubicBezTo>
                    <a:pt x="62396" y="4800"/>
                    <a:pt x="61933" y="4675"/>
                    <a:pt x="61469" y="4586"/>
                  </a:cubicBezTo>
                  <a:close/>
                  <a:moveTo>
                    <a:pt x="60327" y="8886"/>
                  </a:moveTo>
                  <a:cubicBezTo>
                    <a:pt x="60202" y="8672"/>
                    <a:pt x="60487" y="8511"/>
                    <a:pt x="60612" y="8725"/>
                  </a:cubicBezTo>
                  <a:cubicBezTo>
                    <a:pt x="60951" y="9189"/>
                    <a:pt x="61379" y="9653"/>
                    <a:pt x="61629" y="10153"/>
                  </a:cubicBezTo>
                  <a:cubicBezTo>
                    <a:pt x="61665" y="10242"/>
                    <a:pt x="61540" y="10403"/>
                    <a:pt x="61469" y="10331"/>
                  </a:cubicBezTo>
                  <a:cubicBezTo>
                    <a:pt x="60951" y="9939"/>
                    <a:pt x="60666" y="9403"/>
                    <a:pt x="60327" y="8886"/>
                  </a:cubicBezTo>
                  <a:moveTo>
                    <a:pt x="60916" y="16362"/>
                  </a:moveTo>
                  <a:cubicBezTo>
                    <a:pt x="60916" y="16790"/>
                    <a:pt x="61005" y="17254"/>
                    <a:pt x="60791" y="17629"/>
                  </a:cubicBezTo>
                  <a:cubicBezTo>
                    <a:pt x="60737" y="17754"/>
                    <a:pt x="60541" y="17754"/>
                    <a:pt x="60487" y="17629"/>
                  </a:cubicBezTo>
                  <a:cubicBezTo>
                    <a:pt x="60273" y="17201"/>
                    <a:pt x="60362" y="16647"/>
                    <a:pt x="60398" y="16148"/>
                  </a:cubicBezTo>
                  <a:cubicBezTo>
                    <a:pt x="60452" y="15648"/>
                    <a:pt x="60577" y="15184"/>
                    <a:pt x="60666" y="14667"/>
                  </a:cubicBezTo>
                  <a:cubicBezTo>
                    <a:pt x="60701" y="14542"/>
                    <a:pt x="60951" y="14542"/>
                    <a:pt x="60951" y="14720"/>
                  </a:cubicBezTo>
                  <a:cubicBezTo>
                    <a:pt x="60862" y="15256"/>
                    <a:pt x="60916" y="15809"/>
                    <a:pt x="60916" y="16362"/>
                  </a:cubicBezTo>
                  <a:close/>
                  <a:moveTo>
                    <a:pt x="69783" y="11295"/>
                  </a:moveTo>
                  <a:cubicBezTo>
                    <a:pt x="69534" y="11295"/>
                    <a:pt x="69266" y="11259"/>
                    <a:pt x="69016" y="11259"/>
                  </a:cubicBezTo>
                  <a:cubicBezTo>
                    <a:pt x="68891" y="11259"/>
                    <a:pt x="68891" y="11081"/>
                    <a:pt x="69016" y="11045"/>
                  </a:cubicBezTo>
                  <a:lnTo>
                    <a:pt x="69873" y="11045"/>
                  </a:lnTo>
                  <a:cubicBezTo>
                    <a:pt x="70069" y="11045"/>
                    <a:pt x="70336" y="10991"/>
                    <a:pt x="70533" y="11081"/>
                  </a:cubicBezTo>
                  <a:cubicBezTo>
                    <a:pt x="70622" y="11081"/>
                    <a:pt x="70622" y="11205"/>
                    <a:pt x="70533" y="11259"/>
                  </a:cubicBezTo>
                  <a:cubicBezTo>
                    <a:pt x="70283" y="11330"/>
                    <a:pt x="70033" y="11295"/>
                    <a:pt x="69783" y="11295"/>
                  </a:cubicBezTo>
                  <a:close/>
                  <a:moveTo>
                    <a:pt x="70283" y="12312"/>
                  </a:moveTo>
                  <a:cubicBezTo>
                    <a:pt x="70658" y="12312"/>
                    <a:pt x="71050" y="12258"/>
                    <a:pt x="71389" y="12258"/>
                  </a:cubicBezTo>
                  <a:cubicBezTo>
                    <a:pt x="71728" y="12258"/>
                    <a:pt x="72014" y="12258"/>
                    <a:pt x="72317" y="12401"/>
                  </a:cubicBezTo>
                  <a:cubicBezTo>
                    <a:pt x="72442" y="12437"/>
                    <a:pt x="72442" y="12597"/>
                    <a:pt x="72317" y="12651"/>
                  </a:cubicBezTo>
                  <a:cubicBezTo>
                    <a:pt x="72014" y="12776"/>
                    <a:pt x="71728" y="12722"/>
                    <a:pt x="71389" y="12722"/>
                  </a:cubicBezTo>
                  <a:cubicBezTo>
                    <a:pt x="71050" y="12722"/>
                    <a:pt x="70658" y="12722"/>
                    <a:pt x="70283" y="12686"/>
                  </a:cubicBezTo>
                  <a:cubicBezTo>
                    <a:pt x="70033" y="12686"/>
                    <a:pt x="70033" y="12312"/>
                    <a:pt x="70283" y="12312"/>
                  </a:cubicBezTo>
                  <a:close/>
                  <a:moveTo>
                    <a:pt x="74262" y="14756"/>
                  </a:moveTo>
                  <a:cubicBezTo>
                    <a:pt x="73834" y="14881"/>
                    <a:pt x="73370" y="14845"/>
                    <a:pt x="72941" y="14845"/>
                  </a:cubicBezTo>
                  <a:cubicBezTo>
                    <a:pt x="72692" y="14845"/>
                    <a:pt x="72692" y="14417"/>
                    <a:pt x="72941" y="14417"/>
                  </a:cubicBezTo>
                  <a:cubicBezTo>
                    <a:pt x="73370" y="14417"/>
                    <a:pt x="73834" y="14381"/>
                    <a:pt x="74262" y="14542"/>
                  </a:cubicBezTo>
                  <a:cubicBezTo>
                    <a:pt x="74387" y="14542"/>
                    <a:pt x="74387" y="14720"/>
                    <a:pt x="74262" y="14756"/>
                  </a:cubicBezTo>
                  <a:moveTo>
                    <a:pt x="75814" y="16112"/>
                  </a:moveTo>
                  <a:cubicBezTo>
                    <a:pt x="75903" y="16112"/>
                    <a:pt x="75993" y="16112"/>
                    <a:pt x="76064" y="16148"/>
                  </a:cubicBezTo>
                  <a:cubicBezTo>
                    <a:pt x="76153" y="16148"/>
                    <a:pt x="76153" y="16273"/>
                    <a:pt x="76064" y="16273"/>
                  </a:cubicBezTo>
                  <a:cubicBezTo>
                    <a:pt x="75993" y="16326"/>
                    <a:pt x="75903" y="16362"/>
                    <a:pt x="75814" y="16362"/>
                  </a:cubicBezTo>
                  <a:cubicBezTo>
                    <a:pt x="75654" y="16362"/>
                    <a:pt x="75654" y="16112"/>
                    <a:pt x="75814" y="16112"/>
                  </a:cubicBezTo>
                  <a:close/>
                  <a:moveTo>
                    <a:pt x="113462" y="41288"/>
                  </a:moveTo>
                  <a:cubicBezTo>
                    <a:pt x="105576" y="36863"/>
                    <a:pt x="97761" y="30904"/>
                    <a:pt x="90624" y="25016"/>
                  </a:cubicBezTo>
                  <a:cubicBezTo>
                    <a:pt x="90606" y="24855"/>
                    <a:pt x="90499" y="24694"/>
                    <a:pt x="90338" y="24641"/>
                  </a:cubicBezTo>
                  <a:cubicBezTo>
                    <a:pt x="90249" y="24605"/>
                    <a:pt x="90142" y="24570"/>
                    <a:pt x="90053" y="24534"/>
                  </a:cubicBezTo>
                  <a:cubicBezTo>
                    <a:pt x="86627" y="21697"/>
                    <a:pt x="83362" y="18860"/>
                    <a:pt x="80328" y="16255"/>
                  </a:cubicBezTo>
                  <a:cubicBezTo>
                    <a:pt x="73798" y="10599"/>
                    <a:pt x="68160" y="5728"/>
                    <a:pt x="63860" y="3123"/>
                  </a:cubicBezTo>
                  <a:cubicBezTo>
                    <a:pt x="59042" y="214"/>
                    <a:pt x="54688" y="0"/>
                    <a:pt x="50174" y="2445"/>
                  </a:cubicBezTo>
                  <a:cubicBezTo>
                    <a:pt x="49407" y="2855"/>
                    <a:pt x="46374" y="5531"/>
                    <a:pt x="41806" y="9564"/>
                  </a:cubicBezTo>
                  <a:cubicBezTo>
                    <a:pt x="37631" y="13257"/>
                    <a:pt x="32457" y="17843"/>
                    <a:pt x="27086" y="22411"/>
                  </a:cubicBezTo>
                  <a:cubicBezTo>
                    <a:pt x="26408" y="22839"/>
                    <a:pt x="25694" y="23303"/>
                    <a:pt x="25105" y="23624"/>
                  </a:cubicBezTo>
                  <a:cubicBezTo>
                    <a:pt x="24856" y="23749"/>
                    <a:pt x="24766" y="23999"/>
                    <a:pt x="24891" y="24213"/>
                  </a:cubicBezTo>
                  <a:cubicBezTo>
                    <a:pt x="24909" y="24213"/>
                    <a:pt x="24909" y="24231"/>
                    <a:pt x="24909" y="24231"/>
                  </a:cubicBezTo>
                  <a:cubicBezTo>
                    <a:pt x="15720" y="31939"/>
                    <a:pt x="6210" y="39290"/>
                    <a:pt x="143" y="42038"/>
                  </a:cubicBezTo>
                  <a:cubicBezTo>
                    <a:pt x="54" y="42091"/>
                    <a:pt x="1" y="42180"/>
                    <a:pt x="19" y="42287"/>
                  </a:cubicBezTo>
                  <a:cubicBezTo>
                    <a:pt x="36" y="42394"/>
                    <a:pt x="143" y="42466"/>
                    <a:pt x="233" y="42466"/>
                  </a:cubicBezTo>
                  <a:cubicBezTo>
                    <a:pt x="1196" y="42466"/>
                    <a:pt x="2142" y="42466"/>
                    <a:pt x="3105" y="42466"/>
                  </a:cubicBezTo>
                  <a:cubicBezTo>
                    <a:pt x="31475" y="42466"/>
                    <a:pt x="60523" y="42127"/>
                    <a:pt x="81916" y="41895"/>
                  </a:cubicBezTo>
                  <a:cubicBezTo>
                    <a:pt x="98903" y="41698"/>
                    <a:pt x="111178" y="41556"/>
                    <a:pt x="113337" y="41698"/>
                  </a:cubicBezTo>
                  <a:cubicBezTo>
                    <a:pt x="113426" y="41716"/>
                    <a:pt x="113534" y="41645"/>
                    <a:pt x="113569" y="41538"/>
                  </a:cubicBezTo>
                  <a:cubicBezTo>
                    <a:pt x="113587" y="41449"/>
                    <a:pt x="113551" y="41342"/>
                    <a:pt x="113462" y="412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5"/>
            <p:cNvSpPr/>
            <p:nvPr/>
          </p:nvSpPr>
          <p:spPr>
            <a:xfrm>
              <a:off x="3200000" y="2731025"/>
              <a:ext cx="481325" cy="27675"/>
            </a:xfrm>
            <a:custGeom>
              <a:avLst/>
              <a:gdLst/>
              <a:ahLst/>
              <a:cxnLst/>
              <a:rect l="l" t="t" r="r" b="b"/>
              <a:pathLst>
                <a:path w="19253" h="1107" extrusionOk="0">
                  <a:moveTo>
                    <a:pt x="196" y="375"/>
                  </a:moveTo>
                  <a:cubicBezTo>
                    <a:pt x="0" y="375"/>
                    <a:pt x="0" y="679"/>
                    <a:pt x="196" y="714"/>
                  </a:cubicBezTo>
                  <a:cubicBezTo>
                    <a:pt x="3283" y="1107"/>
                    <a:pt x="6531" y="804"/>
                    <a:pt x="9617" y="804"/>
                  </a:cubicBezTo>
                  <a:cubicBezTo>
                    <a:pt x="12793" y="804"/>
                    <a:pt x="15952" y="768"/>
                    <a:pt x="19074" y="679"/>
                  </a:cubicBezTo>
                  <a:cubicBezTo>
                    <a:pt x="19252" y="679"/>
                    <a:pt x="19252" y="429"/>
                    <a:pt x="19074" y="429"/>
                  </a:cubicBezTo>
                  <a:cubicBezTo>
                    <a:pt x="15952" y="304"/>
                    <a:pt x="12793" y="304"/>
                    <a:pt x="9617" y="304"/>
                  </a:cubicBezTo>
                  <a:cubicBezTo>
                    <a:pt x="6531" y="304"/>
                    <a:pt x="3283" y="1"/>
                    <a:pt x="196" y="3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5"/>
            <p:cNvSpPr/>
            <p:nvPr/>
          </p:nvSpPr>
          <p:spPr>
            <a:xfrm>
              <a:off x="3359250" y="2685525"/>
              <a:ext cx="258725" cy="22325"/>
            </a:xfrm>
            <a:custGeom>
              <a:avLst/>
              <a:gdLst/>
              <a:ahLst/>
              <a:cxnLst/>
              <a:rect l="l" t="t" r="r" b="b"/>
              <a:pathLst>
                <a:path w="10349" h="893" extrusionOk="0">
                  <a:moveTo>
                    <a:pt x="214" y="268"/>
                  </a:moveTo>
                  <a:cubicBezTo>
                    <a:pt x="0" y="304"/>
                    <a:pt x="0" y="643"/>
                    <a:pt x="214" y="679"/>
                  </a:cubicBezTo>
                  <a:cubicBezTo>
                    <a:pt x="1642" y="893"/>
                    <a:pt x="3122" y="768"/>
                    <a:pt x="4603" y="768"/>
                  </a:cubicBezTo>
                  <a:cubicBezTo>
                    <a:pt x="6459" y="768"/>
                    <a:pt x="8368" y="804"/>
                    <a:pt x="10224" y="554"/>
                  </a:cubicBezTo>
                  <a:cubicBezTo>
                    <a:pt x="10349" y="554"/>
                    <a:pt x="10349" y="393"/>
                    <a:pt x="10224" y="393"/>
                  </a:cubicBezTo>
                  <a:cubicBezTo>
                    <a:pt x="8564" y="179"/>
                    <a:pt x="6887" y="179"/>
                    <a:pt x="5228" y="179"/>
                  </a:cubicBezTo>
                  <a:cubicBezTo>
                    <a:pt x="3586" y="126"/>
                    <a:pt x="1820" y="1"/>
                    <a:pt x="214"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5"/>
            <p:cNvSpPr/>
            <p:nvPr/>
          </p:nvSpPr>
          <p:spPr>
            <a:xfrm>
              <a:off x="3391800" y="2639150"/>
              <a:ext cx="161500" cy="24550"/>
            </a:xfrm>
            <a:custGeom>
              <a:avLst/>
              <a:gdLst/>
              <a:ahLst/>
              <a:cxnLst/>
              <a:rect l="l" t="t" r="r" b="b"/>
              <a:pathLst>
                <a:path w="6460" h="982" extrusionOk="0">
                  <a:moveTo>
                    <a:pt x="179" y="339"/>
                  </a:moveTo>
                  <a:cubicBezTo>
                    <a:pt x="1" y="375"/>
                    <a:pt x="1" y="642"/>
                    <a:pt x="179" y="678"/>
                  </a:cubicBezTo>
                  <a:cubicBezTo>
                    <a:pt x="2070" y="981"/>
                    <a:pt x="4051" y="517"/>
                    <a:pt x="5960" y="803"/>
                  </a:cubicBezTo>
                  <a:cubicBezTo>
                    <a:pt x="6460" y="892"/>
                    <a:pt x="6460" y="125"/>
                    <a:pt x="5960" y="214"/>
                  </a:cubicBezTo>
                  <a:cubicBezTo>
                    <a:pt x="4051" y="464"/>
                    <a:pt x="2070" y="0"/>
                    <a:pt x="179"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5"/>
            <p:cNvSpPr/>
            <p:nvPr/>
          </p:nvSpPr>
          <p:spPr>
            <a:xfrm>
              <a:off x="3380200" y="2601225"/>
              <a:ext cx="118225" cy="22325"/>
            </a:xfrm>
            <a:custGeom>
              <a:avLst/>
              <a:gdLst/>
              <a:ahLst/>
              <a:cxnLst/>
              <a:rect l="l" t="t" r="r" b="b"/>
              <a:pathLst>
                <a:path w="4729" h="893" extrusionOk="0">
                  <a:moveTo>
                    <a:pt x="179" y="304"/>
                  </a:moveTo>
                  <a:cubicBezTo>
                    <a:pt x="1" y="339"/>
                    <a:pt x="1" y="554"/>
                    <a:pt x="179" y="589"/>
                  </a:cubicBezTo>
                  <a:cubicBezTo>
                    <a:pt x="679" y="714"/>
                    <a:pt x="1232" y="714"/>
                    <a:pt x="1785" y="714"/>
                  </a:cubicBezTo>
                  <a:cubicBezTo>
                    <a:pt x="2534" y="714"/>
                    <a:pt x="3462" y="554"/>
                    <a:pt x="4229" y="768"/>
                  </a:cubicBezTo>
                  <a:cubicBezTo>
                    <a:pt x="4729" y="893"/>
                    <a:pt x="4729" y="0"/>
                    <a:pt x="4229" y="125"/>
                  </a:cubicBezTo>
                  <a:cubicBezTo>
                    <a:pt x="3551" y="304"/>
                    <a:pt x="2748" y="179"/>
                    <a:pt x="2070" y="179"/>
                  </a:cubicBezTo>
                  <a:cubicBezTo>
                    <a:pt x="1446" y="179"/>
                    <a:pt x="804" y="125"/>
                    <a:pt x="179"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5"/>
            <p:cNvSpPr/>
            <p:nvPr/>
          </p:nvSpPr>
          <p:spPr>
            <a:xfrm>
              <a:off x="3342275" y="2552600"/>
              <a:ext cx="91925" cy="16975"/>
            </a:xfrm>
            <a:custGeom>
              <a:avLst/>
              <a:gdLst/>
              <a:ahLst/>
              <a:cxnLst/>
              <a:rect l="l" t="t" r="r" b="b"/>
              <a:pathLst>
                <a:path w="3677" h="679" extrusionOk="0">
                  <a:moveTo>
                    <a:pt x="126" y="215"/>
                  </a:moveTo>
                  <a:cubicBezTo>
                    <a:pt x="1" y="250"/>
                    <a:pt x="1" y="429"/>
                    <a:pt x="126" y="429"/>
                  </a:cubicBezTo>
                  <a:cubicBezTo>
                    <a:pt x="1232" y="679"/>
                    <a:pt x="2410" y="518"/>
                    <a:pt x="3552" y="464"/>
                  </a:cubicBezTo>
                  <a:cubicBezTo>
                    <a:pt x="3677" y="429"/>
                    <a:pt x="3677" y="215"/>
                    <a:pt x="3552" y="215"/>
                  </a:cubicBezTo>
                  <a:cubicBezTo>
                    <a:pt x="2410" y="179"/>
                    <a:pt x="1232" y="1"/>
                    <a:pt x="126"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5"/>
            <p:cNvSpPr/>
            <p:nvPr/>
          </p:nvSpPr>
          <p:spPr>
            <a:xfrm>
              <a:off x="3330700" y="2517800"/>
              <a:ext cx="49525" cy="19225"/>
            </a:xfrm>
            <a:custGeom>
              <a:avLst/>
              <a:gdLst/>
              <a:ahLst/>
              <a:cxnLst/>
              <a:rect l="l" t="t" r="r" b="b"/>
              <a:pathLst>
                <a:path w="1981" h="769" extrusionOk="0">
                  <a:moveTo>
                    <a:pt x="179" y="554"/>
                  </a:moveTo>
                  <a:cubicBezTo>
                    <a:pt x="339" y="643"/>
                    <a:pt x="589" y="643"/>
                    <a:pt x="803" y="643"/>
                  </a:cubicBezTo>
                  <a:cubicBezTo>
                    <a:pt x="1017" y="643"/>
                    <a:pt x="1231" y="643"/>
                    <a:pt x="1481" y="679"/>
                  </a:cubicBezTo>
                  <a:cubicBezTo>
                    <a:pt x="1981" y="768"/>
                    <a:pt x="1981" y="1"/>
                    <a:pt x="1481" y="90"/>
                  </a:cubicBezTo>
                  <a:cubicBezTo>
                    <a:pt x="1231" y="126"/>
                    <a:pt x="1017" y="126"/>
                    <a:pt x="803" y="126"/>
                  </a:cubicBezTo>
                  <a:cubicBezTo>
                    <a:pt x="589" y="126"/>
                    <a:pt x="339" y="126"/>
                    <a:pt x="179" y="215"/>
                  </a:cubicBezTo>
                  <a:cubicBezTo>
                    <a:pt x="0" y="251"/>
                    <a:pt x="0" y="500"/>
                    <a:pt x="179" y="5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5"/>
            <p:cNvSpPr/>
            <p:nvPr/>
          </p:nvSpPr>
          <p:spPr>
            <a:xfrm>
              <a:off x="3283400" y="2479900"/>
              <a:ext cx="51775" cy="24100"/>
            </a:xfrm>
            <a:custGeom>
              <a:avLst/>
              <a:gdLst/>
              <a:ahLst/>
              <a:cxnLst/>
              <a:rect l="l" t="t" r="r" b="b"/>
              <a:pathLst>
                <a:path w="2071" h="964" extrusionOk="0">
                  <a:moveTo>
                    <a:pt x="1553" y="161"/>
                  </a:moveTo>
                  <a:cubicBezTo>
                    <a:pt x="1089" y="339"/>
                    <a:pt x="590" y="339"/>
                    <a:pt x="126" y="375"/>
                  </a:cubicBezTo>
                  <a:cubicBezTo>
                    <a:pt x="1" y="375"/>
                    <a:pt x="1" y="553"/>
                    <a:pt x="126" y="589"/>
                  </a:cubicBezTo>
                  <a:cubicBezTo>
                    <a:pt x="590" y="625"/>
                    <a:pt x="1089" y="625"/>
                    <a:pt x="1553" y="803"/>
                  </a:cubicBezTo>
                  <a:cubicBezTo>
                    <a:pt x="2071" y="964"/>
                    <a:pt x="2071" y="0"/>
                    <a:pt x="1553"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5"/>
            <p:cNvSpPr/>
            <p:nvPr/>
          </p:nvSpPr>
          <p:spPr>
            <a:xfrm>
              <a:off x="3235675" y="2452225"/>
              <a:ext cx="77200" cy="19225"/>
            </a:xfrm>
            <a:custGeom>
              <a:avLst/>
              <a:gdLst/>
              <a:ahLst/>
              <a:cxnLst/>
              <a:rect l="l" t="t" r="r" b="b"/>
              <a:pathLst>
                <a:path w="3088" h="769" extrusionOk="0">
                  <a:moveTo>
                    <a:pt x="90" y="518"/>
                  </a:moveTo>
                  <a:cubicBezTo>
                    <a:pt x="982" y="768"/>
                    <a:pt x="1945" y="643"/>
                    <a:pt x="2838" y="608"/>
                  </a:cubicBezTo>
                  <a:cubicBezTo>
                    <a:pt x="3087" y="608"/>
                    <a:pt x="3087" y="215"/>
                    <a:pt x="2838" y="215"/>
                  </a:cubicBezTo>
                  <a:cubicBezTo>
                    <a:pt x="1945" y="179"/>
                    <a:pt x="982" y="1"/>
                    <a:pt x="90" y="304"/>
                  </a:cubicBezTo>
                  <a:cubicBezTo>
                    <a:pt x="1" y="304"/>
                    <a:pt x="1" y="465"/>
                    <a:pt x="90"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5"/>
            <p:cNvSpPr/>
            <p:nvPr/>
          </p:nvSpPr>
          <p:spPr>
            <a:xfrm>
              <a:off x="3200000" y="2417450"/>
              <a:ext cx="69600" cy="13850"/>
            </a:xfrm>
            <a:custGeom>
              <a:avLst/>
              <a:gdLst/>
              <a:ahLst/>
              <a:cxnLst/>
              <a:rect l="l" t="t" r="r" b="b"/>
              <a:pathLst>
                <a:path w="2784" h="554" extrusionOk="0">
                  <a:moveTo>
                    <a:pt x="125" y="393"/>
                  </a:moveTo>
                  <a:cubicBezTo>
                    <a:pt x="928" y="553"/>
                    <a:pt x="1677" y="518"/>
                    <a:pt x="2534" y="464"/>
                  </a:cubicBezTo>
                  <a:cubicBezTo>
                    <a:pt x="2784" y="464"/>
                    <a:pt x="2784" y="89"/>
                    <a:pt x="2534" y="89"/>
                  </a:cubicBezTo>
                  <a:cubicBezTo>
                    <a:pt x="1677" y="54"/>
                    <a:pt x="928" y="0"/>
                    <a:pt x="125" y="179"/>
                  </a:cubicBezTo>
                  <a:cubicBezTo>
                    <a:pt x="0" y="214"/>
                    <a:pt x="0" y="393"/>
                    <a:pt x="125" y="3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5"/>
            <p:cNvSpPr/>
            <p:nvPr/>
          </p:nvSpPr>
          <p:spPr>
            <a:xfrm>
              <a:off x="3163850" y="2400500"/>
              <a:ext cx="54900" cy="8500"/>
            </a:xfrm>
            <a:custGeom>
              <a:avLst/>
              <a:gdLst/>
              <a:ahLst/>
              <a:cxnLst/>
              <a:rect l="l" t="t" r="r" b="b"/>
              <a:pathLst>
                <a:path w="2196" h="340" extrusionOk="0">
                  <a:moveTo>
                    <a:pt x="1981" y="0"/>
                  </a:moveTo>
                  <a:cubicBezTo>
                    <a:pt x="1357" y="0"/>
                    <a:pt x="715" y="0"/>
                    <a:pt x="90" y="89"/>
                  </a:cubicBezTo>
                  <a:cubicBezTo>
                    <a:pt x="1" y="143"/>
                    <a:pt x="1" y="268"/>
                    <a:pt x="90" y="268"/>
                  </a:cubicBezTo>
                  <a:cubicBezTo>
                    <a:pt x="715" y="339"/>
                    <a:pt x="1357" y="339"/>
                    <a:pt x="1981" y="339"/>
                  </a:cubicBezTo>
                  <a:cubicBezTo>
                    <a:pt x="2196" y="339"/>
                    <a:pt x="2196" y="0"/>
                    <a:pt x="19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5"/>
            <p:cNvSpPr/>
            <p:nvPr/>
          </p:nvSpPr>
          <p:spPr>
            <a:xfrm>
              <a:off x="3136650" y="2375525"/>
              <a:ext cx="37950" cy="11600"/>
            </a:xfrm>
            <a:custGeom>
              <a:avLst/>
              <a:gdLst/>
              <a:ahLst/>
              <a:cxnLst/>
              <a:rect l="l" t="t" r="r" b="b"/>
              <a:pathLst>
                <a:path w="1518" h="464" extrusionOk="0">
                  <a:moveTo>
                    <a:pt x="1339" y="71"/>
                  </a:moveTo>
                  <a:cubicBezTo>
                    <a:pt x="964" y="71"/>
                    <a:pt x="500" y="0"/>
                    <a:pt x="125" y="125"/>
                  </a:cubicBezTo>
                  <a:cubicBezTo>
                    <a:pt x="1" y="161"/>
                    <a:pt x="1" y="286"/>
                    <a:pt x="125" y="339"/>
                  </a:cubicBezTo>
                  <a:cubicBezTo>
                    <a:pt x="500" y="464"/>
                    <a:pt x="964" y="375"/>
                    <a:pt x="1339" y="375"/>
                  </a:cubicBezTo>
                  <a:cubicBezTo>
                    <a:pt x="1517" y="375"/>
                    <a:pt x="1517" y="71"/>
                    <a:pt x="1339"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5"/>
            <p:cNvSpPr/>
            <p:nvPr/>
          </p:nvSpPr>
          <p:spPr>
            <a:xfrm>
              <a:off x="3095175" y="2352325"/>
              <a:ext cx="46850" cy="10275"/>
            </a:xfrm>
            <a:custGeom>
              <a:avLst/>
              <a:gdLst/>
              <a:ahLst/>
              <a:cxnLst/>
              <a:rect l="l" t="t" r="r" b="b"/>
              <a:pathLst>
                <a:path w="1874" h="411" extrusionOk="0">
                  <a:moveTo>
                    <a:pt x="1660" y="36"/>
                  </a:moveTo>
                  <a:cubicBezTo>
                    <a:pt x="1142" y="36"/>
                    <a:pt x="642" y="0"/>
                    <a:pt x="143" y="125"/>
                  </a:cubicBezTo>
                  <a:cubicBezTo>
                    <a:pt x="0" y="125"/>
                    <a:pt x="0" y="286"/>
                    <a:pt x="143" y="321"/>
                  </a:cubicBezTo>
                  <a:cubicBezTo>
                    <a:pt x="642" y="411"/>
                    <a:pt x="1142" y="375"/>
                    <a:pt x="1660" y="375"/>
                  </a:cubicBezTo>
                  <a:cubicBezTo>
                    <a:pt x="1874" y="375"/>
                    <a:pt x="1874" y="72"/>
                    <a:pt x="166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5"/>
            <p:cNvSpPr/>
            <p:nvPr/>
          </p:nvSpPr>
          <p:spPr>
            <a:xfrm>
              <a:off x="2814600" y="2405850"/>
              <a:ext cx="47300" cy="13850"/>
            </a:xfrm>
            <a:custGeom>
              <a:avLst/>
              <a:gdLst/>
              <a:ahLst/>
              <a:cxnLst/>
              <a:rect l="l" t="t" r="r" b="b"/>
              <a:pathLst>
                <a:path w="1892" h="554" extrusionOk="0">
                  <a:moveTo>
                    <a:pt x="1820" y="179"/>
                  </a:moveTo>
                  <a:cubicBezTo>
                    <a:pt x="1552" y="0"/>
                    <a:pt x="1231" y="0"/>
                    <a:pt x="964" y="0"/>
                  </a:cubicBezTo>
                  <a:cubicBezTo>
                    <a:pt x="625" y="0"/>
                    <a:pt x="375" y="0"/>
                    <a:pt x="89" y="179"/>
                  </a:cubicBezTo>
                  <a:cubicBezTo>
                    <a:pt x="0" y="214"/>
                    <a:pt x="0" y="339"/>
                    <a:pt x="89" y="393"/>
                  </a:cubicBezTo>
                  <a:cubicBezTo>
                    <a:pt x="375" y="553"/>
                    <a:pt x="625" y="553"/>
                    <a:pt x="964" y="553"/>
                  </a:cubicBezTo>
                  <a:cubicBezTo>
                    <a:pt x="1231" y="553"/>
                    <a:pt x="1552" y="553"/>
                    <a:pt x="1820" y="393"/>
                  </a:cubicBezTo>
                  <a:cubicBezTo>
                    <a:pt x="1891" y="339"/>
                    <a:pt x="1891" y="214"/>
                    <a:pt x="1820"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5"/>
            <p:cNvSpPr/>
            <p:nvPr/>
          </p:nvSpPr>
          <p:spPr>
            <a:xfrm>
              <a:off x="2796750" y="2382650"/>
              <a:ext cx="45525" cy="16975"/>
            </a:xfrm>
            <a:custGeom>
              <a:avLst/>
              <a:gdLst/>
              <a:ahLst/>
              <a:cxnLst/>
              <a:rect l="l" t="t" r="r" b="b"/>
              <a:pathLst>
                <a:path w="1821" h="679" extrusionOk="0">
                  <a:moveTo>
                    <a:pt x="1606" y="179"/>
                  </a:moveTo>
                  <a:cubicBezTo>
                    <a:pt x="1089" y="125"/>
                    <a:pt x="554" y="1"/>
                    <a:pt x="72" y="215"/>
                  </a:cubicBezTo>
                  <a:cubicBezTo>
                    <a:pt x="0" y="250"/>
                    <a:pt x="0" y="429"/>
                    <a:pt x="72" y="464"/>
                  </a:cubicBezTo>
                  <a:cubicBezTo>
                    <a:pt x="554" y="679"/>
                    <a:pt x="1089" y="554"/>
                    <a:pt x="1606" y="518"/>
                  </a:cubicBezTo>
                  <a:cubicBezTo>
                    <a:pt x="1820" y="464"/>
                    <a:pt x="1820" y="179"/>
                    <a:pt x="1606"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5"/>
            <p:cNvSpPr/>
            <p:nvPr/>
          </p:nvSpPr>
          <p:spPr>
            <a:xfrm>
              <a:off x="2790500" y="2357225"/>
              <a:ext cx="31700" cy="11625"/>
            </a:xfrm>
            <a:custGeom>
              <a:avLst/>
              <a:gdLst/>
              <a:ahLst/>
              <a:cxnLst/>
              <a:rect l="l" t="t" r="r" b="b"/>
              <a:pathLst>
                <a:path w="1268" h="465" extrusionOk="0">
                  <a:moveTo>
                    <a:pt x="1053" y="429"/>
                  </a:moveTo>
                  <a:cubicBezTo>
                    <a:pt x="1267" y="393"/>
                    <a:pt x="1267" y="90"/>
                    <a:pt x="1053" y="90"/>
                  </a:cubicBezTo>
                  <a:cubicBezTo>
                    <a:pt x="750" y="54"/>
                    <a:pt x="465" y="1"/>
                    <a:pt x="126" y="125"/>
                  </a:cubicBezTo>
                  <a:cubicBezTo>
                    <a:pt x="1" y="179"/>
                    <a:pt x="1" y="340"/>
                    <a:pt x="126" y="393"/>
                  </a:cubicBezTo>
                  <a:cubicBezTo>
                    <a:pt x="465" y="464"/>
                    <a:pt x="750" y="429"/>
                    <a:pt x="1053"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45"/>
            <p:cNvSpPr/>
            <p:nvPr/>
          </p:nvSpPr>
          <p:spPr>
            <a:xfrm>
              <a:off x="2799875" y="2339375"/>
              <a:ext cx="6275" cy="4500"/>
            </a:xfrm>
            <a:custGeom>
              <a:avLst/>
              <a:gdLst/>
              <a:ahLst/>
              <a:cxnLst/>
              <a:rect l="l" t="t" r="r" b="b"/>
              <a:pathLst>
                <a:path w="251" h="180" extrusionOk="0">
                  <a:moveTo>
                    <a:pt x="125" y="179"/>
                  </a:moveTo>
                  <a:cubicBezTo>
                    <a:pt x="250" y="179"/>
                    <a:pt x="250" y="1"/>
                    <a:pt x="125" y="1"/>
                  </a:cubicBezTo>
                  <a:cubicBezTo>
                    <a:pt x="0" y="1"/>
                    <a:pt x="0" y="179"/>
                    <a:pt x="125"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45"/>
            <p:cNvSpPr/>
            <p:nvPr/>
          </p:nvSpPr>
          <p:spPr>
            <a:xfrm>
              <a:off x="2646875" y="2304600"/>
              <a:ext cx="25450" cy="25450"/>
            </a:xfrm>
            <a:custGeom>
              <a:avLst/>
              <a:gdLst/>
              <a:ahLst/>
              <a:cxnLst/>
              <a:rect l="l" t="t" r="r" b="b"/>
              <a:pathLst>
                <a:path w="1018" h="1018" extrusionOk="0">
                  <a:moveTo>
                    <a:pt x="750" y="36"/>
                  </a:moveTo>
                  <a:cubicBezTo>
                    <a:pt x="589" y="125"/>
                    <a:pt x="411" y="214"/>
                    <a:pt x="286" y="339"/>
                  </a:cubicBezTo>
                  <a:cubicBezTo>
                    <a:pt x="125" y="464"/>
                    <a:pt x="125" y="642"/>
                    <a:pt x="36" y="803"/>
                  </a:cubicBezTo>
                  <a:cubicBezTo>
                    <a:pt x="0" y="928"/>
                    <a:pt x="72" y="1017"/>
                    <a:pt x="214" y="964"/>
                  </a:cubicBezTo>
                  <a:cubicBezTo>
                    <a:pt x="375" y="892"/>
                    <a:pt x="500" y="892"/>
                    <a:pt x="625" y="767"/>
                  </a:cubicBezTo>
                  <a:cubicBezTo>
                    <a:pt x="803" y="642"/>
                    <a:pt x="875" y="464"/>
                    <a:pt x="964" y="250"/>
                  </a:cubicBezTo>
                  <a:cubicBezTo>
                    <a:pt x="1017" y="125"/>
                    <a:pt x="875" y="0"/>
                    <a:pt x="75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45"/>
            <p:cNvSpPr/>
            <p:nvPr/>
          </p:nvSpPr>
          <p:spPr>
            <a:xfrm>
              <a:off x="2625450" y="2281400"/>
              <a:ext cx="34825" cy="13850"/>
            </a:xfrm>
            <a:custGeom>
              <a:avLst/>
              <a:gdLst/>
              <a:ahLst/>
              <a:cxnLst/>
              <a:rect l="l" t="t" r="r" b="b"/>
              <a:pathLst>
                <a:path w="1393" h="554" extrusionOk="0">
                  <a:moveTo>
                    <a:pt x="1232" y="125"/>
                  </a:moveTo>
                  <a:cubicBezTo>
                    <a:pt x="857" y="36"/>
                    <a:pt x="429" y="0"/>
                    <a:pt x="90" y="179"/>
                  </a:cubicBezTo>
                  <a:cubicBezTo>
                    <a:pt x="1" y="214"/>
                    <a:pt x="1" y="339"/>
                    <a:pt x="90" y="375"/>
                  </a:cubicBezTo>
                  <a:cubicBezTo>
                    <a:pt x="429" y="553"/>
                    <a:pt x="857" y="500"/>
                    <a:pt x="1232" y="464"/>
                  </a:cubicBezTo>
                  <a:cubicBezTo>
                    <a:pt x="1393" y="428"/>
                    <a:pt x="1393" y="125"/>
                    <a:pt x="123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5"/>
            <p:cNvSpPr/>
            <p:nvPr/>
          </p:nvSpPr>
          <p:spPr>
            <a:xfrm>
              <a:off x="2632150" y="2255075"/>
              <a:ext cx="21000" cy="21000"/>
            </a:xfrm>
            <a:custGeom>
              <a:avLst/>
              <a:gdLst/>
              <a:ahLst/>
              <a:cxnLst/>
              <a:rect l="l" t="t" r="r" b="b"/>
              <a:pathLst>
                <a:path w="840" h="840" extrusionOk="0">
                  <a:moveTo>
                    <a:pt x="161" y="803"/>
                  </a:moveTo>
                  <a:cubicBezTo>
                    <a:pt x="250" y="750"/>
                    <a:pt x="340" y="714"/>
                    <a:pt x="464" y="679"/>
                  </a:cubicBezTo>
                  <a:cubicBezTo>
                    <a:pt x="536" y="625"/>
                    <a:pt x="589" y="500"/>
                    <a:pt x="661" y="464"/>
                  </a:cubicBezTo>
                  <a:cubicBezTo>
                    <a:pt x="839" y="250"/>
                    <a:pt x="589" y="1"/>
                    <a:pt x="375" y="161"/>
                  </a:cubicBezTo>
                  <a:cubicBezTo>
                    <a:pt x="286" y="215"/>
                    <a:pt x="161" y="286"/>
                    <a:pt x="161" y="375"/>
                  </a:cubicBezTo>
                  <a:cubicBezTo>
                    <a:pt x="125" y="464"/>
                    <a:pt x="72" y="554"/>
                    <a:pt x="36" y="679"/>
                  </a:cubicBezTo>
                  <a:cubicBezTo>
                    <a:pt x="0" y="750"/>
                    <a:pt x="72" y="839"/>
                    <a:pt x="161" y="8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5"/>
            <p:cNvSpPr/>
            <p:nvPr/>
          </p:nvSpPr>
          <p:spPr>
            <a:xfrm>
              <a:off x="2629925" y="2226525"/>
              <a:ext cx="16975" cy="9400"/>
            </a:xfrm>
            <a:custGeom>
              <a:avLst/>
              <a:gdLst/>
              <a:ahLst/>
              <a:cxnLst/>
              <a:rect l="l" t="t" r="r" b="b"/>
              <a:pathLst>
                <a:path w="679" h="376" extrusionOk="0">
                  <a:moveTo>
                    <a:pt x="429" y="1"/>
                  </a:moveTo>
                  <a:cubicBezTo>
                    <a:pt x="286" y="1"/>
                    <a:pt x="161" y="1"/>
                    <a:pt x="89" y="90"/>
                  </a:cubicBezTo>
                  <a:cubicBezTo>
                    <a:pt x="0" y="126"/>
                    <a:pt x="0" y="250"/>
                    <a:pt x="89" y="304"/>
                  </a:cubicBezTo>
                  <a:cubicBezTo>
                    <a:pt x="161" y="340"/>
                    <a:pt x="286" y="375"/>
                    <a:pt x="429" y="375"/>
                  </a:cubicBezTo>
                  <a:cubicBezTo>
                    <a:pt x="678" y="375"/>
                    <a:pt x="678"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5"/>
            <p:cNvSpPr/>
            <p:nvPr/>
          </p:nvSpPr>
          <p:spPr>
            <a:xfrm>
              <a:off x="2624575" y="2193975"/>
              <a:ext cx="30800" cy="15625"/>
            </a:xfrm>
            <a:custGeom>
              <a:avLst/>
              <a:gdLst/>
              <a:ahLst/>
              <a:cxnLst/>
              <a:rect l="l" t="t" r="r" b="b"/>
              <a:pathLst>
                <a:path w="1232" h="625" extrusionOk="0">
                  <a:moveTo>
                    <a:pt x="428" y="535"/>
                  </a:moveTo>
                  <a:cubicBezTo>
                    <a:pt x="553" y="589"/>
                    <a:pt x="678" y="589"/>
                    <a:pt x="803" y="625"/>
                  </a:cubicBezTo>
                  <a:cubicBezTo>
                    <a:pt x="1017" y="625"/>
                    <a:pt x="1231" y="535"/>
                    <a:pt x="1231" y="286"/>
                  </a:cubicBezTo>
                  <a:cubicBezTo>
                    <a:pt x="1231" y="71"/>
                    <a:pt x="1017" y="0"/>
                    <a:pt x="803" y="0"/>
                  </a:cubicBezTo>
                  <a:cubicBezTo>
                    <a:pt x="714" y="36"/>
                    <a:pt x="589" y="36"/>
                    <a:pt x="464" y="36"/>
                  </a:cubicBezTo>
                  <a:cubicBezTo>
                    <a:pt x="428" y="36"/>
                    <a:pt x="339" y="36"/>
                    <a:pt x="303" y="71"/>
                  </a:cubicBezTo>
                  <a:cubicBezTo>
                    <a:pt x="214" y="71"/>
                    <a:pt x="161" y="125"/>
                    <a:pt x="89" y="161"/>
                  </a:cubicBezTo>
                  <a:cubicBezTo>
                    <a:pt x="0" y="250"/>
                    <a:pt x="0" y="375"/>
                    <a:pt x="89" y="464"/>
                  </a:cubicBezTo>
                  <a:cubicBezTo>
                    <a:pt x="214" y="500"/>
                    <a:pt x="303" y="535"/>
                    <a:pt x="428" y="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5"/>
            <p:cNvSpPr/>
            <p:nvPr/>
          </p:nvSpPr>
          <p:spPr>
            <a:xfrm>
              <a:off x="2475575" y="2301475"/>
              <a:ext cx="53100" cy="13850"/>
            </a:xfrm>
            <a:custGeom>
              <a:avLst/>
              <a:gdLst/>
              <a:ahLst/>
              <a:cxnLst/>
              <a:rect l="l" t="t" r="r" b="b"/>
              <a:pathLst>
                <a:path w="2124" h="554" extrusionOk="0">
                  <a:moveTo>
                    <a:pt x="2035" y="161"/>
                  </a:moveTo>
                  <a:cubicBezTo>
                    <a:pt x="1785" y="36"/>
                    <a:pt x="1482" y="36"/>
                    <a:pt x="1232" y="0"/>
                  </a:cubicBezTo>
                  <a:cubicBezTo>
                    <a:pt x="857" y="0"/>
                    <a:pt x="518" y="0"/>
                    <a:pt x="179" y="125"/>
                  </a:cubicBezTo>
                  <a:cubicBezTo>
                    <a:pt x="1" y="161"/>
                    <a:pt x="1" y="375"/>
                    <a:pt x="179" y="428"/>
                  </a:cubicBezTo>
                  <a:cubicBezTo>
                    <a:pt x="465" y="553"/>
                    <a:pt x="768" y="553"/>
                    <a:pt x="1107" y="500"/>
                  </a:cubicBezTo>
                  <a:cubicBezTo>
                    <a:pt x="1392" y="500"/>
                    <a:pt x="1731" y="553"/>
                    <a:pt x="2035" y="375"/>
                  </a:cubicBezTo>
                  <a:cubicBezTo>
                    <a:pt x="2124" y="339"/>
                    <a:pt x="2124" y="214"/>
                    <a:pt x="2035"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45"/>
            <p:cNvSpPr/>
            <p:nvPr/>
          </p:nvSpPr>
          <p:spPr>
            <a:xfrm>
              <a:off x="2487175" y="2283625"/>
              <a:ext cx="19200" cy="17875"/>
            </a:xfrm>
            <a:custGeom>
              <a:avLst/>
              <a:gdLst/>
              <a:ahLst/>
              <a:cxnLst/>
              <a:rect l="l" t="t" r="r" b="b"/>
              <a:pathLst>
                <a:path w="768" h="715" extrusionOk="0">
                  <a:moveTo>
                    <a:pt x="215" y="678"/>
                  </a:moveTo>
                  <a:cubicBezTo>
                    <a:pt x="268" y="625"/>
                    <a:pt x="340" y="589"/>
                    <a:pt x="429" y="589"/>
                  </a:cubicBezTo>
                  <a:cubicBezTo>
                    <a:pt x="465" y="536"/>
                    <a:pt x="554" y="464"/>
                    <a:pt x="589" y="411"/>
                  </a:cubicBezTo>
                  <a:cubicBezTo>
                    <a:pt x="768" y="215"/>
                    <a:pt x="518" y="0"/>
                    <a:pt x="340" y="125"/>
                  </a:cubicBezTo>
                  <a:cubicBezTo>
                    <a:pt x="268" y="215"/>
                    <a:pt x="215" y="250"/>
                    <a:pt x="179" y="339"/>
                  </a:cubicBezTo>
                  <a:cubicBezTo>
                    <a:pt x="143" y="375"/>
                    <a:pt x="90" y="464"/>
                    <a:pt x="54" y="536"/>
                  </a:cubicBezTo>
                  <a:cubicBezTo>
                    <a:pt x="1" y="625"/>
                    <a:pt x="143" y="714"/>
                    <a:pt x="215"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45"/>
            <p:cNvSpPr/>
            <p:nvPr/>
          </p:nvSpPr>
          <p:spPr>
            <a:xfrm>
              <a:off x="2451500" y="2255075"/>
              <a:ext cx="29450" cy="11625"/>
            </a:xfrm>
            <a:custGeom>
              <a:avLst/>
              <a:gdLst/>
              <a:ahLst/>
              <a:cxnLst/>
              <a:rect l="l" t="t" r="r" b="b"/>
              <a:pathLst>
                <a:path w="1178" h="465" extrusionOk="0">
                  <a:moveTo>
                    <a:pt x="928" y="36"/>
                  </a:moveTo>
                  <a:cubicBezTo>
                    <a:pt x="803" y="36"/>
                    <a:pt x="678" y="36"/>
                    <a:pt x="500" y="1"/>
                  </a:cubicBezTo>
                  <a:cubicBezTo>
                    <a:pt x="339" y="1"/>
                    <a:pt x="250" y="36"/>
                    <a:pt x="89" y="125"/>
                  </a:cubicBezTo>
                  <a:cubicBezTo>
                    <a:pt x="0" y="161"/>
                    <a:pt x="0" y="286"/>
                    <a:pt x="89" y="340"/>
                  </a:cubicBezTo>
                  <a:cubicBezTo>
                    <a:pt x="214" y="429"/>
                    <a:pt x="339" y="464"/>
                    <a:pt x="464" y="464"/>
                  </a:cubicBezTo>
                  <a:cubicBezTo>
                    <a:pt x="625" y="429"/>
                    <a:pt x="803" y="429"/>
                    <a:pt x="928" y="429"/>
                  </a:cubicBezTo>
                  <a:cubicBezTo>
                    <a:pt x="1178" y="375"/>
                    <a:pt x="1178" y="90"/>
                    <a:pt x="928"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45"/>
            <p:cNvSpPr/>
            <p:nvPr/>
          </p:nvSpPr>
          <p:spPr>
            <a:xfrm>
              <a:off x="2439000" y="2231875"/>
              <a:ext cx="10275" cy="7175"/>
            </a:xfrm>
            <a:custGeom>
              <a:avLst/>
              <a:gdLst/>
              <a:ahLst/>
              <a:cxnLst/>
              <a:rect l="l" t="t" r="r" b="b"/>
              <a:pathLst>
                <a:path w="411" h="287" extrusionOk="0">
                  <a:moveTo>
                    <a:pt x="250" y="1"/>
                  </a:moveTo>
                  <a:cubicBezTo>
                    <a:pt x="161" y="1"/>
                    <a:pt x="72" y="1"/>
                    <a:pt x="36" y="90"/>
                  </a:cubicBezTo>
                  <a:cubicBezTo>
                    <a:pt x="1" y="126"/>
                    <a:pt x="1" y="161"/>
                    <a:pt x="36" y="161"/>
                  </a:cubicBezTo>
                  <a:cubicBezTo>
                    <a:pt x="72" y="286"/>
                    <a:pt x="161" y="251"/>
                    <a:pt x="250" y="251"/>
                  </a:cubicBezTo>
                  <a:cubicBezTo>
                    <a:pt x="411" y="251"/>
                    <a:pt x="411"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45"/>
            <p:cNvSpPr/>
            <p:nvPr/>
          </p:nvSpPr>
          <p:spPr>
            <a:xfrm>
              <a:off x="2170925" y="2425025"/>
              <a:ext cx="48200" cy="23225"/>
            </a:xfrm>
            <a:custGeom>
              <a:avLst/>
              <a:gdLst/>
              <a:ahLst/>
              <a:cxnLst/>
              <a:rect l="l" t="t" r="r" b="b"/>
              <a:pathLst>
                <a:path w="1928" h="929" extrusionOk="0">
                  <a:moveTo>
                    <a:pt x="1767" y="340"/>
                  </a:moveTo>
                  <a:cubicBezTo>
                    <a:pt x="1267" y="215"/>
                    <a:pt x="535" y="1"/>
                    <a:pt x="72" y="340"/>
                  </a:cubicBezTo>
                  <a:cubicBezTo>
                    <a:pt x="0" y="429"/>
                    <a:pt x="0" y="500"/>
                    <a:pt x="72" y="589"/>
                  </a:cubicBezTo>
                  <a:cubicBezTo>
                    <a:pt x="535" y="928"/>
                    <a:pt x="1267" y="714"/>
                    <a:pt x="1767" y="589"/>
                  </a:cubicBezTo>
                  <a:cubicBezTo>
                    <a:pt x="1927" y="589"/>
                    <a:pt x="1927" y="340"/>
                    <a:pt x="1767" y="3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45"/>
            <p:cNvSpPr/>
            <p:nvPr/>
          </p:nvSpPr>
          <p:spPr>
            <a:xfrm>
              <a:off x="2184300" y="2401825"/>
              <a:ext cx="40175" cy="17875"/>
            </a:xfrm>
            <a:custGeom>
              <a:avLst/>
              <a:gdLst/>
              <a:ahLst/>
              <a:cxnLst/>
              <a:rect l="l" t="t" r="r" b="b"/>
              <a:pathLst>
                <a:path w="1607" h="715" extrusionOk="0">
                  <a:moveTo>
                    <a:pt x="1142" y="90"/>
                  </a:moveTo>
                  <a:cubicBezTo>
                    <a:pt x="982" y="161"/>
                    <a:pt x="803" y="126"/>
                    <a:pt x="643" y="126"/>
                  </a:cubicBezTo>
                  <a:cubicBezTo>
                    <a:pt x="464" y="126"/>
                    <a:pt x="339" y="161"/>
                    <a:pt x="125" y="251"/>
                  </a:cubicBezTo>
                  <a:cubicBezTo>
                    <a:pt x="0" y="251"/>
                    <a:pt x="0" y="465"/>
                    <a:pt x="125" y="500"/>
                  </a:cubicBezTo>
                  <a:cubicBezTo>
                    <a:pt x="339" y="554"/>
                    <a:pt x="464" y="590"/>
                    <a:pt x="643" y="590"/>
                  </a:cubicBezTo>
                  <a:cubicBezTo>
                    <a:pt x="803" y="590"/>
                    <a:pt x="982" y="590"/>
                    <a:pt x="1142" y="625"/>
                  </a:cubicBezTo>
                  <a:cubicBezTo>
                    <a:pt x="1357" y="714"/>
                    <a:pt x="1606" y="625"/>
                    <a:pt x="1606" y="375"/>
                  </a:cubicBezTo>
                  <a:cubicBezTo>
                    <a:pt x="1606" y="90"/>
                    <a:pt x="1357" y="1"/>
                    <a:pt x="1142"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45"/>
            <p:cNvSpPr/>
            <p:nvPr/>
          </p:nvSpPr>
          <p:spPr>
            <a:xfrm>
              <a:off x="2180275" y="2373275"/>
              <a:ext cx="33925" cy="16975"/>
            </a:xfrm>
            <a:custGeom>
              <a:avLst/>
              <a:gdLst/>
              <a:ahLst/>
              <a:cxnLst/>
              <a:rect l="l" t="t" r="r" b="b"/>
              <a:pathLst>
                <a:path w="1357" h="679" extrusionOk="0">
                  <a:moveTo>
                    <a:pt x="251" y="590"/>
                  </a:moveTo>
                  <a:cubicBezTo>
                    <a:pt x="500" y="590"/>
                    <a:pt x="715" y="590"/>
                    <a:pt x="964" y="625"/>
                  </a:cubicBezTo>
                  <a:cubicBezTo>
                    <a:pt x="1179" y="679"/>
                    <a:pt x="1357" y="554"/>
                    <a:pt x="1357" y="340"/>
                  </a:cubicBezTo>
                  <a:cubicBezTo>
                    <a:pt x="1357" y="90"/>
                    <a:pt x="1179" y="1"/>
                    <a:pt x="964" y="1"/>
                  </a:cubicBezTo>
                  <a:cubicBezTo>
                    <a:pt x="715" y="37"/>
                    <a:pt x="500" y="37"/>
                    <a:pt x="251" y="37"/>
                  </a:cubicBezTo>
                  <a:cubicBezTo>
                    <a:pt x="126" y="37"/>
                    <a:pt x="37" y="126"/>
                    <a:pt x="1" y="251"/>
                  </a:cubicBezTo>
                  <a:lnTo>
                    <a:pt x="1" y="376"/>
                  </a:lnTo>
                  <a:cubicBezTo>
                    <a:pt x="37" y="500"/>
                    <a:pt x="126" y="590"/>
                    <a:pt x="251" y="5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45"/>
            <p:cNvSpPr/>
            <p:nvPr/>
          </p:nvSpPr>
          <p:spPr>
            <a:xfrm>
              <a:off x="2189650" y="2338500"/>
              <a:ext cx="22325" cy="21875"/>
            </a:xfrm>
            <a:custGeom>
              <a:avLst/>
              <a:gdLst/>
              <a:ahLst/>
              <a:cxnLst/>
              <a:rect l="l" t="t" r="r" b="b"/>
              <a:pathLst>
                <a:path w="893" h="875" extrusionOk="0">
                  <a:moveTo>
                    <a:pt x="215" y="500"/>
                  </a:moveTo>
                  <a:cubicBezTo>
                    <a:pt x="250" y="589"/>
                    <a:pt x="375" y="678"/>
                    <a:pt x="464" y="714"/>
                  </a:cubicBezTo>
                  <a:cubicBezTo>
                    <a:pt x="643" y="874"/>
                    <a:pt x="893" y="678"/>
                    <a:pt x="714" y="464"/>
                  </a:cubicBezTo>
                  <a:cubicBezTo>
                    <a:pt x="643" y="375"/>
                    <a:pt x="589" y="286"/>
                    <a:pt x="464" y="214"/>
                  </a:cubicBezTo>
                  <a:cubicBezTo>
                    <a:pt x="375" y="161"/>
                    <a:pt x="304" y="89"/>
                    <a:pt x="179" y="36"/>
                  </a:cubicBezTo>
                  <a:cubicBezTo>
                    <a:pt x="90" y="0"/>
                    <a:pt x="1" y="89"/>
                    <a:pt x="36" y="161"/>
                  </a:cubicBezTo>
                  <a:cubicBezTo>
                    <a:pt x="90" y="286"/>
                    <a:pt x="125" y="375"/>
                    <a:pt x="215" y="5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45"/>
            <p:cNvSpPr/>
            <p:nvPr/>
          </p:nvSpPr>
          <p:spPr>
            <a:xfrm>
              <a:off x="1998725" y="2373275"/>
              <a:ext cx="46425" cy="12525"/>
            </a:xfrm>
            <a:custGeom>
              <a:avLst/>
              <a:gdLst/>
              <a:ahLst/>
              <a:cxnLst/>
              <a:rect l="l" t="t" r="r" b="b"/>
              <a:pathLst>
                <a:path w="1857" h="501" extrusionOk="0">
                  <a:moveTo>
                    <a:pt x="1732" y="126"/>
                  </a:moveTo>
                  <a:cubicBezTo>
                    <a:pt x="1482" y="37"/>
                    <a:pt x="1179" y="1"/>
                    <a:pt x="929" y="1"/>
                  </a:cubicBezTo>
                  <a:cubicBezTo>
                    <a:pt x="625" y="1"/>
                    <a:pt x="376" y="1"/>
                    <a:pt x="126" y="126"/>
                  </a:cubicBezTo>
                  <a:cubicBezTo>
                    <a:pt x="1" y="161"/>
                    <a:pt x="1" y="340"/>
                    <a:pt x="126" y="376"/>
                  </a:cubicBezTo>
                  <a:cubicBezTo>
                    <a:pt x="340" y="465"/>
                    <a:pt x="554" y="500"/>
                    <a:pt x="840" y="465"/>
                  </a:cubicBezTo>
                  <a:cubicBezTo>
                    <a:pt x="1143" y="465"/>
                    <a:pt x="1428" y="465"/>
                    <a:pt x="1732" y="376"/>
                  </a:cubicBezTo>
                  <a:cubicBezTo>
                    <a:pt x="1857" y="340"/>
                    <a:pt x="1857" y="161"/>
                    <a:pt x="1732"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45"/>
            <p:cNvSpPr/>
            <p:nvPr/>
          </p:nvSpPr>
          <p:spPr>
            <a:xfrm>
              <a:off x="1997400" y="2346975"/>
              <a:ext cx="42400" cy="20975"/>
            </a:xfrm>
            <a:custGeom>
              <a:avLst/>
              <a:gdLst/>
              <a:ahLst/>
              <a:cxnLst/>
              <a:rect l="l" t="t" r="r" b="b"/>
              <a:pathLst>
                <a:path w="1696" h="839" extrusionOk="0">
                  <a:moveTo>
                    <a:pt x="215" y="678"/>
                  </a:moveTo>
                  <a:cubicBezTo>
                    <a:pt x="554" y="678"/>
                    <a:pt x="857" y="678"/>
                    <a:pt x="1196" y="714"/>
                  </a:cubicBezTo>
                  <a:cubicBezTo>
                    <a:pt x="1695" y="839"/>
                    <a:pt x="1695" y="0"/>
                    <a:pt x="1196" y="125"/>
                  </a:cubicBezTo>
                  <a:cubicBezTo>
                    <a:pt x="857" y="214"/>
                    <a:pt x="554" y="214"/>
                    <a:pt x="215" y="214"/>
                  </a:cubicBezTo>
                  <a:cubicBezTo>
                    <a:pt x="179" y="214"/>
                    <a:pt x="90" y="250"/>
                    <a:pt x="54" y="286"/>
                  </a:cubicBezTo>
                  <a:cubicBezTo>
                    <a:pt x="0" y="411"/>
                    <a:pt x="0" y="464"/>
                    <a:pt x="54" y="535"/>
                  </a:cubicBezTo>
                  <a:cubicBezTo>
                    <a:pt x="90" y="625"/>
                    <a:pt x="179" y="678"/>
                    <a:pt x="215"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45"/>
            <p:cNvSpPr/>
            <p:nvPr/>
          </p:nvSpPr>
          <p:spPr>
            <a:xfrm>
              <a:off x="1994275" y="2322425"/>
              <a:ext cx="43300" cy="14750"/>
            </a:xfrm>
            <a:custGeom>
              <a:avLst/>
              <a:gdLst/>
              <a:ahLst/>
              <a:cxnLst/>
              <a:rect l="l" t="t" r="r" b="b"/>
              <a:pathLst>
                <a:path w="1732" h="590" extrusionOk="0">
                  <a:moveTo>
                    <a:pt x="1535" y="429"/>
                  </a:moveTo>
                  <a:cubicBezTo>
                    <a:pt x="1731" y="429"/>
                    <a:pt x="1731" y="179"/>
                    <a:pt x="1535" y="179"/>
                  </a:cubicBezTo>
                  <a:cubicBezTo>
                    <a:pt x="1071" y="90"/>
                    <a:pt x="643" y="1"/>
                    <a:pt x="179" y="126"/>
                  </a:cubicBezTo>
                  <a:cubicBezTo>
                    <a:pt x="1" y="179"/>
                    <a:pt x="1" y="393"/>
                    <a:pt x="179" y="429"/>
                  </a:cubicBezTo>
                  <a:cubicBezTo>
                    <a:pt x="643" y="590"/>
                    <a:pt x="1071" y="518"/>
                    <a:pt x="1535"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45"/>
            <p:cNvSpPr/>
            <p:nvPr/>
          </p:nvSpPr>
          <p:spPr>
            <a:xfrm>
              <a:off x="1996500" y="2285850"/>
              <a:ext cx="28575" cy="9400"/>
            </a:xfrm>
            <a:custGeom>
              <a:avLst/>
              <a:gdLst/>
              <a:ahLst/>
              <a:cxnLst/>
              <a:rect l="l" t="t" r="r" b="b"/>
              <a:pathLst>
                <a:path w="1143" h="376" extrusionOk="0">
                  <a:moveTo>
                    <a:pt x="500" y="375"/>
                  </a:moveTo>
                  <a:cubicBezTo>
                    <a:pt x="643" y="322"/>
                    <a:pt x="804" y="322"/>
                    <a:pt x="982" y="322"/>
                  </a:cubicBezTo>
                  <a:cubicBezTo>
                    <a:pt x="1143" y="286"/>
                    <a:pt x="1143" y="72"/>
                    <a:pt x="982" y="36"/>
                  </a:cubicBezTo>
                  <a:cubicBezTo>
                    <a:pt x="804" y="36"/>
                    <a:pt x="643" y="36"/>
                    <a:pt x="500" y="1"/>
                  </a:cubicBezTo>
                  <a:cubicBezTo>
                    <a:pt x="340" y="1"/>
                    <a:pt x="215" y="36"/>
                    <a:pt x="36" y="72"/>
                  </a:cubicBezTo>
                  <a:cubicBezTo>
                    <a:pt x="1" y="126"/>
                    <a:pt x="1" y="250"/>
                    <a:pt x="36" y="286"/>
                  </a:cubicBezTo>
                  <a:cubicBezTo>
                    <a:pt x="215" y="322"/>
                    <a:pt x="340" y="375"/>
                    <a:pt x="500" y="3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45"/>
            <p:cNvSpPr/>
            <p:nvPr/>
          </p:nvSpPr>
          <p:spPr>
            <a:xfrm>
              <a:off x="2009000" y="2254175"/>
              <a:ext cx="18300" cy="6275"/>
            </a:xfrm>
            <a:custGeom>
              <a:avLst/>
              <a:gdLst/>
              <a:ahLst/>
              <a:cxnLst/>
              <a:rect l="l" t="t" r="r" b="b"/>
              <a:pathLst>
                <a:path w="732" h="251" extrusionOk="0">
                  <a:moveTo>
                    <a:pt x="90" y="72"/>
                  </a:moveTo>
                  <a:cubicBezTo>
                    <a:pt x="0" y="72"/>
                    <a:pt x="0" y="161"/>
                    <a:pt x="90" y="161"/>
                  </a:cubicBezTo>
                  <a:cubicBezTo>
                    <a:pt x="214" y="197"/>
                    <a:pt x="393" y="251"/>
                    <a:pt x="553" y="251"/>
                  </a:cubicBezTo>
                  <a:cubicBezTo>
                    <a:pt x="732" y="251"/>
                    <a:pt x="732" y="1"/>
                    <a:pt x="553" y="1"/>
                  </a:cubicBezTo>
                  <a:cubicBezTo>
                    <a:pt x="393" y="1"/>
                    <a:pt x="214" y="37"/>
                    <a:pt x="90"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45"/>
            <p:cNvSpPr/>
            <p:nvPr/>
          </p:nvSpPr>
          <p:spPr>
            <a:xfrm>
              <a:off x="2007200" y="2218050"/>
              <a:ext cx="17875" cy="19200"/>
            </a:xfrm>
            <a:custGeom>
              <a:avLst/>
              <a:gdLst/>
              <a:ahLst/>
              <a:cxnLst/>
              <a:rect l="l" t="t" r="r" b="b"/>
              <a:pathLst>
                <a:path w="715" h="768" extrusionOk="0">
                  <a:moveTo>
                    <a:pt x="162" y="589"/>
                  </a:moveTo>
                  <a:cubicBezTo>
                    <a:pt x="162" y="589"/>
                    <a:pt x="215" y="643"/>
                    <a:pt x="251" y="643"/>
                  </a:cubicBezTo>
                  <a:cubicBezTo>
                    <a:pt x="465" y="768"/>
                    <a:pt x="715" y="643"/>
                    <a:pt x="715" y="375"/>
                  </a:cubicBezTo>
                  <a:cubicBezTo>
                    <a:pt x="715" y="126"/>
                    <a:pt x="465" y="1"/>
                    <a:pt x="251" y="90"/>
                  </a:cubicBezTo>
                  <a:cubicBezTo>
                    <a:pt x="215" y="126"/>
                    <a:pt x="162" y="126"/>
                    <a:pt x="162" y="126"/>
                  </a:cubicBezTo>
                  <a:cubicBezTo>
                    <a:pt x="1" y="250"/>
                    <a:pt x="1" y="500"/>
                    <a:pt x="162" y="5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45"/>
            <p:cNvSpPr/>
            <p:nvPr/>
          </p:nvSpPr>
          <p:spPr>
            <a:xfrm>
              <a:off x="1831025" y="2373275"/>
              <a:ext cx="26325" cy="8500"/>
            </a:xfrm>
            <a:custGeom>
              <a:avLst/>
              <a:gdLst/>
              <a:ahLst/>
              <a:cxnLst/>
              <a:rect l="l" t="t" r="r" b="b"/>
              <a:pathLst>
                <a:path w="1053" h="340" extrusionOk="0">
                  <a:moveTo>
                    <a:pt x="803" y="1"/>
                  </a:moveTo>
                  <a:lnTo>
                    <a:pt x="464" y="1"/>
                  </a:lnTo>
                  <a:cubicBezTo>
                    <a:pt x="339" y="1"/>
                    <a:pt x="196" y="37"/>
                    <a:pt x="71" y="90"/>
                  </a:cubicBezTo>
                  <a:cubicBezTo>
                    <a:pt x="0" y="90"/>
                    <a:pt x="0" y="215"/>
                    <a:pt x="71" y="251"/>
                  </a:cubicBezTo>
                  <a:cubicBezTo>
                    <a:pt x="161" y="286"/>
                    <a:pt x="286" y="340"/>
                    <a:pt x="410" y="340"/>
                  </a:cubicBezTo>
                  <a:lnTo>
                    <a:pt x="803" y="340"/>
                  </a:lnTo>
                  <a:cubicBezTo>
                    <a:pt x="1053" y="340"/>
                    <a:pt x="1053" y="1"/>
                    <a:pt x="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45"/>
            <p:cNvSpPr/>
            <p:nvPr/>
          </p:nvSpPr>
          <p:spPr>
            <a:xfrm>
              <a:off x="1828775" y="2353200"/>
              <a:ext cx="22350" cy="5400"/>
            </a:xfrm>
            <a:custGeom>
              <a:avLst/>
              <a:gdLst/>
              <a:ahLst/>
              <a:cxnLst/>
              <a:rect l="l" t="t" r="r" b="b"/>
              <a:pathLst>
                <a:path w="894" h="216" extrusionOk="0">
                  <a:moveTo>
                    <a:pt x="750" y="1"/>
                  </a:moveTo>
                  <a:cubicBezTo>
                    <a:pt x="500" y="1"/>
                    <a:pt x="286" y="1"/>
                    <a:pt x="90" y="37"/>
                  </a:cubicBezTo>
                  <a:cubicBezTo>
                    <a:pt x="1" y="37"/>
                    <a:pt x="1" y="162"/>
                    <a:pt x="90" y="162"/>
                  </a:cubicBezTo>
                  <a:cubicBezTo>
                    <a:pt x="286" y="215"/>
                    <a:pt x="500" y="215"/>
                    <a:pt x="750" y="215"/>
                  </a:cubicBezTo>
                  <a:cubicBezTo>
                    <a:pt x="893" y="215"/>
                    <a:pt x="893" y="1"/>
                    <a:pt x="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45"/>
            <p:cNvSpPr/>
            <p:nvPr/>
          </p:nvSpPr>
          <p:spPr>
            <a:xfrm>
              <a:off x="1822550" y="2330900"/>
              <a:ext cx="15625" cy="5375"/>
            </a:xfrm>
            <a:custGeom>
              <a:avLst/>
              <a:gdLst/>
              <a:ahLst/>
              <a:cxnLst/>
              <a:rect l="l" t="t" r="r" b="b"/>
              <a:pathLst>
                <a:path w="625" h="215" extrusionOk="0">
                  <a:moveTo>
                    <a:pt x="500" y="1"/>
                  </a:moveTo>
                  <a:cubicBezTo>
                    <a:pt x="339" y="1"/>
                    <a:pt x="196" y="54"/>
                    <a:pt x="36" y="90"/>
                  </a:cubicBezTo>
                  <a:cubicBezTo>
                    <a:pt x="0" y="90"/>
                    <a:pt x="0" y="179"/>
                    <a:pt x="36" y="179"/>
                  </a:cubicBezTo>
                  <a:cubicBezTo>
                    <a:pt x="196" y="215"/>
                    <a:pt x="339" y="215"/>
                    <a:pt x="500" y="215"/>
                  </a:cubicBezTo>
                  <a:cubicBezTo>
                    <a:pt x="625" y="215"/>
                    <a:pt x="625" y="1"/>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45"/>
            <p:cNvSpPr/>
            <p:nvPr/>
          </p:nvSpPr>
          <p:spPr>
            <a:xfrm>
              <a:off x="1477275" y="2425025"/>
              <a:ext cx="219500" cy="207900"/>
            </a:xfrm>
            <a:custGeom>
              <a:avLst/>
              <a:gdLst/>
              <a:ahLst/>
              <a:cxnLst/>
              <a:rect l="l" t="t" r="r" b="b"/>
              <a:pathLst>
                <a:path w="8780" h="8316" extrusionOk="0">
                  <a:moveTo>
                    <a:pt x="8565" y="90"/>
                  </a:moveTo>
                  <a:cubicBezTo>
                    <a:pt x="5996" y="2998"/>
                    <a:pt x="2998" y="5443"/>
                    <a:pt x="90" y="8012"/>
                  </a:cubicBezTo>
                  <a:cubicBezTo>
                    <a:pt x="1" y="8155"/>
                    <a:pt x="126" y="8315"/>
                    <a:pt x="251" y="8226"/>
                  </a:cubicBezTo>
                  <a:cubicBezTo>
                    <a:pt x="3623" y="6281"/>
                    <a:pt x="6549" y="3373"/>
                    <a:pt x="8744" y="215"/>
                  </a:cubicBezTo>
                  <a:cubicBezTo>
                    <a:pt x="8779" y="90"/>
                    <a:pt x="8655" y="1"/>
                    <a:pt x="8565"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45"/>
            <p:cNvSpPr/>
            <p:nvPr/>
          </p:nvSpPr>
          <p:spPr>
            <a:xfrm>
              <a:off x="1652600" y="2491500"/>
              <a:ext cx="76725" cy="88775"/>
            </a:xfrm>
            <a:custGeom>
              <a:avLst/>
              <a:gdLst/>
              <a:ahLst/>
              <a:cxnLst/>
              <a:rect l="l" t="t" r="r" b="b"/>
              <a:pathLst>
                <a:path w="3069" h="3551" extrusionOk="0">
                  <a:moveTo>
                    <a:pt x="2783" y="125"/>
                  </a:moveTo>
                  <a:cubicBezTo>
                    <a:pt x="1981" y="1267"/>
                    <a:pt x="839" y="2195"/>
                    <a:pt x="36" y="3337"/>
                  </a:cubicBezTo>
                  <a:cubicBezTo>
                    <a:pt x="0" y="3462"/>
                    <a:pt x="71" y="3551"/>
                    <a:pt x="161" y="3497"/>
                  </a:cubicBezTo>
                  <a:cubicBezTo>
                    <a:pt x="1338" y="2694"/>
                    <a:pt x="2230" y="1392"/>
                    <a:pt x="2998" y="214"/>
                  </a:cubicBezTo>
                  <a:cubicBezTo>
                    <a:pt x="3069" y="125"/>
                    <a:pt x="2873" y="0"/>
                    <a:pt x="2783"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45"/>
            <p:cNvSpPr/>
            <p:nvPr/>
          </p:nvSpPr>
          <p:spPr>
            <a:xfrm>
              <a:off x="1714600" y="2516925"/>
              <a:ext cx="40150" cy="57125"/>
            </a:xfrm>
            <a:custGeom>
              <a:avLst/>
              <a:gdLst/>
              <a:ahLst/>
              <a:cxnLst/>
              <a:rect l="l" t="t" r="r" b="b"/>
              <a:pathLst>
                <a:path w="1606" h="2285" extrusionOk="0">
                  <a:moveTo>
                    <a:pt x="1231" y="161"/>
                  </a:moveTo>
                  <a:cubicBezTo>
                    <a:pt x="1017" y="500"/>
                    <a:pt x="803" y="803"/>
                    <a:pt x="589" y="1142"/>
                  </a:cubicBezTo>
                  <a:cubicBezTo>
                    <a:pt x="393" y="1428"/>
                    <a:pt x="125" y="1767"/>
                    <a:pt x="0" y="2141"/>
                  </a:cubicBezTo>
                  <a:cubicBezTo>
                    <a:pt x="0" y="2195"/>
                    <a:pt x="89" y="2284"/>
                    <a:pt x="125" y="2230"/>
                  </a:cubicBezTo>
                  <a:cubicBezTo>
                    <a:pt x="464" y="2016"/>
                    <a:pt x="643" y="1731"/>
                    <a:pt x="857" y="1428"/>
                  </a:cubicBezTo>
                  <a:cubicBezTo>
                    <a:pt x="1053" y="1053"/>
                    <a:pt x="1267" y="714"/>
                    <a:pt x="1517" y="339"/>
                  </a:cubicBezTo>
                  <a:cubicBezTo>
                    <a:pt x="1606" y="161"/>
                    <a:pt x="1321" y="0"/>
                    <a:pt x="1231"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45"/>
            <p:cNvSpPr/>
            <p:nvPr/>
          </p:nvSpPr>
          <p:spPr>
            <a:xfrm>
              <a:off x="1915325" y="2485250"/>
              <a:ext cx="72725" cy="122250"/>
            </a:xfrm>
            <a:custGeom>
              <a:avLst/>
              <a:gdLst/>
              <a:ahLst/>
              <a:cxnLst/>
              <a:rect l="l" t="t" r="r" b="b"/>
              <a:pathLst>
                <a:path w="2909" h="4890" extrusionOk="0">
                  <a:moveTo>
                    <a:pt x="2623" y="161"/>
                  </a:moveTo>
                  <a:cubicBezTo>
                    <a:pt x="1981" y="1767"/>
                    <a:pt x="678" y="3034"/>
                    <a:pt x="36" y="4639"/>
                  </a:cubicBezTo>
                  <a:cubicBezTo>
                    <a:pt x="0" y="4818"/>
                    <a:pt x="214" y="4889"/>
                    <a:pt x="286" y="4818"/>
                  </a:cubicBezTo>
                  <a:cubicBezTo>
                    <a:pt x="1553" y="3676"/>
                    <a:pt x="2445" y="1802"/>
                    <a:pt x="2873" y="214"/>
                  </a:cubicBezTo>
                  <a:cubicBezTo>
                    <a:pt x="2909" y="36"/>
                    <a:pt x="2659" y="0"/>
                    <a:pt x="2623"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45"/>
            <p:cNvSpPr/>
            <p:nvPr/>
          </p:nvSpPr>
          <p:spPr>
            <a:xfrm>
              <a:off x="2002750" y="2526275"/>
              <a:ext cx="28575" cy="46425"/>
            </a:xfrm>
            <a:custGeom>
              <a:avLst/>
              <a:gdLst/>
              <a:ahLst/>
              <a:cxnLst/>
              <a:rect l="l" t="t" r="r" b="b"/>
              <a:pathLst>
                <a:path w="1143" h="1857" extrusionOk="0">
                  <a:moveTo>
                    <a:pt x="768" y="161"/>
                  </a:moveTo>
                  <a:cubicBezTo>
                    <a:pt x="554" y="429"/>
                    <a:pt x="393" y="679"/>
                    <a:pt x="250" y="964"/>
                  </a:cubicBezTo>
                  <a:cubicBezTo>
                    <a:pt x="179" y="1178"/>
                    <a:pt x="1" y="1517"/>
                    <a:pt x="125" y="1767"/>
                  </a:cubicBezTo>
                  <a:cubicBezTo>
                    <a:pt x="215" y="1856"/>
                    <a:pt x="304" y="1856"/>
                    <a:pt x="340" y="1767"/>
                  </a:cubicBezTo>
                  <a:cubicBezTo>
                    <a:pt x="518" y="1642"/>
                    <a:pt x="554" y="1303"/>
                    <a:pt x="589" y="1107"/>
                  </a:cubicBezTo>
                  <a:cubicBezTo>
                    <a:pt x="732" y="839"/>
                    <a:pt x="857" y="590"/>
                    <a:pt x="1018" y="376"/>
                  </a:cubicBezTo>
                  <a:cubicBezTo>
                    <a:pt x="1142" y="215"/>
                    <a:pt x="893" y="1"/>
                    <a:pt x="768"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45"/>
            <p:cNvSpPr/>
            <p:nvPr/>
          </p:nvSpPr>
          <p:spPr>
            <a:xfrm>
              <a:off x="2077700" y="2545475"/>
              <a:ext cx="9825" cy="43275"/>
            </a:xfrm>
            <a:custGeom>
              <a:avLst/>
              <a:gdLst/>
              <a:ahLst/>
              <a:cxnLst/>
              <a:rect l="l" t="t" r="r" b="b"/>
              <a:pathLst>
                <a:path w="393" h="1731" extrusionOk="0">
                  <a:moveTo>
                    <a:pt x="179" y="161"/>
                  </a:moveTo>
                  <a:cubicBezTo>
                    <a:pt x="125" y="625"/>
                    <a:pt x="0" y="1142"/>
                    <a:pt x="54" y="1642"/>
                  </a:cubicBezTo>
                  <a:cubicBezTo>
                    <a:pt x="54" y="1731"/>
                    <a:pt x="125" y="1731"/>
                    <a:pt x="179" y="1677"/>
                  </a:cubicBezTo>
                  <a:cubicBezTo>
                    <a:pt x="339" y="1213"/>
                    <a:pt x="393" y="625"/>
                    <a:pt x="393" y="161"/>
                  </a:cubicBezTo>
                  <a:cubicBezTo>
                    <a:pt x="339" y="0"/>
                    <a:pt x="179" y="0"/>
                    <a:pt x="179"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45"/>
            <p:cNvSpPr/>
            <p:nvPr/>
          </p:nvSpPr>
          <p:spPr>
            <a:xfrm>
              <a:off x="2328825" y="2498625"/>
              <a:ext cx="19200" cy="60250"/>
            </a:xfrm>
            <a:custGeom>
              <a:avLst/>
              <a:gdLst/>
              <a:ahLst/>
              <a:cxnLst/>
              <a:rect l="l" t="t" r="r" b="b"/>
              <a:pathLst>
                <a:path w="768" h="2410" extrusionOk="0">
                  <a:moveTo>
                    <a:pt x="429" y="215"/>
                  </a:moveTo>
                  <a:cubicBezTo>
                    <a:pt x="340" y="1"/>
                    <a:pt x="0" y="90"/>
                    <a:pt x="54" y="340"/>
                  </a:cubicBezTo>
                  <a:cubicBezTo>
                    <a:pt x="179" y="679"/>
                    <a:pt x="215" y="1071"/>
                    <a:pt x="268" y="1446"/>
                  </a:cubicBezTo>
                  <a:cubicBezTo>
                    <a:pt x="268" y="1731"/>
                    <a:pt x="215" y="2035"/>
                    <a:pt x="340" y="2338"/>
                  </a:cubicBezTo>
                  <a:cubicBezTo>
                    <a:pt x="429" y="2409"/>
                    <a:pt x="554" y="2409"/>
                    <a:pt x="607" y="2338"/>
                  </a:cubicBezTo>
                  <a:cubicBezTo>
                    <a:pt x="768" y="2035"/>
                    <a:pt x="679" y="1660"/>
                    <a:pt x="679" y="1321"/>
                  </a:cubicBezTo>
                  <a:cubicBezTo>
                    <a:pt x="643" y="946"/>
                    <a:pt x="554" y="554"/>
                    <a:pt x="42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45"/>
            <p:cNvSpPr/>
            <p:nvPr/>
          </p:nvSpPr>
          <p:spPr>
            <a:xfrm>
              <a:off x="2365850" y="2514675"/>
              <a:ext cx="16975" cy="66500"/>
            </a:xfrm>
            <a:custGeom>
              <a:avLst/>
              <a:gdLst/>
              <a:ahLst/>
              <a:cxnLst/>
              <a:rect l="l" t="t" r="r" b="b"/>
              <a:pathLst>
                <a:path w="679" h="2660" extrusionOk="0">
                  <a:moveTo>
                    <a:pt x="54" y="251"/>
                  </a:moveTo>
                  <a:cubicBezTo>
                    <a:pt x="125" y="1018"/>
                    <a:pt x="0" y="1857"/>
                    <a:pt x="304" y="2535"/>
                  </a:cubicBezTo>
                  <a:cubicBezTo>
                    <a:pt x="339" y="2659"/>
                    <a:pt x="518" y="2624"/>
                    <a:pt x="554" y="2535"/>
                  </a:cubicBezTo>
                  <a:cubicBezTo>
                    <a:pt x="678" y="1821"/>
                    <a:pt x="554" y="964"/>
                    <a:pt x="464" y="251"/>
                  </a:cubicBezTo>
                  <a:cubicBezTo>
                    <a:pt x="464" y="1"/>
                    <a:pt x="0" y="1"/>
                    <a:pt x="54" y="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2" name="Google Shape;4292;p45"/>
          <p:cNvGrpSpPr/>
          <p:nvPr/>
        </p:nvGrpSpPr>
        <p:grpSpPr>
          <a:xfrm>
            <a:off x="4809236" y="4438380"/>
            <a:ext cx="2095131" cy="783285"/>
            <a:chOff x="1063775" y="1762625"/>
            <a:chExt cx="2839700" cy="1061650"/>
          </a:xfrm>
        </p:grpSpPr>
        <p:sp>
          <p:nvSpPr>
            <p:cNvPr id="4293" name="Google Shape;4293;p45"/>
            <p:cNvSpPr/>
            <p:nvPr/>
          </p:nvSpPr>
          <p:spPr>
            <a:xfrm>
              <a:off x="1063775" y="1762625"/>
              <a:ext cx="2839700" cy="1061650"/>
            </a:xfrm>
            <a:custGeom>
              <a:avLst/>
              <a:gdLst/>
              <a:ahLst/>
              <a:cxnLst/>
              <a:rect l="l" t="t" r="r" b="b"/>
              <a:pathLst>
                <a:path w="113588" h="42466" extrusionOk="0">
                  <a:moveTo>
                    <a:pt x="81898" y="41449"/>
                  </a:moveTo>
                  <a:cubicBezTo>
                    <a:pt x="60041" y="41698"/>
                    <a:pt x="30173" y="42038"/>
                    <a:pt x="1232" y="42020"/>
                  </a:cubicBezTo>
                  <a:cubicBezTo>
                    <a:pt x="7388" y="38969"/>
                    <a:pt x="16523" y="31849"/>
                    <a:pt x="25337" y="24463"/>
                  </a:cubicBezTo>
                  <a:cubicBezTo>
                    <a:pt x="25391" y="24445"/>
                    <a:pt x="25444" y="24445"/>
                    <a:pt x="25498" y="24427"/>
                  </a:cubicBezTo>
                  <a:cubicBezTo>
                    <a:pt x="26212" y="24052"/>
                    <a:pt x="26961" y="23535"/>
                    <a:pt x="27728" y="23071"/>
                  </a:cubicBezTo>
                  <a:cubicBezTo>
                    <a:pt x="29156" y="22143"/>
                    <a:pt x="30547" y="21215"/>
                    <a:pt x="31493" y="21215"/>
                  </a:cubicBezTo>
                  <a:cubicBezTo>
                    <a:pt x="32028" y="21251"/>
                    <a:pt x="32082" y="21768"/>
                    <a:pt x="32118" y="22268"/>
                  </a:cubicBezTo>
                  <a:cubicBezTo>
                    <a:pt x="32242" y="23160"/>
                    <a:pt x="32332" y="24052"/>
                    <a:pt x="33634" y="24124"/>
                  </a:cubicBezTo>
                  <a:cubicBezTo>
                    <a:pt x="35882" y="24302"/>
                    <a:pt x="36132" y="22482"/>
                    <a:pt x="36346" y="20591"/>
                  </a:cubicBezTo>
                  <a:cubicBezTo>
                    <a:pt x="36542" y="19021"/>
                    <a:pt x="36721" y="17415"/>
                    <a:pt x="38416" y="17415"/>
                  </a:cubicBezTo>
                  <a:cubicBezTo>
                    <a:pt x="39594" y="17450"/>
                    <a:pt x="39843" y="18182"/>
                    <a:pt x="39808" y="19110"/>
                  </a:cubicBezTo>
                  <a:cubicBezTo>
                    <a:pt x="39808" y="19520"/>
                    <a:pt x="39754" y="19984"/>
                    <a:pt x="39718" y="20448"/>
                  </a:cubicBezTo>
                  <a:cubicBezTo>
                    <a:pt x="39540" y="22197"/>
                    <a:pt x="39379" y="23963"/>
                    <a:pt x="41199" y="24463"/>
                  </a:cubicBezTo>
                  <a:cubicBezTo>
                    <a:pt x="43305" y="25105"/>
                    <a:pt x="43804" y="23499"/>
                    <a:pt x="44286" y="22054"/>
                  </a:cubicBezTo>
                  <a:cubicBezTo>
                    <a:pt x="44536" y="21215"/>
                    <a:pt x="44786" y="20501"/>
                    <a:pt x="45285" y="20591"/>
                  </a:cubicBezTo>
                  <a:lnTo>
                    <a:pt x="45339" y="20591"/>
                  </a:lnTo>
                  <a:cubicBezTo>
                    <a:pt x="46606" y="20751"/>
                    <a:pt x="46731" y="21893"/>
                    <a:pt x="46856" y="23035"/>
                  </a:cubicBezTo>
                  <a:cubicBezTo>
                    <a:pt x="46891" y="23499"/>
                    <a:pt x="46945" y="23981"/>
                    <a:pt x="47052" y="24409"/>
                  </a:cubicBezTo>
                  <a:lnTo>
                    <a:pt x="47052" y="24427"/>
                  </a:lnTo>
                  <a:lnTo>
                    <a:pt x="47052" y="24427"/>
                  </a:lnTo>
                  <a:cubicBezTo>
                    <a:pt x="47337" y="25587"/>
                    <a:pt x="47980" y="26497"/>
                    <a:pt x="49942" y="26497"/>
                  </a:cubicBezTo>
                  <a:cubicBezTo>
                    <a:pt x="52797" y="26497"/>
                    <a:pt x="53350" y="23499"/>
                    <a:pt x="53814" y="20930"/>
                  </a:cubicBezTo>
                  <a:cubicBezTo>
                    <a:pt x="54117" y="19235"/>
                    <a:pt x="54367" y="17754"/>
                    <a:pt x="55135" y="17718"/>
                  </a:cubicBezTo>
                  <a:lnTo>
                    <a:pt x="55170" y="17718"/>
                  </a:lnTo>
                  <a:cubicBezTo>
                    <a:pt x="56526" y="17593"/>
                    <a:pt x="57204" y="18592"/>
                    <a:pt x="57740" y="19484"/>
                  </a:cubicBezTo>
                  <a:cubicBezTo>
                    <a:pt x="58346" y="20377"/>
                    <a:pt x="58846" y="21126"/>
                    <a:pt x="59863" y="21126"/>
                  </a:cubicBezTo>
                  <a:lnTo>
                    <a:pt x="59899" y="21126"/>
                  </a:lnTo>
                  <a:cubicBezTo>
                    <a:pt x="62182" y="20930"/>
                    <a:pt x="62218" y="18432"/>
                    <a:pt x="62307" y="16184"/>
                  </a:cubicBezTo>
                  <a:cubicBezTo>
                    <a:pt x="62343" y="14667"/>
                    <a:pt x="62396" y="13329"/>
                    <a:pt x="63110" y="13329"/>
                  </a:cubicBezTo>
                  <a:cubicBezTo>
                    <a:pt x="64341" y="13329"/>
                    <a:pt x="64502" y="15184"/>
                    <a:pt x="64662" y="17129"/>
                  </a:cubicBezTo>
                  <a:cubicBezTo>
                    <a:pt x="64930" y="19788"/>
                    <a:pt x="65180" y="22643"/>
                    <a:pt x="67874" y="22982"/>
                  </a:cubicBezTo>
                  <a:lnTo>
                    <a:pt x="67963" y="22982"/>
                  </a:lnTo>
                  <a:cubicBezTo>
                    <a:pt x="69070" y="23035"/>
                    <a:pt x="69319" y="22482"/>
                    <a:pt x="69569" y="21982"/>
                  </a:cubicBezTo>
                  <a:cubicBezTo>
                    <a:pt x="69658" y="21804"/>
                    <a:pt x="69694" y="21643"/>
                    <a:pt x="69908" y="21643"/>
                  </a:cubicBezTo>
                  <a:cubicBezTo>
                    <a:pt x="70872" y="21643"/>
                    <a:pt x="71300" y="22571"/>
                    <a:pt x="71728" y="23499"/>
                  </a:cubicBezTo>
                  <a:cubicBezTo>
                    <a:pt x="72353" y="24802"/>
                    <a:pt x="72941" y="26158"/>
                    <a:pt x="74976" y="25943"/>
                  </a:cubicBezTo>
                  <a:cubicBezTo>
                    <a:pt x="77206" y="25943"/>
                    <a:pt x="77634" y="24177"/>
                    <a:pt x="77920" y="22785"/>
                  </a:cubicBezTo>
                  <a:cubicBezTo>
                    <a:pt x="78098" y="22107"/>
                    <a:pt x="78223" y="21518"/>
                    <a:pt x="78473" y="21518"/>
                  </a:cubicBezTo>
                  <a:lnTo>
                    <a:pt x="78562" y="21518"/>
                  </a:lnTo>
                  <a:cubicBezTo>
                    <a:pt x="80328" y="21340"/>
                    <a:pt x="83076" y="22571"/>
                    <a:pt x="85860" y="23785"/>
                  </a:cubicBezTo>
                  <a:cubicBezTo>
                    <a:pt x="87305" y="24427"/>
                    <a:pt x="88697" y="25016"/>
                    <a:pt x="90053" y="25480"/>
                  </a:cubicBezTo>
                  <a:cubicBezTo>
                    <a:pt x="90177" y="25533"/>
                    <a:pt x="90302" y="25497"/>
                    <a:pt x="90427" y="25426"/>
                  </a:cubicBezTo>
                  <a:cubicBezTo>
                    <a:pt x="97315" y="31118"/>
                    <a:pt x="104844" y="36863"/>
                    <a:pt x="112445" y="41217"/>
                  </a:cubicBezTo>
                  <a:cubicBezTo>
                    <a:pt x="108752" y="41145"/>
                    <a:pt x="97243" y="41270"/>
                    <a:pt x="81898" y="41449"/>
                  </a:cubicBezTo>
                  <a:close/>
                  <a:moveTo>
                    <a:pt x="67196" y="9350"/>
                  </a:moveTo>
                  <a:cubicBezTo>
                    <a:pt x="67589" y="9350"/>
                    <a:pt x="67963" y="9314"/>
                    <a:pt x="68338" y="9403"/>
                  </a:cubicBezTo>
                  <a:cubicBezTo>
                    <a:pt x="68427" y="9439"/>
                    <a:pt x="68427" y="9564"/>
                    <a:pt x="68338" y="9600"/>
                  </a:cubicBezTo>
                  <a:cubicBezTo>
                    <a:pt x="67963" y="9689"/>
                    <a:pt x="67589" y="9689"/>
                    <a:pt x="67196" y="9689"/>
                  </a:cubicBezTo>
                  <a:cubicBezTo>
                    <a:pt x="67000" y="9689"/>
                    <a:pt x="67000" y="9350"/>
                    <a:pt x="67196" y="9350"/>
                  </a:cubicBezTo>
                  <a:close/>
                  <a:moveTo>
                    <a:pt x="65555" y="7958"/>
                  </a:moveTo>
                  <a:cubicBezTo>
                    <a:pt x="66019" y="7994"/>
                    <a:pt x="66536" y="7958"/>
                    <a:pt x="67000" y="8137"/>
                  </a:cubicBezTo>
                  <a:cubicBezTo>
                    <a:pt x="67125" y="8172"/>
                    <a:pt x="67125" y="8333"/>
                    <a:pt x="67000" y="8386"/>
                  </a:cubicBezTo>
                  <a:cubicBezTo>
                    <a:pt x="66536" y="8547"/>
                    <a:pt x="66019" y="8458"/>
                    <a:pt x="65555" y="8547"/>
                  </a:cubicBezTo>
                  <a:cubicBezTo>
                    <a:pt x="65055" y="8636"/>
                    <a:pt x="65055" y="7869"/>
                    <a:pt x="65555" y="7958"/>
                  </a:cubicBezTo>
                  <a:moveTo>
                    <a:pt x="63699" y="6602"/>
                  </a:moveTo>
                  <a:cubicBezTo>
                    <a:pt x="63574" y="6602"/>
                    <a:pt x="63574" y="6388"/>
                    <a:pt x="63699" y="6388"/>
                  </a:cubicBezTo>
                  <a:cubicBezTo>
                    <a:pt x="64127" y="6317"/>
                    <a:pt x="64591" y="6263"/>
                    <a:pt x="65002" y="6388"/>
                  </a:cubicBezTo>
                  <a:cubicBezTo>
                    <a:pt x="65126" y="6388"/>
                    <a:pt x="65126" y="6602"/>
                    <a:pt x="65002" y="6602"/>
                  </a:cubicBezTo>
                  <a:cubicBezTo>
                    <a:pt x="64591" y="6727"/>
                    <a:pt x="64127" y="6691"/>
                    <a:pt x="63699" y="6602"/>
                  </a:cubicBezTo>
                  <a:close/>
                  <a:moveTo>
                    <a:pt x="64341" y="7066"/>
                  </a:moveTo>
                  <a:cubicBezTo>
                    <a:pt x="64752" y="7066"/>
                    <a:pt x="65269" y="6995"/>
                    <a:pt x="65644" y="7155"/>
                  </a:cubicBezTo>
                  <a:cubicBezTo>
                    <a:pt x="65804" y="7191"/>
                    <a:pt x="65804" y="7369"/>
                    <a:pt x="65644" y="7458"/>
                  </a:cubicBezTo>
                  <a:cubicBezTo>
                    <a:pt x="65269" y="7583"/>
                    <a:pt x="64752" y="7494"/>
                    <a:pt x="64341" y="7494"/>
                  </a:cubicBezTo>
                  <a:cubicBezTo>
                    <a:pt x="64074" y="7494"/>
                    <a:pt x="64074" y="7066"/>
                    <a:pt x="64341" y="7066"/>
                  </a:cubicBezTo>
                  <a:close/>
                  <a:moveTo>
                    <a:pt x="50834" y="25408"/>
                  </a:moveTo>
                  <a:cubicBezTo>
                    <a:pt x="50710" y="25462"/>
                    <a:pt x="50585" y="25515"/>
                    <a:pt x="50460" y="25533"/>
                  </a:cubicBezTo>
                  <a:close/>
                  <a:moveTo>
                    <a:pt x="51459" y="8208"/>
                  </a:moveTo>
                  <a:cubicBezTo>
                    <a:pt x="51281" y="8850"/>
                    <a:pt x="51156" y="9475"/>
                    <a:pt x="50906" y="10117"/>
                  </a:cubicBezTo>
                  <a:cubicBezTo>
                    <a:pt x="50745" y="10581"/>
                    <a:pt x="50531" y="11170"/>
                    <a:pt x="50067" y="11384"/>
                  </a:cubicBezTo>
                  <a:cubicBezTo>
                    <a:pt x="49942" y="11455"/>
                    <a:pt x="49800" y="11330"/>
                    <a:pt x="49800" y="11205"/>
                  </a:cubicBezTo>
                  <a:cubicBezTo>
                    <a:pt x="49889" y="10670"/>
                    <a:pt x="50281" y="10188"/>
                    <a:pt x="50478" y="9725"/>
                  </a:cubicBezTo>
                  <a:cubicBezTo>
                    <a:pt x="50745" y="9189"/>
                    <a:pt x="50995" y="8672"/>
                    <a:pt x="51156" y="8137"/>
                  </a:cubicBezTo>
                  <a:cubicBezTo>
                    <a:pt x="51245" y="7922"/>
                    <a:pt x="51548" y="7994"/>
                    <a:pt x="51459" y="8208"/>
                  </a:cubicBezTo>
                  <a:moveTo>
                    <a:pt x="42716" y="12187"/>
                  </a:moveTo>
                  <a:cubicBezTo>
                    <a:pt x="43644" y="10831"/>
                    <a:pt x="45071" y="9725"/>
                    <a:pt x="46213" y="8547"/>
                  </a:cubicBezTo>
                  <a:cubicBezTo>
                    <a:pt x="47266" y="7494"/>
                    <a:pt x="48283" y="6388"/>
                    <a:pt x="49478" y="5514"/>
                  </a:cubicBezTo>
                  <a:cubicBezTo>
                    <a:pt x="49514" y="5460"/>
                    <a:pt x="49603" y="5549"/>
                    <a:pt x="49550" y="5603"/>
                  </a:cubicBezTo>
                  <a:cubicBezTo>
                    <a:pt x="48622" y="6941"/>
                    <a:pt x="47409" y="8137"/>
                    <a:pt x="46267" y="9314"/>
                  </a:cubicBezTo>
                  <a:cubicBezTo>
                    <a:pt x="45250" y="10367"/>
                    <a:pt x="44233" y="11669"/>
                    <a:pt x="42966" y="12437"/>
                  </a:cubicBezTo>
                  <a:cubicBezTo>
                    <a:pt x="42805" y="12561"/>
                    <a:pt x="42591" y="12347"/>
                    <a:pt x="42716" y="12187"/>
                  </a:cubicBezTo>
                  <a:moveTo>
                    <a:pt x="34152" y="23214"/>
                  </a:moveTo>
                  <a:cubicBezTo>
                    <a:pt x="34009" y="23249"/>
                    <a:pt x="33848" y="23249"/>
                    <a:pt x="33688" y="23249"/>
                  </a:cubicBezTo>
                  <a:cubicBezTo>
                    <a:pt x="33598" y="23231"/>
                    <a:pt x="33545" y="23214"/>
                    <a:pt x="33491" y="23196"/>
                  </a:cubicBezTo>
                  <a:close/>
                  <a:moveTo>
                    <a:pt x="54831" y="10527"/>
                  </a:moveTo>
                  <a:cubicBezTo>
                    <a:pt x="54796" y="10581"/>
                    <a:pt x="54742" y="10581"/>
                    <a:pt x="54671" y="10581"/>
                  </a:cubicBezTo>
                  <a:cubicBezTo>
                    <a:pt x="54028" y="10367"/>
                    <a:pt x="54207" y="8886"/>
                    <a:pt x="54278" y="8386"/>
                  </a:cubicBezTo>
                  <a:cubicBezTo>
                    <a:pt x="54332" y="8137"/>
                    <a:pt x="54671" y="8137"/>
                    <a:pt x="54671" y="8386"/>
                  </a:cubicBezTo>
                  <a:cubicBezTo>
                    <a:pt x="54742" y="8850"/>
                    <a:pt x="54671" y="9314"/>
                    <a:pt x="54742" y="9725"/>
                  </a:cubicBezTo>
                  <a:cubicBezTo>
                    <a:pt x="54796" y="10028"/>
                    <a:pt x="54920" y="10242"/>
                    <a:pt x="54831" y="10527"/>
                  </a:cubicBezTo>
                  <a:close/>
                  <a:moveTo>
                    <a:pt x="56937" y="9725"/>
                  </a:moveTo>
                  <a:cubicBezTo>
                    <a:pt x="56937" y="9814"/>
                    <a:pt x="56865" y="9867"/>
                    <a:pt x="56812" y="9814"/>
                  </a:cubicBezTo>
                  <a:cubicBezTo>
                    <a:pt x="56473" y="9689"/>
                    <a:pt x="56401" y="9136"/>
                    <a:pt x="56312" y="8850"/>
                  </a:cubicBezTo>
                  <a:cubicBezTo>
                    <a:pt x="56276" y="8636"/>
                    <a:pt x="56562" y="8547"/>
                    <a:pt x="56598" y="8761"/>
                  </a:cubicBezTo>
                  <a:cubicBezTo>
                    <a:pt x="56651" y="8922"/>
                    <a:pt x="56687" y="9136"/>
                    <a:pt x="56776" y="9314"/>
                  </a:cubicBezTo>
                  <a:cubicBezTo>
                    <a:pt x="56865" y="9439"/>
                    <a:pt x="56937" y="9564"/>
                    <a:pt x="56937" y="9725"/>
                  </a:cubicBezTo>
                  <a:close/>
                  <a:moveTo>
                    <a:pt x="55670" y="2730"/>
                  </a:moveTo>
                  <a:cubicBezTo>
                    <a:pt x="57454" y="2605"/>
                    <a:pt x="59738" y="2266"/>
                    <a:pt x="61326" y="3319"/>
                  </a:cubicBezTo>
                  <a:cubicBezTo>
                    <a:pt x="61469" y="3408"/>
                    <a:pt x="61379" y="3569"/>
                    <a:pt x="61255" y="3569"/>
                  </a:cubicBezTo>
                  <a:cubicBezTo>
                    <a:pt x="60238" y="3355"/>
                    <a:pt x="59310" y="3016"/>
                    <a:pt x="58293" y="2926"/>
                  </a:cubicBezTo>
                  <a:cubicBezTo>
                    <a:pt x="57401" y="2891"/>
                    <a:pt x="56526" y="2855"/>
                    <a:pt x="55670" y="2730"/>
                  </a:cubicBezTo>
                  <a:close/>
                  <a:moveTo>
                    <a:pt x="61469" y="4586"/>
                  </a:moveTo>
                  <a:cubicBezTo>
                    <a:pt x="60916" y="4497"/>
                    <a:pt x="60362" y="4461"/>
                    <a:pt x="59774" y="4407"/>
                  </a:cubicBezTo>
                  <a:cubicBezTo>
                    <a:pt x="59738" y="4407"/>
                    <a:pt x="59738" y="4336"/>
                    <a:pt x="59774" y="4336"/>
                  </a:cubicBezTo>
                  <a:cubicBezTo>
                    <a:pt x="60737" y="4283"/>
                    <a:pt x="62057" y="3997"/>
                    <a:pt x="62932" y="4497"/>
                  </a:cubicBezTo>
                  <a:cubicBezTo>
                    <a:pt x="63075" y="4532"/>
                    <a:pt x="62985" y="4746"/>
                    <a:pt x="62860" y="4746"/>
                  </a:cubicBezTo>
                  <a:cubicBezTo>
                    <a:pt x="62396" y="4800"/>
                    <a:pt x="61933" y="4675"/>
                    <a:pt x="61469" y="4586"/>
                  </a:cubicBezTo>
                  <a:close/>
                  <a:moveTo>
                    <a:pt x="60327" y="8886"/>
                  </a:moveTo>
                  <a:cubicBezTo>
                    <a:pt x="60202" y="8672"/>
                    <a:pt x="60487" y="8511"/>
                    <a:pt x="60612" y="8725"/>
                  </a:cubicBezTo>
                  <a:cubicBezTo>
                    <a:pt x="60951" y="9189"/>
                    <a:pt x="61379" y="9653"/>
                    <a:pt x="61629" y="10153"/>
                  </a:cubicBezTo>
                  <a:cubicBezTo>
                    <a:pt x="61665" y="10242"/>
                    <a:pt x="61540" y="10403"/>
                    <a:pt x="61469" y="10331"/>
                  </a:cubicBezTo>
                  <a:cubicBezTo>
                    <a:pt x="60951" y="9939"/>
                    <a:pt x="60666" y="9403"/>
                    <a:pt x="60327" y="8886"/>
                  </a:cubicBezTo>
                  <a:moveTo>
                    <a:pt x="60916" y="16362"/>
                  </a:moveTo>
                  <a:cubicBezTo>
                    <a:pt x="60916" y="16790"/>
                    <a:pt x="61005" y="17254"/>
                    <a:pt x="60791" y="17629"/>
                  </a:cubicBezTo>
                  <a:cubicBezTo>
                    <a:pt x="60737" y="17754"/>
                    <a:pt x="60541" y="17754"/>
                    <a:pt x="60487" y="17629"/>
                  </a:cubicBezTo>
                  <a:cubicBezTo>
                    <a:pt x="60273" y="17201"/>
                    <a:pt x="60362" y="16647"/>
                    <a:pt x="60398" y="16148"/>
                  </a:cubicBezTo>
                  <a:cubicBezTo>
                    <a:pt x="60452" y="15648"/>
                    <a:pt x="60577" y="15184"/>
                    <a:pt x="60666" y="14667"/>
                  </a:cubicBezTo>
                  <a:cubicBezTo>
                    <a:pt x="60701" y="14542"/>
                    <a:pt x="60951" y="14542"/>
                    <a:pt x="60951" y="14720"/>
                  </a:cubicBezTo>
                  <a:cubicBezTo>
                    <a:pt x="60862" y="15256"/>
                    <a:pt x="60916" y="15809"/>
                    <a:pt x="60916" y="16362"/>
                  </a:cubicBezTo>
                  <a:close/>
                  <a:moveTo>
                    <a:pt x="69783" y="11295"/>
                  </a:moveTo>
                  <a:cubicBezTo>
                    <a:pt x="69534" y="11295"/>
                    <a:pt x="69266" y="11259"/>
                    <a:pt x="69016" y="11259"/>
                  </a:cubicBezTo>
                  <a:cubicBezTo>
                    <a:pt x="68891" y="11259"/>
                    <a:pt x="68891" y="11081"/>
                    <a:pt x="69016" y="11045"/>
                  </a:cubicBezTo>
                  <a:lnTo>
                    <a:pt x="69873" y="11045"/>
                  </a:lnTo>
                  <a:cubicBezTo>
                    <a:pt x="70069" y="11045"/>
                    <a:pt x="70336" y="10991"/>
                    <a:pt x="70533" y="11081"/>
                  </a:cubicBezTo>
                  <a:cubicBezTo>
                    <a:pt x="70622" y="11081"/>
                    <a:pt x="70622" y="11205"/>
                    <a:pt x="70533" y="11259"/>
                  </a:cubicBezTo>
                  <a:cubicBezTo>
                    <a:pt x="70283" y="11330"/>
                    <a:pt x="70033" y="11295"/>
                    <a:pt x="69783" y="11295"/>
                  </a:cubicBezTo>
                  <a:close/>
                  <a:moveTo>
                    <a:pt x="70283" y="12312"/>
                  </a:moveTo>
                  <a:cubicBezTo>
                    <a:pt x="70658" y="12312"/>
                    <a:pt x="71050" y="12258"/>
                    <a:pt x="71389" y="12258"/>
                  </a:cubicBezTo>
                  <a:cubicBezTo>
                    <a:pt x="71728" y="12258"/>
                    <a:pt x="72014" y="12258"/>
                    <a:pt x="72317" y="12401"/>
                  </a:cubicBezTo>
                  <a:cubicBezTo>
                    <a:pt x="72442" y="12437"/>
                    <a:pt x="72442" y="12597"/>
                    <a:pt x="72317" y="12651"/>
                  </a:cubicBezTo>
                  <a:cubicBezTo>
                    <a:pt x="72014" y="12776"/>
                    <a:pt x="71728" y="12722"/>
                    <a:pt x="71389" y="12722"/>
                  </a:cubicBezTo>
                  <a:cubicBezTo>
                    <a:pt x="71050" y="12722"/>
                    <a:pt x="70658" y="12722"/>
                    <a:pt x="70283" y="12686"/>
                  </a:cubicBezTo>
                  <a:cubicBezTo>
                    <a:pt x="70033" y="12686"/>
                    <a:pt x="70033" y="12312"/>
                    <a:pt x="70283" y="12312"/>
                  </a:cubicBezTo>
                  <a:close/>
                  <a:moveTo>
                    <a:pt x="74262" y="14756"/>
                  </a:moveTo>
                  <a:cubicBezTo>
                    <a:pt x="73834" y="14881"/>
                    <a:pt x="73370" y="14845"/>
                    <a:pt x="72941" y="14845"/>
                  </a:cubicBezTo>
                  <a:cubicBezTo>
                    <a:pt x="72692" y="14845"/>
                    <a:pt x="72692" y="14417"/>
                    <a:pt x="72941" y="14417"/>
                  </a:cubicBezTo>
                  <a:cubicBezTo>
                    <a:pt x="73370" y="14417"/>
                    <a:pt x="73834" y="14381"/>
                    <a:pt x="74262" y="14542"/>
                  </a:cubicBezTo>
                  <a:cubicBezTo>
                    <a:pt x="74387" y="14542"/>
                    <a:pt x="74387" y="14720"/>
                    <a:pt x="74262" y="14756"/>
                  </a:cubicBezTo>
                  <a:moveTo>
                    <a:pt x="75814" y="16112"/>
                  </a:moveTo>
                  <a:cubicBezTo>
                    <a:pt x="75903" y="16112"/>
                    <a:pt x="75993" y="16112"/>
                    <a:pt x="76064" y="16148"/>
                  </a:cubicBezTo>
                  <a:cubicBezTo>
                    <a:pt x="76153" y="16148"/>
                    <a:pt x="76153" y="16273"/>
                    <a:pt x="76064" y="16273"/>
                  </a:cubicBezTo>
                  <a:cubicBezTo>
                    <a:pt x="75993" y="16326"/>
                    <a:pt x="75903" y="16362"/>
                    <a:pt x="75814" y="16362"/>
                  </a:cubicBezTo>
                  <a:cubicBezTo>
                    <a:pt x="75654" y="16362"/>
                    <a:pt x="75654" y="16112"/>
                    <a:pt x="75814" y="16112"/>
                  </a:cubicBezTo>
                  <a:close/>
                  <a:moveTo>
                    <a:pt x="113462" y="41288"/>
                  </a:moveTo>
                  <a:cubicBezTo>
                    <a:pt x="105576" y="36863"/>
                    <a:pt x="97761" y="30904"/>
                    <a:pt x="90624" y="25016"/>
                  </a:cubicBezTo>
                  <a:cubicBezTo>
                    <a:pt x="90606" y="24855"/>
                    <a:pt x="90499" y="24694"/>
                    <a:pt x="90338" y="24641"/>
                  </a:cubicBezTo>
                  <a:cubicBezTo>
                    <a:pt x="90249" y="24605"/>
                    <a:pt x="90142" y="24570"/>
                    <a:pt x="90053" y="24534"/>
                  </a:cubicBezTo>
                  <a:cubicBezTo>
                    <a:pt x="86627" y="21697"/>
                    <a:pt x="83362" y="18860"/>
                    <a:pt x="80328" y="16255"/>
                  </a:cubicBezTo>
                  <a:cubicBezTo>
                    <a:pt x="73798" y="10599"/>
                    <a:pt x="68160" y="5728"/>
                    <a:pt x="63860" y="3123"/>
                  </a:cubicBezTo>
                  <a:cubicBezTo>
                    <a:pt x="59042" y="214"/>
                    <a:pt x="54688" y="0"/>
                    <a:pt x="50174" y="2445"/>
                  </a:cubicBezTo>
                  <a:cubicBezTo>
                    <a:pt x="49407" y="2855"/>
                    <a:pt x="46374" y="5531"/>
                    <a:pt x="41806" y="9564"/>
                  </a:cubicBezTo>
                  <a:cubicBezTo>
                    <a:pt x="37631" y="13257"/>
                    <a:pt x="32457" y="17843"/>
                    <a:pt x="27086" y="22411"/>
                  </a:cubicBezTo>
                  <a:cubicBezTo>
                    <a:pt x="26408" y="22839"/>
                    <a:pt x="25694" y="23303"/>
                    <a:pt x="25105" y="23624"/>
                  </a:cubicBezTo>
                  <a:cubicBezTo>
                    <a:pt x="24856" y="23749"/>
                    <a:pt x="24766" y="23999"/>
                    <a:pt x="24891" y="24213"/>
                  </a:cubicBezTo>
                  <a:cubicBezTo>
                    <a:pt x="24909" y="24213"/>
                    <a:pt x="24909" y="24231"/>
                    <a:pt x="24909" y="24231"/>
                  </a:cubicBezTo>
                  <a:cubicBezTo>
                    <a:pt x="15720" y="31939"/>
                    <a:pt x="6210" y="39290"/>
                    <a:pt x="143" y="42038"/>
                  </a:cubicBezTo>
                  <a:cubicBezTo>
                    <a:pt x="54" y="42091"/>
                    <a:pt x="1" y="42180"/>
                    <a:pt x="19" y="42287"/>
                  </a:cubicBezTo>
                  <a:cubicBezTo>
                    <a:pt x="36" y="42394"/>
                    <a:pt x="143" y="42466"/>
                    <a:pt x="233" y="42466"/>
                  </a:cubicBezTo>
                  <a:cubicBezTo>
                    <a:pt x="1196" y="42466"/>
                    <a:pt x="2142" y="42466"/>
                    <a:pt x="3105" y="42466"/>
                  </a:cubicBezTo>
                  <a:cubicBezTo>
                    <a:pt x="31475" y="42466"/>
                    <a:pt x="60523" y="42127"/>
                    <a:pt x="81916" y="41895"/>
                  </a:cubicBezTo>
                  <a:cubicBezTo>
                    <a:pt x="98903" y="41698"/>
                    <a:pt x="111178" y="41556"/>
                    <a:pt x="113337" y="41698"/>
                  </a:cubicBezTo>
                  <a:cubicBezTo>
                    <a:pt x="113426" y="41716"/>
                    <a:pt x="113534" y="41645"/>
                    <a:pt x="113569" y="41538"/>
                  </a:cubicBezTo>
                  <a:cubicBezTo>
                    <a:pt x="113587" y="41449"/>
                    <a:pt x="113551" y="41342"/>
                    <a:pt x="113462" y="412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45"/>
            <p:cNvSpPr/>
            <p:nvPr/>
          </p:nvSpPr>
          <p:spPr>
            <a:xfrm>
              <a:off x="3200000" y="2731025"/>
              <a:ext cx="481325" cy="27675"/>
            </a:xfrm>
            <a:custGeom>
              <a:avLst/>
              <a:gdLst/>
              <a:ahLst/>
              <a:cxnLst/>
              <a:rect l="l" t="t" r="r" b="b"/>
              <a:pathLst>
                <a:path w="19253" h="1107" extrusionOk="0">
                  <a:moveTo>
                    <a:pt x="196" y="375"/>
                  </a:moveTo>
                  <a:cubicBezTo>
                    <a:pt x="0" y="375"/>
                    <a:pt x="0" y="679"/>
                    <a:pt x="196" y="714"/>
                  </a:cubicBezTo>
                  <a:cubicBezTo>
                    <a:pt x="3283" y="1107"/>
                    <a:pt x="6531" y="804"/>
                    <a:pt x="9617" y="804"/>
                  </a:cubicBezTo>
                  <a:cubicBezTo>
                    <a:pt x="12793" y="804"/>
                    <a:pt x="15952" y="768"/>
                    <a:pt x="19074" y="679"/>
                  </a:cubicBezTo>
                  <a:cubicBezTo>
                    <a:pt x="19252" y="679"/>
                    <a:pt x="19252" y="429"/>
                    <a:pt x="19074" y="429"/>
                  </a:cubicBezTo>
                  <a:cubicBezTo>
                    <a:pt x="15952" y="304"/>
                    <a:pt x="12793" y="304"/>
                    <a:pt x="9617" y="304"/>
                  </a:cubicBezTo>
                  <a:cubicBezTo>
                    <a:pt x="6531" y="304"/>
                    <a:pt x="3283" y="1"/>
                    <a:pt x="196" y="3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45"/>
            <p:cNvSpPr/>
            <p:nvPr/>
          </p:nvSpPr>
          <p:spPr>
            <a:xfrm>
              <a:off x="3359250" y="2685525"/>
              <a:ext cx="258725" cy="22325"/>
            </a:xfrm>
            <a:custGeom>
              <a:avLst/>
              <a:gdLst/>
              <a:ahLst/>
              <a:cxnLst/>
              <a:rect l="l" t="t" r="r" b="b"/>
              <a:pathLst>
                <a:path w="10349" h="893" extrusionOk="0">
                  <a:moveTo>
                    <a:pt x="214" y="268"/>
                  </a:moveTo>
                  <a:cubicBezTo>
                    <a:pt x="0" y="304"/>
                    <a:pt x="0" y="643"/>
                    <a:pt x="214" y="679"/>
                  </a:cubicBezTo>
                  <a:cubicBezTo>
                    <a:pt x="1642" y="893"/>
                    <a:pt x="3122" y="768"/>
                    <a:pt x="4603" y="768"/>
                  </a:cubicBezTo>
                  <a:cubicBezTo>
                    <a:pt x="6459" y="768"/>
                    <a:pt x="8368" y="804"/>
                    <a:pt x="10224" y="554"/>
                  </a:cubicBezTo>
                  <a:cubicBezTo>
                    <a:pt x="10349" y="554"/>
                    <a:pt x="10349" y="393"/>
                    <a:pt x="10224" y="393"/>
                  </a:cubicBezTo>
                  <a:cubicBezTo>
                    <a:pt x="8564" y="179"/>
                    <a:pt x="6887" y="179"/>
                    <a:pt x="5228" y="179"/>
                  </a:cubicBezTo>
                  <a:cubicBezTo>
                    <a:pt x="3586" y="126"/>
                    <a:pt x="1820" y="1"/>
                    <a:pt x="214"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45"/>
            <p:cNvSpPr/>
            <p:nvPr/>
          </p:nvSpPr>
          <p:spPr>
            <a:xfrm>
              <a:off x="3391800" y="2639150"/>
              <a:ext cx="161500" cy="24550"/>
            </a:xfrm>
            <a:custGeom>
              <a:avLst/>
              <a:gdLst/>
              <a:ahLst/>
              <a:cxnLst/>
              <a:rect l="l" t="t" r="r" b="b"/>
              <a:pathLst>
                <a:path w="6460" h="982" extrusionOk="0">
                  <a:moveTo>
                    <a:pt x="179" y="339"/>
                  </a:moveTo>
                  <a:cubicBezTo>
                    <a:pt x="1" y="375"/>
                    <a:pt x="1" y="642"/>
                    <a:pt x="179" y="678"/>
                  </a:cubicBezTo>
                  <a:cubicBezTo>
                    <a:pt x="2070" y="981"/>
                    <a:pt x="4051" y="517"/>
                    <a:pt x="5960" y="803"/>
                  </a:cubicBezTo>
                  <a:cubicBezTo>
                    <a:pt x="6460" y="892"/>
                    <a:pt x="6460" y="125"/>
                    <a:pt x="5960" y="214"/>
                  </a:cubicBezTo>
                  <a:cubicBezTo>
                    <a:pt x="4051" y="464"/>
                    <a:pt x="2070" y="0"/>
                    <a:pt x="179"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45"/>
            <p:cNvSpPr/>
            <p:nvPr/>
          </p:nvSpPr>
          <p:spPr>
            <a:xfrm>
              <a:off x="3380200" y="2601225"/>
              <a:ext cx="118225" cy="22325"/>
            </a:xfrm>
            <a:custGeom>
              <a:avLst/>
              <a:gdLst/>
              <a:ahLst/>
              <a:cxnLst/>
              <a:rect l="l" t="t" r="r" b="b"/>
              <a:pathLst>
                <a:path w="4729" h="893" extrusionOk="0">
                  <a:moveTo>
                    <a:pt x="179" y="304"/>
                  </a:moveTo>
                  <a:cubicBezTo>
                    <a:pt x="1" y="339"/>
                    <a:pt x="1" y="554"/>
                    <a:pt x="179" y="589"/>
                  </a:cubicBezTo>
                  <a:cubicBezTo>
                    <a:pt x="679" y="714"/>
                    <a:pt x="1232" y="714"/>
                    <a:pt x="1785" y="714"/>
                  </a:cubicBezTo>
                  <a:cubicBezTo>
                    <a:pt x="2534" y="714"/>
                    <a:pt x="3462" y="554"/>
                    <a:pt x="4229" y="768"/>
                  </a:cubicBezTo>
                  <a:cubicBezTo>
                    <a:pt x="4729" y="893"/>
                    <a:pt x="4729" y="0"/>
                    <a:pt x="4229" y="125"/>
                  </a:cubicBezTo>
                  <a:cubicBezTo>
                    <a:pt x="3551" y="304"/>
                    <a:pt x="2748" y="179"/>
                    <a:pt x="2070" y="179"/>
                  </a:cubicBezTo>
                  <a:cubicBezTo>
                    <a:pt x="1446" y="179"/>
                    <a:pt x="804" y="125"/>
                    <a:pt x="179"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45"/>
            <p:cNvSpPr/>
            <p:nvPr/>
          </p:nvSpPr>
          <p:spPr>
            <a:xfrm>
              <a:off x="3342275" y="2552600"/>
              <a:ext cx="91925" cy="16975"/>
            </a:xfrm>
            <a:custGeom>
              <a:avLst/>
              <a:gdLst/>
              <a:ahLst/>
              <a:cxnLst/>
              <a:rect l="l" t="t" r="r" b="b"/>
              <a:pathLst>
                <a:path w="3677" h="679" extrusionOk="0">
                  <a:moveTo>
                    <a:pt x="126" y="215"/>
                  </a:moveTo>
                  <a:cubicBezTo>
                    <a:pt x="1" y="250"/>
                    <a:pt x="1" y="429"/>
                    <a:pt x="126" y="429"/>
                  </a:cubicBezTo>
                  <a:cubicBezTo>
                    <a:pt x="1232" y="679"/>
                    <a:pt x="2410" y="518"/>
                    <a:pt x="3552" y="464"/>
                  </a:cubicBezTo>
                  <a:cubicBezTo>
                    <a:pt x="3677" y="429"/>
                    <a:pt x="3677" y="215"/>
                    <a:pt x="3552" y="215"/>
                  </a:cubicBezTo>
                  <a:cubicBezTo>
                    <a:pt x="2410" y="179"/>
                    <a:pt x="1232" y="1"/>
                    <a:pt x="126"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45"/>
            <p:cNvSpPr/>
            <p:nvPr/>
          </p:nvSpPr>
          <p:spPr>
            <a:xfrm>
              <a:off x="3330700" y="2517800"/>
              <a:ext cx="49525" cy="19225"/>
            </a:xfrm>
            <a:custGeom>
              <a:avLst/>
              <a:gdLst/>
              <a:ahLst/>
              <a:cxnLst/>
              <a:rect l="l" t="t" r="r" b="b"/>
              <a:pathLst>
                <a:path w="1981" h="769" extrusionOk="0">
                  <a:moveTo>
                    <a:pt x="179" y="554"/>
                  </a:moveTo>
                  <a:cubicBezTo>
                    <a:pt x="339" y="643"/>
                    <a:pt x="589" y="643"/>
                    <a:pt x="803" y="643"/>
                  </a:cubicBezTo>
                  <a:cubicBezTo>
                    <a:pt x="1017" y="643"/>
                    <a:pt x="1231" y="643"/>
                    <a:pt x="1481" y="679"/>
                  </a:cubicBezTo>
                  <a:cubicBezTo>
                    <a:pt x="1981" y="768"/>
                    <a:pt x="1981" y="1"/>
                    <a:pt x="1481" y="90"/>
                  </a:cubicBezTo>
                  <a:cubicBezTo>
                    <a:pt x="1231" y="126"/>
                    <a:pt x="1017" y="126"/>
                    <a:pt x="803" y="126"/>
                  </a:cubicBezTo>
                  <a:cubicBezTo>
                    <a:pt x="589" y="126"/>
                    <a:pt x="339" y="126"/>
                    <a:pt x="179" y="215"/>
                  </a:cubicBezTo>
                  <a:cubicBezTo>
                    <a:pt x="0" y="251"/>
                    <a:pt x="0" y="500"/>
                    <a:pt x="179" y="5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45"/>
            <p:cNvSpPr/>
            <p:nvPr/>
          </p:nvSpPr>
          <p:spPr>
            <a:xfrm>
              <a:off x="3283400" y="2479900"/>
              <a:ext cx="51775" cy="24100"/>
            </a:xfrm>
            <a:custGeom>
              <a:avLst/>
              <a:gdLst/>
              <a:ahLst/>
              <a:cxnLst/>
              <a:rect l="l" t="t" r="r" b="b"/>
              <a:pathLst>
                <a:path w="2071" h="964" extrusionOk="0">
                  <a:moveTo>
                    <a:pt x="1553" y="161"/>
                  </a:moveTo>
                  <a:cubicBezTo>
                    <a:pt x="1089" y="339"/>
                    <a:pt x="590" y="339"/>
                    <a:pt x="126" y="375"/>
                  </a:cubicBezTo>
                  <a:cubicBezTo>
                    <a:pt x="1" y="375"/>
                    <a:pt x="1" y="553"/>
                    <a:pt x="126" y="589"/>
                  </a:cubicBezTo>
                  <a:cubicBezTo>
                    <a:pt x="590" y="625"/>
                    <a:pt x="1089" y="625"/>
                    <a:pt x="1553" y="803"/>
                  </a:cubicBezTo>
                  <a:cubicBezTo>
                    <a:pt x="2071" y="964"/>
                    <a:pt x="2071" y="0"/>
                    <a:pt x="1553"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45"/>
            <p:cNvSpPr/>
            <p:nvPr/>
          </p:nvSpPr>
          <p:spPr>
            <a:xfrm>
              <a:off x="3235675" y="2452225"/>
              <a:ext cx="77200" cy="19225"/>
            </a:xfrm>
            <a:custGeom>
              <a:avLst/>
              <a:gdLst/>
              <a:ahLst/>
              <a:cxnLst/>
              <a:rect l="l" t="t" r="r" b="b"/>
              <a:pathLst>
                <a:path w="3088" h="769" extrusionOk="0">
                  <a:moveTo>
                    <a:pt x="90" y="518"/>
                  </a:moveTo>
                  <a:cubicBezTo>
                    <a:pt x="982" y="768"/>
                    <a:pt x="1945" y="643"/>
                    <a:pt x="2838" y="608"/>
                  </a:cubicBezTo>
                  <a:cubicBezTo>
                    <a:pt x="3087" y="608"/>
                    <a:pt x="3087" y="215"/>
                    <a:pt x="2838" y="215"/>
                  </a:cubicBezTo>
                  <a:cubicBezTo>
                    <a:pt x="1945" y="179"/>
                    <a:pt x="982" y="1"/>
                    <a:pt x="90" y="304"/>
                  </a:cubicBezTo>
                  <a:cubicBezTo>
                    <a:pt x="1" y="304"/>
                    <a:pt x="1" y="465"/>
                    <a:pt x="90"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45"/>
            <p:cNvSpPr/>
            <p:nvPr/>
          </p:nvSpPr>
          <p:spPr>
            <a:xfrm>
              <a:off x="3200000" y="2417450"/>
              <a:ext cx="69600" cy="13850"/>
            </a:xfrm>
            <a:custGeom>
              <a:avLst/>
              <a:gdLst/>
              <a:ahLst/>
              <a:cxnLst/>
              <a:rect l="l" t="t" r="r" b="b"/>
              <a:pathLst>
                <a:path w="2784" h="554" extrusionOk="0">
                  <a:moveTo>
                    <a:pt x="125" y="393"/>
                  </a:moveTo>
                  <a:cubicBezTo>
                    <a:pt x="928" y="553"/>
                    <a:pt x="1677" y="518"/>
                    <a:pt x="2534" y="464"/>
                  </a:cubicBezTo>
                  <a:cubicBezTo>
                    <a:pt x="2784" y="464"/>
                    <a:pt x="2784" y="89"/>
                    <a:pt x="2534" y="89"/>
                  </a:cubicBezTo>
                  <a:cubicBezTo>
                    <a:pt x="1677" y="54"/>
                    <a:pt x="928" y="0"/>
                    <a:pt x="125" y="179"/>
                  </a:cubicBezTo>
                  <a:cubicBezTo>
                    <a:pt x="0" y="214"/>
                    <a:pt x="0" y="393"/>
                    <a:pt x="125" y="3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45"/>
            <p:cNvSpPr/>
            <p:nvPr/>
          </p:nvSpPr>
          <p:spPr>
            <a:xfrm>
              <a:off x="3163850" y="2400500"/>
              <a:ext cx="54900" cy="8500"/>
            </a:xfrm>
            <a:custGeom>
              <a:avLst/>
              <a:gdLst/>
              <a:ahLst/>
              <a:cxnLst/>
              <a:rect l="l" t="t" r="r" b="b"/>
              <a:pathLst>
                <a:path w="2196" h="340" extrusionOk="0">
                  <a:moveTo>
                    <a:pt x="1981" y="0"/>
                  </a:moveTo>
                  <a:cubicBezTo>
                    <a:pt x="1357" y="0"/>
                    <a:pt x="715" y="0"/>
                    <a:pt x="90" y="89"/>
                  </a:cubicBezTo>
                  <a:cubicBezTo>
                    <a:pt x="1" y="143"/>
                    <a:pt x="1" y="268"/>
                    <a:pt x="90" y="268"/>
                  </a:cubicBezTo>
                  <a:cubicBezTo>
                    <a:pt x="715" y="339"/>
                    <a:pt x="1357" y="339"/>
                    <a:pt x="1981" y="339"/>
                  </a:cubicBezTo>
                  <a:cubicBezTo>
                    <a:pt x="2196" y="339"/>
                    <a:pt x="2196" y="0"/>
                    <a:pt x="19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45"/>
            <p:cNvSpPr/>
            <p:nvPr/>
          </p:nvSpPr>
          <p:spPr>
            <a:xfrm>
              <a:off x="3136650" y="2375525"/>
              <a:ext cx="37950" cy="11600"/>
            </a:xfrm>
            <a:custGeom>
              <a:avLst/>
              <a:gdLst/>
              <a:ahLst/>
              <a:cxnLst/>
              <a:rect l="l" t="t" r="r" b="b"/>
              <a:pathLst>
                <a:path w="1518" h="464" extrusionOk="0">
                  <a:moveTo>
                    <a:pt x="1339" y="71"/>
                  </a:moveTo>
                  <a:cubicBezTo>
                    <a:pt x="964" y="71"/>
                    <a:pt x="500" y="0"/>
                    <a:pt x="125" y="125"/>
                  </a:cubicBezTo>
                  <a:cubicBezTo>
                    <a:pt x="1" y="161"/>
                    <a:pt x="1" y="286"/>
                    <a:pt x="125" y="339"/>
                  </a:cubicBezTo>
                  <a:cubicBezTo>
                    <a:pt x="500" y="464"/>
                    <a:pt x="964" y="375"/>
                    <a:pt x="1339" y="375"/>
                  </a:cubicBezTo>
                  <a:cubicBezTo>
                    <a:pt x="1517" y="375"/>
                    <a:pt x="1517" y="71"/>
                    <a:pt x="1339"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45"/>
            <p:cNvSpPr/>
            <p:nvPr/>
          </p:nvSpPr>
          <p:spPr>
            <a:xfrm>
              <a:off x="3095175" y="2352325"/>
              <a:ext cx="46850" cy="10275"/>
            </a:xfrm>
            <a:custGeom>
              <a:avLst/>
              <a:gdLst/>
              <a:ahLst/>
              <a:cxnLst/>
              <a:rect l="l" t="t" r="r" b="b"/>
              <a:pathLst>
                <a:path w="1874" h="411" extrusionOk="0">
                  <a:moveTo>
                    <a:pt x="1660" y="36"/>
                  </a:moveTo>
                  <a:cubicBezTo>
                    <a:pt x="1142" y="36"/>
                    <a:pt x="642" y="0"/>
                    <a:pt x="143" y="125"/>
                  </a:cubicBezTo>
                  <a:cubicBezTo>
                    <a:pt x="0" y="125"/>
                    <a:pt x="0" y="286"/>
                    <a:pt x="143" y="321"/>
                  </a:cubicBezTo>
                  <a:cubicBezTo>
                    <a:pt x="642" y="411"/>
                    <a:pt x="1142" y="375"/>
                    <a:pt x="1660" y="375"/>
                  </a:cubicBezTo>
                  <a:cubicBezTo>
                    <a:pt x="1874" y="375"/>
                    <a:pt x="1874" y="72"/>
                    <a:pt x="166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45"/>
            <p:cNvSpPr/>
            <p:nvPr/>
          </p:nvSpPr>
          <p:spPr>
            <a:xfrm>
              <a:off x="2814600" y="2405850"/>
              <a:ext cx="47300" cy="13850"/>
            </a:xfrm>
            <a:custGeom>
              <a:avLst/>
              <a:gdLst/>
              <a:ahLst/>
              <a:cxnLst/>
              <a:rect l="l" t="t" r="r" b="b"/>
              <a:pathLst>
                <a:path w="1892" h="554" extrusionOk="0">
                  <a:moveTo>
                    <a:pt x="1820" y="179"/>
                  </a:moveTo>
                  <a:cubicBezTo>
                    <a:pt x="1552" y="0"/>
                    <a:pt x="1231" y="0"/>
                    <a:pt x="964" y="0"/>
                  </a:cubicBezTo>
                  <a:cubicBezTo>
                    <a:pt x="625" y="0"/>
                    <a:pt x="375" y="0"/>
                    <a:pt x="89" y="179"/>
                  </a:cubicBezTo>
                  <a:cubicBezTo>
                    <a:pt x="0" y="214"/>
                    <a:pt x="0" y="339"/>
                    <a:pt x="89" y="393"/>
                  </a:cubicBezTo>
                  <a:cubicBezTo>
                    <a:pt x="375" y="553"/>
                    <a:pt x="625" y="553"/>
                    <a:pt x="964" y="553"/>
                  </a:cubicBezTo>
                  <a:cubicBezTo>
                    <a:pt x="1231" y="553"/>
                    <a:pt x="1552" y="553"/>
                    <a:pt x="1820" y="393"/>
                  </a:cubicBezTo>
                  <a:cubicBezTo>
                    <a:pt x="1891" y="339"/>
                    <a:pt x="1891" y="214"/>
                    <a:pt x="1820"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45"/>
            <p:cNvSpPr/>
            <p:nvPr/>
          </p:nvSpPr>
          <p:spPr>
            <a:xfrm>
              <a:off x="2796750" y="2382650"/>
              <a:ext cx="45525" cy="16975"/>
            </a:xfrm>
            <a:custGeom>
              <a:avLst/>
              <a:gdLst/>
              <a:ahLst/>
              <a:cxnLst/>
              <a:rect l="l" t="t" r="r" b="b"/>
              <a:pathLst>
                <a:path w="1821" h="679" extrusionOk="0">
                  <a:moveTo>
                    <a:pt x="1606" y="179"/>
                  </a:moveTo>
                  <a:cubicBezTo>
                    <a:pt x="1089" y="125"/>
                    <a:pt x="554" y="1"/>
                    <a:pt x="72" y="215"/>
                  </a:cubicBezTo>
                  <a:cubicBezTo>
                    <a:pt x="0" y="250"/>
                    <a:pt x="0" y="429"/>
                    <a:pt x="72" y="464"/>
                  </a:cubicBezTo>
                  <a:cubicBezTo>
                    <a:pt x="554" y="679"/>
                    <a:pt x="1089" y="554"/>
                    <a:pt x="1606" y="518"/>
                  </a:cubicBezTo>
                  <a:cubicBezTo>
                    <a:pt x="1820" y="464"/>
                    <a:pt x="1820" y="179"/>
                    <a:pt x="1606"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45"/>
            <p:cNvSpPr/>
            <p:nvPr/>
          </p:nvSpPr>
          <p:spPr>
            <a:xfrm>
              <a:off x="2790500" y="2357225"/>
              <a:ext cx="31700" cy="11625"/>
            </a:xfrm>
            <a:custGeom>
              <a:avLst/>
              <a:gdLst/>
              <a:ahLst/>
              <a:cxnLst/>
              <a:rect l="l" t="t" r="r" b="b"/>
              <a:pathLst>
                <a:path w="1268" h="465" extrusionOk="0">
                  <a:moveTo>
                    <a:pt x="1053" y="429"/>
                  </a:moveTo>
                  <a:cubicBezTo>
                    <a:pt x="1267" y="393"/>
                    <a:pt x="1267" y="90"/>
                    <a:pt x="1053" y="90"/>
                  </a:cubicBezTo>
                  <a:cubicBezTo>
                    <a:pt x="750" y="54"/>
                    <a:pt x="465" y="1"/>
                    <a:pt x="126" y="125"/>
                  </a:cubicBezTo>
                  <a:cubicBezTo>
                    <a:pt x="1" y="179"/>
                    <a:pt x="1" y="340"/>
                    <a:pt x="126" y="393"/>
                  </a:cubicBezTo>
                  <a:cubicBezTo>
                    <a:pt x="465" y="464"/>
                    <a:pt x="750" y="429"/>
                    <a:pt x="1053"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45"/>
            <p:cNvSpPr/>
            <p:nvPr/>
          </p:nvSpPr>
          <p:spPr>
            <a:xfrm>
              <a:off x="2799875" y="2339375"/>
              <a:ext cx="6275" cy="4500"/>
            </a:xfrm>
            <a:custGeom>
              <a:avLst/>
              <a:gdLst/>
              <a:ahLst/>
              <a:cxnLst/>
              <a:rect l="l" t="t" r="r" b="b"/>
              <a:pathLst>
                <a:path w="251" h="180" extrusionOk="0">
                  <a:moveTo>
                    <a:pt x="125" y="179"/>
                  </a:moveTo>
                  <a:cubicBezTo>
                    <a:pt x="250" y="179"/>
                    <a:pt x="250" y="1"/>
                    <a:pt x="125" y="1"/>
                  </a:cubicBezTo>
                  <a:cubicBezTo>
                    <a:pt x="0" y="1"/>
                    <a:pt x="0" y="179"/>
                    <a:pt x="125"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45"/>
            <p:cNvSpPr/>
            <p:nvPr/>
          </p:nvSpPr>
          <p:spPr>
            <a:xfrm>
              <a:off x="2646875" y="2304600"/>
              <a:ext cx="25450" cy="25450"/>
            </a:xfrm>
            <a:custGeom>
              <a:avLst/>
              <a:gdLst/>
              <a:ahLst/>
              <a:cxnLst/>
              <a:rect l="l" t="t" r="r" b="b"/>
              <a:pathLst>
                <a:path w="1018" h="1018" extrusionOk="0">
                  <a:moveTo>
                    <a:pt x="750" y="36"/>
                  </a:moveTo>
                  <a:cubicBezTo>
                    <a:pt x="589" y="125"/>
                    <a:pt x="411" y="214"/>
                    <a:pt x="286" y="339"/>
                  </a:cubicBezTo>
                  <a:cubicBezTo>
                    <a:pt x="125" y="464"/>
                    <a:pt x="125" y="642"/>
                    <a:pt x="36" y="803"/>
                  </a:cubicBezTo>
                  <a:cubicBezTo>
                    <a:pt x="0" y="928"/>
                    <a:pt x="72" y="1017"/>
                    <a:pt x="214" y="964"/>
                  </a:cubicBezTo>
                  <a:cubicBezTo>
                    <a:pt x="375" y="892"/>
                    <a:pt x="500" y="892"/>
                    <a:pt x="625" y="767"/>
                  </a:cubicBezTo>
                  <a:cubicBezTo>
                    <a:pt x="803" y="642"/>
                    <a:pt x="875" y="464"/>
                    <a:pt x="964" y="250"/>
                  </a:cubicBezTo>
                  <a:cubicBezTo>
                    <a:pt x="1017" y="125"/>
                    <a:pt x="875" y="0"/>
                    <a:pt x="75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45"/>
            <p:cNvSpPr/>
            <p:nvPr/>
          </p:nvSpPr>
          <p:spPr>
            <a:xfrm>
              <a:off x="2625450" y="2281400"/>
              <a:ext cx="34825" cy="13850"/>
            </a:xfrm>
            <a:custGeom>
              <a:avLst/>
              <a:gdLst/>
              <a:ahLst/>
              <a:cxnLst/>
              <a:rect l="l" t="t" r="r" b="b"/>
              <a:pathLst>
                <a:path w="1393" h="554" extrusionOk="0">
                  <a:moveTo>
                    <a:pt x="1232" y="125"/>
                  </a:moveTo>
                  <a:cubicBezTo>
                    <a:pt x="857" y="36"/>
                    <a:pt x="429" y="0"/>
                    <a:pt x="90" y="179"/>
                  </a:cubicBezTo>
                  <a:cubicBezTo>
                    <a:pt x="1" y="214"/>
                    <a:pt x="1" y="339"/>
                    <a:pt x="90" y="375"/>
                  </a:cubicBezTo>
                  <a:cubicBezTo>
                    <a:pt x="429" y="553"/>
                    <a:pt x="857" y="500"/>
                    <a:pt x="1232" y="464"/>
                  </a:cubicBezTo>
                  <a:cubicBezTo>
                    <a:pt x="1393" y="428"/>
                    <a:pt x="1393" y="125"/>
                    <a:pt x="123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45"/>
            <p:cNvSpPr/>
            <p:nvPr/>
          </p:nvSpPr>
          <p:spPr>
            <a:xfrm>
              <a:off x="2632150" y="2255075"/>
              <a:ext cx="21000" cy="21000"/>
            </a:xfrm>
            <a:custGeom>
              <a:avLst/>
              <a:gdLst/>
              <a:ahLst/>
              <a:cxnLst/>
              <a:rect l="l" t="t" r="r" b="b"/>
              <a:pathLst>
                <a:path w="840" h="840" extrusionOk="0">
                  <a:moveTo>
                    <a:pt x="161" y="803"/>
                  </a:moveTo>
                  <a:cubicBezTo>
                    <a:pt x="250" y="750"/>
                    <a:pt x="340" y="714"/>
                    <a:pt x="464" y="679"/>
                  </a:cubicBezTo>
                  <a:cubicBezTo>
                    <a:pt x="536" y="625"/>
                    <a:pt x="589" y="500"/>
                    <a:pt x="661" y="464"/>
                  </a:cubicBezTo>
                  <a:cubicBezTo>
                    <a:pt x="839" y="250"/>
                    <a:pt x="589" y="1"/>
                    <a:pt x="375" y="161"/>
                  </a:cubicBezTo>
                  <a:cubicBezTo>
                    <a:pt x="286" y="215"/>
                    <a:pt x="161" y="286"/>
                    <a:pt x="161" y="375"/>
                  </a:cubicBezTo>
                  <a:cubicBezTo>
                    <a:pt x="125" y="464"/>
                    <a:pt x="72" y="554"/>
                    <a:pt x="36" y="679"/>
                  </a:cubicBezTo>
                  <a:cubicBezTo>
                    <a:pt x="0" y="750"/>
                    <a:pt x="72" y="839"/>
                    <a:pt x="161" y="8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45"/>
            <p:cNvSpPr/>
            <p:nvPr/>
          </p:nvSpPr>
          <p:spPr>
            <a:xfrm>
              <a:off x="2629925" y="2226525"/>
              <a:ext cx="16975" cy="9400"/>
            </a:xfrm>
            <a:custGeom>
              <a:avLst/>
              <a:gdLst/>
              <a:ahLst/>
              <a:cxnLst/>
              <a:rect l="l" t="t" r="r" b="b"/>
              <a:pathLst>
                <a:path w="679" h="376" extrusionOk="0">
                  <a:moveTo>
                    <a:pt x="429" y="1"/>
                  </a:moveTo>
                  <a:cubicBezTo>
                    <a:pt x="286" y="1"/>
                    <a:pt x="161" y="1"/>
                    <a:pt x="89" y="90"/>
                  </a:cubicBezTo>
                  <a:cubicBezTo>
                    <a:pt x="0" y="126"/>
                    <a:pt x="0" y="250"/>
                    <a:pt x="89" y="304"/>
                  </a:cubicBezTo>
                  <a:cubicBezTo>
                    <a:pt x="161" y="340"/>
                    <a:pt x="286" y="375"/>
                    <a:pt x="429" y="375"/>
                  </a:cubicBezTo>
                  <a:cubicBezTo>
                    <a:pt x="678" y="375"/>
                    <a:pt x="678"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45"/>
            <p:cNvSpPr/>
            <p:nvPr/>
          </p:nvSpPr>
          <p:spPr>
            <a:xfrm>
              <a:off x="2624575" y="2193975"/>
              <a:ext cx="30800" cy="15625"/>
            </a:xfrm>
            <a:custGeom>
              <a:avLst/>
              <a:gdLst/>
              <a:ahLst/>
              <a:cxnLst/>
              <a:rect l="l" t="t" r="r" b="b"/>
              <a:pathLst>
                <a:path w="1232" h="625" extrusionOk="0">
                  <a:moveTo>
                    <a:pt x="428" y="535"/>
                  </a:moveTo>
                  <a:cubicBezTo>
                    <a:pt x="553" y="589"/>
                    <a:pt x="678" y="589"/>
                    <a:pt x="803" y="625"/>
                  </a:cubicBezTo>
                  <a:cubicBezTo>
                    <a:pt x="1017" y="625"/>
                    <a:pt x="1231" y="535"/>
                    <a:pt x="1231" y="286"/>
                  </a:cubicBezTo>
                  <a:cubicBezTo>
                    <a:pt x="1231" y="71"/>
                    <a:pt x="1017" y="0"/>
                    <a:pt x="803" y="0"/>
                  </a:cubicBezTo>
                  <a:cubicBezTo>
                    <a:pt x="714" y="36"/>
                    <a:pt x="589" y="36"/>
                    <a:pt x="464" y="36"/>
                  </a:cubicBezTo>
                  <a:cubicBezTo>
                    <a:pt x="428" y="36"/>
                    <a:pt x="339" y="36"/>
                    <a:pt x="303" y="71"/>
                  </a:cubicBezTo>
                  <a:cubicBezTo>
                    <a:pt x="214" y="71"/>
                    <a:pt x="161" y="125"/>
                    <a:pt x="89" y="161"/>
                  </a:cubicBezTo>
                  <a:cubicBezTo>
                    <a:pt x="0" y="250"/>
                    <a:pt x="0" y="375"/>
                    <a:pt x="89" y="464"/>
                  </a:cubicBezTo>
                  <a:cubicBezTo>
                    <a:pt x="214" y="500"/>
                    <a:pt x="303" y="535"/>
                    <a:pt x="428" y="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45"/>
            <p:cNvSpPr/>
            <p:nvPr/>
          </p:nvSpPr>
          <p:spPr>
            <a:xfrm>
              <a:off x="2475575" y="2301475"/>
              <a:ext cx="53100" cy="13850"/>
            </a:xfrm>
            <a:custGeom>
              <a:avLst/>
              <a:gdLst/>
              <a:ahLst/>
              <a:cxnLst/>
              <a:rect l="l" t="t" r="r" b="b"/>
              <a:pathLst>
                <a:path w="2124" h="554" extrusionOk="0">
                  <a:moveTo>
                    <a:pt x="2035" y="161"/>
                  </a:moveTo>
                  <a:cubicBezTo>
                    <a:pt x="1785" y="36"/>
                    <a:pt x="1482" y="36"/>
                    <a:pt x="1232" y="0"/>
                  </a:cubicBezTo>
                  <a:cubicBezTo>
                    <a:pt x="857" y="0"/>
                    <a:pt x="518" y="0"/>
                    <a:pt x="179" y="125"/>
                  </a:cubicBezTo>
                  <a:cubicBezTo>
                    <a:pt x="1" y="161"/>
                    <a:pt x="1" y="375"/>
                    <a:pt x="179" y="428"/>
                  </a:cubicBezTo>
                  <a:cubicBezTo>
                    <a:pt x="465" y="553"/>
                    <a:pt x="768" y="553"/>
                    <a:pt x="1107" y="500"/>
                  </a:cubicBezTo>
                  <a:cubicBezTo>
                    <a:pt x="1392" y="500"/>
                    <a:pt x="1731" y="553"/>
                    <a:pt x="2035" y="375"/>
                  </a:cubicBezTo>
                  <a:cubicBezTo>
                    <a:pt x="2124" y="339"/>
                    <a:pt x="2124" y="214"/>
                    <a:pt x="2035"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45"/>
            <p:cNvSpPr/>
            <p:nvPr/>
          </p:nvSpPr>
          <p:spPr>
            <a:xfrm>
              <a:off x="2487175" y="2283625"/>
              <a:ext cx="19200" cy="17875"/>
            </a:xfrm>
            <a:custGeom>
              <a:avLst/>
              <a:gdLst/>
              <a:ahLst/>
              <a:cxnLst/>
              <a:rect l="l" t="t" r="r" b="b"/>
              <a:pathLst>
                <a:path w="768" h="715" extrusionOk="0">
                  <a:moveTo>
                    <a:pt x="215" y="678"/>
                  </a:moveTo>
                  <a:cubicBezTo>
                    <a:pt x="268" y="625"/>
                    <a:pt x="340" y="589"/>
                    <a:pt x="429" y="589"/>
                  </a:cubicBezTo>
                  <a:cubicBezTo>
                    <a:pt x="465" y="536"/>
                    <a:pt x="554" y="464"/>
                    <a:pt x="589" y="411"/>
                  </a:cubicBezTo>
                  <a:cubicBezTo>
                    <a:pt x="768" y="215"/>
                    <a:pt x="518" y="0"/>
                    <a:pt x="340" y="125"/>
                  </a:cubicBezTo>
                  <a:cubicBezTo>
                    <a:pt x="268" y="215"/>
                    <a:pt x="215" y="250"/>
                    <a:pt x="179" y="339"/>
                  </a:cubicBezTo>
                  <a:cubicBezTo>
                    <a:pt x="143" y="375"/>
                    <a:pt x="90" y="464"/>
                    <a:pt x="54" y="536"/>
                  </a:cubicBezTo>
                  <a:cubicBezTo>
                    <a:pt x="1" y="625"/>
                    <a:pt x="143" y="714"/>
                    <a:pt x="215"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45"/>
            <p:cNvSpPr/>
            <p:nvPr/>
          </p:nvSpPr>
          <p:spPr>
            <a:xfrm>
              <a:off x="2451500" y="2255075"/>
              <a:ext cx="29450" cy="11625"/>
            </a:xfrm>
            <a:custGeom>
              <a:avLst/>
              <a:gdLst/>
              <a:ahLst/>
              <a:cxnLst/>
              <a:rect l="l" t="t" r="r" b="b"/>
              <a:pathLst>
                <a:path w="1178" h="465" extrusionOk="0">
                  <a:moveTo>
                    <a:pt x="928" y="36"/>
                  </a:moveTo>
                  <a:cubicBezTo>
                    <a:pt x="803" y="36"/>
                    <a:pt x="678" y="36"/>
                    <a:pt x="500" y="1"/>
                  </a:cubicBezTo>
                  <a:cubicBezTo>
                    <a:pt x="339" y="1"/>
                    <a:pt x="250" y="36"/>
                    <a:pt x="89" y="125"/>
                  </a:cubicBezTo>
                  <a:cubicBezTo>
                    <a:pt x="0" y="161"/>
                    <a:pt x="0" y="286"/>
                    <a:pt x="89" y="340"/>
                  </a:cubicBezTo>
                  <a:cubicBezTo>
                    <a:pt x="214" y="429"/>
                    <a:pt x="339" y="464"/>
                    <a:pt x="464" y="464"/>
                  </a:cubicBezTo>
                  <a:cubicBezTo>
                    <a:pt x="625" y="429"/>
                    <a:pt x="803" y="429"/>
                    <a:pt x="928" y="429"/>
                  </a:cubicBezTo>
                  <a:cubicBezTo>
                    <a:pt x="1178" y="375"/>
                    <a:pt x="1178" y="90"/>
                    <a:pt x="928"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45"/>
            <p:cNvSpPr/>
            <p:nvPr/>
          </p:nvSpPr>
          <p:spPr>
            <a:xfrm>
              <a:off x="2439000" y="2231875"/>
              <a:ext cx="10275" cy="7175"/>
            </a:xfrm>
            <a:custGeom>
              <a:avLst/>
              <a:gdLst/>
              <a:ahLst/>
              <a:cxnLst/>
              <a:rect l="l" t="t" r="r" b="b"/>
              <a:pathLst>
                <a:path w="411" h="287" extrusionOk="0">
                  <a:moveTo>
                    <a:pt x="250" y="1"/>
                  </a:moveTo>
                  <a:cubicBezTo>
                    <a:pt x="161" y="1"/>
                    <a:pt x="72" y="1"/>
                    <a:pt x="36" y="90"/>
                  </a:cubicBezTo>
                  <a:cubicBezTo>
                    <a:pt x="1" y="126"/>
                    <a:pt x="1" y="161"/>
                    <a:pt x="36" y="161"/>
                  </a:cubicBezTo>
                  <a:cubicBezTo>
                    <a:pt x="72" y="286"/>
                    <a:pt x="161" y="251"/>
                    <a:pt x="250" y="251"/>
                  </a:cubicBezTo>
                  <a:cubicBezTo>
                    <a:pt x="411" y="251"/>
                    <a:pt x="411"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45"/>
            <p:cNvSpPr/>
            <p:nvPr/>
          </p:nvSpPr>
          <p:spPr>
            <a:xfrm>
              <a:off x="2170925" y="2425025"/>
              <a:ext cx="48200" cy="23225"/>
            </a:xfrm>
            <a:custGeom>
              <a:avLst/>
              <a:gdLst/>
              <a:ahLst/>
              <a:cxnLst/>
              <a:rect l="l" t="t" r="r" b="b"/>
              <a:pathLst>
                <a:path w="1928" h="929" extrusionOk="0">
                  <a:moveTo>
                    <a:pt x="1767" y="340"/>
                  </a:moveTo>
                  <a:cubicBezTo>
                    <a:pt x="1267" y="215"/>
                    <a:pt x="535" y="1"/>
                    <a:pt x="72" y="340"/>
                  </a:cubicBezTo>
                  <a:cubicBezTo>
                    <a:pt x="0" y="429"/>
                    <a:pt x="0" y="500"/>
                    <a:pt x="72" y="589"/>
                  </a:cubicBezTo>
                  <a:cubicBezTo>
                    <a:pt x="535" y="928"/>
                    <a:pt x="1267" y="714"/>
                    <a:pt x="1767" y="589"/>
                  </a:cubicBezTo>
                  <a:cubicBezTo>
                    <a:pt x="1927" y="589"/>
                    <a:pt x="1927" y="340"/>
                    <a:pt x="1767" y="3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45"/>
            <p:cNvSpPr/>
            <p:nvPr/>
          </p:nvSpPr>
          <p:spPr>
            <a:xfrm>
              <a:off x="2184300" y="2401825"/>
              <a:ext cx="40175" cy="17875"/>
            </a:xfrm>
            <a:custGeom>
              <a:avLst/>
              <a:gdLst/>
              <a:ahLst/>
              <a:cxnLst/>
              <a:rect l="l" t="t" r="r" b="b"/>
              <a:pathLst>
                <a:path w="1607" h="715" extrusionOk="0">
                  <a:moveTo>
                    <a:pt x="1142" y="90"/>
                  </a:moveTo>
                  <a:cubicBezTo>
                    <a:pt x="982" y="161"/>
                    <a:pt x="803" y="126"/>
                    <a:pt x="643" y="126"/>
                  </a:cubicBezTo>
                  <a:cubicBezTo>
                    <a:pt x="464" y="126"/>
                    <a:pt x="339" y="161"/>
                    <a:pt x="125" y="251"/>
                  </a:cubicBezTo>
                  <a:cubicBezTo>
                    <a:pt x="0" y="251"/>
                    <a:pt x="0" y="465"/>
                    <a:pt x="125" y="500"/>
                  </a:cubicBezTo>
                  <a:cubicBezTo>
                    <a:pt x="339" y="554"/>
                    <a:pt x="464" y="590"/>
                    <a:pt x="643" y="590"/>
                  </a:cubicBezTo>
                  <a:cubicBezTo>
                    <a:pt x="803" y="590"/>
                    <a:pt x="982" y="590"/>
                    <a:pt x="1142" y="625"/>
                  </a:cubicBezTo>
                  <a:cubicBezTo>
                    <a:pt x="1357" y="714"/>
                    <a:pt x="1606" y="625"/>
                    <a:pt x="1606" y="375"/>
                  </a:cubicBezTo>
                  <a:cubicBezTo>
                    <a:pt x="1606" y="90"/>
                    <a:pt x="1357" y="1"/>
                    <a:pt x="1142"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45"/>
            <p:cNvSpPr/>
            <p:nvPr/>
          </p:nvSpPr>
          <p:spPr>
            <a:xfrm>
              <a:off x="2180275" y="2373275"/>
              <a:ext cx="33925" cy="16975"/>
            </a:xfrm>
            <a:custGeom>
              <a:avLst/>
              <a:gdLst/>
              <a:ahLst/>
              <a:cxnLst/>
              <a:rect l="l" t="t" r="r" b="b"/>
              <a:pathLst>
                <a:path w="1357" h="679" extrusionOk="0">
                  <a:moveTo>
                    <a:pt x="251" y="590"/>
                  </a:moveTo>
                  <a:cubicBezTo>
                    <a:pt x="500" y="590"/>
                    <a:pt x="715" y="590"/>
                    <a:pt x="964" y="625"/>
                  </a:cubicBezTo>
                  <a:cubicBezTo>
                    <a:pt x="1179" y="679"/>
                    <a:pt x="1357" y="554"/>
                    <a:pt x="1357" y="340"/>
                  </a:cubicBezTo>
                  <a:cubicBezTo>
                    <a:pt x="1357" y="90"/>
                    <a:pt x="1179" y="1"/>
                    <a:pt x="964" y="1"/>
                  </a:cubicBezTo>
                  <a:cubicBezTo>
                    <a:pt x="715" y="37"/>
                    <a:pt x="500" y="37"/>
                    <a:pt x="251" y="37"/>
                  </a:cubicBezTo>
                  <a:cubicBezTo>
                    <a:pt x="126" y="37"/>
                    <a:pt x="37" y="126"/>
                    <a:pt x="1" y="251"/>
                  </a:cubicBezTo>
                  <a:lnTo>
                    <a:pt x="1" y="376"/>
                  </a:lnTo>
                  <a:cubicBezTo>
                    <a:pt x="37" y="500"/>
                    <a:pt x="126" y="590"/>
                    <a:pt x="251" y="5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45"/>
            <p:cNvSpPr/>
            <p:nvPr/>
          </p:nvSpPr>
          <p:spPr>
            <a:xfrm>
              <a:off x="2189650" y="2338500"/>
              <a:ext cx="22325" cy="21875"/>
            </a:xfrm>
            <a:custGeom>
              <a:avLst/>
              <a:gdLst/>
              <a:ahLst/>
              <a:cxnLst/>
              <a:rect l="l" t="t" r="r" b="b"/>
              <a:pathLst>
                <a:path w="893" h="875" extrusionOk="0">
                  <a:moveTo>
                    <a:pt x="215" y="500"/>
                  </a:moveTo>
                  <a:cubicBezTo>
                    <a:pt x="250" y="589"/>
                    <a:pt x="375" y="678"/>
                    <a:pt x="464" y="714"/>
                  </a:cubicBezTo>
                  <a:cubicBezTo>
                    <a:pt x="643" y="874"/>
                    <a:pt x="893" y="678"/>
                    <a:pt x="714" y="464"/>
                  </a:cubicBezTo>
                  <a:cubicBezTo>
                    <a:pt x="643" y="375"/>
                    <a:pt x="589" y="286"/>
                    <a:pt x="464" y="214"/>
                  </a:cubicBezTo>
                  <a:cubicBezTo>
                    <a:pt x="375" y="161"/>
                    <a:pt x="304" y="89"/>
                    <a:pt x="179" y="36"/>
                  </a:cubicBezTo>
                  <a:cubicBezTo>
                    <a:pt x="90" y="0"/>
                    <a:pt x="1" y="89"/>
                    <a:pt x="36" y="161"/>
                  </a:cubicBezTo>
                  <a:cubicBezTo>
                    <a:pt x="90" y="286"/>
                    <a:pt x="125" y="375"/>
                    <a:pt x="215" y="5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45"/>
            <p:cNvSpPr/>
            <p:nvPr/>
          </p:nvSpPr>
          <p:spPr>
            <a:xfrm>
              <a:off x="1998725" y="2373275"/>
              <a:ext cx="46425" cy="12525"/>
            </a:xfrm>
            <a:custGeom>
              <a:avLst/>
              <a:gdLst/>
              <a:ahLst/>
              <a:cxnLst/>
              <a:rect l="l" t="t" r="r" b="b"/>
              <a:pathLst>
                <a:path w="1857" h="501" extrusionOk="0">
                  <a:moveTo>
                    <a:pt x="1732" y="126"/>
                  </a:moveTo>
                  <a:cubicBezTo>
                    <a:pt x="1482" y="37"/>
                    <a:pt x="1179" y="1"/>
                    <a:pt x="929" y="1"/>
                  </a:cubicBezTo>
                  <a:cubicBezTo>
                    <a:pt x="625" y="1"/>
                    <a:pt x="376" y="1"/>
                    <a:pt x="126" y="126"/>
                  </a:cubicBezTo>
                  <a:cubicBezTo>
                    <a:pt x="1" y="161"/>
                    <a:pt x="1" y="340"/>
                    <a:pt x="126" y="376"/>
                  </a:cubicBezTo>
                  <a:cubicBezTo>
                    <a:pt x="340" y="465"/>
                    <a:pt x="554" y="500"/>
                    <a:pt x="840" y="465"/>
                  </a:cubicBezTo>
                  <a:cubicBezTo>
                    <a:pt x="1143" y="465"/>
                    <a:pt x="1428" y="465"/>
                    <a:pt x="1732" y="376"/>
                  </a:cubicBezTo>
                  <a:cubicBezTo>
                    <a:pt x="1857" y="340"/>
                    <a:pt x="1857" y="161"/>
                    <a:pt x="1732"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45"/>
            <p:cNvSpPr/>
            <p:nvPr/>
          </p:nvSpPr>
          <p:spPr>
            <a:xfrm>
              <a:off x="1997400" y="2346975"/>
              <a:ext cx="42400" cy="20975"/>
            </a:xfrm>
            <a:custGeom>
              <a:avLst/>
              <a:gdLst/>
              <a:ahLst/>
              <a:cxnLst/>
              <a:rect l="l" t="t" r="r" b="b"/>
              <a:pathLst>
                <a:path w="1696" h="839" extrusionOk="0">
                  <a:moveTo>
                    <a:pt x="215" y="678"/>
                  </a:moveTo>
                  <a:cubicBezTo>
                    <a:pt x="554" y="678"/>
                    <a:pt x="857" y="678"/>
                    <a:pt x="1196" y="714"/>
                  </a:cubicBezTo>
                  <a:cubicBezTo>
                    <a:pt x="1695" y="839"/>
                    <a:pt x="1695" y="0"/>
                    <a:pt x="1196" y="125"/>
                  </a:cubicBezTo>
                  <a:cubicBezTo>
                    <a:pt x="857" y="214"/>
                    <a:pt x="554" y="214"/>
                    <a:pt x="215" y="214"/>
                  </a:cubicBezTo>
                  <a:cubicBezTo>
                    <a:pt x="179" y="214"/>
                    <a:pt x="90" y="250"/>
                    <a:pt x="54" y="286"/>
                  </a:cubicBezTo>
                  <a:cubicBezTo>
                    <a:pt x="0" y="411"/>
                    <a:pt x="0" y="464"/>
                    <a:pt x="54" y="535"/>
                  </a:cubicBezTo>
                  <a:cubicBezTo>
                    <a:pt x="90" y="625"/>
                    <a:pt x="179" y="678"/>
                    <a:pt x="215"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45"/>
            <p:cNvSpPr/>
            <p:nvPr/>
          </p:nvSpPr>
          <p:spPr>
            <a:xfrm>
              <a:off x="1994275" y="2322425"/>
              <a:ext cx="43300" cy="14750"/>
            </a:xfrm>
            <a:custGeom>
              <a:avLst/>
              <a:gdLst/>
              <a:ahLst/>
              <a:cxnLst/>
              <a:rect l="l" t="t" r="r" b="b"/>
              <a:pathLst>
                <a:path w="1732" h="590" extrusionOk="0">
                  <a:moveTo>
                    <a:pt x="1535" y="429"/>
                  </a:moveTo>
                  <a:cubicBezTo>
                    <a:pt x="1731" y="429"/>
                    <a:pt x="1731" y="179"/>
                    <a:pt x="1535" y="179"/>
                  </a:cubicBezTo>
                  <a:cubicBezTo>
                    <a:pt x="1071" y="90"/>
                    <a:pt x="643" y="1"/>
                    <a:pt x="179" y="126"/>
                  </a:cubicBezTo>
                  <a:cubicBezTo>
                    <a:pt x="1" y="179"/>
                    <a:pt x="1" y="393"/>
                    <a:pt x="179" y="429"/>
                  </a:cubicBezTo>
                  <a:cubicBezTo>
                    <a:pt x="643" y="590"/>
                    <a:pt x="1071" y="518"/>
                    <a:pt x="1535"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45"/>
            <p:cNvSpPr/>
            <p:nvPr/>
          </p:nvSpPr>
          <p:spPr>
            <a:xfrm>
              <a:off x="1996500" y="2285850"/>
              <a:ext cx="28575" cy="9400"/>
            </a:xfrm>
            <a:custGeom>
              <a:avLst/>
              <a:gdLst/>
              <a:ahLst/>
              <a:cxnLst/>
              <a:rect l="l" t="t" r="r" b="b"/>
              <a:pathLst>
                <a:path w="1143" h="376" extrusionOk="0">
                  <a:moveTo>
                    <a:pt x="500" y="375"/>
                  </a:moveTo>
                  <a:cubicBezTo>
                    <a:pt x="643" y="322"/>
                    <a:pt x="804" y="322"/>
                    <a:pt x="982" y="322"/>
                  </a:cubicBezTo>
                  <a:cubicBezTo>
                    <a:pt x="1143" y="286"/>
                    <a:pt x="1143" y="72"/>
                    <a:pt x="982" y="36"/>
                  </a:cubicBezTo>
                  <a:cubicBezTo>
                    <a:pt x="804" y="36"/>
                    <a:pt x="643" y="36"/>
                    <a:pt x="500" y="1"/>
                  </a:cubicBezTo>
                  <a:cubicBezTo>
                    <a:pt x="340" y="1"/>
                    <a:pt x="215" y="36"/>
                    <a:pt x="36" y="72"/>
                  </a:cubicBezTo>
                  <a:cubicBezTo>
                    <a:pt x="1" y="126"/>
                    <a:pt x="1" y="250"/>
                    <a:pt x="36" y="286"/>
                  </a:cubicBezTo>
                  <a:cubicBezTo>
                    <a:pt x="215" y="322"/>
                    <a:pt x="340" y="375"/>
                    <a:pt x="500" y="3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45"/>
            <p:cNvSpPr/>
            <p:nvPr/>
          </p:nvSpPr>
          <p:spPr>
            <a:xfrm>
              <a:off x="2009000" y="2254175"/>
              <a:ext cx="18300" cy="6275"/>
            </a:xfrm>
            <a:custGeom>
              <a:avLst/>
              <a:gdLst/>
              <a:ahLst/>
              <a:cxnLst/>
              <a:rect l="l" t="t" r="r" b="b"/>
              <a:pathLst>
                <a:path w="732" h="251" extrusionOk="0">
                  <a:moveTo>
                    <a:pt x="90" y="72"/>
                  </a:moveTo>
                  <a:cubicBezTo>
                    <a:pt x="0" y="72"/>
                    <a:pt x="0" y="161"/>
                    <a:pt x="90" y="161"/>
                  </a:cubicBezTo>
                  <a:cubicBezTo>
                    <a:pt x="214" y="197"/>
                    <a:pt x="393" y="251"/>
                    <a:pt x="553" y="251"/>
                  </a:cubicBezTo>
                  <a:cubicBezTo>
                    <a:pt x="732" y="251"/>
                    <a:pt x="732" y="1"/>
                    <a:pt x="553" y="1"/>
                  </a:cubicBezTo>
                  <a:cubicBezTo>
                    <a:pt x="393" y="1"/>
                    <a:pt x="214" y="37"/>
                    <a:pt x="90"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45"/>
            <p:cNvSpPr/>
            <p:nvPr/>
          </p:nvSpPr>
          <p:spPr>
            <a:xfrm>
              <a:off x="2007200" y="2218050"/>
              <a:ext cx="17875" cy="19200"/>
            </a:xfrm>
            <a:custGeom>
              <a:avLst/>
              <a:gdLst/>
              <a:ahLst/>
              <a:cxnLst/>
              <a:rect l="l" t="t" r="r" b="b"/>
              <a:pathLst>
                <a:path w="715" h="768" extrusionOk="0">
                  <a:moveTo>
                    <a:pt x="162" y="589"/>
                  </a:moveTo>
                  <a:cubicBezTo>
                    <a:pt x="162" y="589"/>
                    <a:pt x="215" y="643"/>
                    <a:pt x="251" y="643"/>
                  </a:cubicBezTo>
                  <a:cubicBezTo>
                    <a:pt x="465" y="768"/>
                    <a:pt x="715" y="643"/>
                    <a:pt x="715" y="375"/>
                  </a:cubicBezTo>
                  <a:cubicBezTo>
                    <a:pt x="715" y="126"/>
                    <a:pt x="465" y="1"/>
                    <a:pt x="251" y="90"/>
                  </a:cubicBezTo>
                  <a:cubicBezTo>
                    <a:pt x="215" y="126"/>
                    <a:pt x="162" y="126"/>
                    <a:pt x="162" y="126"/>
                  </a:cubicBezTo>
                  <a:cubicBezTo>
                    <a:pt x="1" y="250"/>
                    <a:pt x="1" y="500"/>
                    <a:pt x="162" y="5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45"/>
            <p:cNvSpPr/>
            <p:nvPr/>
          </p:nvSpPr>
          <p:spPr>
            <a:xfrm>
              <a:off x="1831025" y="2373275"/>
              <a:ext cx="26325" cy="8500"/>
            </a:xfrm>
            <a:custGeom>
              <a:avLst/>
              <a:gdLst/>
              <a:ahLst/>
              <a:cxnLst/>
              <a:rect l="l" t="t" r="r" b="b"/>
              <a:pathLst>
                <a:path w="1053" h="340" extrusionOk="0">
                  <a:moveTo>
                    <a:pt x="803" y="1"/>
                  </a:moveTo>
                  <a:lnTo>
                    <a:pt x="464" y="1"/>
                  </a:lnTo>
                  <a:cubicBezTo>
                    <a:pt x="339" y="1"/>
                    <a:pt x="196" y="37"/>
                    <a:pt x="71" y="90"/>
                  </a:cubicBezTo>
                  <a:cubicBezTo>
                    <a:pt x="0" y="90"/>
                    <a:pt x="0" y="215"/>
                    <a:pt x="71" y="251"/>
                  </a:cubicBezTo>
                  <a:cubicBezTo>
                    <a:pt x="161" y="286"/>
                    <a:pt x="286" y="340"/>
                    <a:pt x="410" y="340"/>
                  </a:cubicBezTo>
                  <a:lnTo>
                    <a:pt x="803" y="340"/>
                  </a:lnTo>
                  <a:cubicBezTo>
                    <a:pt x="1053" y="340"/>
                    <a:pt x="1053" y="1"/>
                    <a:pt x="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45"/>
            <p:cNvSpPr/>
            <p:nvPr/>
          </p:nvSpPr>
          <p:spPr>
            <a:xfrm>
              <a:off x="1828775" y="2353200"/>
              <a:ext cx="22350" cy="5400"/>
            </a:xfrm>
            <a:custGeom>
              <a:avLst/>
              <a:gdLst/>
              <a:ahLst/>
              <a:cxnLst/>
              <a:rect l="l" t="t" r="r" b="b"/>
              <a:pathLst>
                <a:path w="894" h="216" extrusionOk="0">
                  <a:moveTo>
                    <a:pt x="750" y="1"/>
                  </a:moveTo>
                  <a:cubicBezTo>
                    <a:pt x="500" y="1"/>
                    <a:pt x="286" y="1"/>
                    <a:pt x="90" y="37"/>
                  </a:cubicBezTo>
                  <a:cubicBezTo>
                    <a:pt x="1" y="37"/>
                    <a:pt x="1" y="162"/>
                    <a:pt x="90" y="162"/>
                  </a:cubicBezTo>
                  <a:cubicBezTo>
                    <a:pt x="286" y="215"/>
                    <a:pt x="500" y="215"/>
                    <a:pt x="750" y="215"/>
                  </a:cubicBezTo>
                  <a:cubicBezTo>
                    <a:pt x="893" y="215"/>
                    <a:pt x="893" y="1"/>
                    <a:pt x="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45"/>
            <p:cNvSpPr/>
            <p:nvPr/>
          </p:nvSpPr>
          <p:spPr>
            <a:xfrm>
              <a:off x="1822550" y="2330900"/>
              <a:ext cx="15625" cy="5375"/>
            </a:xfrm>
            <a:custGeom>
              <a:avLst/>
              <a:gdLst/>
              <a:ahLst/>
              <a:cxnLst/>
              <a:rect l="l" t="t" r="r" b="b"/>
              <a:pathLst>
                <a:path w="625" h="215" extrusionOk="0">
                  <a:moveTo>
                    <a:pt x="500" y="1"/>
                  </a:moveTo>
                  <a:cubicBezTo>
                    <a:pt x="339" y="1"/>
                    <a:pt x="196" y="54"/>
                    <a:pt x="36" y="90"/>
                  </a:cubicBezTo>
                  <a:cubicBezTo>
                    <a:pt x="0" y="90"/>
                    <a:pt x="0" y="179"/>
                    <a:pt x="36" y="179"/>
                  </a:cubicBezTo>
                  <a:cubicBezTo>
                    <a:pt x="196" y="215"/>
                    <a:pt x="339" y="215"/>
                    <a:pt x="500" y="215"/>
                  </a:cubicBezTo>
                  <a:cubicBezTo>
                    <a:pt x="625" y="215"/>
                    <a:pt x="625" y="1"/>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45"/>
            <p:cNvSpPr/>
            <p:nvPr/>
          </p:nvSpPr>
          <p:spPr>
            <a:xfrm>
              <a:off x="1477275" y="2425025"/>
              <a:ext cx="219500" cy="207900"/>
            </a:xfrm>
            <a:custGeom>
              <a:avLst/>
              <a:gdLst/>
              <a:ahLst/>
              <a:cxnLst/>
              <a:rect l="l" t="t" r="r" b="b"/>
              <a:pathLst>
                <a:path w="8780" h="8316" extrusionOk="0">
                  <a:moveTo>
                    <a:pt x="8565" y="90"/>
                  </a:moveTo>
                  <a:cubicBezTo>
                    <a:pt x="5996" y="2998"/>
                    <a:pt x="2998" y="5443"/>
                    <a:pt x="90" y="8012"/>
                  </a:cubicBezTo>
                  <a:cubicBezTo>
                    <a:pt x="1" y="8155"/>
                    <a:pt x="126" y="8315"/>
                    <a:pt x="251" y="8226"/>
                  </a:cubicBezTo>
                  <a:cubicBezTo>
                    <a:pt x="3623" y="6281"/>
                    <a:pt x="6549" y="3373"/>
                    <a:pt x="8744" y="215"/>
                  </a:cubicBezTo>
                  <a:cubicBezTo>
                    <a:pt x="8779" y="90"/>
                    <a:pt x="8655" y="1"/>
                    <a:pt x="8565"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45"/>
            <p:cNvSpPr/>
            <p:nvPr/>
          </p:nvSpPr>
          <p:spPr>
            <a:xfrm>
              <a:off x="1652600" y="2491500"/>
              <a:ext cx="76725" cy="88775"/>
            </a:xfrm>
            <a:custGeom>
              <a:avLst/>
              <a:gdLst/>
              <a:ahLst/>
              <a:cxnLst/>
              <a:rect l="l" t="t" r="r" b="b"/>
              <a:pathLst>
                <a:path w="3069" h="3551" extrusionOk="0">
                  <a:moveTo>
                    <a:pt x="2783" y="125"/>
                  </a:moveTo>
                  <a:cubicBezTo>
                    <a:pt x="1981" y="1267"/>
                    <a:pt x="839" y="2195"/>
                    <a:pt x="36" y="3337"/>
                  </a:cubicBezTo>
                  <a:cubicBezTo>
                    <a:pt x="0" y="3462"/>
                    <a:pt x="71" y="3551"/>
                    <a:pt x="161" y="3497"/>
                  </a:cubicBezTo>
                  <a:cubicBezTo>
                    <a:pt x="1338" y="2694"/>
                    <a:pt x="2230" y="1392"/>
                    <a:pt x="2998" y="214"/>
                  </a:cubicBezTo>
                  <a:cubicBezTo>
                    <a:pt x="3069" y="125"/>
                    <a:pt x="2873" y="0"/>
                    <a:pt x="2783"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45"/>
            <p:cNvSpPr/>
            <p:nvPr/>
          </p:nvSpPr>
          <p:spPr>
            <a:xfrm>
              <a:off x="1714600" y="2516925"/>
              <a:ext cx="40150" cy="57125"/>
            </a:xfrm>
            <a:custGeom>
              <a:avLst/>
              <a:gdLst/>
              <a:ahLst/>
              <a:cxnLst/>
              <a:rect l="l" t="t" r="r" b="b"/>
              <a:pathLst>
                <a:path w="1606" h="2285" extrusionOk="0">
                  <a:moveTo>
                    <a:pt x="1231" y="161"/>
                  </a:moveTo>
                  <a:cubicBezTo>
                    <a:pt x="1017" y="500"/>
                    <a:pt x="803" y="803"/>
                    <a:pt x="589" y="1142"/>
                  </a:cubicBezTo>
                  <a:cubicBezTo>
                    <a:pt x="393" y="1428"/>
                    <a:pt x="125" y="1767"/>
                    <a:pt x="0" y="2141"/>
                  </a:cubicBezTo>
                  <a:cubicBezTo>
                    <a:pt x="0" y="2195"/>
                    <a:pt x="89" y="2284"/>
                    <a:pt x="125" y="2230"/>
                  </a:cubicBezTo>
                  <a:cubicBezTo>
                    <a:pt x="464" y="2016"/>
                    <a:pt x="643" y="1731"/>
                    <a:pt x="857" y="1428"/>
                  </a:cubicBezTo>
                  <a:cubicBezTo>
                    <a:pt x="1053" y="1053"/>
                    <a:pt x="1267" y="714"/>
                    <a:pt x="1517" y="339"/>
                  </a:cubicBezTo>
                  <a:cubicBezTo>
                    <a:pt x="1606" y="161"/>
                    <a:pt x="1321" y="0"/>
                    <a:pt x="1231"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45"/>
            <p:cNvSpPr/>
            <p:nvPr/>
          </p:nvSpPr>
          <p:spPr>
            <a:xfrm>
              <a:off x="1915325" y="2485250"/>
              <a:ext cx="72725" cy="122250"/>
            </a:xfrm>
            <a:custGeom>
              <a:avLst/>
              <a:gdLst/>
              <a:ahLst/>
              <a:cxnLst/>
              <a:rect l="l" t="t" r="r" b="b"/>
              <a:pathLst>
                <a:path w="2909" h="4890" extrusionOk="0">
                  <a:moveTo>
                    <a:pt x="2623" y="161"/>
                  </a:moveTo>
                  <a:cubicBezTo>
                    <a:pt x="1981" y="1767"/>
                    <a:pt x="678" y="3034"/>
                    <a:pt x="36" y="4639"/>
                  </a:cubicBezTo>
                  <a:cubicBezTo>
                    <a:pt x="0" y="4818"/>
                    <a:pt x="214" y="4889"/>
                    <a:pt x="286" y="4818"/>
                  </a:cubicBezTo>
                  <a:cubicBezTo>
                    <a:pt x="1553" y="3676"/>
                    <a:pt x="2445" y="1802"/>
                    <a:pt x="2873" y="214"/>
                  </a:cubicBezTo>
                  <a:cubicBezTo>
                    <a:pt x="2909" y="36"/>
                    <a:pt x="2659" y="0"/>
                    <a:pt x="2623"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45"/>
            <p:cNvSpPr/>
            <p:nvPr/>
          </p:nvSpPr>
          <p:spPr>
            <a:xfrm>
              <a:off x="2002750" y="2526275"/>
              <a:ext cx="28575" cy="46425"/>
            </a:xfrm>
            <a:custGeom>
              <a:avLst/>
              <a:gdLst/>
              <a:ahLst/>
              <a:cxnLst/>
              <a:rect l="l" t="t" r="r" b="b"/>
              <a:pathLst>
                <a:path w="1143" h="1857" extrusionOk="0">
                  <a:moveTo>
                    <a:pt x="768" y="161"/>
                  </a:moveTo>
                  <a:cubicBezTo>
                    <a:pt x="554" y="429"/>
                    <a:pt x="393" y="679"/>
                    <a:pt x="250" y="964"/>
                  </a:cubicBezTo>
                  <a:cubicBezTo>
                    <a:pt x="179" y="1178"/>
                    <a:pt x="1" y="1517"/>
                    <a:pt x="125" y="1767"/>
                  </a:cubicBezTo>
                  <a:cubicBezTo>
                    <a:pt x="215" y="1856"/>
                    <a:pt x="304" y="1856"/>
                    <a:pt x="340" y="1767"/>
                  </a:cubicBezTo>
                  <a:cubicBezTo>
                    <a:pt x="518" y="1642"/>
                    <a:pt x="554" y="1303"/>
                    <a:pt x="589" y="1107"/>
                  </a:cubicBezTo>
                  <a:cubicBezTo>
                    <a:pt x="732" y="839"/>
                    <a:pt x="857" y="590"/>
                    <a:pt x="1018" y="376"/>
                  </a:cubicBezTo>
                  <a:cubicBezTo>
                    <a:pt x="1142" y="215"/>
                    <a:pt x="893" y="1"/>
                    <a:pt x="768"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45"/>
            <p:cNvSpPr/>
            <p:nvPr/>
          </p:nvSpPr>
          <p:spPr>
            <a:xfrm>
              <a:off x="2077700" y="2545475"/>
              <a:ext cx="9825" cy="43275"/>
            </a:xfrm>
            <a:custGeom>
              <a:avLst/>
              <a:gdLst/>
              <a:ahLst/>
              <a:cxnLst/>
              <a:rect l="l" t="t" r="r" b="b"/>
              <a:pathLst>
                <a:path w="393" h="1731" extrusionOk="0">
                  <a:moveTo>
                    <a:pt x="179" y="161"/>
                  </a:moveTo>
                  <a:cubicBezTo>
                    <a:pt x="125" y="625"/>
                    <a:pt x="0" y="1142"/>
                    <a:pt x="54" y="1642"/>
                  </a:cubicBezTo>
                  <a:cubicBezTo>
                    <a:pt x="54" y="1731"/>
                    <a:pt x="125" y="1731"/>
                    <a:pt x="179" y="1677"/>
                  </a:cubicBezTo>
                  <a:cubicBezTo>
                    <a:pt x="339" y="1213"/>
                    <a:pt x="393" y="625"/>
                    <a:pt x="393" y="161"/>
                  </a:cubicBezTo>
                  <a:cubicBezTo>
                    <a:pt x="339" y="0"/>
                    <a:pt x="179" y="0"/>
                    <a:pt x="179"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45"/>
            <p:cNvSpPr/>
            <p:nvPr/>
          </p:nvSpPr>
          <p:spPr>
            <a:xfrm>
              <a:off x="2328825" y="2498625"/>
              <a:ext cx="19200" cy="60250"/>
            </a:xfrm>
            <a:custGeom>
              <a:avLst/>
              <a:gdLst/>
              <a:ahLst/>
              <a:cxnLst/>
              <a:rect l="l" t="t" r="r" b="b"/>
              <a:pathLst>
                <a:path w="768" h="2410" extrusionOk="0">
                  <a:moveTo>
                    <a:pt x="429" y="215"/>
                  </a:moveTo>
                  <a:cubicBezTo>
                    <a:pt x="340" y="1"/>
                    <a:pt x="0" y="90"/>
                    <a:pt x="54" y="340"/>
                  </a:cubicBezTo>
                  <a:cubicBezTo>
                    <a:pt x="179" y="679"/>
                    <a:pt x="215" y="1071"/>
                    <a:pt x="268" y="1446"/>
                  </a:cubicBezTo>
                  <a:cubicBezTo>
                    <a:pt x="268" y="1731"/>
                    <a:pt x="215" y="2035"/>
                    <a:pt x="340" y="2338"/>
                  </a:cubicBezTo>
                  <a:cubicBezTo>
                    <a:pt x="429" y="2409"/>
                    <a:pt x="554" y="2409"/>
                    <a:pt x="607" y="2338"/>
                  </a:cubicBezTo>
                  <a:cubicBezTo>
                    <a:pt x="768" y="2035"/>
                    <a:pt x="679" y="1660"/>
                    <a:pt x="679" y="1321"/>
                  </a:cubicBezTo>
                  <a:cubicBezTo>
                    <a:pt x="643" y="946"/>
                    <a:pt x="554" y="554"/>
                    <a:pt x="42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45"/>
            <p:cNvSpPr/>
            <p:nvPr/>
          </p:nvSpPr>
          <p:spPr>
            <a:xfrm>
              <a:off x="2365850" y="2514675"/>
              <a:ext cx="16975" cy="66500"/>
            </a:xfrm>
            <a:custGeom>
              <a:avLst/>
              <a:gdLst/>
              <a:ahLst/>
              <a:cxnLst/>
              <a:rect l="l" t="t" r="r" b="b"/>
              <a:pathLst>
                <a:path w="679" h="2660" extrusionOk="0">
                  <a:moveTo>
                    <a:pt x="54" y="251"/>
                  </a:moveTo>
                  <a:cubicBezTo>
                    <a:pt x="125" y="1018"/>
                    <a:pt x="0" y="1857"/>
                    <a:pt x="304" y="2535"/>
                  </a:cubicBezTo>
                  <a:cubicBezTo>
                    <a:pt x="339" y="2659"/>
                    <a:pt x="518" y="2624"/>
                    <a:pt x="554" y="2535"/>
                  </a:cubicBezTo>
                  <a:cubicBezTo>
                    <a:pt x="678" y="1821"/>
                    <a:pt x="554" y="964"/>
                    <a:pt x="464" y="251"/>
                  </a:cubicBezTo>
                  <a:cubicBezTo>
                    <a:pt x="464" y="1"/>
                    <a:pt x="0" y="1"/>
                    <a:pt x="54" y="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0" name="Google Shape;4340;p45"/>
          <p:cNvGrpSpPr/>
          <p:nvPr/>
        </p:nvGrpSpPr>
        <p:grpSpPr>
          <a:xfrm flipH="1">
            <a:off x="6904369" y="3632316"/>
            <a:ext cx="4155901" cy="1553725"/>
            <a:chOff x="1063775" y="1762625"/>
            <a:chExt cx="2839700" cy="1061650"/>
          </a:xfrm>
        </p:grpSpPr>
        <p:sp>
          <p:nvSpPr>
            <p:cNvPr id="4341" name="Google Shape;4341;p45"/>
            <p:cNvSpPr/>
            <p:nvPr/>
          </p:nvSpPr>
          <p:spPr>
            <a:xfrm>
              <a:off x="1063775" y="1762625"/>
              <a:ext cx="2839700" cy="1061650"/>
            </a:xfrm>
            <a:custGeom>
              <a:avLst/>
              <a:gdLst/>
              <a:ahLst/>
              <a:cxnLst/>
              <a:rect l="l" t="t" r="r" b="b"/>
              <a:pathLst>
                <a:path w="113588" h="42466" extrusionOk="0">
                  <a:moveTo>
                    <a:pt x="81898" y="41449"/>
                  </a:moveTo>
                  <a:cubicBezTo>
                    <a:pt x="60041" y="41698"/>
                    <a:pt x="30173" y="42038"/>
                    <a:pt x="1232" y="42020"/>
                  </a:cubicBezTo>
                  <a:cubicBezTo>
                    <a:pt x="7388" y="38969"/>
                    <a:pt x="16523" y="31849"/>
                    <a:pt x="25337" y="24463"/>
                  </a:cubicBezTo>
                  <a:cubicBezTo>
                    <a:pt x="25391" y="24445"/>
                    <a:pt x="25444" y="24445"/>
                    <a:pt x="25498" y="24427"/>
                  </a:cubicBezTo>
                  <a:cubicBezTo>
                    <a:pt x="26212" y="24052"/>
                    <a:pt x="26961" y="23535"/>
                    <a:pt x="27728" y="23071"/>
                  </a:cubicBezTo>
                  <a:cubicBezTo>
                    <a:pt x="29156" y="22143"/>
                    <a:pt x="30547" y="21215"/>
                    <a:pt x="31493" y="21215"/>
                  </a:cubicBezTo>
                  <a:cubicBezTo>
                    <a:pt x="32028" y="21251"/>
                    <a:pt x="32082" y="21768"/>
                    <a:pt x="32118" y="22268"/>
                  </a:cubicBezTo>
                  <a:cubicBezTo>
                    <a:pt x="32242" y="23160"/>
                    <a:pt x="32332" y="24052"/>
                    <a:pt x="33634" y="24124"/>
                  </a:cubicBezTo>
                  <a:cubicBezTo>
                    <a:pt x="35882" y="24302"/>
                    <a:pt x="36132" y="22482"/>
                    <a:pt x="36346" y="20591"/>
                  </a:cubicBezTo>
                  <a:cubicBezTo>
                    <a:pt x="36542" y="19021"/>
                    <a:pt x="36721" y="17415"/>
                    <a:pt x="38416" y="17415"/>
                  </a:cubicBezTo>
                  <a:cubicBezTo>
                    <a:pt x="39594" y="17450"/>
                    <a:pt x="39843" y="18182"/>
                    <a:pt x="39808" y="19110"/>
                  </a:cubicBezTo>
                  <a:cubicBezTo>
                    <a:pt x="39808" y="19520"/>
                    <a:pt x="39754" y="19984"/>
                    <a:pt x="39718" y="20448"/>
                  </a:cubicBezTo>
                  <a:cubicBezTo>
                    <a:pt x="39540" y="22197"/>
                    <a:pt x="39379" y="23963"/>
                    <a:pt x="41199" y="24463"/>
                  </a:cubicBezTo>
                  <a:cubicBezTo>
                    <a:pt x="43305" y="25105"/>
                    <a:pt x="43804" y="23499"/>
                    <a:pt x="44286" y="22054"/>
                  </a:cubicBezTo>
                  <a:cubicBezTo>
                    <a:pt x="44536" y="21215"/>
                    <a:pt x="44786" y="20501"/>
                    <a:pt x="45285" y="20591"/>
                  </a:cubicBezTo>
                  <a:lnTo>
                    <a:pt x="45339" y="20591"/>
                  </a:lnTo>
                  <a:cubicBezTo>
                    <a:pt x="46606" y="20751"/>
                    <a:pt x="46731" y="21893"/>
                    <a:pt x="46856" y="23035"/>
                  </a:cubicBezTo>
                  <a:cubicBezTo>
                    <a:pt x="46891" y="23499"/>
                    <a:pt x="46945" y="23981"/>
                    <a:pt x="47052" y="24409"/>
                  </a:cubicBezTo>
                  <a:lnTo>
                    <a:pt x="47052" y="24427"/>
                  </a:lnTo>
                  <a:lnTo>
                    <a:pt x="47052" y="24427"/>
                  </a:lnTo>
                  <a:cubicBezTo>
                    <a:pt x="47337" y="25587"/>
                    <a:pt x="47980" y="26497"/>
                    <a:pt x="49942" y="26497"/>
                  </a:cubicBezTo>
                  <a:cubicBezTo>
                    <a:pt x="52797" y="26497"/>
                    <a:pt x="53350" y="23499"/>
                    <a:pt x="53814" y="20930"/>
                  </a:cubicBezTo>
                  <a:cubicBezTo>
                    <a:pt x="54117" y="19235"/>
                    <a:pt x="54367" y="17754"/>
                    <a:pt x="55135" y="17718"/>
                  </a:cubicBezTo>
                  <a:lnTo>
                    <a:pt x="55170" y="17718"/>
                  </a:lnTo>
                  <a:cubicBezTo>
                    <a:pt x="56526" y="17593"/>
                    <a:pt x="57204" y="18592"/>
                    <a:pt x="57740" y="19484"/>
                  </a:cubicBezTo>
                  <a:cubicBezTo>
                    <a:pt x="58346" y="20377"/>
                    <a:pt x="58846" y="21126"/>
                    <a:pt x="59863" y="21126"/>
                  </a:cubicBezTo>
                  <a:lnTo>
                    <a:pt x="59899" y="21126"/>
                  </a:lnTo>
                  <a:cubicBezTo>
                    <a:pt x="62182" y="20930"/>
                    <a:pt x="62218" y="18432"/>
                    <a:pt x="62307" y="16184"/>
                  </a:cubicBezTo>
                  <a:cubicBezTo>
                    <a:pt x="62343" y="14667"/>
                    <a:pt x="62396" y="13329"/>
                    <a:pt x="63110" y="13329"/>
                  </a:cubicBezTo>
                  <a:cubicBezTo>
                    <a:pt x="64341" y="13329"/>
                    <a:pt x="64502" y="15184"/>
                    <a:pt x="64662" y="17129"/>
                  </a:cubicBezTo>
                  <a:cubicBezTo>
                    <a:pt x="64930" y="19788"/>
                    <a:pt x="65180" y="22643"/>
                    <a:pt x="67874" y="22982"/>
                  </a:cubicBezTo>
                  <a:lnTo>
                    <a:pt x="67963" y="22982"/>
                  </a:lnTo>
                  <a:cubicBezTo>
                    <a:pt x="69070" y="23035"/>
                    <a:pt x="69319" y="22482"/>
                    <a:pt x="69569" y="21982"/>
                  </a:cubicBezTo>
                  <a:cubicBezTo>
                    <a:pt x="69658" y="21804"/>
                    <a:pt x="69694" y="21643"/>
                    <a:pt x="69908" y="21643"/>
                  </a:cubicBezTo>
                  <a:cubicBezTo>
                    <a:pt x="70872" y="21643"/>
                    <a:pt x="71300" y="22571"/>
                    <a:pt x="71728" y="23499"/>
                  </a:cubicBezTo>
                  <a:cubicBezTo>
                    <a:pt x="72353" y="24802"/>
                    <a:pt x="72941" y="26158"/>
                    <a:pt x="74976" y="25943"/>
                  </a:cubicBezTo>
                  <a:cubicBezTo>
                    <a:pt x="77206" y="25943"/>
                    <a:pt x="77634" y="24177"/>
                    <a:pt x="77920" y="22785"/>
                  </a:cubicBezTo>
                  <a:cubicBezTo>
                    <a:pt x="78098" y="22107"/>
                    <a:pt x="78223" y="21518"/>
                    <a:pt x="78473" y="21518"/>
                  </a:cubicBezTo>
                  <a:lnTo>
                    <a:pt x="78562" y="21518"/>
                  </a:lnTo>
                  <a:cubicBezTo>
                    <a:pt x="80328" y="21340"/>
                    <a:pt x="83076" y="22571"/>
                    <a:pt x="85860" y="23785"/>
                  </a:cubicBezTo>
                  <a:cubicBezTo>
                    <a:pt x="87305" y="24427"/>
                    <a:pt x="88697" y="25016"/>
                    <a:pt x="90053" y="25480"/>
                  </a:cubicBezTo>
                  <a:cubicBezTo>
                    <a:pt x="90177" y="25533"/>
                    <a:pt x="90302" y="25497"/>
                    <a:pt x="90427" y="25426"/>
                  </a:cubicBezTo>
                  <a:cubicBezTo>
                    <a:pt x="97315" y="31118"/>
                    <a:pt x="104844" y="36863"/>
                    <a:pt x="112445" y="41217"/>
                  </a:cubicBezTo>
                  <a:cubicBezTo>
                    <a:pt x="108752" y="41145"/>
                    <a:pt x="97243" y="41270"/>
                    <a:pt x="81898" y="41449"/>
                  </a:cubicBezTo>
                  <a:close/>
                  <a:moveTo>
                    <a:pt x="67196" y="9350"/>
                  </a:moveTo>
                  <a:cubicBezTo>
                    <a:pt x="67589" y="9350"/>
                    <a:pt x="67963" y="9314"/>
                    <a:pt x="68338" y="9403"/>
                  </a:cubicBezTo>
                  <a:cubicBezTo>
                    <a:pt x="68427" y="9439"/>
                    <a:pt x="68427" y="9564"/>
                    <a:pt x="68338" y="9600"/>
                  </a:cubicBezTo>
                  <a:cubicBezTo>
                    <a:pt x="67963" y="9689"/>
                    <a:pt x="67589" y="9689"/>
                    <a:pt x="67196" y="9689"/>
                  </a:cubicBezTo>
                  <a:cubicBezTo>
                    <a:pt x="67000" y="9689"/>
                    <a:pt x="67000" y="9350"/>
                    <a:pt x="67196" y="9350"/>
                  </a:cubicBezTo>
                  <a:close/>
                  <a:moveTo>
                    <a:pt x="65555" y="7958"/>
                  </a:moveTo>
                  <a:cubicBezTo>
                    <a:pt x="66019" y="7994"/>
                    <a:pt x="66536" y="7958"/>
                    <a:pt x="67000" y="8137"/>
                  </a:cubicBezTo>
                  <a:cubicBezTo>
                    <a:pt x="67125" y="8172"/>
                    <a:pt x="67125" y="8333"/>
                    <a:pt x="67000" y="8386"/>
                  </a:cubicBezTo>
                  <a:cubicBezTo>
                    <a:pt x="66536" y="8547"/>
                    <a:pt x="66019" y="8458"/>
                    <a:pt x="65555" y="8547"/>
                  </a:cubicBezTo>
                  <a:cubicBezTo>
                    <a:pt x="65055" y="8636"/>
                    <a:pt x="65055" y="7869"/>
                    <a:pt x="65555" y="7958"/>
                  </a:cubicBezTo>
                  <a:moveTo>
                    <a:pt x="63699" y="6602"/>
                  </a:moveTo>
                  <a:cubicBezTo>
                    <a:pt x="63574" y="6602"/>
                    <a:pt x="63574" y="6388"/>
                    <a:pt x="63699" y="6388"/>
                  </a:cubicBezTo>
                  <a:cubicBezTo>
                    <a:pt x="64127" y="6317"/>
                    <a:pt x="64591" y="6263"/>
                    <a:pt x="65002" y="6388"/>
                  </a:cubicBezTo>
                  <a:cubicBezTo>
                    <a:pt x="65126" y="6388"/>
                    <a:pt x="65126" y="6602"/>
                    <a:pt x="65002" y="6602"/>
                  </a:cubicBezTo>
                  <a:cubicBezTo>
                    <a:pt x="64591" y="6727"/>
                    <a:pt x="64127" y="6691"/>
                    <a:pt x="63699" y="6602"/>
                  </a:cubicBezTo>
                  <a:close/>
                  <a:moveTo>
                    <a:pt x="64341" y="7066"/>
                  </a:moveTo>
                  <a:cubicBezTo>
                    <a:pt x="64752" y="7066"/>
                    <a:pt x="65269" y="6995"/>
                    <a:pt x="65644" y="7155"/>
                  </a:cubicBezTo>
                  <a:cubicBezTo>
                    <a:pt x="65804" y="7191"/>
                    <a:pt x="65804" y="7369"/>
                    <a:pt x="65644" y="7458"/>
                  </a:cubicBezTo>
                  <a:cubicBezTo>
                    <a:pt x="65269" y="7583"/>
                    <a:pt x="64752" y="7494"/>
                    <a:pt x="64341" y="7494"/>
                  </a:cubicBezTo>
                  <a:cubicBezTo>
                    <a:pt x="64074" y="7494"/>
                    <a:pt x="64074" y="7066"/>
                    <a:pt x="64341" y="7066"/>
                  </a:cubicBezTo>
                  <a:close/>
                  <a:moveTo>
                    <a:pt x="50834" y="25408"/>
                  </a:moveTo>
                  <a:cubicBezTo>
                    <a:pt x="50710" y="25462"/>
                    <a:pt x="50585" y="25515"/>
                    <a:pt x="50460" y="25533"/>
                  </a:cubicBezTo>
                  <a:close/>
                  <a:moveTo>
                    <a:pt x="51459" y="8208"/>
                  </a:moveTo>
                  <a:cubicBezTo>
                    <a:pt x="51281" y="8850"/>
                    <a:pt x="51156" y="9475"/>
                    <a:pt x="50906" y="10117"/>
                  </a:cubicBezTo>
                  <a:cubicBezTo>
                    <a:pt x="50745" y="10581"/>
                    <a:pt x="50531" y="11170"/>
                    <a:pt x="50067" y="11384"/>
                  </a:cubicBezTo>
                  <a:cubicBezTo>
                    <a:pt x="49942" y="11455"/>
                    <a:pt x="49800" y="11330"/>
                    <a:pt x="49800" y="11205"/>
                  </a:cubicBezTo>
                  <a:cubicBezTo>
                    <a:pt x="49889" y="10670"/>
                    <a:pt x="50281" y="10188"/>
                    <a:pt x="50478" y="9725"/>
                  </a:cubicBezTo>
                  <a:cubicBezTo>
                    <a:pt x="50745" y="9189"/>
                    <a:pt x="50995" y="8672"/>
                    <a:pt x="51156" y="8137"/>
                  </a:cubicBezTo>
                  <a:cubicBezTo>
                    <a:pt x="51245" y="7922"/>
                    <a:pt x="51548" y="7994"/>
                    <a:pt x="51459" y="8208"/>
                  </a:cubicBezTo>
                  <a:moveTo>
                    <a:pt x="42716" y="12187"/>
                  </a:moveTo>
                  <a:cubicBezTo>
                    <a:pt x="43644" y="10831"/>
                    <a:pt x="45071" y="9725"/>
                    <a:pt x="46213" y="8547"/>
                  </a:cubicBezTo>
                  <a:cubicBezTo>
                    <a:pt x="47266" y="7494"/>
                    <a:pt x="48283" y="6388"/>
                    <a:pt x="49478" y="5514"/>
                  </a:cubicBezTo>
                  <a:cubicBezTo>
                    <a:pt x="49514" y="5460"/>
                    <a:pt x="49603" y="5549"/>
                    <a:pt x="49550" y="5603"/>
                  </a:cubicBezTo>
                  <a:cubicBezTo>
                    <a:pt x="48622" y="6941"/>
                    <a:pt x="47409" y="8137"/>
                    <a:pt x="46267" y="9314"/>
                  </a:cubicBezTo>
                  <a:cubicBezTo>
                    <a:pt x="45250" y="10367"/>
                    <a:pt x="44233" y="11669"/>
                    <a:pt x="42966" y="12437"/>
                  </a:cubicBezTo>
                  <a:cubicBezTo>
                    <a:pt x="42805" y="12561"/>
                    <a:pt x="42591" y="12347"/>
                    <a:pt x="42716" y="12187"/>
                  </a:cubicBezTo>
                  <a:moveTo>
                    <a:pt x="34152" y="23214"/>
                  </a:moveTo>
                  <a:cubicBezTo>
                    <a:pt x="34009" y="23249"/>
                    <a:pt x="33848" y="23249"/>
                    <a:pt x="33688" y="23249"/>
                  </a:cubicBezTo>
                  <a:cubicBezTo>
                    <a:pt x="33598" y="23231"/>
                    <a:pt x="33545" y="23214"/>
                    <a:pt x="33491" y="23196"/>
                  </a:cubicBezTo>
                  <a:close/>
                  <a:moveTo>
                    <a:pt x="54831" y="10527"/>
                  </a:moveTo>
                  <a:cubicBezTo>
                    <a:pt x="54796" y="10581"/>
                    <a:pt x="54742" y="10581"/>
                    <a:pt x="54671" y="10581"/>
                  </a:cubicBezTo>
                  <a:cubicBezTo>
                    <a:pt x="54028" y="10367"/>
                    <a:pt x="54207" y="8886"/>
                    <a:pt x="54278" y="8386"/>
                  </a:cubicBezTo>
                  <a:cubicBezTo>
                    <a:pt x="54332" y="8137"/>
                    <a:pt x="54671" y="8137"/>
                    <a:pt x="54671" y="8386"/>
                  </a:cubicBezTo>
                  <a:cubicBezTo>
                    <a:pt x="54742" y="8850"/>
                    <a:pt x="54671" y="9314"/>
                    <a:pt x="54742" y="9725"/>
                  </a:cubicBezTo>
                  <a:cubicBezTo>
                    <a:pt x="54796" y="10028"/>
                    <a:pt x="54920" y="10242"/>
                    <a:pt x="54831" y="10527"/>
                  </a:cubicBezTo>
                  <a:close/>
                  <a:moveTo>
                    <a:pt x="56937" y="9725"/>
                  </a:moveTo>
                  <a:cubicBezTo>
                    <a:pt x="56937" y="9814"/>
                    <a:pt x="56865" y="9867"/>
                    <a:pt x="56812" y="9814"/>
                  </a:cubicBezTo>
                  <a:cubicBezTo>
                    <a:pt x="56473" y="9689"/>
                    <a:pt x="56401" y="9136"/>
                    <a:pt x="56312" y="8850"/>
                  </a:cubicBezTo>
                  <a:cubicBezTo>
                    <a:pt x="56276" y="8636"/>
                    <a:pt x="56562" y="8547"/>
                    <a:pt x="56598" y="8761"/>
                  </a:cubicBezTo>
                  <a:cubicBezTo>
                    <a:pt x="56651" y="8922"/>
                    <a:pt x="56687" y="9136"/>
                    <a:pt x="56776" y="9314"/>
                  </a:cubicBezTo>
                  <a:cubicBezTo>
                    <a:pt x="56865" y="9439"/>
                    <a:pt x="56937" y="9564"/>
                    <a:pt x="56937" y="9725"/>
                  </a:cubicBezTo>
                  <a:close/>
                  <a:moveTo>
                    <a:pt x="55670" y="2730"/>
                  </a:moveTo>
                  <a:cubicBezTo>
                    <a:pt x="57454" y="2605"/>
                    <a:pt x="59738" y="2266"/>
                    <a:pt x="61326" y="3319"/>
                  </a:cubicBezTo>
                  <a:cubicBezTo>
                    <a:pt x="61469" y="3408"/>
                    <a:pt x="61379" y="3569"/>
                    <a:pt x="61255" y="3569"/>
                  </a:cubicBezTo>
                  <a:cubicBezTo>
                    <a:pt x="60238" y="3355"/>
                    <a:pt x="59310" y="3016"/>
                    <a:pt x="58293" y="2926"/>
                  </a:cubicBezTo>
                  <a:cubicBezTo>
                    <a:pt x="57401" y="2891"/>
                    <a:pt x="56526" y="2855"/>
                    <a:pt x="55670" y="2730"/>
                  </a:cubicBezTo>
                  <a:close/>
                  <a:moveTo>
                    <a:pt x="61469" y="4586"/>
                  </a:moveTo>
                  <a:cubicBezTo>
                    <a:pt x="60916" y="4497"/>
                    <a:pt x="60362" y="4461"/>
                    <a:pt x="59774" y="4407"/>
                  </a:cubicBezTo>
                  <a:cubicBezTo>
                    <a:pt x="59738" y="4407"/>
                    <a:pt x="59738" y="4336"/>
                    <a:pt x="59774" y="4336"/>
                  </a:cubicBezTo>
                  <a:cubicBezTo>
                    <a:pt x="60737" y="4283"/>
                    <a:pt x="62057" y="3997"/>
                    <a:pt x="62932" y="4497"/>
                  </a:cubicBezTo>
                  <a:cubicBezTo>
                    <a:pt x="63075" y="4532"/>
                    <a:pt x="62985" y="4746"/>
                    <a:pt x="62860" y="4746"/>
                  </a:cubicBezTo>
                  <a:cubicBezTo>
                    <a:pt x="62396" y="4800"/>
                    <a:pt x="61933" y="4675"/>
                    <a:pt x="61469" y="4586"/>
                  </a:cubicBezTo>
                  <a:close/>
                  <a:moveTo>
                    <a:pt x="60327" y="8886"/>
                  </a:moveTo>
                  <a:cubicBezTo>
                    <a:pt x="60202" y="8672"/>
                    <a:pt x="60487" y="8511"/>
                    <a:pt x="60612" y="8725"/>
                  </a:cubicBezTo>
                  <a:cubicBezTo>
                    <a:pt x="60951" y="9189"/>
                    <a:pt x="61379" y="9653"/>
                    <a:pt x="61629" y="10153"/>
                  </a:cubicBezTo>
                  <a:cubicBezTo>
                    <a:pt x="61665" y="10242"/>
                    <a:pt x="61540" y="10403"/>
                    <a:pt x="61469" y="10331"/>
                  </a:cubicBezTo>
                  <a:cubicBezTo>
                    <a:pt x="60951" y="9939"/>
                    <a:pt x="60666" y="9403"/>
                    <a:pt x="60327" y="8886"/>
                  </a:cubicBezTo>
                  <a:moveTo>
                    <a:pt x="60916" y="16362"/>
                  </a:moveTo>
                  <a:cubicBezTo>
                    <a:pt x="60916" y="16790"/>
                    <a:pt x="61005" y="17254"/>
                    <a:pt x="60791" y="17629"/>
                  </a:cubicBezTo>
                  <a:cubicBezTo>
                    <a:pt x="60737" y="17754"/>
                    <a:pt x="60541" y="17754"/>
                    <a:pt x="60487" y="17629"/>
                  </a:cubicBezTo>
                  <a:cubicBezTo>
                    <a:pt x="60273" y="17201"/>
                    <a:pt x="60362" y="16647"/>
                    <a:pt x="60398" y="16148"/>
                  </a:cubicBezTo>
                  <a:cubicBezTo>
                    <a:pt x="60452" y="15648"/>
                    <a:pt x="60577" y="15184"/>
                    <a:pt x="60666" y="14667"/>
                  </a:cubicBezTo>
                  <a:cubicBezTo>
                    <a:pt x="60701" y="14542"/>
                    <a:pt x="60951" y="14542"/>
                    <a:pt x="60951" y="14720"/>
                  </a:cubicBezTo>
                  <a:cubicBezTo>
                    <a:pt x="60862" y="15256"/>
                    <a:pt x="60916" y="15809"/>
                    <a:pt x="60916" y="16362"/>
                  </a:cubicBezTo>
                  <a:close/>
                  <a:moveTo>
                    <a:pt x="69783" y="11295"/>
                  </a:moveTo>
                  <a:cubicBezTo>
                    <a:pt x="69534" y="11295"/>
                    <a:pt x="69266" y="11259"/>
                    <a:pt x="69016" y="11259"/>
                  </a:cubicBezTo>
                  <a:cubicBezTo>
                    <a:pt x="68891" y="11259"/>
                    <a:pt x="68891" y="11081"/>
                    <a:pt x="69016" y="11045"/>
                  </a:cubicBezTo>
                  <a:lnTo>
                    <a:pt x="69873" y="11045"/>
                  </a:lnTo>
                  <a:cubicBezTo>
                    <a:pt x="70069" y="11045"/>
                    <a:pt x="70336" y="10991"/>
                    <a:pt x="70533" y="11081"/>
                  </a:cubicBezTo>
                  <a:cubicBezTo>
                    <a:pt x="70622" y="11081"/>
                    <a:pt x="70622" y="11205"/>
                    <a:pt x="70533" y="11259"/>
                  </a:cubicBezTo>
                  <a:cubicBezTo>
                    <a:pt x="70283" y="11330"/>
                    <a:pt x="70033" y="11295"/>
                    <a:pt x="69783" y="11295"/>
                  </a:cubicBezTo>
                  <a:close/>
                  <a:moveTo>
                    <a:pt x="70283" y="12312"/>
                  </a:moveTo>
                  <a:cubicBezTo>
                    <a:pt x="70658" y="12312"/>
                    <a:pt x="71050" y="12258"/>
                    <a:pt x="71389" y="12258"/>
                  </a:cubicBezTo>
                  <a:cubicBezTo>
                    <a:pt x="71728" y="12258"/>
                    <a:pt x="72014" y="12258"/>
                    <a:pt x="72317" y="12401"/>
                  </a:cubicBezTo>
                  <a:cubicBezTo>
                    <a:pt x="72442" y="12437"/>
                    <a:pt x="72442" y="12597"/>
                    <a:pt x="72317" y="12651"/>
                  </a:cubicBezTo>
                  <a:cubicBezTo>
                    <a:pt x="72014" y="12776"/>
                    <a:pt x="71728" y="12722"/>
                    <a:pt x="71389" y="12722"/>
                  </a:cubicBezTo>
                  <a:cubicBezTo>
                    <a:pt x="71050" y="12722"/>
                    <a:pt x="70658" y="12722"/>
                    <a:pt x="70283" y="12686"/>
                  </a:cubicBezTo>
                  <a:cubicBezTo>
                    <a:pt x="70033" y="12686"/>
                    <a:pt x="70033" y="12312"/>
                    <a:pt x="70283" y="12312"/>
                  </a:cubicBezTo>
                  <a:close/>
                  <a:moveTo>
                    <a:pt x="74262" y="14756"/>
                  </a:moveTo>
                  <a:cubicBezTo>
                    <a:pt x="73834" y="14881"/>
                    <a:pt x="73370" y="14845"/>
                    <a:pt x="72941" y="14845"/>
                  </a:cubicBezTo>
                  <a:cubicBezTo>
                    <a:pt x="72692" y="14845"/>
                    <a:pt x="72692" y="14417"/>
                    <a:pt x="72941" y="14417"/>
                  </a:cubicBezTo>
                  <a:cubicBezTo>
                    <a:pt x="73370" y="14417"/>
                    <a:pt x="73834" y="14381"/>
                    <a:pt x="74262" y="14542"/>
                  </a:cubicBezTo>
                  <a:cubicBezTo>
                    <a:pt x="74387" y="14542"/>
                    <a:pt x="74387" y="14720"/>
                    <a:pt x="74262" y="14756"/>
                  </a:cubicBezTo>
                  <a:moveTo>
                    <a:pt x="75814" y="16112"/>
                  </a:moveTo>
                  <a:cubicBezTo>
                    <a:pt x="75903" y="16112"/>
                    <a:pt x="75993" y="16112"/>
                    <a:pt x="76064" y="16148"/>
                  </a:cubicBezTo>
                  <a:cubicBezTo>
                    <a:pt x="76153" y="16148"/>
                    <a:pt x="76153" y="16273"/>
                    <a:pt x="76064" y="16273"/>
                  </a:cubicBezTo>
                  <a:cubicBezTo>
                    <a:pt x="75993" y="16326"/>
                    <a:pt x="75903" y="16362"/>
                    <a:pt x="75814" y="16362"/>
                  </a:cubicBezTo>
                  <a:cubicBezTo>
                    <a:pt x="75654" y="16362"/>
                    <a:pt x="75654" y="16112"/>
                    <a:pt x="75814" y="16112"/>
                  </a:cubicBezTo>
                  <a:close/>
                  <a:moveTo>
                    <a:pt x="113462" y="41288"/>
                  </a:moveTo>
                  <a:cubicBezTo>
                    <a:pt x="105576" y="36863"/>
                    <a:pt x="97761" y="30904"/>
                    <a:pt x="90624" y="25016"/>
                  </a:cubicBezTo>
                  <a:cubicBezTo>
                    <a:pt x="90606" y="24855"/>
                    <a:pt x="90499" y="24694"/>
                    <a:pt x="90338" y="24641"/>
                  </a:cubicBezTo>
                  <a:cubicBezTo>
                    <a:pt x="90249" y="24605"/>
                    <a:pt x="90142" y="24570"/>
                    <a:pt x="90053" y="24534"/>
                  </a:cubicBezTo>
                  <a:cubicBezTo>
                    <a:pt x="86627" y="21697"/>
                    <a:pt x="83362" y="18860"/>
                    <a:pt x="80328" y="16255"/>
                  </a:cubicBezTo>
                  <a:cubicBezTo>
                    <a:pt x="73798" y="10599"/>
                    <a:pt x="68160" y="5728"/>
                    <a:pt x="63860" y="3123"/>
                  </a:cubicBezTo>
                  <a:cubicBezTo>
                    <a:pt x="59042" y="214"/>
                    <a:pt x="54688" y="0"/>
                    <a:pt x="50174" y="2445"/>
                  </a:cubicBezTo>
                  <a:cubicBezTo>
                    <a:pt x="49407" y="2855"/>
                    <a:pt x="46374" y="5531"/>
                    <a:pt x="41806" y="9564"/>
                  </a:cubicBezTo>
                  <a:cubicBezTo>
                    <a:pt x="37631" y="13257"/>
                    <a:pt x="32457" y="17843"/>
                    <a:pt x="27086" y="22411"/>
                  </a:cubicBezTo>
                  <a:cubicBezTo>
                    <a:pt x="26408" y="22839"/>
                    <a:pt x="25694" y="23303"/>
                    <a:pt x="25105" y="23624"/>
                  </a:cubicBezTo>
                  <a:cubicBezTo>
                    <a:pt x="24856" y="23749"/>
                    <a:pt x="24766" y="23999"/>
                    <a:pt x="24891" y="24213"/>
                  </a:cubicBezTo>
                  <a:cubicBezTo>
                    <a:pt x="24909" y="24213"/>
                    <a:pt x="24909" y="24231"/>
                    <a:pt x="24909" y="24231"/>
                  </a:cubicBezTo>
                  <a:cubicBezTo>
                    <a:pt x="15720" y="31939"/>
                    <a:pt x="6210" y="39290"/>
                    <a:pt x="143" y="42038"/>
                  </a:cubicBezTo>
                  <a:cubicBezTo>
                    <a:pt x="54" y="42091"/>
                    <a:pt x="1" y="42180"/>
                    <a:pt x="19" y="42287"/>
                  </a:cubicBezTo>
                  <a:cubicBezTo>
                    <a:pt x="36" y="42394"/>
                    <a:pt x="143" y="42466"/>
                    <a:pt x="233" y="42466"/>
                  </a:cubicBezTo>
                  <a:cubicBezTo>
                    <a:pt x="1196" y="42466"/>
                    <a:pt x="2142" y="42466"/>
                    <a:pt x="3105" y="42466"/>
                  </a:cubicBezTo>
                  <a:cubicBezTo>
                    <a:pt x="31475" y="42466"/>
                    <a:pt x="60523" y="42127"/>
                    <a:pt x="81916" y="41895"/>
                  </a:cubicBezTo>
                  <a:cubicBezTo>
                    <a:pt x="98903" y="41698"/>
                    <a:pt x="111178" y="41556"/>
                    <a:pt x="113337" y="41698"/>
                  </a:cubicBezTo>
                  <a:cubicBezTo>
                    <a:pt x="113426" y="41716"/>
                    <a:pt x="113534" y="41645"/>
                    <a:pt x="113569" y="41538"/>
                  </a:cubicBezTo>
                  <a:cubicBezTo>
                    <a:pt x="113587" y="41449"/>
                    <a:pt x="113551" y="41342"/>
                    <a:pt x="113462" y="4128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45"/>
            <p:cNvSpPr/>
            <p:nvPr/>
          </p:nvSpPr>
          <p:spPr>
            <a:xfrm>
              <a:off x="3200000" y="2731025"/>
              <a:ext cx="481325" cy="27675"/>
            </a:xfrm>
            <a:custGeom>
              <a:avLst/>
              <a:gdLst/>
              <a:ahLst/>
              <a:cxnLst/>
              <a:rect l="l" t="t" r="r" b="b"/>
              <a:pathLst>
                <a:path w="19253" h="1107" extrusionOk="0">
                  <a:moveTo>
                    <a:pt x="196" y="375"/>
                  </a:moveTo>
                  <a:cubicBezTo>
                    <a:pt x="0" y="375"/>
                    <a:pt x="0" y="679"/>
                    <a:pt x="196" y="714"/>
                  </a:cubicBezTo>
                  <a:cubicBezTo>
                    <a:pt x="3283" y="1107"/>
                    <a:pt x="6531" y="804"/>
                    <a:pt x="9617" y="804"/>
                  </a:cubicBezTo>
                  <a:cubicBezTo>
                    <a:pt x="12793" y="804"/>
                    <a:pt x="15952" y="768"/>
                    <a:pt x="19074" y="679"/>
                  </a:cubicBezTo>
                  <a:cubicBezTo>
                    <a:pt x="19252" y="679"/>
                    <a:pt x="19252" y="429"/>
                    <a:pt x="19074" y="429"/>
                  </a:cubicBezTo>
                  <a:cubicBezTo>
                    <a:pt x="15952" y="304"/>
                    <a:pt x="12793" y="304"/>
                    <a:pt x="9617" y="304"/>
                  </a:cubicBezTo>
                  <a:cubicBezTo>
                    <a:pt x="6531" y="304"/>
                    <a:pt x="3283" y="1"/>
                    <a:pt x="196" y="3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45"/>
            <p:cNvSpPr/>
            <p:nvPr/>
          </p:nvSpPr>
          <p:spPr>
            <a:xfrm>
              <a:off x="3359250" y="2685525"/>
              <a:ext cx="258725" cy="22325"/>
            </a:xfrm>
            <a:custGeom>
              <a:avLst/>
              <a:gdLst/>
              <a:ahLst/>
              <a:cxnLst/>
              <a:rect l="l" t="t" r="r" b="b"/>
              <a:pathLst>
                <a:path w="10349" h="893" extrusionOk="0">
                  <a:moveTo>
                    <a:pt x="214" y="268"/>
                  </a:moveTo>
                  <a:cubicBezTo>
                    <a:pt x="0" y="304"/>
                    <a:pt x="0" y="643"/>
                    <a:pt x="214" y="679"/>
                  </a:cubicBezTo>
                  <a:cubicBezTo>
                    <a:pt x="1642" y="893"/>
                    <a:pt x="3122" y="768"/>
                    <a:pt x="4603" y="768"/>
                  </a:cubicBezTo>
                  <a:cubicBezTo>
                    <a:pt x="6459" y="768"/>
                    <a:pt x="8368" y="804"/>
                    <a:pt x="10224" y="554"/>
                  </a:cubicBezTo>
                  <a:cubicBezTo>
                    <a:pt x="10349" y="554"/>
                    <a:pt x="10349" y="393"/>
                    <a:pt x="10224" y="393"/>
                  </a:cubicBezTo>
                  <a:cubicBezTo>
                    <a:pt x="8564" y="179"/>
                    <a:pt x="6887" y="179"/>
                    <a:pt x="5228" y="179"/>
                  </a:cubicBezTo>
                  <a:cubicBezTo>
                    <a:pt x="3586" y="126"/>
                    <a:pt x="1820" y="1"/>
                    <a:pt x="214" y="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45"/>
            <p:cNvSpPr/>
            <p:nvPr/>
          </p:nvSpPr>
          <p:spPr>
            <a:xfrm>
              <a:off x="3391800" y="2639150"/>
              <a:ext cx="161500" cy="24550"/>
            </a:xfrm>
            <a:custGeom>
              <a:avLst/>
              <a:gdLst/>
              <a:ahLst/>
              <a:cxnLst/>
              <a:rect l="l" t="t" r="r" b="b"/>
              <a:pathLst>
                <a:path w="6460" h="982" extrusionOk="0">
                  <a:moveTo>
                    <a:pt x="179" y="339"/>
                  </a:moveTo>
                  <a:cubicBezTo>
                    <a:pt x="1" y="375"/>
                    <a:pt x="1" y="642"/>
                    <a:pt x="179" y="678"/>
                  </a:cubicBezTo>
                  <a:cubicBezTo>
                    <a:pt x="2070" y="981"/>
                    <a:pt x="4051" y="517"/>
                    <a:pt x="5960" y="803"/>
                  </a:cubicBezTo>
                  <a:cubicBezTo>
                    <a:pt x="6460" y="892"/>
                    <a:pt x="6460" y="125"/>
                    <a:pt x="5960" y="214"/>
                  </a:cubicBezTo>
                  <a:cubicBezTo>
                    <a:pt x="4051" y="464"/>
                    <a:pt x="2070" y="0"/>
                    <a:pt x="179" y="3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45"/>
            <p:cNvSpPr/>
            <p:nvPr/>
          </p:nvSpPr>
          <p:spPr>
            <a:xfrm>
              <a:off x="3380200" y="2601225"/>
              <a:ext cx="118225" cy="22325"/>
            </a:xfrm>
            <a:custGeom>
              <a:avLst/>
              <a:gdLst/>
              <a:ahLst/>
              <a:cxnLst/>
              <a:rect l="l" t="t" r="r" b="b"/>
              <a:pathLst>
                <a:path w="4729" h="893" extrusionOk="0">
                  <a:moveTo>
                    <a:pt x="179" y="304"/>
                  </a:moveTo>
                  <a:cubicBezTo>
                    <a:pt x="1" y="339"/>
                    <a:pt x="1" y="554"/>
                    <a:pt x="179" y="589"/>
                  </a:cubicBezTo>
                  <a:cubicBezTo>
                    <a:pt x="679" y="714"/>
                    <a:pt x="1232" y="714"/>
                    <a:pt x="1785" y="714"/>
                  </a:cubicBezTo>
                  <a:cubicBezTo>
                    <a:pt x="2534" y="714"/>
                    <a:pt x="3462" y="554"/>
                    <a:pt x="4229" y="768"/>
                  </a:cubicBezTo>
                  <a:cubicBezTo>
                    <a:pt x="4729" y="893"/>
                    <a:pt x="4729" y="0"/>
                    <a:pt x="4229" y="125"/>
                  </a:cubicBezTo>
                  <a:cubicBezTo>
                    <a:pt x="3551" y="304"/>
                    <a:pt x="2748" y="179"/>
                    <a:pt x="2070" y="179"/>
                  </a:cubicBezTo>
                  <a:cubicBezTo>
                    <a:pt x="1446" y="179"/>
                    <a:pt x="804" y="125"/>
                    <a:pt x="179" y="3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45"/>
            <p:cNvSpPr/>
            <p:nvPr/>
          </p:nvSpPr>
          <p:spPr>
            <a:xfrm>
              <a:off x="3342275" y="2552600"/>
              <a:ext cx="91925" cy="16975"/>
            </a:xfrm>
            <a:custGeom>
              <a:avLst/>
              <a:gdLst/>
              <a:ahLst/>
              <a:cxnLst/>
              <a:rect l="l" t="t" r="r" b="b"/>
              <a:pathLst>
                <a:path w="3677" h="679" extrusionOk="0">
                  <a:moveTo>
                    <a:pt x="126" y="215"/>
                  </a:moveTo>
                  <a:cubicBezTo>
                    <a:pt x="1" y="250"/>
                    <a:pt x="1" y="429"/>
                    <a:pt x="126" y="429"/>
                  </a:cubicBezTo>
                  <a:cubicBezTo>
                    <a:pt x="1232" y="679"/>
                    <a:pt x="2410" y="518"/>
                    <a:pt x="3552" y="464"/>
                  </a:cubicBezTo>
                  <a:cubicBezTo>
                    <a:pt x="3677" y="429"/>
                    <a:pt x="3677" y="215"/>
                    <a:pt x="3552" y="215"/>
                  </a:cubicBezTo>
                  <a:cubicBezTo>
                    <a:pt x="2410" y="179"/>
                    <a:pt x="1232" y="1"/>
                    <a:pt x="126"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45"/>
            <p:cNvSpPr/>
            <p:nvPr/>
          </p:nvSpPr>
          <p:spPr>
            <a:xfrm>
              <a:off x="3330700" y="2517800"/>
              <a:ext cx="49525" cy="19225"/>
            </a:xfrm>
            <a:custGeom>
              <a:avLst/>
              <a:gdLst/>
              <a:ahLst/>
              <a:cxnLst/>
              <a:rect l="l" t="t" r="r" b="b"/>
              <a:pathLst>
                <a:path w="1981" h="769" extrusionOk="0">
                  <a:moveTo>
                    <a:pt x="179" y="554"/>
                  </a:moveTo>
                  <a:cubicBezTo>
                    <a:pt x="339" y="643"/>
                    <a:pt x="589" y="643"/>
                    <a:pt x="803" y="643"/>
                  </a:cubicBezTo>
                  <a:cubicBezTo>
                    <a:pt x="1017" y="643"/>
                    <a:pt x="1231" y="643"/>
                    <a:pt x="1481" y="679"/>
                  </a:cubicBezTo>
                  <a:cubicBezTo>
                    <a:pt x="1981" y="768"/>
                    <a:pt x="1981" y="1"/>
                    <a:pt x="1481" y="90"/>
                  </a:cubicBezTo>
                  <a:cubicBezTo>
                    <a:pt x="1231" y="126"/>
                    <a:pt x="1017" y="126"/>
                    <a:pt x="803" y="126"/>
                  </a:cubicBezTo>
                  <a:cubicBezTo>
                    <a:pt x="589" y="126"/>
                    <a:pt x="339" y="126"/>
                    <a:pt x="179" y="215"/>
                  </a:cubicBezTo>
                  <a:cubicBezTo>
                    <a:pt x="0" y="251"/>
                    <a:pt x="0" y="500"/>
                    <a:pt x="179" y="5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45"/>
            <p:cNvSpPr/>
            <p:nvPr/>
          </p:nvSpPr>
          <p:spPr>
            <a:xfrm>
              <a:off x="3283400" y="2479900"/>
              <a:ext cx="51775" cy="24100"/>
            </a:xfrm>
            <a:custGeom>
              <a:avLst/>
              <a:gdLst/>
              <a:ahLst/>
              <a:cxnLst/>
              <a:rect l="l" t="t" r="r" b="b"/>
              <a:pathLst>
                <a:path w="2071" h="964" extrusionOk="0">
                  <a:moveTo>
                    <a:pt x="1553" y="161"/>
                  </a:moveTo>
                  <a:cubicBezTo>
                    <a:pt x="1089" y="339"/>
                    <a:pt x="590" y="339"/>
                    <a:pt x="126" y="375"/>
                  </a:cubicBezTo>
                  <a:cubicBezTo>
                    <a:pt x="1" y="375"/>
                    <a:pt x="1" y="553"/>
                    <a:pt x="126" y="589"/>
                  </a:cubicBezTo>
                  <a:cubicBezTo>
                    <a:pt x="590" y="625"/>
                    <a:pt x="1089" y="625"/>
                    <a:pt x="1553" y="803"/>
                  </a:cubicBezTo>
                  <a:cubicBezTo>
                    <a:pt x="2071" y="964"/>
                    <a:pt x="2071" y="0"/>
                    <a:pt x="1553"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45"/>
            <p:cNvSpPr/>
            <p:nvPr/>
          </p:nvSpPr>
          <p:spPr>
            <a:xfrm>
              <a:off x="3235675" y="2452225"/>
              <a:ext cx="77200" cy="19225"/>
            </a:xfrm>
            <a:custGeom>
              <a:avLst/>
              <a:gdLst/>
              <a:ahLst/>
              <a:cxnLst/>
              <a:rect l="l" t="t" r="r" b="b"/>
              <a:pathLst>
                <a:path w="3088" h="769" extrusionOk="0">
                  <a:moveTo>
                    <a:pt x="90" y="518"/>
                  </a:moveTo>
                  <a:cubicBezTo>
                    <a:pt x="982" y="768"/>
                    <a:pt x="1945" y="643"/>
                    <a:pt x="2838" y="608"/>
                  </a:cubicBezTo>
                  <a:cubicBezTo>
                    <a:pt x="3087" y="608"/>
                    <a:pt x="3087" y="215"/>
                    <a:pt x="2838" y="215"/>
                  </a:cubicBezTo>
                  <a:cubicBezTo>
                    <a:pt x="1945" y="179"/>
                    <a:pt x="982" y="1"/>
                    <a:pt x="90" y="304"/>
                  </a:cubicBezTo>
                  <a:cubicBezTo>
                    <a:pt x="1" y="304"/>
                    <a:pt x="1" y="465"/>
                    <a:pt x="90" y="5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45"/>
            <p:cNvSpPr/>
            <p:nvPr/>
          </p:nvSpPr>
          <p:spPr>
            <a:xfrm>
              <a:off x="3200000" y="2417450"/>
              <a:ext cx="69600" cy="13850"/>
            </a:xfrm>
            <a:custGeom>
              <a:avLst/>
              <a:gdLst/>
              <a:ahLst/>
              <a:cxnLst/>
              <a:rect l="l" t="t" r="r" b="b"/>
              <a:pathLst>
                <a:path w="2784" h="554" extrusionOk="0">
                  <a:moveTo>
                    <a:pt x="125" y="393"/>
                  </a:moveTo>
                  <a:cubicBezTo>
                    <a:pt x="928" y="553"/>
                    <a:pt x="1677" y="518"/>
                    <a:pt x="2534" y="464"/>
                  </a:cubicBezTo>
                  <a:cubicBezTo>
                    <a:pt x="2784" y="464"/>
                    <a:pt x="2784" y="89"/>
                    <a:pt x="2534" y="89"/>
                  </a:cubicBezTo>
                  <a:cubicBezTo>
                    <a:pt x="1677" y="54"/>
                    <a:pt x="928" y="0"/>
                    <a:pt x="125" y="179"/>
                  </a:cubicBezTo>
                  <a:cubicBezTo>
                    <a:pt x="0" y="214"/>
                    <a:pt x="0" y="393"/>
                    <a:pt x="125" y="39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45"/>
            <p:cNvSpPr/>
            <p:nvPr/>
          </p:nvSpPr>
          <p:spPr>
            <a:xfrm>
              <a:off x="3163850" y="2400500"/>
              <a:ext cx="54900" cy="8500"/>
            </a:xfrm>
            <a:custGeom>
              <a:avLst/>
              <a:gdLst/>
              <a:ahLst/>
              <a:cxnLst/>
              <a:rect l="l" t="t" r="r" b="b"/>
              <a:pathLst>
                <a:path w="2196" h="340" extrusionOk="0">
                  <a:moveTo>
                    <a:pt x="1981" y="0"/>
                  </a:moveTo>
                  <a:cubicBezTo>
                    <a:pt x="1357" y="0"/>
                    <a:pt x="715" y="0"/>
                    <a:pt x="90" y="89"/>
                  </a:cubicBezTo>
                  <a:cubicBezTo>
                    <a:pt x="1" y="143"/>
                    <a:pt x="1" y="268"/>
                    <a:pt x="90" y="268"/>
                  </a:cubicBezTo>
                  <a:cubicBezTo>
                    <a:pt x="715" y="339"/>
                    <a:pt x="1357" y="339"/>
                    <a:pt x="1981" y="339"/>
                  </a:cubicBezTo>
                  <a:cubicBezTo>
                    <a:pt x="2196" y="339"/>
                    <a:pt x="2196" y="0"/>
                    <a:pt x="19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45"/>
            <p:cNvSpPr/>
            <p:nvPr/>
          </p:nvSpPr>
          <p:spPr>
            <a:xfrm>
              <a:off x="3136650" y="2375525"/>
              <a:ext cx="37950" cy="11600"/>
            </a:xfrm>
            <a:custGeom>
              <a:avLst/>
              <a:gdLst/>
              <a:ahLst/>
              <a:cxnLst/>
              <a:rect l="l" t="t" r="r" b="b"/>
              <a:pathLst>
                <a:path w="1518" h="464" extrusionOk="0">
                  <a:moveTo>
                    <a:pt x="1339" y="71"/>
                  </a:moveTo>
                  <a:cubicBezTo>
                    <a:pt x="964" y="71"/>
                    <a:pt x="500" y="0"/>
                    <a:pt x="125" y="125"/>
                  </a:cubicBezTo>
                  <a:cubicBezTo>
                    <a:pt x="1" y="161"/>
                    <a:pt x="1" y="286"/>
                    <a:pt x="125" y="339"/>
                  </a:cubicBezTo>
                  <a:cubicBezTo>
                    <a:pt x="500" y="464"/>
                    <a:pt x="964" y="375"/>
                    <a:pt x="1339" y="375"/>
                  </a:cubicBezTo>
                  <a:cubicBezTo>
                    <a:pt x="1517" y="375"/>
                    <a:pt x="1517" y="71"/>
                    <a:pt x="1339" y="7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45"/>
            <p:cNvSpPr/>
            <p:nvPr/>
          </p:nvSpPr>
          <p:spPr>
            <a:xfrm>
              <a:off x="3095175" y="2352325"/>
              <a:ext cx="46850" cy="10275"/>
            </a:xfrm>
            <a:custGeom>
              <a:avLst/>
              <a:gdLst/>
              <a:ahLst/>
              <a:cxnLst/>
              <a:rect l="l" t="t" r="r" b="b"/>
              <a:pathLst>
                <a:path w="1874" h="411" extrusionOk="0">
                  <a:moveTo>
                    <a:pt x="1660" y="36"/>
                  </a:moveTo>
                  <a:cubicBezTo>
                    <a:pt x="1142" y="36"/>
                    <a:pt x="642" y="0"/>
                    <a:pt x="143" y="125"/>
                  </a:cubicBezTo>
                  <a:cubicBezTo>
                    <a:pt x="0" y="125"/>
                    <a:pt x="0" y="286"/>
                    <a:pt x="143" y="321"/>
                  </a:cubicBezTo>
                  <a:cubicBezTo>
                    <a:pt x="642" y="411"/>
                    <a:pt x="1142" y="375"/>
                    <a:pt x="1660" y="375"/>
                  </a:cubicBezTo>
                  <a:cubicBezTo>
                    <a:pt x="1874" y="375"/>
                    <a:pt x="1874" y="72"/>
                    <a:pt x="166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45"/>
            <p:cNvSpPr/>
            <p:nvPr/>
          </p:nvSpPr>
          <p:spPr>
            <a:xfrm>
              <a:off x="2814600" y="2405850"/>
              <a:ext cx="47300" cy="13850"/>
            </a:xfrm>
            <a:custGeom>
              <a:avLst/>
              <a:gdLst/>
              <a:ahLst/>
              <a:cxnLst/>
              <a:rect l="l" t="t" r="r" b="b"/>
              <a:pathLst>
                <a:path w="1892" h="554" extrusionOk="0">
                  <a:moveTo>
                    <a:pt x="1820" y="179"/>
                  </a:moveTo>
                  <a:cubicBezTo>
                    <a:pt x="1552" y="0"/>
                    <a:pt x="1231" y="0"/>
                    <a:pt x="964" y="0"/>
                  </a:cubicBezTo>
                  <a:cubicBezTo>
                    <a:pt x="625" y="0"/>
                    <a:pt x="375" y="0"/>
                    <a:pt x="89" y="179"/>
                  </a:cubicBezTo>
                  <a:cubicBezTo>
                    <a:pt x="0" y="214"/>
                    <a:pt x="0" y="339"/>
                    <a:pt x="89" y="393"/>
                  </a:cubicBezTo>
                  <a:cubicBezTo>
                    <a:pt x="375" y="553"/>
                    <a:pt x="625" y="553"/>
                    <a:pt x="964" y="553"/>
                  </a:cubicBezTo>
                  <a:cubicBezTo>
                    <a:pt x="1231" y="553"/>
                    <a:pt x="1552" y="553"/>
                    <a:pt x="1820" y="393"/>
                  </a:cubicBezTo>
                  <a:cubicBezTo>
                    <a:pt x="1891" y="339"/>
                    <a:pt x="1891" y="214"/>
                    <a:pt x="1820"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45"/>
            <p:cNvSpPr/>
            <p:nvPr/>
          </p:nvSpPr>
          <p:spPr>
            <a:xfrm>
              <a:off x="2796750" y="2382650"/>
              <a:ext cx="45525" cy="16975"/>
            </a:xfrm>
            <a:custGeom>
              <a:avLst/>
              <a:gdLst/>
              <a:ahLst/>
              <a:cxnLst/>
              <a:rect l="l" t="t" r="r" b="b"/>
              <a:pathLst>
                <a:path w="1821" h="679" extrusionOk="0">
                  <a:moveTo>
                    <a:pt x="1606" y="179"/>
                  </a:moveTo>
                  <a:cubicBezTo>
                    <a:pt x="1089" y="125"/>
                    <a:pt x="554" y="1"/>
                    <a:pt x="72" y="215"/>
                  </a:cubicBezTo>
                  <a:cubicBezTo>
                    <a:pt x="0" y="250"/>
                    <a:pt x="0" y="429"/>
                    <a:pt x="72" y="464"/>
                  </a:cubicBezTo>
                  <a:cubicBezTo>
                    <a:pt x="554" y="679"/>
                    <a:pt x="1089" y="554"/>
                    <a:pt x="1606" y="518"/>
                  </a:cubicBezTo>
                  <a:cubicBezTo>
                    <a:pt x="1820" y="464"/>
                    <a:pt x="1820" y="179"/>
                    <a:pt x="1606"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45"/>
            <p:cNvSpPr/>
            <p:nvPr/>
          </p:nvSpPr>
          <p:spPr>
            <a:xfrm>
              <a:off x="2790500" y="2357225"/>
              <a:ext cx="31700" cy="11625"/>
            </a:xfrm>
            <a:custGeom>
              <a:avLst/>
              <a:gdLst/>
              <a:ahLst/>
              <a:cxnLst/>
              <a:rect l="l" t="t" r="r" b="b"/>
              <a:pathLst>
                <a:path w="1268" h="465" extrusionOk="0">
                  <a:moveTo>
                    <a:pt x="1053" y="429"/>
                  </a:moveTo>
                  <a:cubicBezTo>
                    <a:pt x="1267" y="393"/>
                    <a:pt x="1267" y="90"/>
                    <a:pt x="1053" y="90"/>
                  </a:cubicBezTo>
                  <a:cubicBezTo>
                    <a:pt x="750" y="54"/>
                    <a:pt x="465" y="1"/>
                    <a:pt x="126" y="125"/>
                  </a:cubicBezTo>
                  <a:cubicBezTo>
                    <a:pt x="1" y="179"/>
                    <a:pt x="1" y="340"/>
                    <a:pt x="126" y="393"/>
                  </a:cubicBezTo>
                  <a:cubicBezTo>
                    <a:pt x="465" y="464"/>
                    <a:pt x="750" y="429"/>
                    <a:pt x="1053"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45"/>
            <p:cNvSpPr/>
            <p:nvPr/>
          </p:nvSpPr>
          <p:spPr>
            <a:xfrm>
              <a:off x="2799875" y="2339375"/>
              <a:ext cx="6275" cy="4500"/>
            </a:xfrm>
            <a:custGeom>
              <a:avLst/>
              <a:gdLst/>
              <a:ahLst/>
              <a:cxnLst/>
              <a:rect l="l" t="t" r="r" b="b"/>
              <a:pathLst>
                <a:path w="251" h="180" extrusionOk="0">
                  <a:moveTo>
                    <a:pt x="125" y="179"/>
                  </a:moveTo>
                  <a:cubicBezTo>
                    <a:pt x="250" y="179"/>
                    <a:pt x="250" y="1"/>
                    <a:pt x="125" y="1"/>
                  </a:cubicBezTo>
                  <a:cubicBezTo>
                    <a:pt x="0" y="1"/>
                    <a:pt x="0" y="179"/>
                    <a:pt x="125" y="17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45"/>
            <p:cNvSpPr/>
            <p:nvPr/>
          </p:nvSpPr>
          <p:spPr>
            <a:xfrm>
              <a:off x="2646875" y="2304600"/>
              <a:ext cx="25450" cy="25450"/>
            </a:xfrm>
            <a:custGeom>
              <a:avLst/>
              <a:gdLst/>
              <a:ahLst/>
              <a:cxnLst/>
              <a:rect l="l" t="t" r="r" b="b"/>
              <a:pathLst>
                <a:path w="1018" h="1018" extrusionOk="0">
                  <a:moveTo>
                    <a:pt x="750" y="36"/>
                  </a:moveTo>
                  <a:cubicBezTo>
                    <a:pt x="589" y="125"/>
                    <a:pt x="411" y="214"/>
                    <a:pt x="286" y="339"/>
                  </a:cubicBezTo>
                  <a:cubicBezTo>
                    <a:pt x="125" y="464"/>
                    <a:pt x="125" y="642"/>
                    <a:pt x="36" y="803"/>
                  </a:cubicBezTo>
                  <a:cubicBezTo>
                    <a:pt x="0" y="928"/>
                    <a:pt x="72" y="1017"/>
                    <a:pt x="214" y="964"/>
                  </a:cubicBezTo>
                  <a:cubicBezTo>
                    <a:pt x="375" y="892"/>
                    <a:pt x="500" y="892"/>
                    <a:pt x="625" y="767"/>
                  </a:cubicBezTo>
                  <a:cubicBezTo>
                    <a:pt x="803" y="642"/>
                    <a:pt x="875" y="464"/>
                    <a:pt x="964" y="250"/>
                  </a:cubicBezTo>
                  <a:cubicBezTo>
                    <a:pt x="1017" y="125"/>
                    <a:pt x="875" y="0"/>
                    <a:pt x="750"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45"/>
            <p:cNvSpPr/>
            <p:nvPr/>
          </p:nvSpPr>
          <p:spPr>
            <a:xfrm>
              <a:off x="2625450" y="2281400"/>
              <a:ext cx="34825" cy="13850"/>
            </a:xfrm>
            <a:custGeom>
              <a:avLst/>
              <a:gdLst/>
              <a:ahLst/>
              <a:cxnLst/>
              <a:rect l="l" t="t" r="r" b="b"/>
              <a:pathLst>
                <a:path w="1393" h="554" extrusionOk="0">
                  <a:moveTo>
                    <a:pt x="1232" y="125"/>
                  </a:moveTo>
                  <a:cubicBezTo>
                    <a:pt x="857" y="36"/>
                    <a:pt x="429" y="0"/>
                    <a:pt x="90" y="179"/>
                  </a:cubicBezTo>
                  <a:cubicBezTo>
                    <a:pt x="1" y="214"/>
                    <a:pt x="1" y="339"/>
                    <a:pt x="90" y="375"/>
                  </a:cubicBezTo>
                  <a:cubicBezTo>
                    <a:pt x="429" y="553"/>
                    <a:pt x="857" y="500"/>
                    <a:pt x="1232" y="464"/>
                  </a:cubicBezTo>
                  <a:cubicBezTo>
                    <a:pt x="1393" y="428"/>
                    <a:pt x="1393" y="125"/>
                    <a:pt x="1232"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45"/>
            <p:cNvSpPr/>
            <p:nvPr/>
          </p:nvSpPr>
          <p:spPr>
            <a:xfrm>
              <a:off x="2632150" y="2255075"/>
              <a:ext cx="21000" cy="21000"/>
            </a:xfrm>
            <a:custGeom>
              <a:avLst/>
              <a:gdLst/>
              <a:ahLst/>
              <a:cxnLst/>
              <a:rect l="l" t="t" r="r" b="b"/>
              <a:pathLst>
                <a:path w="840" h="840" extrusionOk="0">
                  <a:moveTo>
                    <a:pt x="161" y="803"/>
                  </a:moveTo>
                  <a:cubicBezTo>
                    <a:pt x="250" y="750"/>
                    <a:pt x="340" y="714"/>
                    <a:pt x="464" y="679"/>
                  </a:cubicBezTo>
                  <a:cubicBezTo>
                    <a:pt x="536" y="625"/>
                    <a:pt x="589" y="500"/>
                    <a:pt x="661" y="464"/>
                  </a:cubicBezTo>
                  <a:cubicBezTo>
                    <a:pt x="839" y="250"/>
                    <a:pt x="589" y="1"/>
                    <a:pt x="375" y="161"/>
                  </a:cubicBezTo>
                  <a:cubicBezTo>
                    <a:pt x="286" y="215"/>
                    <a:pt x="161" y="286"/>
                    <a:pt x="161" y="375"/>
                  </a:cubicBezTo>
                  <a:cubicBezTo>
                    <a:pt x="125" y="464"/>
                    <a:pt x="72" y="554"/>
                    <a:pt x="36" y="679"/>
                  </a:cubicBezTo>
                  <a:cubicBezTo>
                    <a:pt x="0" y="750"/>
                    <a:pt x="72" y="839"/>
                    <a:pt x="161" y="8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45"/>
            <p:cNvSpPr/>
            <p:nvPr/>
          </p:nvSpPr>
          <p:spPr>
            <a:xfrm>
              <a:off x="2629925" y="2226525"/>
              <a:ext cx="16975" cy="9400"/>
            </a:xfrm>
            <a:custGeom>
              <a:avLst/>
              <a:gdLst/>
              <a:ahLst/>
              <a:cxnLst/>
              <a:rect l="l" t="t" r="r" b="b"/>
              <a:pathLst>
                <a:path w="679" h="376" extrusionOk="0">
                  <a:moveTo>
                    <a:pt x="429" y="1"/>
                  </a:moveTo>
                  <a:cubicBezTo>
                    <a:pt x="286" y="1"/>
                    <a:pt x="161" y="1"/>
                    <a:pt x="89" y="90"/>
                  </a:cubicBezTo>
                  <a:cubicBezTo>
                    <a:pt x="0" y="126"/>
                    <a:pt x="0" y="250"/>
                    <a:pt x="89" y="304"/>
                  </a:cubicBezTo>
                  <a:cubicBezTo>
                    <a:pt x="161" y="340"/>
                    <a:pt x="286" y="375"/>
                    <a:pt x="429" y="375"/>
                  </a:cubicBezTo>
                  <a:cubicBezTo>
                    <a:pt x="678" y="375"/>
                    <a:pt x="678" y="1"/>
                    <a:pt x="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45"/>
            <p:cNvSpPr/>
            <p:nvPr/>
          </p:nvSpPr>
          <p:spPr>
            <a:xfrm>
              <a:off x="2624575" y="2193975"/>
              <a:ext cx="30800" cy="15625"/>
            </a:xfrm>
            <a:custGeom>
              <a:avLst/>
              <a:gdLst/>
              <a:ahLst/>
              <a:cxnLst/>
              <a:rect l="l" t="t" r="r" b="b"/>
              <a:pathLst>
                <a:path w="1232" h="625" extrusionOk="0">
                  <a:moveTo>
                    <a:pt x="428" y="535"/>
                  </a:moveTo>
                  <a:cubicBezTo>
                    <a:pt x="553" y="589"/>
                    <a:pt x="678" y="589"/>
                    <a:pt x="803" y="625"/>
                  </a:cubicBezTo>
                  <a:cubicBezTo>
                    <a:pt x="1017" y="625"/>
                    <a:pt x="1231" y="535"/>
                    <a:pt x="1231" y="286"/>
                  </a:cubicBezTo>
                  <a:cubicBezTo>
                    <a:pt x="1231" y="71"/>
                    <a:pt x="1017" y="0"/>
                    <a:pt x="803" y="0"/>
                  </a:cubicBezTo>
                  <a:cubicBezTo>
                    <a:pt x="714" y="36"/>
                    <a:pt x="589" y="36"/>
                    <a:pt x="464" y="36"/>
                  </a:cubicBezTo>
                  <a:cubicBezTo>
                    <a:pt x="428" y="36"/>
                    <a:pt x="339" y="36"/>
                    <a:pt x="303" y="71"/>
                  </a:cubicBezTo>
                  <a:cubicBezTo>
                    <a:pt x="214" y="71"/>
                    <a:pt x="161" y="125"/>
                    <a:pt x="89" y="161"/>
                  </a:cubicBezTo>
                  <a:cubicBezTo>
                    <a:pt x="0" y="250"/>
                    <a:pt x="0" y="375"/>
                    <a:pt x="89" y="464"/>
                  </a:cubicBezTo>
                  <a:cubicBezTo>
                    <a:pt x="214" y="500"/>
                    <a:pt x="303" y="535"/>
                    <a:pt x="428" y="5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45"/>
            <p:cNvSpPr/>
            <p:nvPr/>
          </p:nvSpPr>
          <p:spPr>
            <a:xfrm>
              <a:off x="2475575" y="2301475"/>
              <a:ext cx="53100" cy="13850"/>
            </a:xfrm>
            <a:custGeom>
              <a:avLst/>
              <a:gdLst/>
              <a:ahLst/>
              <a:cxnLst/>
              <a:rect l="l" t="t" r="r" b="b"/>
              <a:pathLst>
                <a:path w="2124" h="554" extrusionOk="0">
                  <a:moveTo>
                    <a:pt x="2035" y="161"/>
                  </a:moveTo>
                  <a:cubicBezTo>
                    <a:pt x="1785" y="36"/>
                    <a:pt x="1482" y="36"/>
                    <a:pt x="1232" y="0"/>
                  </a:cubicBezTo>
                  <a:cubicBezTo>
                    <a:pt x="857" y="0"/>
                    <a:pt x="518" y="0"/>
                    <a:pt x="179" y="125"/>
                  </a:cubicBezTo>
                  <a:cubicBezTo>
                    <a:pt x="1" y="161"/>
                    <a:pt x="1" y="375"/>
                    <a:pt x="179" y="428"/>
                  </a:cubicBezTo>
                  <a:cubicBezTo>
                    <a:pt x="465" y="553"/>
                    <a:pt x="768" y="553"/>
                    <a:pt x="1107" y="500"/>
                  </a:cubicBezTo>
                  <a:cubicBezTo>
                    <a:pt x="1392" y="500"/>
                    <a:pt x="1731" y="553"/>
                    <a:pt x="2035" y="375"/>
                  </a:cubicBezTo>
                  <a:cubicBezTo>
                    <a:pt x="2124" y="339"/>
                    <a:pt x="2124" y="214"/>
                    <a:pt x="2035"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45"/>
            <p:cNvSpPr/>
            <p:nvPr/>
          </p:nvSpPr>
          <p:spPr>
            <a:xfrm>
              <a:off x="2487175" y="2283625"/>
              <a:ext cx="19200" cy="17875"/>
            </a:xfrm>
            <a:custGeom>
              <a:avLst/>
              <a:gdLst/>
              <a:ahLst/>
              <a:cxnLst/>
              <a:rect l="l" t="t" r="r" b="b"/>
              <a:pathLst>
                <a:path w="768" h="715" extrusionOk="0">
                  <a:moveTo>
                    <a:pt x="215" y="678"/>
                  </a:moveTo>
                  <a:cubicBezTo>
                    <a:pt x="268" y="625"/>
                    <a:pt x="340" y="589"/>
                    <a:pt x="429" y="589"/>
                  </a:cubicBezTo>
                  <a:cubicBezTo>
                    <a:pt x="465" y="536"/>
                    <a:pt x="554" y="464"/>
                    <a:pt x="589" y="411"/>
                  </a:cubicBezTo>
                  <a:cubicBezTo>
                    <a:pt x="768" y="215"/>
                    <a:pt x="518" y="0"/>
                    <a:pt x="340" y="125"/>
                  </a:cubicBezTo>
                  <a:cubicBezTo>
                    <a:pt x="268" y="215"/>
                    <a:pt x="215" y="250"/>
                    <a:pt x="179" y="339"/>
                  </a:cubicBezTo>
                  <a:cubicBezTo>
                    <a:pt x="143" y="375"/>
                    <a:pt x="90" y="464"/>
                    <a:pt x="54" y="536"/>
                  </a:cubicBezTo>
                  <a:cubicBezTo>
                    <a:pt x="1" y="625"/>
                    <a:pt x="143" y="714"/>
                    <a:pt x="215"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45"/>
            <p:cNvSpPr/>
            <p:nvPr/>
          </p:nvSpPr>
          <p:spPr>
            <a:xfrm>
              <a:off x="2451500" y="2255075"/>
              <a:ext cx="29450" cy="11625"/>
            </a:xfrm>
            <a:custGeom>
              <a:avLst/>
              <a:gdLst/>
              <a:ahLst/>
              <a:cxnLst/>
              <a:rect l="l" t="t" r="r" b="b"/>
              <a:pathLst>
                <a:path w="1178" h="465" extrusionOk="0">
                  <a:moveTo>
                    <a:pt x="928" y="36"/>
                  </a:moveTo>
                  <a:cubicBezTo>
                    <a:pt x="803" y="36"/>
                    <a:pt x="678" y="36"/>
                    <a:pt x="500" y="1"/>
                  </a:cubicBezTo>
                  <a:cubicBezTo>
                    <a:pt x="339" y="1"/>
                    <a:pt x="250" y="36"/>
                    <a:pt x="89" y="125"/>
                  </a:cubicBezTo>
                  <a:cubicBezTo>
                    <a:pt x="0" y="161"/>
                    <a:pt x="0" y="286"/>
                    <a:pt x="89" y="340"/>
                  </a:cubicBezTo>
                  <a:cubicBezTo>
                    <a:pt x="214" y="429"/>
                    <a:pt x="339" y="464"/>
                    <a:pt x="464" y="464"/>
                  </a:cubicBezTo>
                  <a:cubicBezTo>
                    <a:pt x="625" y="429"/>
                    <a:pt x="803" y="429"/>
                    <a:pt x="928" y="429"/>
                  </a:cubicBezTo>
                  <a:cubicBezTo>
                    <a:pt x="1178" y="375"/>
                    <a:pt x="1178" y="90"/>
                    <a:pt x="928" y="3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45"/>
            <p:cNvSpPr/>
            <p:nvPr/>
          </p:nvSpPr>
          <p:spPr>
            <a:xfrm>
              <a:off x="2439000" y="2231875"/>
              <a:ext cx="10275" cy="7175"/>
            </a:xfrm>
            <a:custGeom>
              <a:avLst/>
              <a:gdLst/>
              <a:ahLst/>
              <a:cxnLst/>
              <a:rect l="l" t="t" r="r" b="b"/>
              <a:pathLst>
                <a:path w="411" h="287" extrusionOk="0">
                  <a:moveTo>
                    <a:pt x="250" y="1"/>
                  </a:moveTo>
                  <a:cubicBezTo>
                    <a:pt x="161" y="1"/>
                    <a:pt x="72" y="1"/>
                    <a:pt x="36" y="90"/>
                  </a:cubicBezTo>
                  <a:cubicBezTo>
                    <a:pt x="1" y="126"/>
                    <a:pt x="1" y="161"/>
                    <a:pt x="36" y="161"/>
                  </a:cubicBezTo>
                  <a:cubicBezTo>
                    <a:pt x="72" y="286"/>
                    <a:pt x="161" y="251"/>
                    <a:pt x="250" y="251"/>
                  </a:cubicBezTo>
                  <a:cubicBezTo>
                    <a:pt x="411" y="251"/>
                    <a:pt x="411" y="1"/>
                    <a:pt x="2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45"/>
            <p:cNvSpPr/>
            <p:nvPr/>
          </p:nvSpPr>
          <p:spPr>
            <a:xfrm>
              <a:off x="2170925" y="2425025"/>
              <a:ext cx="48200" cy="23225"/>
            </a:xfrm>
            <a:custGeom>
              <a:avLst/>
              <a:gdLst/>
              <a:ahLst/>
              <a:cxnLst/>
              <a:rect l="l" t="t" r="r" b="b"/>
              <a:pathLst>
                <a:path w="1928" h="929" extrusionOk="0">
                  <a:moveTo>
                    <a:pt x="1767" y="340"/>
                  </a:moveTo>
                  <a:cubicBezTo>
                    <a:pt x="1267" y="215"/>
                    <a:pt x="535" y="1"/>
                    <a:pt x="72" y="340"/>
                  </a:cubicBezTo>
                  <a:cubicBezTo>
                    <a:pt x="0" y="429"/>
                    <a:pt x="0" y="500"/>
                    <a:pt x="72" y="589"/>
                  </a:cubicBezTo>
                  <a:cubicBezTo>
                    <a:pt x="535" y="928"/>
                    <a:pt x="1267" y="714"/>
                    <a:pt x="1767" y="589"/>
                  </a:cubicBezTo>
                  <a:cubicBezTo>
                    <a:pt x="1927" y="589"/>
                    <a:pt x="1927" y="340"/>
                    <a:pt x="1767" y="3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45"/>
            <p:cNvSpPr/>
            <p:nvPr/>
          </p:nvSpPr>
          <p:spPr>
            <a:xfrm>
              <a:off x="2184300" y="2401825"/>
              <a:ext cx="40175" cy="17875"/>
            </a:xfrm>
            <a:custGeom>
              <a:avLst/>
              <a:gdLst/>
              <a:ahLst/>
              <a:cxnLst/>
              <a:rect l="l" t="t" r="r" b="b"/>
              <a:pathLst>
                <a:path w="1607" h="715" extrusionOk="0">
                  <a:moveTo>
                    <a:pt x="1142" y="90"/>
                  </a:moveTo>
                  <a:cubicBezTo>
                    <a:pt x="982" y="161"/>
                    <a:pt x="803" y="126"/>
                    <a:pt x="643" y="126"/>
                  </a:cubicBezTo>
                  <a:cubicBezTo>
                    <a:pt x="464" y="126"/>
                    <a:pt x="339" y="161"/>
                    <a:pt x="125" y="251"/>
                  </a:cubicBezTo>
                  <a:cubicBezTo>
                    <a:pt x="0" y="251"/>
                    <a:pt x="0" y="465"/>
                    <a:pt x="125" y="500"/>
                  </a:cubicBezTo>
                  <a:cubicBezTo>
                    <a:pt x="339" y="554"/>
                    <a:pt x="464" y="590"/>
                    <a:pt x="643" y="590"/>
                  </a:cubicBezTo>
                  <a:cubicBezTo>
                    <a:pt x="803" y="590"/>
                    <a:pt x="982" y="590"/>
                    <a:pt x="1142" y="625"/>
                  </a:cubicBezTo>
                  <a:cubicBezTo>
                    <a:pt x="1357" y="714"/>
                    <a:pt x="1606" y="625"/>
                    <a:pt x="1606" y="375"/>
                  </a:cubicBezTo>
                  <a:cubicBezTo>
                    <a:pt x="1606" y="90"/>
                    <a:pt x="1357" y="1"/>
                    <a:pt x="1142"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45"/>
            <p:cNvSpPr/>
            <p:nvPr/>
          </p:nvSpPr>
          <p:spPr>
            <a:xfrm>
              <a:off x="2180275" y="2373275"/>
              <a:ext cx="33925" cy="16975"/>
            </a:xfrm>
            <a:custGeom>
              <a:avLst/>
              <a:gdLst/>
              <a:ahLst/>
              <a:cxnLst/>
              <a:rect l="l" t="t" r="r" b="b"/>
              <a:pathLst>
                <a:path w="1357" h="679" extrusionOk="0">
                  <a:moveTo>
                    <a:pt x="251" y="590"/>
                  </a:moveTo>
                  <a:cubicBezTo>
                    <a:pt x="500" y="590"/>
                    <a:pt x="715" y="590"/>
                    <a:pt x="964" y="625"/>
                  </a:cubicBezTo>
                  <a:cubicBezTo>
                    <a:pt x="1179" y="679"/>
                    <a:pt x="1357" y="554"/>
                    <a:pt x="1357" y="340"/>
                  </a:cubicBezTo>
                  <a:cubicBezTo>
                    <a:pt x="1357" y="90"/>
                    <a:pt x="1179" y="1"/>
                    <a:pt x="964" y="1"/>
                  </a:cubicBezTo>
                  <a:cubicBezTo>
                    <a:pt x="715" y="37"/>
                    <a:pt x="500" y="37"/>
                    <a:pt x="251" y="37"/>
                  </a:cubicBezTo>
                  <a:cubicBezTo>
                    <a:pt x="126" y="37"/>
                    <a:pt x="37" y="126"/>
                    <a:pt x="1" y="251"/>
                  </a:cubicBezTo>
                  <a:lnTo>
                    <a:pt x="1" y="376"/>
                  </a:lnTo>
                  <a:cubicBezTo>
                    <a:pt x="37" y="500"/>
                    <a:pt x="126" y="590"/>
                    <a:pt x="251" y="5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45"/>
            <p:cNvSpPr/>
            <p:nvPr/>
          </p:nvSpPr>
          <p:spPr>
            <a:xfrm>
              <a:off x="2189650" y="2338500"/>
              <a:ext cx="22325" cy="21875"/>
            </a:xfrm>
            <a:custGeom>
              <a:avLst/>
              <a:gdLst/>
              <a:ahLst/>
              <a:cxnLst/>
              <a:rect l="l" t="t" r="r" b="b"/>
              <a:pathLst>
                <a:path w="893" h="875" extrusionOk="0">
                  <a:moveTo>
                    <a:pt x="215" y="500"/>
                  </a:moveTo>
                  <a:cubicBezTo>
                    <a:pt x="250" y="589"/>
                    <a:pt x="375" y="678"/>
                    <a:pt x="464" y="714"/>
                  </a:cubicBezTo>
                  <a:cubicBezTo>
                    <a:pt x="643" y="874"/>
                    <a:pt x="893" y="678"/>
                    <a:pt x="714" y="464"/>
                  </a:cubicBezTo>
                  <a:cubicBezTo>
                    <a:pt x="643" y="375"/>
                    <a:pt x="589" y="286"/>
                    <a:pt x="464" y="214"/>
                  </a:cubicBezTo>
                  <a:cubicBezTo>
                    <a:pt x="375" y="161"/>
                    <a:pt x="304" y="89"/>
                    <a:pt x="179" y="36"/>
                  </a:cubicBezTo>
                  <a:cubicBezTo>
                    <a:pt x="90" y="0"/>
                    <a:pt x="1" y="89"/>
                    <a:pt x="36" y="161"/>
                  </a:cubicBezTo>
                  <a:cubicBezTo>
                    <a:pt x="90" y="286"/>
                    <a:pt x="125" y="375"/>
                    <a:pt x="215" y="50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45"/>
            <p:cNvSpPr/>
            <p:nvPr/>
          </p:nvSpPr>
          <p:spPr>
            <a:xfrm>
              <a:off x="1998725" y="2373275"/>
              <a:ext cx="46425" cy="12525"/>
            </a:xfrm>
            <a:custGeom>
              <a:avLst/>
              <a:gdLst/>
              <a:ahLst/>
              <a:cxnLst/>
              <a:rect l="l" t="t" r="r" b="b"/>
              <a:pathLst>
                <a:path w="1857" h="501" extrusionOk="0">
                  <a:moveTo>
                    <a:pt x="1732" y="126"/>
                  </a:moveTo>
                  <a:cubicBezTo>
                    <a:pt x="1482" y="37"/>
                    <a:pt x="1179" y="1"/>
                    <a:pt x="929" y="1"/>
                  </a:cubicBezTo>
                  <a:cubicBezTo>
                    <a:pt x="625" y="1"/>
                    <a:pt x="376" y="1"/>
                    <a:pt x="126" y="126"/>
                  </a:cubicBezTo>
                  <a:cubicBezTo>
                    <a:pt x="1" y="161"/>
                    <a:pt x="1" y="340"/>
                    <a:pt x="126" y="376"/>
                  </a:cubicBezTo>
                  <a:cubicBezTo>
                    <a:pt x="340" y="465"/>
                    <a:pt x="554" y="500"/>
                    <a:pt x="840" y="465"/>
                  </a:cubicBezTo>
                  <a:cubicBezTo>
                    <a:pt x="1143" y="465"/>
                    <a:pt x="1428" y="465"/>
                    <a:pt x="1732" y="376"/>
                  </a:cubicBezTo>
                  <a:cubicBezTo>
                    <a:pt x="1857" y="340"/>
                    <a:pt x="1857" y="161"/>
                    <a:pt x="1732" y="1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45"/>
            <p:cNvSpPr/>
            <p:nvPr/>
          </p:nvSpPr>
          <p:spPr>
            <a:xfrm>
              <a:off x="1997400" y="2346975"/>
              <a:ext cx="42400" cy="20975"/>
            </a:xfrm>
            <a:custGeom>
              <a:avLst/>
              <a:gdLst/>
              <a:ahLst/>
              <a:cxnLst/>
              <a:rect l="l" t="t" r="r" b="b"/>
              <a:pathLst>
                <a:path w="1696" h="839" extrusionOk="0">
                  <a:moveTo>
                    <a:pt x="215" y="678"/>
                  </a:moveTo>
                  <a:cubicBezTo>
                    <a:pt x="554" y="678"/>
                    <a:pt x="857" y="678"/>
                    <a:pt x="1196" y="714"/>
                  </a:cubicBezTo>
                  <a:cubicBezTo>
                    <a:pt x="1695" y="839"/>
                    <a:pt x="1695" y="0"/>
                    <a:pt x="1196" y="125"/>
                  </a:cubicBezTo>
                  <a:cubicBezTo>
                    <a:pt x="857" y="214"/>
                    <a:pt x="554" y="214"/>
                    <a:pt x="215" y="214"/>
                  </a:cubicBezTo>
                  <a:cubicBezTo>
                    <a:pt x="179" y="214"/>
                    <a:pt x="90" y="250"/>
                    <a:pt x="54" y="286"/>
                  </a:cubicBezTo>
                  <a:cubicBezTo>
                    <a:pt x="0" y="411"/>
                    <a:pt x="0" y="464"/>
                    <a:pt x="54" y="535"/>
                  </a:cubicBezTo>
                  <a:cubicBezTo>
                    <a:pt x="90" y="625"/>
                    <a:pt x="179" y="678"/>
                    <a:pt x="215" y="6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45"/>
            <p:cNvSpPr/>
            <p:nvPr/>
          </p:nvSpPr>
          <p:spPr>
            <a:xfrm>
              <a:off x="1994275" y="2322425"/>
              <a:ext cx="43300" cy="14750"/>
            </a:xfrm>
            <a:custGeom>
              <a:avLst/>
              <a:gdLst/>
              <a:ahLst/>
              <a:cxnLst/>
              <a:rect l="l" t="t" r="r" b="b"/>
              <a:pathLst>
                <a:path w="1732" h="590" extrusionOk="0">
                  <a:moveTo>
                    <a:pt x="1535" y="429"/>
                  </a:moveTo>
                  <a:cubicBezTo>
                    <a:pt x="1731" y="429"/>
                    <a:pt x="1731" y="179"/>
                    <a:pt x="1535" y="179"/>
                  </a:cubicBezTo>
                  <a:cubicBezTo>
                    <a:pt x="1071" y="90"/>
                    <a:pt x="643" y="1"/>
                    <a:pt x="179" y="126"/>
                  </a:cubicBezTo>
                  <a:cubicBezTo>
                    <a:pt x="1" y="179"/>
                    <a:pt x="1" y="393"/>
                    <a:pt x="179" y="429"/>
                  </a:cubicBezTo>
                  <a:cubicBezTo>
                    <a:pt x="643" y="590"/>
                    <a:pt x="1071" y="518"/>
                    <a:pt x="1535"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45"/>
            <p:cNvSpPr/>
            <p:nvPr/>
          </p:nvSpPr>
          <p:spPr>
            <a:xfrm>
              <a:off x="1996500" y="2285850"/>
              <a:ext cx="28575" cy="9400"/>
            </a:xfrm>
            <a:custGeom>
              <a:avLst/>
              <a:gdLst/>
              <a:ahLst/>
              <a:cxnLst/>
              <a:rect l="l" t="t" r="r" b="b"/>
              <a:pathLst>
                <a:path w="1143" h="376" extrusionOk="0">
                  <a:moveTo>
                    <a:pt x="500" y="375"/>
                  </a:moveTo>
                  <a:cubicBezTo>
                    <a:pt x="643" y="322"/>
                    <a:pt x="804" y="322"/>
                    <a:pt x="982" y="322"/>
                  </a:cubicBezTo>
                  <a:cubicBezTo>
                    <a:pt x="1143" y="286"/>
                    <a:pt x="1143" y="72"/>
                    <a:pt x="982" y="36"/>
                  </a:cubicBezTo>
                  <a:cubicBezTo>
                    <a:pt x="804" y="36"/>
                    <a:pt x="643" y="36"/>
                    <a:pt x="500" y="1"/>
                  </a:cubicBezTo>
                  <a:cubicBezTo>
                    <a:pt x="340" y="1"/>
                    <a:pt x="215" y="36"/>
                    <a:pt x="36" y="72"/>
                  </a:cubicBezTo>
                  <a:cubicBezTo>
                    <a:pt x="1" y="126"/>
                    <a:pt x="1" y="250"/>
                    <a:pt x="36" y="286"/>
                  </a:cubicBezTo>
                  <a:cubicBezTo>
                    <a:pt x="215" y="322"/>
                    <a:pt x="340" y="375"/>
                    <a:pt x="500" y="3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45"/>
            <p:cNvSpPr/>
            <p:nvPr/>
          </p:nvSpPr>
          <p:spPr>
            <a:xfrm>
              <a:off x="2009000" y="2254175"/>
              <a:ext cx="18300" cy="6275"/>
            </a:xfrm>
            <a:custGeom>
              <a:avLst/>
              <a:gdLst/>
              <a:ahLst/>
              <a:cxnLst/>
              <a:rect l="l" t="t" r="r" b="b"/>
              <a:pathLst>
                <a:path w="732" h="251" extrusionOk="0">
                  <a:moveTo>
                    <a:pt x="90" y="72"/>
                  </a:moveTo>
                  <a:cubicBezTo>
                    <a:pt x="0" y="72"/>
                    <a:pt x="0" y="161"/>
                    <a:pt x="90" y="161"/>
                  </a:cubicBezTo>
                  <a:cubicBezTo>
                    <a:pt x="214" y="197"/>
                    <a:pt x="393" y="251"/>
                    <a:pt x="553" y="251"/>
                  </a:cubicBezTo>
                  <a:cubicBezTo>
                    <a:pt x="732" y="251"/>
                    <a:pt x="732" y="1"/>
                    <a:pt x="553" y="1"/>
                  </a:cubicBezTo>
                  <a:cubicBezTo>
                    <a:pt x="393" y="1"/>
                    <a:pt x="214" y="37"/>
                    <a:pt x="90" y="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45"/>
            <p:cNvSpPr/>
            <p:nvPr/>
          </p:nvSpPr>
          <p:spPr>
            <a:xfrm>
              <a:off x="2007200" y="2218050"/>
              <a:ext cx="17875" cy="19200"/>
            </a:xfrm>
            <a:custGeom>
              <a:avLst/>
              <a:gdLst/>
              <a:ahLst/>
              <a:cxnLst/>
              <a:rect l="l" t="t" r="r" b="b"/>
              <a:pathLst>
                <a:path w="715" h="768" extrusionOk="0">
                  <a:moveTo>
                    <a:pt x="162" y="589"/>
                  </a:moveTo>
                  <a:cubicBezTo>
                    <a:pt x="162" y="589"/>
                    <a:pt x="215" y="643"/>
                    <a:pt x="251" y="643"/>
                  </a:cubicBezTo>
                  <a:cubicBezTo>
                    <a:pt x="465" y="768"/>
                    <a:pt x="715" y="643"/>
                    <a:pt x="715" y="375"/>
                  </a:cubicBezTo>
                  <a:cubicBezTo>
                    <a:pt x="715" y="126"/>
                    <a:pt x="465" y="1"/>
                    <a:pt x="251" y="90"/>
                  </a:cubicBezTo>
                  <a:cubicBezTo>
                    <a:pt x="215" y="126"/>
                    <a:pt x="162" y="126"/>
                    <a:pt x="162" y="126"/>
                  </a:cubicBezTo>
                  <a:cubicBezTo>
                    <a:pt x="1" y="250"/>
                    <a:pt x="1" y="500"/>
                    <a:pt x="162" y="58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45"/>
            <p:cNvSpPr/>
            <p:nvPr/>
          </p:nvSpPr>
          <p:spPr>
            <a:xfrm>
              <a:off x="1831025" y="2373275"/>
              <a:ext cx="26325" cy="8500"/>
            </a:xfrm>
            <a:custGeom>
              <a:avLst/>
              <a:gdLst/>
              <a:ahLst/>
              <a:cxnLst/>
              <a:rect l="l" t="t" r="r" b="b"/>
              <a:pathLst>
                <a:path w="1053" h="340" extrusionOk="0">
                  <a:moveTo>
                    <a:pt x="803" y="1"/>
                  </a:moveTo>
                  <a:lnTo>
                    <a:pt x="464" y="1"/>
                  </a:lnTo>
                  <a:cubicBezTo>
                    <a:pt x="339" y="1"/>
                    <a:pt x="196" y="37"/>
                    <a:pt x="71" y="90"/>
                  </a:cubicBezTo>
                  <a:cubicBezTo>
                    <a:pt x="0" y="90"/>
                    <a:pt x="0" y="215"/>
                    <a:pt x="71" y="251"/>
                  </a:cubicBezTo>
                  <a:cubicBezTo>
                    <a:pt x="161" y="286"/>
                    <a:pt x="286" y="340"/>
                    <a:pt x="410" y="340"/>
                  </a:cubicBezTo>
                  <a:lnTo>
                    <a:pt x="803" y="340"/>
                  </a:lnTo>
                  <a:cubicBezTo>
                    <a:pt x="1053" y="340"/>
                    <a:pt x="1053" y="1"/>
                    <a:pt x="8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45"/>
            <p:cNvSpPr/>
            <p:nvPr/>
          </p:nvSpPr>
          <p:spPr>
            <a:xfrm>
              <a:off x="1828775" y="2353200"/>
              <a:ext cx="22350" cy="5400"/>
            </a:xfrm>
            <a:custGeom>
              <a:avLst/>
              <a:gdLst/>
              <a:ahLst/>
              <a:cxnLst/>
              <a:rect l="l" t="t" r="r" b="b"/>
              <a:pathLst>
                <a:path w="894" h="216" extrusionOk="0">
                  <a:moveTo>
                    <a:pt x="750" y="1"/>
                  </a:moveTo>
                  <a:cubicBezTo>
                    <a:pt x="500" y="1"/>
                    <a:pt x="286" y="1"/>
                    <a:pt x="90" y="37"/>
                  </a:cubicBezTo>
                  <a:cubicBezTo>
                    <a:pt x="1" y="37"/>
                    <a:pt x="1" y="162"/>
                    <a:pt x="90" y="162"/>
                  </a:cubicBezTo>
                  <a:cubicBezTo>
                    <a:pt x="286" y="215"/>
                    <a:pt x="500" y="215"/>
                    <a:pt x="750" y="215"/>
                  </a:cubicBezTo>
                  <a:cubicBezTo>
                    <a:pt x="893" y="215"/>
                    <a:pt x="893" y="1"/>
                    <a:pt x="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45"/>
            <p:cNvSpPr/>
            <p:nvPr/>
          </p:nvSpPr>
          <p:spPr>
            <a:xfrm>
              <a:off x="1822550" y="2330900"/>
              <a:ext cx="15625" cy="5375"/>
            </a:xfrm>
            <a:custGeom>
              <a:avLst/>
              <a:gdLst/>
              <a:ahLst/>
              <a:cxnLst/>
              <a:rect l="l" t="t" r="r" b="b"/>
              <a:pathLst>
                <a:path w="625" h="215" extrusionOk="0">
                  <a:moveTo>
                    <a:pt x="500" y="1"/>
                  </a:moveTo>
                  <a:cubicBezTo>
                    <a:pt x="339" y="1"/>
                    <a:pt x="196" y="54"/>
                    <a:pt x="36" y="90"/>
                  </a:cubicBezTo>
                  <a:cubicBezTo>
                    <a:pt x="0" y="90"/>
                    <a:pt x="0" y="179"/>
                    <a:pt x="36" y="179"/>
                  </a:cubicBezTo>
                  <a:cubicBezTo>
                    <a:pt x="196" y="215"/>
                    <a:pt x="339" y="215"/>
                    <a:pt x="500" y="215"/>
                  </a:cubicBezTo>
                  <a:cubicBezTo>
                    <a:pt x="625" y="215"/>
                    <a:pt x="625" y="1"/>
                    <a:pt x="5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45"/>
            <p:cNvSpPr/>
            <p:nvPr/>
          </p:nvSpPr>
          <p:spPr>
            <a:xfrm>
              <a:off x="1477275" y="2425025"/>
              <a:ext cx="219500" cy="207900"/>
            </a:xfrm>
            <a:custGeom>
              <a:avLst/>
              <a:gdLst/>
              <a:ahLst/>
              <a:cxnLst/>
              <a:rect l="l" t="t" r="r" b="b"/>
              <a:pathLst>
                <a:path w="8780" h="8316" extrusionOk="0">
                  <a:moveTo>
                    <a:pt x="8565" y="90"/>
                  </a:moveTo>
                  <a:cubicBezTo>
                    <a:pt x="5996" y="2998"/>
                    <a:pt x="2998" y="5443"/>
                    <a:pt x="90" y="8012"/>
                  </a:cubicBezTo>
                  <a:cubicBezTo>
                    <a:pt x="1" y="8155"/>
                    <a:pt x="126" y="8315"/>
                    <a:pt x="251" y="8226"/>
                  </a:cubicBezTo>
                  <a:cubicBezTo>
                    <a:pt x="3623" y="6281"/>
                    <a:pt x="6549" y="3373"/>
                    <a:pt x="8744" y="215"/>
                  </a:cubicBezTo>
                  <a:cubicBezTo>
                    <a:pt x="8779" y="90"/>
                    <a:pt x="8655" y="1"/>
                    <a:pt x="8565" y="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45"/>
            <p:cNvSpPr/>
            <p:nvPr/>
          </p:nvSpPr>
          <p:spPr>
            <a:xfrm>
              <a:off x="1652600" y="2491500"/>
              <a:ext cx="76725" cy="88775"/>
            </a:xfrm>
            <a:custGeom>
              <a:avLst/>
              <a:gdLst/>
              <a:ahLst/>
              <a:cxnLst/>
              <a:rect l="l" t="t" r="r" b="b"/>
              <a:pathLst>
                <a:path w="3069" h="3551" extrusionOk="0">
                  <a:moveTo>
                    <a:pt x="2783" y="125"/>
                  </a:moveTo>
                  <a:cubicBezTo>
                    <a:pt x="1981" y="1267"/>
                    <a:pt x="839" y="2195"/>
                    <a:pt x="36" y="3337"/>
                  </a:cubicBezTo>
                  <a:cubicBezTo>
                    <a:pt x="0" y="3462"/>
                    <a:pt x="71" y="3551"/>
                    <a:pt x="161" y="3497"/>
                  </a:cubicBezTo>
                  <a:cubicBezTo>
                    <a:pt x="1338" y="2694"/>
                    <a:pt x="2230" y="1392"/>
                    <a:pt x="2998" y="214"/>
                  </a:cubicBezTo>
                  <a:cubicBezTo>
                    <a:pt x="3069" y="125"/>
                    <a:pt x="2873" y="0"/>
                    <a:pt x="2783" y="12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45"/>
            <p:cNvSpPr/>
            <p:nvPr/>
          </p:nvSpPr>
          <p:spPr>
            <a:xfrm>
              <a:off x="1714600" y="2516925"/>
              <a:ext cx="40150" cy="57125"/>
            </a:xfrm>
            <a:custGeom>
              <a:avLst/>
              <a:gdLst/>
              <a:ahLst/>
              <a:cxnLst/>
              <a:rect l="l" t="t" r="r" b="b"/>
              <a:pathLst>
                <a:path w="1606" h="2285" extrusionOk="0">
                  <a:moveTo>
                    <a:pt x="1231" y="161"/>
                  </a:moveTo>
                  <a:cubicBezTo>
                    <a:pt x="1017" y="500"/>
                    <a:pt x="803" y="803"/>
                    <a:pt x="589" y="1142"/>
                  </a:cubicBezTo>
                  <a:cubicBezTo>
                    <a:pt x="393" y="1428"/>
                    <a:pt x="125" y="1767"/>
                    <a:pt x="0" y="2141"/>
                  </a:cubicBezTo>
                  <a:cubicBezTo>
                    <a:pt x="0" y="2195"/>
                    <a:pt x="89" y="2284"/>
                    <a:pt x="125" y="2230"/>
                  </a:cubicBezTo>
                  <a:cubicBezTo>
                    <a:pt x="464" y="2016"/>
                    <a:pt x="643" y="1731"/>
                    <a:pt x="857" y="1428"/>
                  </a:cubicBezTo>
                  <a:cubicBezTo>
                    <a:pt x="1053" y="1053"/>
                    <a:pt x="1267" y="714"/>
                    <a:pt x="1517" y="339"/>
                  </a:cubicBezTo>
                  <a:cubicBezTo>
                    <a:pt x="1606" y="161"/>
                    <a:pt x="1321" y="0"/>
                    <a:pt x="1231"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45"/>
            <p:cNvSpPr/>
            <p:nvPr/>
          </p:nvSpPr>
          <p:spPr>
            <a:xfrm>
              <a:off x="1915325" y="2485250"/>
              <a:ext cx="72725" cy="122250"/>
            </a:xfrm>
            <a:custGeom>
              <a:avLst/>
              <a:gdLst/>
              <a:ahLst/>
              <a:cxnLst/>
              <a:rect l="l" t="t" r="r" b="b"/>
              <a:pathLst>
                <a:path w="2909" h="4890" extrusionOk="0">
                  <a:moveTo>
                    <a:pt x="2623" y="161"/>
                  </a:moveTo>
                  <a:cubicBezTo>
                    <a:pt x="1981" y="1767"/>
                    <a:pt x="678" y="3034"/>
                    <a:pt x="36" y="4639"/>
                  </a:cubicBezTo>
                  <a:cubicBezTo>
                    <a:pt x="0" y="4818"/>
                    <a:pt x="214" y="4889"/>
                    <a:pt x="286" y="4818"/>
                  </a:cubicBezTo>
                  <a:cubicBezTo>
                    <a:pt x="1553" y="3676"/>
                    <a:pt x="2445" y="1802"/>
                    <a:pt x="2873" y="214"/>
                  </a:cubicBezTo>
                  <a:cubicBezTo>
                    <a:pt x="2909" y="36"/>
                    <a:pt x="2659" y="0"/>
                    <a:pt x="2623"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45"/>
            <p:cNvSpPr/>
            <p:nvPr/>
          </p:nvSpPr>
          <p:spPr>
            <a:xfrm>
              <a:off x="2002750" y="2526275"/>
              <a:ext cx="28575" cy="46425"/>
            </a:xfrm>
            <a:custGeom>
              <a:avLst/>
              <a:gdLst/>
              <a:ahLst/>
              <a:cxnLst/>
              <a:rect l="l" t="t" r="r" b="b"/>
              <a:pathLst>
                <a:path w="1143" h="1857" extrusionOk="0">
                  <a:moveTo>
                    <a:pt x="768" y="161"/>
                  </a:moveTo>
                  <a:cubicBezTo>
                    <a:pt x="554" y="429"/>
                    <a:pt x="393" y="679"/>
                    <a:pt x="250" y="964"/>
                  </a:cubicBezTo>
                  <a:cubicBezTo>
                    <a:pt x="179" y="1178"/>
                    <a:pt x="1" y="1517"/>
                    <a:pt x="125" y="1767"/>
                  </a:cubicBezTo>
                  <a:cubicBezTo>
                    <a:pt x="215" y="1856"/>
                    <a:pt x="304" y="1856"/>
                    <a:pt x="340" y="1767"/>
                  </a:cubicBezTo>
                  <a:cubicBezTo>
                    <a:pt x="518" y="1642"/>
                    <a:pt x="554" y="1303"/>
                    <a:pt x="589" y="1107"/>
                  </a:cubicBezTo>
                  <a:cubicBezTo>
                    <a:pt x="732" y="839"/>
                    <a:pt x="857" y="590"/>
                    <a:pt x="1018" y="376"/>
                  </a:cubicBezTo>
                  <a:cubicBezTo>
                    <a:pt x="1142" y="215"/>
                    <a:pt x="893" y="1"/>
                    <a:pt x="768"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45"/>
            <p:cNvSpPr/>
            <p:nvPr/>
          </p:nvSpPr>
          <p:spPr>
            <a:xfrm>
              <a:off x="2077700" y="2545475"/>
              <a:ext cx="9825" cy="43275"/>
            </a:xfrm>
            <a:custGeom>
              <a:avLst/>
              <a:gdLst/>
              <a:ahLst/>
              <a:cxnLst/>
              <a:rect l="l" t="t" r="r" b="b"/>
              <a:pathLst>
                <a:path w="393" h="1731" extrusionOk="0">
                  <a:moveTo>
                    <a:pt x="179" y="161"/>
                  </a:moveTo>
                  <a:cubicBezTo>
                    <a:pt x="125" y="625"/>
                    <a:pt x="0" y="1142"/>
                    <a:pt x="54" y="1642"/>
                  </a:cubicBezTo>
                  <a:cubicBezTo>
                    <a:pt x="54" y="1731"/>
                    <a:pt x="125" y="1731"/>
                    <a:pt x="179" y="1677"/>
                  </a:cubicBezTo>
                  <a:cubicBezTo>
                    <a:pt x="339" y="1213"/>
                    <a:pt x="393" y="625"/>
                    <a:pt x="393" y="161"/>
                  </a:cubicBezTo>
                  <a:cubicBezTo>
                    <a:pt x="339" y="0"/>
                    <a:pt x="179" y="0"/>
                    <a:pt x="179" y="16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45"/>
            <p:cNvSpPr/>
            <p:nvPr/>
          </p:nvSpPr>
          <p:spPr>
            <a:xfrm>
              <a:off x="2328825" y="2498625"/>
              <a:ext cx="19200" cy="60250"/>
            </a:xfrm>
            <a:custGeom>
              <a:avLst/>
              <a:gdLst/>
              <a:ahLst/>
              <a:cxnLst/>
              <a:rect l="l" t="t" r="r" b="b"/>
              <a:pathLst>
                <a:path w="768" h="2410" extrusionOk="0">
                  <a:moveTo>
                    <a:pt x="429" y="215"/>
                  </a:moveTo>
                  <a:cubicBezTo>
                    <a:pt x="340" y="1"/>
                    <a:pt x="0" y="90"/>
                    <a:pt x="54" y="340"/>
                  </a:cubicBezTo>
                  <a:cubicBezTo>
                    <a:pt x="179" y="679"/>
                    <a:pt x="215" y="1071"/>
                    <a:pt x="268" y="1446"/>
                  </a:cubicBezTo>
                  <a:cubicBezTo>
                    <a:pt x="268" y="1731"/>
                    <a:pt x="215" y="2035"/>
                    <a:pt x="340" y="2338"/>
                  </a:cubicBezTo>
                  <a:cubicBezTo>
                    <a:pt x="429" y="2409"/>
                    <a:pt x="554" y="2409"/>
                    <a:pt x="607" y="2338"/>
                  </a:cubicBezTo>
                  <a:cubicBezTo>
                    <a:pt x="768" y="2035"/>
                    <a:pt x="679" y="1660"/>
                    <a:pt x="679" y="1321"/>
                  </a:cubicBezTo>
                  <a:cubicBezTo>
                    <a:pt x="643" y="946"/>
                    <a:pt x="554" y="554"/>
                    <a:pt x="429" y="2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45"/>
            <p:cNvSpPr/>
            <p:nvPr/>
          </p:nvSpPr>
          <p:spPr>
            <a:xfrm>
              <a:off x="2365850" y="2514675"/>
              <a:ext cx="16975" cy="66500"/>
            </a:xfrm>
            <a:custGeom>
              <a:avLst/>
              <a:gdLst/>
              <a:ahLst/>
              <a:cxnLst/>
              <a:rect l="l" t="t" r="r" b="b"/>
              <a:pathLst>
                <a:path w="679" h="2660" extrusionOk="0">
                  <a:moveTo>
                    <a:pt x="54" y="251"/>
                  </a:moveTo>
                  <a:cubicBezTo>
                    <a:pt x="125" y="1018"/>
                    <a:pt x="0" y="1857"/>
                    <a:pt x="304" y="2535"/>
                  </a:cubicBezTo>
                  <a:cubicBezTo>
                    <a:pt x="339" y="2659"/>
                    <a:pt x="518" y="2624"/>
                    <a:pt x="554" y="2535"/>
                  </a:cubicBezTo>
                  <a:cubicBezTo>
                    <a:pt x="678" y="1821"/>
                    <a:pt x="554" y="964"/>
                    <a:pt x="464" y="251"/>
                  </a:cubicBezTo>
                  <a:cubicBezTo>
                    <a:pt x="464" y="1"/>
                    <a:pt x="0" y="1"/>
                    <a:pt x="54" y="2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D9675B80-D0A2-2F76-1D1E-E5164FB79662}"/>
              </a:ext>
            </a:extLst>
          </p:cNvPr>
          <p:cNvGrpSpPr/>
          <p:nvPr/>
        </p:nvGrpSpPr>
        <p:grpSpPr>
          <a:xfrm>
            <a:off x="3832108" y="253592"/>
            <a:ext cx="4388843" cy="4397052"/>
            <a:chOff x="4121168" y="-242419"/>
            <a:chExt cx="4388843" cy="4397052"/>
          </a:xfrm>
        </p:grpSpPr>
        <p:sp>
          <p:nvSpPr>
            <p:cNvPr id="2" name="Rectangle: Rounded Corners 1">
              <a:extLst>
                <a:ext uri="{FF2B5EF4-FFF2-40B4-BE49-F238E27FC236}">
                  <a16:creationId xmlns:a16="http://schemas.microsoft.com/office/drawing/2014/main" id="{6C120A5B-F784-1B10-59C5-174AF79D63CE}"/>
                </a:ext>
              </a:extLst>
            </p:cNvPr>
            <p:cNvSpPr/>
            <p:nvPr/>
          </p:nvSpPr>
          <p:spPr>
            <a:xfrm>
              <a:off x="4121168" y="1017999"/>
              <a:ext cx="4388843" cy="3136634"/>
            </a:xfrm>
            <a:prstGeom prst="roundRect">
              <a:avLst>
                <a:gd name="adj" fmla="val 5958"/>
              </a:avLst>
            </a:prstGeom>
            <a:ln>
              <a:solidFill>
                <a:schemeClr val="bg1">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i="1">
                  <a:solidFill>
                    <a:srgbClr val="FF0000"/>
                  </a:solidFill>
                  <a:latin typeface="Arial" panose="020B0604020202020204" pitchFamily="34" charset="0"/>
                  <a:ea typeface="Times New Roman" panose="02020603050405020304" pitchFamily="18" charset="0"/>
                  <a:cs typeface="Arial" panose="020B0604020202020204" pitchFamily="34" charset="0"/>
                </a:rPr>
                <a:t>K</a:t>
              </a:r>
              <a:r>
                <a:rPr lang="vi-VN" sz="2400" b="1" i="1" kern="0">
                  <a:solidFill>
                    <a:srgbClr val="FF0000"/>
                  </a:solidFill>
                  <a:effectLst/>
                  <a:latin typeface="Arial" panose="020B0604020202020204" pitchFamily="34" charset="0"/>
                  <a:ea typeface="Times New Roman" panose="02020603050405020304" pitchFamily="18" charset="0"/>
                  <a:cs typeface="Arial" panose="020B0604020202020204" pitchFamily="34" charset="0"/>
                </a:rPr>
                <a:t>hai thác thông tin mục 1 SGK tr.88 và trả lời câu hỏi: </a:t>
              </a:r>
              <a:r>
                <a:rPr lang="vi-VN" sz="24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sao các quan lại, sĩ phu yêu nước đưa ra những đề nghị cải cách?</a:t>
              </a:r>
              <a:endParaRPr lang="en-US" sz="1800">
                <a:latin typeface="Arial" panose="020B0604020202020204" pitchFamily="34" charset="0"/>
                <a:cs typeface="Arial" panose="020B0604020202020204" pitchFamily="34" charset="0"/>
              </a:endParaRPr>
            </a:p>
          </p:txBody>
        </p:sp>
        <p:sp>
          <p:nvSpPr>
            <p:cNvPr id="9" name="Freeform 11">
              <a:extLst>
                <a:ext uri="{FF2B5EF4-FFF2-40B4-BE49-F238E27FC236}">
                  <a16:creationId xmlns:a16="http://schemas.microsoft.com/office/drawing/2014/main" id="{CCADE76D-5A34-0A6A-CD5C-825A829BF80B}"/>
                </a:ext>
              </a:extLst>
            </p:cNvPr>
            <p:cNvSpPr/>
            <p:nvPr/>
          </p:nvSpPr>
          <p:spPr>
            <a:xfrm>
              <a:off x="5507655" y="-242419"/>
              <a:ext cx="1704016" cy="1553726"/>
            </a:xfrm>
            <a:custGeom>
              <a:avLst/>
              <a:gdLst/>
              <a:ahLst/>
              <a:cxnLst/>
              <a:rect l="l" t="t" r="r" b="b"/>
              <a:pathLst>
                <a:path w="2089498" h="1885772">
                  <a:moveTo>
                    <a:pt x="0" y="0"/>
                  </a:moveTo>
                  <a:lnTo>
                    <a:pt x="2089499" y="0"/>
                  </a:lnTo>
                  <a:lnTo>
                    <a:pt x="2089499" y="1885773"/>
                  </a:lnTo>
                  <a:lnTo>
                    <a:pt x="0" y="18857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1" name="Freeform 11">
            <a:extLst>
              <a:ext uri="{FF2B5EF4-FFF2-40B4-BE49-F238E27FC236}">
                <a16:creationId xmlns:a16="http://schemas.microsoft.com/office/drawing/2014/main" id="{46C1739B-3E2B-70DB-38A7-8E452E281747}"/>
              </a:ext>
            </a:extLst>
          </p:cNvPr>
          <p:cNvSpPr/>
          <p:nvPr/>
        </p:nvSpPr>
        <p:spPr>
          <a:xfrm>
            <a:off x="838217" y="178811"/>
            <a:ext cx="2404054" cy="4911261"/>
          </a:xfrm>
          <a:custGeom>
            <a:avLst/>
            <a:gdLst/>
            <a:ahLst/>
            <a:cxnLst/>
            <a:rect l="l" t="t" r="r" b="b"/>
            <a:pathLst>
              <a:path w="1952247" h="3963953">
                <a:moveTo>
                  <a:pt x="0" y="0"/>
                </a:moveTo>
                <a:lnTo>
                  <a:pt x="1952246" y="0"/>
                </a:lnTo>
                <a:lnTo>
                  <a:pt x="1952246" y="3963953"/>
                </a:lnTo>
                <a:lnTo>
                  <a:pt x="0" y="3963953"/>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E9D9"/>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1754801-CB1F-1146-1668-8466D6B7A5AF}"/>
              </a:ext>
            </a:extLst>
          </p:cNvPr>
          <p:cNvGrpSpPr/>
          <p:nvPr/>
        </p:nvGrpSpPr>
        <p:grpSpPr>
          <a:xfrm>
            <a:off x="596606" y="2456591"/>
            <a:ext cx="4920274" cy="926811"/>
            <a:chOff x="5005558" y="3626427"/>
            <a:chExt cx="4920274" cy="926811"/>
          </a:xfrm>
        </p:grpSpPr>
        <p:sp>
          <p:nvSpPr>
            <p:cNvPr id="13" name="Arrow: Notched Right 12">
              <a:extLst>
                <a:ext uri="{FF2B5EF4-FFF2-40B4-BE49-F238E27FC236}">
                  <a16:creationId xmlns:a16="http://schemas.microsoft.com/office/drawing/2014/main" id="{3D6E1277-DE88-6F6E-317B-CF5E433BF481}"/>
                </a:ext>
              </a:extLst>
            </p:cNvPr>
            <p:cNvSpPr/>
            <p:nvPr/>
          </p:nvSpPr>
          <p:spPr>
            <a:xfrm>
              <a:off x="5005558" y="3843153"/>
              <a:ext cx="551662" cy="493358"/>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4" name="Rectangle: Rounded Corners 13">
              <a:extLst>
                <a:ext uri="{FF2B5EF4-FFF2-40B4-BE49-F238E27FC236}">
                  <a16:creationId xmlns:a16="http://schemas.microsoft.com/office/drawing/2014/main" id="{EE2B4D12-D7E6-4D73-F952-A7E9D88D5662}"/>
                </a:ext>
              </a:extLst>
            </p:cNvPr>
            <p:cNvSpPr/>
            <p:nvPr/>
          </p:nvSpPr>
          <p:spPr>
            <a:xfrm>
              <a:off x="5679924" y="3626427"/>
              <a:ext cx="4245908" cy="926811"/>
            </a:xfrm>
            <a:prstGeom prst="roundRect">
              <a:avLst>
                <a:gd name="adj" fmla="val 9445"/>
              </a:avLst>
            </a:prstGeom>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Sĩ phu, quan lại thức thời nhận thấy rõ sự bảo thủ của nhà Nguyễn</a:t>
              </a:r>
            </a:p>
          </p:txBody>
        </p:sp>
      </p:grpSp>
      <p:sp>
        <p:nvSpPr>
          <p:cNvPr id="16" name="Rectangle: Rounded Corners 15">
            <a:extLst>
              <a:ext uri="{FF2B5EF4-FFF2-40B4-BE49-F238E27FC236}">
                <a16:creationId xmlns:a16="http://schemas.microsoft.com/office/drawing/2014/main" id="{79F6775B-382A-7225-3AF9-26BF0A905DFC}"/>
              </a:ext>
            </a:extLst>
          </p:cNvPr>
          <p:cNvSpPr/>
          <p:nvPr/>
        </p:nvSpPr>
        <p:spPr>
          <a:xfrm>
            <a:off x="701825" y="852327"/>
            <a:ext cx="2468095" cy="1005840"/>
          </a:xfrm>
          <a:prstGeom prst="roundRect">
            <a:avLst>
              <a:gd name="adj" fmla="val 9445"/>
            </a:avLst>
          </a:prstGeom>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bg2"/>
                </a:solidFill>
              </a:rPr>
              <a:t>Khủng hoảng nghiêm trọng.</a:t>
            </a:r>
            <a:endParaRPr lang="vi-VN" sz="2000">
              <a:solidFill>
                <a:schemeClr val="bg2"/>
              </a:solidFill>
            </a:endParaRPr>
          </a:p>
        </p:txBody>
      </p:sp>
      <p:sp>
        <p:nvSpPr>
          <p:cNvPr id="3" name="TextBox 2">
            <a:extLst>
              <a:ext uri="{FF2B5EF4-FFF2-40B4-BE49-F238E27FC236}">
                <a16:creationId xmlns:a16="http://schemas.microsoft.com/office/drawing/2014/main" id="{D1B01834-A9EB-5B4F-8FB5-3D4F21F112BA}"/>
              </a:ext>
            </a:extLst>
          </p:cNvPr>
          <p:cNvSpPr txBox="1"/>
          <p:nvPr/>
        </p:nvSpPr>
        <p:spPr>
          <a:xfrm>
            <a:off x="2653272" y="360205"/>
            <a:ext cx="3837456" cy="400110"/>
          </a:xfrm>
          <a:prstGeom prst="rect">
            <a:avLst/>
          </a:prstGeom>
          <a:noFill/>
        </p:spPr>
        <p:txBody>
          <a:bodyPr wrap="square">
            <a:spAutoFit/>
          </a:bodyPr>
          <a:lstStyle/>
          <a:p>
            <a:r>
              <a:rPr lang="en-US" sz="2000" b="1" i="1">
                <a:solidFill>
                  <a:srgbClr val="FF0000"/>
                </a:solidFill>
              </a:rPr>
              <a:t>Nửa sau TK XIX, triều Nguyễn </a:t>
            </a:r>
          </a:p>
        </p:txBody>
      </p:sp>
      <p:sp>
        <p:nvSpPr>
          <p:cNvPr id="8" name="Rectangle: Rounded Corners 7">
            <a:extLst>
              <a:ext uri="{FF2B5EF4-FFF2-40B4-BE49-F238E27FC236}">
                <a16:creationId xmlns:a16="http://schemas.microsoft.com/office/drawing/2014/main" id="{97CF34C0-CE3E-1806-4F6F-C0CC17179706}"/>
              </a:ext>
            </a:extLst>
          </p:cNvPr>
          <p:cNvSpPr/>
          <p:nvPr/>
        </p:nvSpPr>
        <p:spPr>
          <a:xfrm>
            <a:off x="3421772" y="852327"/>
            <a:ext cx="2300456" cy="1005840"/>
          </a:xfrm>
          <a:prstGeom prst="roundRect">
            <a:avLst>
              <a:gd name="adj" fmla="val 9445"/>
            </a:avLst>
          </a:prstGeom>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rPr>
              <a:t>Đất nước suy yếu</a:t>
            </a:r>
            <a:endParaRPr lang="vi-VN" sz="2000">
              <a:solidFill>
                <a:schemeClr val="bg2"/>
              </a:solidFill>
            </a:endParaRPr>
          </a:p>
        </p:txBody>
      </p:sp>
      <p:sp>
        <p:nvSpPr>
          <p:cNvPr id="9" name="Rectangle: Rounded Corners 8">
            <a:extLst>
              <a:ext uri="{FF2B5EF4-FFF2-40B4-BE49-F238E27FC236}">
                <a16:creationId xmlns:a16="http://schemas.microsoft.com/office/drawing/2014/main" id="{DFE85186-8C85-865A-FF46-A8BDAAFB147A}"/>
              </a:ext>
            </a:extLst>
          </p:cNvPr>
          <p:cNvSpPr/>
          <p:nvPr/>
        </p:nvSpPr>
        <p:spPr>
          <a:xfrm>
            <a:off x="5974080" y="852327"/>
            <a:ext cx="2029947" cy="1005840"/>
          </a:xfrm>
          <a:prstGeom prst="roundRect">
            <a:avLst>
              <a:gd name="adj" fmla="val 9445"/>
            </a:avLst>
          </a:prstGeom>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bg2"/>
                </a:solidFill>
              </a:rPr>
              <a:t>Đối phó với thực dân Pháp</a:t>
            </a:r>
            <a:endParaRPr lang="vi-VN" sz="2000">
              <a:solidFill>
                <a:schemeClr val="bg2"/>
              </a:solidFill>
            </a:endParaRPr>
          </a:p>
        </p:txBody>
      </p:sp>
      <p:sp>
        <p:nvSpPr>
          <p:cNvPr id="11" name="Right Brace 10">
            <a:extLst>
              <a:ext uri="{FF2B5EF4-FFF2-40B4-BE49-F238E27FC236}">
                <a16:creationId xmlns:a16="http://schemas.microsoft.com/office/drawing/2014/main" id="{A4E20E95-5B57-AB70-44C1-D82AB3DA7D3D}"/>
              </a:ext>
            </a:extLst>
          </p:cNvPr>
          <p:cNvSpPr/>
          <p:nvPr/>
        </p:nvSpPr>
        <p:spPr>
          <a:xfrm rot="5400000">
            <a:off x="4217476" y="-1476780"/>
            <a:ext cx="270900" cy="7302202"/>
          </a:xfrm>
          <a:prstGeom prst="rightBrace">
            <a:avLst>
              <a:gd name="adj1" fmla="val 73028"/>
              <a:gd name="adj2" fmla="val 50000"/>
            </a:avLst>
          </a:prstGeom>
          <a:ln w="38100">
            <a:solidFill>
              <a:srgbClr val="9900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7">
            <a:extLst>
              <a:ext uri="{FF2B5EF4-FFF2-40B4-BE49-F238E27FC236}">
                <a16:creationId xmlns:a16="http://schemas.microsoft.com/office/drawing/2014/main" id="{22430800-B9F4-44DD-430A-4644D628F34E}"/>
              </a:ext>
            </a:extLst>
          </p:cNvPr>
          <p:cNvGrpSpPr/>
          <p:nvPr/>
        </p:nvGrpSpPr>
        <p:grpSpPr>
          <a:xfrm>
            <a:off x="596606" y="3518420"/>
            <a:ext cx="4920274" cy="1360264"/>
            <a:chOff x="4975861" y="3626427"/>
            <a:chExt cx="4920274" cy="1360264"/>
          </a:xfrm>
        </p:grpSpPr>
        <p:sp>
          <p:nvSpPr>
            <p:cNvPr id="19" name="Arrow: Notched Right 18">
              <a:extLst>
                <a:ext uri="{FF2B5EF4-FFF2-40B4-BE49-F238E27FC236}">
                  <a16:creationId xmlns:a16="http://schemas.microsoft.com/office/drawing/2014/main" id="{6FBA6ED1-66BE-DA24-93F9-AE25CCA4D999}"/>
                </a:ext>
              </a:extLst>
            </p:cNvPr>
            <p:cNvSpPr/>
            <p:nvPr/>
          </p:nvSpPr>
          <p:spPr>
            <a:xfrm>
              <a:off x="4975861" y="4059880"/>
              <a:ext cx="551662" cy="493358"/>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20" name="Rectangle: Rounded Corners 19">
              <a:extLst>
                <a:ext uri="{FF2B5EF4-FFF2-40B4-BE49-F238E27FC236}">
                  <a16:creationId xmlns:a16="http://schemas.microsoft.com/office/drawing/2014/main" id="{4EB3C1A5-B2FB-6D0D-0EAD-1EFEA3F80B40}"/>
                </a:ext>
              </a:extLst>
            </p:cNvPr>
            <p:cNvSpPr/>
            <p:nvPr/>
          </p:nvSpPr>
          <p:spPr>
            <a:xfrm>
              <a:off x="5650227" y="3626427"/>
              <a:ext cx="4245908" cy="1360264"/>
            </a:xfrm>
            <a:prstGeom prst="roundRect">
              <a:avLst>
                <a:gd name="adj" fmla="val 9445"/>
              </a:avLst>
            </a:prstGeom>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Họ xây dựng các bản điều trần </a:t>
              </a:r>
              <a:r>
                <a:rPr lang="vi-VN" sz="2000">
                  <a:solidFill>
                    <a:schemeClr val="bg2"/>
                  </a:solidFill>
                </a:rPr>
                <a:t>đề nghị </a:t>
              </a:r>
              <a:r>
                <a:rPr lang="en-US" sz="2000">
                  <a:solidFill>
                    <a:schemeClr val="bg2"/>
                  </a:solidFill>
                </a:rPr>
                <a:t>thực hiện </a:t>
              </a:r>
              <a:r>
                <a:rPr lang="vi-VN" sz="2000">
                  <a:solidFill>
                    <a:schemeClr val="bg2"/>
                  </a:solidFill>
                </a:rPr>
                <a:t>cải cách </a:t>
              </a:r>
              <a:r>
                <a:rPr lang="en-US" sz="2000">
                  <a:solidFill>
                    <a:schemeClr val="bg2"/>
                  </a:solidFill>
                </a:rPr>
                <a:t>gửi lên triều đình Huế</a:t>
              </a:r>
              <a:r>
                <a:rPr lang="vi-VN" sz="2000">
                  <a:solidFill>
                    <a:schemeClr val="bg2"/>
                  </a:solidFill>
                </a:rPr>
                <a:t>. </a:t>
              </a:r>
              <a:r>
                <a:rPr lang="en-US" sz="2000">
                  <a:solidFill>
                    <a:schemeClr val="bg2"/>
                  </a:solidFill>
                </a:rPr>
                <a:t> </a:t>
              </a:r>
            </a:p>
          </p:txBody>
        </p:sp>
      </p:grpSp>
      <p:grpSp>
        <p:nvGrpSpPr>
          <p:cNvPr id="21" name="Group 20">
            <a:extLst>
              <a:ext uri="{FF2B5EF4-FFF2-40B4-BE49-F238E27FC236}">
                <a16:creationId xmlns:a16="http://schemas.microsoft.com/office/drawing/2014/main" id="{A6CAADC1-3A22-9019-7EC7-8F7E5D0BD63F}"/>
              </a:ext>
            </a:extLst>
          </p:cNvPr>
          <p:cNvGrpSpPr/>
          <p:nvPr/>
        </p:nvGrpSpPr>
        <p:grpSpPr>
          <a:xfrm>
            <a:off x="5709866" y="2325011"/>
            <a:ext cx="3255129" cy="2626510"/>
            <a:chOff x="5838423" y="2284209"/>
            <a:chExt cx="3255129" cy="2626510"/>
          </a:xfrm>
        </p:grpSpPr>
        <p:pic>
          <p:nvPicPr>
            <p:cNvPr id="22" name="Picture 4">
              <a:extLst>
                <a:ext uri="{FF2B5EF4-FFF2-40B4-BE49-F238E27FC236}">
                  <a16:creationId xmlns:a16="http://schemas.microsoft.com/office/drawing/2014/main" id="{1781FA95-158A-E480-014B-ACCCEC65AE62}"/>
                </a:ext>
              </a:extLst>
            </p:cNvPr>
            <p:cNvPicPr>
              <a:picLocks noChangeAspect="1" noChangeArrowheads="1"/>
            </p:cNvPicPr>
            <p:nvPr/>
          </p:nvPicPr>
          <p:blipFill rotWithShape="1">
            <a:blip r:embed="rId2"/>
            <a:srcRect l="8510" t="9465" r="9929" b="13457"/>
            <a:stretch/>
          </p:blipFill>
          <p:spPr bwMode="auto">
            <a:xfrm>
              <a:off x="5838423" y="2284209"/>
              <a:ext cx="2009194" cy="262651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C9E4927-8A15-EE60-D1E4-200BE7A5FDA4}"/>
                </a:ext>
              </a:extLst>
            </p:cNvPr>
            <p:cNvSpPr txBox="1"/>
            <p:nvPr/>
          </p:nvSpPr>
          <p:spPr>
            <a:xfrm>
              <a:off x="7771417" y="4602942"/>
              <a:ext cx="1322135" cy="307777"/>
            </a:xfrm>
            <a:prstGeom prst="rect">
              <a:avLst/>
            </a:prstGeom>
            <a:noFill/>
          </p:spPr>
          <p:txBody>
            <a:bodyPr wrap="square" rtlCol="0">
              <a:spAutoFit/>
            </a:bodyPr>
            <a:lstStyle/>
            <a:p>
              <a:pPr algn="ctr" defTabSz="914378"/>
              <a:r>
                <a:rPr lang="en-US" i="1">
                  <a:ea typeface="+mn-ea"/>
                </a:rPr>
                <a:t>Vua Tự Đức</a:t>
              </a:r>
            </a:p>
          </p:txBody>
        </p:sp>
      </p:grpSp>
    </p:spTree>
    <p:extLst>
      <p:ext uri="{BB962C8B-B14F-4D97-AF65-F5344CB8AC3E}">
        <p14:creationId xmlns:p14="http://schemas.microsoft.com/office/powerpoint/2010/main" val="38369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8"/>
        <p:cNvGrpSpPr/>
        <p:nvPr/>
      </p:nvGrpSpPr>
      <p:grpSpPr>
        <a:xfrm>
          <a:off x="0" y="0"/>
          <a:ext cx="0" cy="0"/>
          <a:chOff x="0" y="0"/>
          <a:chExt cx="0" cy="0"/>
        </a:xfrm>
      </p:grpSpPr>
      <p:sp>
        <p:nvSpPr>
          <p:cNvPr id="8" name="Google Shape;3904;p42">
            <a:extLst>
              <a:ext uri="{FF2B5EF4-FFF2-40B4-BE49-F238E27FC236}">
                <a16:creationId xmlns:a16="http://schemas.microsoft.com/office/drawing/2014/main" id="{8EE560CE-3C19-4BB8-0ADB-C4369FA401F3}"/>
              </a:ext>
            </a:extLst>
          </p:cNvPr>
          <p:cNvSpPr/>
          <p:nvPr/>
        </p:nvSpPr>
        <p:spPr>
          <a:xfrm>
            <a:off x="4049100" y="391000"/>
            <a:ext cx="1045800" cy="1045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rgbClr val="D13627"/>
                </a:solidFill>
              </a:rPr>
              <a:t>2</a:t>
            </a:r>
            <a:endParaRPr sz="6000" b="1">
              <a:solidFill>
                <a:srgbClr val="D13627"/>
              </a:solidFill>
            </a:endParaRPr>
          </a:p>
        </p:txBody>
      </p:sp>
      <p:sp>
        <p:nvSpPr>
          <p:cNvPr id="9" name="TextBox 8">
            <a:extLst>
              <a:ext uri="{FF2B5EF4-FFF2-40B4-BE49-F238E27FC236}">
                <a16:creationId xmlns:a16="http://schemas.microsoft.com/office/drawing/2014/main" id="{249A9B6F-B89C-68A3-B89E-6F9CA85424E3}"/>
              </a:ext>
            </a:extLst>
          </p:cNvPr>
          <p:cNvSpPr txBox="1"/>
          <p:nvPr/>
        </p:nvSpPr>
        <p:spPr>
          <a:xfrm>
            <a:off x="599983" y="1355653"/>
            <a:ext cx="7944034" cy="1521763"/>
          </a:xfrm>
          <a:prstGeom prst="rect">
            <a:avLst/>
          </a:prstGeom>
          <a:noFill/>
        </p:spPr>
        <p:txBody>
          <a:bodyPr wrap="square" rtlCol="0">
            <a:spAutoFit/>
          </a:bodyPr>
          <a:lstStyle/>
          <a:p>
            <a:pPr algn="ctr">
              <a:lnSpc>
                <a:spcPct val="150000"/>
              </a:lnSpc>
            </a:pPr>
            <a:r>
              <a:rPr lang="en-US" sz="3300" b="1">
                <a:solidFill>
                  <a:schemeClr val="bg1"/>
                </a:solidFill>
              </a:rPr>
              <a:t>NHỮNG ĐỀ NGHỊ CẢI CÁCH Ở </a:t>
            </a:r>
          </a:p>
          <a:p>
            <a:pPr algn="ctr">
              <a:lnSpc>
                <a:spcPct val="150000"/>
              </a:lnSpc>
            </a:pPr>
            <a:r>
              <a:rPr lang="en-US" sz="3300" b="1">
                <a:solidFill>
                  <a:schemeClr val="bg1"/>
                </a:solidFill>
              </a:rPr>
              <a:t>VIỆT NAM VÀO NỬA SAU THẾ KỈ XIX</a:t>
            </a:r>
          </a:p>
        </p:txBody>
      </p:sp>
      <p:sp>
        <p:nvSpPr>
          <p:cNvPr id="10" name="Freeform 13">
            <a:extLst>
              <a:ext uri="{FF2B5EF4-FFF2-40B4-BE49-F238E27FC236}">
                <a16:creationId xmlns:a16="http://schemas.microsoft.com/office/drawing/2014/main" id="{1837E22C-0AA2-CD6F-6547-E072DC18809D}"/>
              </a:ext>
            </a:extLst>
          </p:cNvPr>
          <p:cNvSpPr/>
          <p:nvPr/>
        </p:nvSpPr>
        <p:spPr>
          <a:xfrm>
            <a:off x="2558329" y="2885036"/>
            <a:ext cx="4027341" cy="2171700"/>
          </a:xfrm>
          <a:custGeom>
            <a:avLst/>
            <a:gdLst/>
            <a:ahLst/>
            <a:cxnLst/>
            <a:rect l="l" t="t" r="r" b="b"/>
            <a:pathLst>
              <a:path w="6959493" h="4114800">
                <a:moveTo>
                  <a:pt x="0" y="0"/>
                </a:moveTo>
                <a:lnTo>
                  <a:pt x="6959493" y="0"/>
                </a:lnTo>
                <a:lnTo>
                  <a:pt x="695949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91"/>
        <p:cNvGrpSpPr/>
        <p:nvPr/>
      </p:nvGrpSpPr>
      <p:grpSpPr>
        <a:xfrm>
          <a:off x="0" y="0"/>
          <a:ext cx="0" cy="0"/>
          <a:chOff x="0" y="0"/>
          <a:chExt cx="0" cy="0"/>
        </a:xfrm>
      </p:grpSpPr>
      <p:sp>
        <p:nvSpPr>
          <p:cNvPr id="13" name="TextBox 12">
            <a:extLst>
              <a:ext uri="{FF2B5EF4-FFF2-40B4-BE49-F238E27FC236}">
                <a16:creationId xmlns:a16="http://schemas.microsoft.com/office/drawing/2014/main" id="{2579CD9F-38FB-053F-CE9A-3CF3132BED8F}"/>
              </a:ext>
            </a:extLst>
          </p:cNvPr>
          <p:cNvSpPr txBox="1"/>
          <p:nvPr/>
        </p:nvSpPr>
        <p:spPr>
          <a:xfrm>
            <a:off x="2285999" y="682314"/>
            <a:ext cx="4572000" cy="523220"/>
          </a:xfrm>
          <a:prstGeom prst="rect">
            <a:avLst/>
          </a:prstGeom>
          <a:noFill/>
        </p:spPr>
        <p:txBody>
          <a:bodyPr wrap="square">
            <a:spAutoFit/>
          </a:bodyPr>
          <a:lstStyle/>
          <a:p>
            <a:pPr algn="ctr"/>
            <a:r>
              <a:rPr lang="en-US" sz="2800" b="1">
                <a:solidFill>
                  <a:schemeClr val="bg1">
                    <a:lumMod val="25000"/>
                  </a:schemeClr>
                </a:solidFill>
                <a:latin typeface="Arial" panose="020B0604020202020204" pitchFamily="34" charset="0"/>
                <a:cs typeface="Arial" panose="020B0604020202020204" pitchFamily="34" charset="0"/>
              </a:rPr>
              <a:t>THẢO LUẬN NHÓM ĐÔI</a:t>
            </a:r>
          </a:p>
        </p:txBody>
      </p:sp>
      <p:sp>
        <p:nvSpPr>
          <p:cNvPr id="14" name="TextBox 13">
            <a:extLst>
              <a:ext uri="{FF2B5EF4-FFF2-40B4-BE49-F238E27FC236}">
                <a16:creationId xmlns:a16="http://schemas.microsoft.com/office/drawing/2014/main" id="{CECD04D2-2D33-CDC9-8D85-0E01AD4CB648}"/>
              </a:ext>
            </a:extLst>
          </p:cNvPr>
          <p:cNvSpPr txBox="1"/>
          <p:nvPr/>
        </p:nvSpPr>
        <p:spPr>
          <a:xfrm>
            <a:off x="391033" y="1248354"/>
            <a:ext cx="8361931" cy="496996"/>
          </a:xfrm>
          <a:prstGeom prst="rect">
            <a:avLst/>
          </a:prstGeom>
          <a:noFill/>
        </p:spPr>
        <p:txBody>
          <a:bodyPr wrap="square">
            <a:spAutoFit/>
          </a:bodyPr>
          <a:lstStyle/>
          <a:p>
            <a:pPr algn="ctr">
              <a:lnSpc>
                <a:spcPct val="150000"/>
              </a:lnSpc>
            </a:pPr>
            <a:r>
              <a:rPr lang="en-US" sz="2000" b="1" i="1">
                <a:solidFill>
                  <a:srgbClr val="FF0000"/>
                </a:solidFill>
              </a:rPr>
              <a:t>K</a:t>
            </a:r>
            <a:r>
              <a:rPr lang="vi-VN" sz="2000" b="1" i="1">
                <a:solidFill>
                  <a:srgbClr val="FF0000"/>
                </a:solidFill>
              </a:rPr>
              <a:t>hai thác Tư liệu 22.2, thông tin mục 2 SGK tr.89 và trả lời câu hỏi: </a:t>
            </a:r>
            <a:endParaRPr lang="en-US" sz="2000"/>
          </a:p>
        </p:txBody>
      </p:sp>
      <p:sp>
        <p:nvSpPr>
          <p:cNvPr id="2" name="Rectangle: Rounded Corners 1">
            <a:extLst>
              <a:ext uri="{FF2B5EF4-FFF2-40B4-BE49-F238E27FC236}">
                <a16:creationId xmlns:a16="http://schemas.microsoft.com/office/drawing/2014/main" id="{4C4356A1-7397-3B46-99DB-C1B6455D8905}"/>
              </a:ext>
            </a:extLst>
          </p:cNvPr>
          <p:cNvSpPr/>
          <p:nvPr/>
        </p:nvSpPr>
        <p:spPr>
          <a:xfrm>
            <a:off x="512953" y="1954161"/>
            <a:ext cx="2673056" cy="2674620"/>
          </a:xfrm>
          <a:prstGeom prst="roundRect">
            <a:avLst>
              <a:gd name="adj" fmla="val 5352"/>
            </a:avLst>
          </a:prstGeom>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1. </a:t>
            </a:r>
            <a:r>
              <a:rPr lang="vi-VN" sz="2000">
                <a:solidFill>
                  <a:schemeClr val="bg2"/>
                </a:solidFill>
              </a:rPr>
              <a:t>Trình bày nội dung chính của những đề nghị cải cách ở Việt Nam vào nửa sau thế kỉ XIX. </a:t>
            </a:r>
          </a:p>
        </p:txBody>
      </p:sp>
      <p:sp>
        <p:nvSpPr>
          <p:cNvPr id="3" name="Rectangle: Rounded Corners 2">
            <a:extLst>
              <a:ext uri="{FF2B5EF4-FFF2-40B4-BE49-F238E27FC236}">
                <a16:creationId xmlns:a16="http://schemas.microsoft.com/office/drawing/2014/main" id="{BB4C67DB-45AF-F7DD-2196-217EDBAA6C68}"/>
              </a:ext>
            </a:extLst>
          </p:cNvPr>
          <p:cNvSpPr/>
          <p:nvPr/>
        </p:nvSpPr>
        <p:spPr>
          <a:xfrm>
            <a:off x="3433659" y="1954161"/>
            <a:ext cx="2491740" cy="2674620"/>
          </a:xfrm>
          <a:prstGeom prst="roundRect">
            <a:avLst>
              <a:gd name="adj" fmla="val 5352"/>
            </a:avLst>
          </a:prstGeom>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2. </a:t>
            </a:r>
            <a:r>
              <a:rPr lang="vi-VN" sz="2000">
                <a:solidFill>
                  <a:schemeClr val="bg2"/>
                </a:solidFill>
              </a:rPr>
              <a:t>Theo em, các nhà cải cách quan tâm đến những vấn đề nào nhất?</a:t>
            </a:r>
          </a:p>
        </p:txBody>
      </p:sp>
      <p:sp>
        <p:nvSpPr>
          <p:cNvPr id="4" name="Rectangle: Rounded Corners 3">
            <a:extLst>
              <a:ext uri="{FF2B5EF4-FFF2-40B4-BE49-F238E27FC236}">
                <a16:creationId xmlns:a16="http://schemas.microsoft.com/office/drawing/2014/main" id="{4237C6EB-729C-39BB-19A1-4431878EF720}"/>
              </a:ext>
            </a:extLst>
          </p:cNvPr>
          <p:cNvSpPr/>
          <p:nvPr/>
        </p:nvSpPr>
        <p:spPr>
          <a:xfrm>
            <a:off x="6173049" y="1954161"/>
            <a:ext cx="2491740" cy="2674620"/>
          </a:xfrm>
          <a:prstGeom prst="roundRect">
            <a:avLst>
              <a:gd name="adj" fmla="val 5352"/>
            </a:avLst>
          </a:prstGeom>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bg2"/>
                </a:solidFill>
              </a:rPr>
              <a:t>3. </a:t>
            </a:r>
            <a:r>
              <a:rPr lang="vi-VN" sz="2000">
                <a:solidFill>
                  <a:schemeClr val="bg2"/>
                </a:solidFill>
              </a:rPr>
              <a:t>Trong bối cảnh đất nước vào cuối thế kỉ XIX, em có đồng ý với những đề xuất đó không</a:t>
            </a:r>
            <a:r>
              <a:rPr lang="en-US" sz="2000">
                <a:solidFill>
                  <a:schemeClr val="bg2"/>
                </a:solidFill>
              </a:rPr>
              <a:t>?</a:t>
            </a:r>
            <a:endParaRPr lang="vi-VN" sz="200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90AF3A-7A4B-F7A9-9459-B75EB4F859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a:stretch/>
        </p:blipFill>
        <p:spPr>
          <a:xfrm>
            <a:off x="129540" y="202188"/>
            <a:ext cx="8884920" cy="4739124"/>
          </a:xfrm>
          <a:prstGeom prst="rect">
            <a:avLst/>
          </a:prstGeom>
        </p:spPr>
      </p:pic>
    </p:spTree>
    <p:extLst>
      <p:ext uri="{BB962C8B-B14F-4D97-AF65-F5344CB8AC3E}">
        <p14:creationId xmlns:p14="http://schemas.microsoft.com/office/powerpoint/2010/main" val="1594431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Arrow: Pentagon 1">
            <a:extLst>
              <a:ext uri="{FF2B5EF4-FFF2-40B4-BE49-F238E27FC236}">
                <a16:creationId xmlns:a16="http://schemas.microsoft.com/office/drawing/2014/main" id="{2ABDE6F3-2430-0EBD-FF56-34722156591B}"/>
              </a:ext>
            </a:extLst>
          </p:cNvPr>
          <p:cNvSpPr/>
          <p:nvPr/>
        </p:nvSpPr>
        <p:spPr>
          <a:xfrm>
            <a:off x="-112849" y="297180"/>
            <a:ext cx="4827770" cy="486228"/>
          </a:xfrm>
          <a:prstGeom prst="homePlate">
            <a:avLst/>
          </a:prstGeom>
          <a:solidFill>
            <a:schemeClr val="bg1">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333333"/>
                </a:solidFill>
                <a:effectLst/>
                <a:uLnTx/>
                <a:uFillTx/>
                <a:latin typeface="Arial"/>
                <a:ea typeface="+mn-ea"/>
                <a:cs typeface="+mn-cs"/>
                <a:sym typeface="Arial"/>
              </a:rPr>
              <a:t>Nội dung đề nghị cải cách</a:t>
            </a:r>
          </a:p>
        </p:txBody>
      </p:sp>
      <p:graphicFrame>
        <p:nvGraphicFramePr>
          <p:cNvPr id="3" name="Table 2">
            <a:extLst>
              <a:ext uri="{FF2B5EF4-FFF2-40B4-BE49-F238E27FC236}">
                <a16:creationId xmlns:a16="http://schemas.microsoft.com/office/drawing/2014/main" id="{C710AE11-F5A5-566D-7383-569E9645CAAF}"/>
              </a:ext>
            </a:extLst>
          </p:cNvPr>
          <p:cNvGraphicFramePr>
            <a:graphicFrameLocks noGrp="1"/>
          </p:cNvGraphicFramePr>
          <p:nvPr>
            <p:extLst>
              <p:ext uri="{D42A27DB-BD31-4B8C-83A1-F6EECF244321}">
                <p14:modId xmlns:p14="http://schemas.microsoft.com/office/powerpoint/2010/main" val="1803903671"/>
              </p:ext>
            </p:extLst>
          </p:nvPr>
        </p:nvGraphicFramePr>
        <p:xfrm>
          <a:off x="185318" y="1070207"/>
          <a:ext cx="8773364" cy="3796225"/>
        </p:xfrm>
        <a:graphic>
          <a:graphicData uri="http://schemas.openxmlformats.org/drawingml/2006/table">
            <a:tbl>
              <a:tblPr firstRow="1" firstCol="1" bandRow="1"/>
              <a:tblGrid>
                <a:gridCol w="729082">
                  <a:extLst>
                    <a:ext uri="{9D8B030D-6E8A-4147-A177-3AD203B41FA5}">
                      <a16:colId xmlns:a16="http://schemas.microsoft.com/office/drawing/2014/main" val="2961369274"/>
                    </a:ext>
                  </a:extLst>
                </a:gridCol>
                <a:gridCol w="2019300">
                  <a:extLst>
                    <a:ext uri="{9D8B030D-6E8A-4147-A177-3AD203B41FA5}">
                      <a16:colId xmlns:a16="http://schemas.microsoft.com/office/drawing/2014/main" val="3918649257"/>
                    </a:ext>
                  </a:extLst>
                </a:gridCol>
                <a:gridCol w="6024982">
                  <a:extLst>
                    <a:ext uri="{9D8B030D-6E8A-4147-A177-3AD203B41FA5}">
                      <a16:colId xmlns:a16="http://schemas.microsoft.com/office/drawing/2014/main" val="516457968"/>
                    </a:ext>
                  </a:extLst>
                </a:gridCol>
              </a:tblGrid>
              <a:tr h="691088">
                <a:tc>
                  <a:txBody>
                    <a:bodyPr/>
                    <a:lstStyle/>
                    <a:p>
                      <a:pPr marL="0" marR="0" algn="ctr">
                        <a:lnSpc>
                          <a:spcPct val="150000"/>
                        </a:lnSpc>
                        <a:spcBef>
                          <a:spcPts val="100"/>
                        </a:spcBef>
                        <a:spcAft>
                          <a:spcPts val="100"/>
                        </a:spcAft>
                      </a:pPr>
                      <a:r>
                        <a:rPr lang="vi-VN" sz="1800" b="1" kern="100">
                          <a:solidFill>
                            <a:srgbClr val="000000"/>
                          </a:solidFill>
                          <a:effectLst/>
                          <a:latin typeface="+mn-lt"/>
                          <a:ea typeface="Calibri" panose="020F0502020204030204" pitchFamily="34" charset="0"/>
                          <a:cs typeface="Times New Roman" panose="02020603050405020304" pitchFamily="18" charset="0"/>
                        </a:rPr>
                        <a:t>Thời gian</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vi-VN" sz="1800" b="1" kern="100">
                          <a:solidFill>
                            <a:srgbClr val="000000"/>
                          </a:solidFill>
                          <a:effectLst/>
                          <a:latin typeface="+mn-lt"/>
                          <a:ea typeface="Calibri" panose="020F0502020204030204" pitchFamily="34" charset="0"/>
                          <a:cs typeface="Times New Roman" panose="02020603050405020304" pitchFamily="18" charset="0"/>
                        </a:rPr>
                        <a:t>Người đề xuất</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800" b="1" kern="100">
                          <a:solidFill>
                            <a:srgbClr val="000000"/>
                          </a:solidFill>
                          <a:effectLst/>
                          <a:latin typeface="+mn-lt"/>
                          <a:ea typeface="Calibri" panose="020F0502020204030204" pitchFamily="34" charset="0"/>
                          <a:cs typeface="Times New Roman" panose="02020603050405020304" pitchFamily="18" charset="0"/>
                        </a:rPr>
                        <a:t>Lĩnh vực, nội dung đề nghị cải cách</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75926142"/>
                  </a:ext>
                </a:extLst>
              </a:tr>
              <a:tr h="1427643">
                <a:tc>
                  <a:txBody>
                    <a:bodyPr/>
                    <a:lstStyle/>
                    <a:p>
                      <a:pPr marL="0" marR="0" algn="ctr">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1863 - 1871</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800" kern="100">
                          <a:solidFill>
                            <a:schemeClr val="bg2"/>
                          </a:solidFill>
                          <a:effectLst/>
                          <a:latin typeface="+mn-lt"/>
                          <a:ea typeface="Calibri" panose="020F0502020204030204" pitchFamily="34" charset="0"/>
                          <a:cs typeface="Times New Roman" panose="02020603050405020304" pitchFamily="18" charset="0"/>
                        </a:rPr>
                        <a:t>Nguyễn Trường Tộ</a:t>
                      </a:r>
                      <a:endParaRPr lang="en-US" sz="1800" kern="100">
                        <a:solidFill>
                          <a:schemeClr val="bg2"/>
                        </a:solidFill>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a:t>
                      </a:r>
                      <a:r>
                        <a:rPr lang="vi-VN" sz="1800" kern="100">
                          <a:solidFill>
                            <a:schemeClr val="bg2"/>
                          </a:solidFill>
                          <a:effectLst/>
                          <a:latin typeface="+mn-lt"/>
                          <a:ea typeface="Calibri" panose="020F0502020204030204" pitchFamily="34" charset="0"/>
                          <a:cs typeface="Times New Roman" panose="02020603050405020304" pitchFamily="18" charset="0"/>
                        </a:rPr>
                        <a:t>Chấn chỉnh bộ máy quan lại</a:t>
                      </a:r>
                      <a:r>
                        <a:rPr lang="en-US" sz="1800" kern="100">
                          <a:solidFill>
                            <a:schemeClr val="bg2"/>
                          </a:solidFill>
                          <a:effectLst/>
                          <a:latin typeface="+mn-lt"/>
                          <a:ea typeface="Calibri" panose="020F0502020204030204" pitchFamily="34" charset="0"/>
                          <a:cs typeface="Times New Roman" panose="02020603050405020304" pitchFamily="18" charset="0"/>
                        </a:rPr>
                        <a:t>.</a:t>
                      </a:r>
                    </a:p>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P</a:t>
                      </a:r>
                      <a:r>
                        <a:rPr lang="vi-VN" sz="1800" kern="100">
                          <a:solidFill>
                            <a:schemeClr val="bg2"/>
                          </a:solidFill>
                          <a:effectLst/>
                          <a:latin typeface="+mn-lt"/>
                          <a:ea typeface="Calibri" panose="020F0502020204030204" pitchFamily="34" charset="0"/>
                          <a:cs typeface="Times New Roman" panose="02020603050405020304" pitchFamily="18" charset="0"/>
                        </a:rPr>
                        <a:t>hát triển </a:t>
                      </a:r>
                      <a:r>
                        <a:rPr lang="en-US" sz="1800" kern="100">
                          <a:solidFill>
                            <a:schemeClr val="bg2"/>
                          </a:solidFill>
                          <a:effectLst/>
                          <a:latin typeface="+mn-lt"/>
                          <a:ea typeface="Calibri" panose="020F0502020204030204" pitchFamily="34" charset="0"/>
                          <a:cs typeface="Times New Roman" panose="02020603050405020304" pitchFamily="18" charset="0"/>
                        </a:rPr>
                        <a:t>nông nghiệp, công – thương nghiệp, tài chính.</a:t>
                      </a:r>
                    </a:p>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Chỉnh đốn võ bị, mở rộng ngoại giao, cải tổ giáo dục,…</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67493938"/>
                  </a:ext>
                </a:extLst>
              </a:tr>
              <a:tr h="798211">
                <a:tc rowSpan="2">
                  <a:txBody>
                    <a:bodyPr/>
                    <a:lstStyle/>
                    <a:p>
                      <a:pPr marL="0" marR="0" algn="ctr">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1868</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vi-VN" sz="1800" kern="100">
                          <a:solidFill>
                            <a:schemeClr val="bg2"/>
                          </a:solidFill>
                          <a:effectLst/>
                          <a:latin typeface="+mn-lt"/>
                          <a:ea typeface="Calibri" panose="020F0502020204030204" pitchFamily="34" charset="0"/>
                          <a:cs typeface="Times New Roman" panose="02020603050405020304" pitchFamily="18" charset="0"/>
                        </a:rPr>
                        <a:t>Trần Đình Túc, Nguyễn Huy Tế</a:t>
                      </a:r>
                      <a:endParaRPr lang="en-US" sz="1800" kern="100">
                        <a:solidFill>
                          <a:schemeClr val="bg2"/>
                        </a:solidFill>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Đề nghị triều đình mộ dân khai khẩn đất hoang</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503878774"/>
                  </a:ext>
                </a:extLst>
              </a:tr>
              <a:tr h="798211">
                <a:tc vMerge="1">
                  <a:txBody>
                    <a:bodyPr/>
                    <a:lstStyle/>
                    <a:p>
                      <a:pPr marL="0" marR="0" algn="ctr">
                        <a:lnSpc>
                          <a:spcPct val="150000"/>
                        </a:lnSpc>
                        <a:spcBef>
                          <a:spcPts val="100"/>
                        </a:spcBef>
                        <a:spcAft>
                          <a:spcPts val="100"/>
                        </a:spcAft>
                      </a:pP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kern="100">
                          <a:solidFill>
                            <a:schemeClr val="bg2"/>
                          </a:solidFill>
                          <a:effectLst/>
                          <a:latin typeface="+mn-lt"/>
                          <a:ea typeface="Calibri" panose="020F0502020204030204" pitchFamily="34" charset="0"/>
                          <a:cs typeface="Times New Roman" panose="02020603050405020304" pitchFamily="18" charset="0"/>
                        </a:rPr>
                        <a:t>Đinh Văn Điền</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Mở các cơ sở buôn bán ở cửa biển Trà Lí (Nam Định).</a:t>
                      </a:r>
                    </a:p>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Khai mỏ, đóng tàu, chấn chỉnh quốc phòng.</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020531204"/>
                  </a:ext>
                </a:extLst>
              </a:tr>
            </a:tbl>
          </a:graphicData>
        </a:graphic>
      </p:graphicFrame>
    </p:spTree>
    <p:extLst>
      <p:ext uri="{BB962C8B-B14F-4D97-AF65-F5344CB8AC3E}">
        <p14:creationId xmlns:p14="http://schemas.microsoft.com/office/powerpoint/2010/main" val="377286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6" name="Arrow: Pentagon 5">
            <a:extLst>
              <a:ext uri="{FF2B5EF4-FFF2-40B4-BE49-F238E27FC236}">
                <a16:creationId xmlns:a16="http://schemas.microsoft.com/office/drawing/2014/main" id="{2B0BFC17-048C-B60B-F64C-63E40FCFD658}"/>
              </a:ext>
            </a:extLst>
          </p:cNvPr>
          <p:cNvSpPr/>
          <p:nvPr/>
        </p:nvSpPr>
        <p:spPr>
          <a:xfrm>
            <a:off x="-112849" y="297180"/>
            <a:ext cx="4827770" cy="486228"/>
          </a:xfrm>
          <a:prstGeom prst="homePlate">
            <a:avLst/>
          </a:prstGeom>
          <a:solidFill>
            <a:schemeClr val="bg1">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333333"/>
                </a:solidFill>
                <a:effectLst/>
                <a:uLnTx/>
                <a:uFillTx/>
                <a:latin typeface="Arial"/>
                <a:ea typeface="+mn-ea"/>
                <a:cs typeface="+mn-cs"/>
                <a:sym typeface="Arial"/>
              </a:rPr>
              <a:t>Nội dung đề nghị cải cách</a:t>
            </a:r>
          </a:p>
        </p:txBody>
      </p:sp>
      <p:graphicFrame>
        <p:nvGraphicFramePr>
          <p:cNvPr id="7" name="Table 6">
            <a:extLst>
              <a:ext uri="{FF2B5EF4-FFF2-40B4-BE49-F238E27FC236}">
                <a16:creationId xmlns:a16="http://schemas.microsoft.com/office/drawing/2014/main" id="{AE9E2AA9-06FF-89A0-94BC-7DD8DF32CB49}"/>
              </a:ext>
            </a:extLst>
          </p:cNvPr>
          <p:cNvGraphicFramePr>
            <a:graphicFrameLocks noGrp="1"/>
          </p:cNvGraphicFramePr>
          <p:nvPr>
            <p:extLst>
              <p:ext uri="{D42A27DB-BD31-4B8C-83A1-F6EECF244321}">
                <p14:modId xmlns:p14="http://schemas.microsoft.com/office/powerpoint/2010/main" val="1524332499"/>
              </p:ext>
            </p:extLst>
          </p:nvPr>
        </p:nvGraphicFramePr>
        <p:xfrm>
          <a:off x="185318" y="1016867"/>
          <a:ext cx="8773364" cy="3911411"/>
        </p:xfrm>
        <a:graphic>
          <a:graphicData uri="http://schemas.openxmlformats.org/drawingml/2006/table">
            <a:tbl>
              <a:tblPr firstRow="1" firstCol="1" bandRow="1"/>
              <a:tblGrid>
                <a:gridCol w="729082">
                  <a:extLst>
                    <a:ext uri="{9D8B030D-6E8A-4147-A177-3AD203B41FA5}">
                      <a16:colId xmlns:a16="http://schemas.microsoft.com/office/drawing/2014/main" val="2961369274"/>
                    </a:ext>
                  </a:extLst>
                </a:gridCol>
                <a:gridCol w="2019300">
                  <a:extLst>
                    <a:ext uri="{9D8B030D-6E8A-4147-A177-3AD203B41FA5}">
                      <a16:colId xmlns:a16="http://schemas.microsoft.com/office/drawing/2014/main" val="3918649257"/>
                    </a:ext>
                  </a:extLst>
                </a:gridCol>
                <a:gridCol w="6024982">
                  <a:extLst>
                    <a:ext uri="{9D8B030D-6E8A-4147-A177-3AD203B41FA5}">
                      <a16:colId xmlns:a16="http://schemas.microsoft.com/office/drawing/2014/main" val="516457968"/>
                    </a:ext>
                  </a:extLst>
                </a:gridCol>
              </a:tblGrid>
              <a:tr h="702505">
                <a:tc>
                  <a:txBody>
                    <a:bodyPr/>
                    <a:lstStyle/>
                    <a:p>
                      <a:pPr marL="0" marR="0" algn="ctr">
                        <a:lnSpc>
                          <a:spcPct val="150000"/>
                        </a:lnSpc>
                        <a:spcBef>
                          <a:spcPts val="100"/>
                        </a:spcBef>
                        <a:spcAft>
                          <a:spcPts val="100"/>
                        </a:spcAft>
                      </a:pPr>
                      <a:r>
                        <a:rPr lang="vi-VN" sz="1800" b="1" kern="100">
                          <a:solidFill>
                            <a:srgbClr val="000000"/>
                          </a:solidFill>
                          <a:effectLst/>
                          <a:latin typeface="+mn-lt"/>
                          <a:ea typeface="Calibri" panose="020F0502020204030204" pitchFamily="34" charset="0"/>
                          <a:cs typeface="Times New Roman" panose="02020603050405020304" pitchFamily="18" charset="0"/>
                        </a:rPr>
                        <a:t>Thời gian</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vi-VN" sz="1800" b="1" kern="100">
                          <a:solidFill>
                            <a:srgbClr val="000000"/>
                          </a:solidFill>
                          <a:effectLst/>
                          <a:latin typeface="+mn-lt"/>
                          <a:ea typeface="Calibri" panose="020F0502020204030204" pitchFamily="34" charset="0"/>
                          <a:cs typeface="Times New Roman" panose="02020603050405020304" pitchFamily="18" charset="0"/>
                        </a:rPr>
                        <a:t>Người đề xuất</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800" b="1" kern="100">
                          <a:solidFill>
                            <a:srgbClr val="000000"/>
                          </a:solidFill>
                          <a:effectLst/>
                          <a:latin typeface="+mn-lt"/>
                          <a:ea typeface="Calibri" panose="020F0502020204030204" pitchFamily="34" charset="0"/>
                          <a:cs typeface="Times New Roman" panose="02020603050405020304" pitchFamily="18" charset="0"/>
                        </a:rPr>
                        <a:t>Lĩnh vực, nội dung đề nghị cải cách</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75926142"/>
                  </a:ext>
                </a:extLst>
              </a:tr>
              <a:tr h="759854">
                <a:tc>
                  <a:txBody>
                    <a:bodyPr/>
                    <a:lstStyle/>
                    <a:p>
                      <a:pPr marL="0" marR="0" algn="ctr">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187</a:t>
                      </a:r>
                      <a:r>
                        <a:rPr lang="en-US" sz="1800" kern="100">
                          <a:solidFill>
                            <a:srgbClr val="000000"/>
                          </a:solidFill>
                          <a:effectLst/>
                          <a:latin typeface="+mn-lt"/>
                          <a:ea typeface="Calibri" panose="020F0502020204030204" pitchFamily="34" charset="0"/>
                          <a:cs typeface="Times New Roman" panose="02020603050405020304" pitchFamily="18" charset="0"/>
                        </a:rPr>
                        <a:t>2</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Viện Thượng bạc</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kern="100">
                          <a:solidFill>
                            <a:srgbClr val="000000"/>
                          </a:solidFill>
                          <a:effectLst/>
                          <a:latin typeface="+mn-lt"/>
                          <a:ea typeface="Calibri" panose="020F0502020204030204" pitchFamily="34" charset="0"/>
                          <a:cs typeface="Times New Roman" panose="02020603050405020304" pitchFamily="18" charset="0"/>
                        </a:rPr>
                        <a:t>Mở 3 cửa biển (Đà Nẵng, Ba Lạt, Đồ Sơn) ở miền Bắc và miền Trung để đẩy mạnh giao thương với bên ngoài.</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67493938"/>
                  </a:ext>
                </a:extLst>
              </a:tr>
              <a:tr h="1076867">
                <a:tc>
                  <a:txBody>
                    <a:bodyPr/>
                    <a:lstStyle/>
                    <a:p>
                      <a:pPr marL="0" marR="0" algn="ctr">
                        <a:lnSpc>
                          <a:spcPct val="150000"/>
                        </a:lnSpc>
                        <a:spcBef>
                          <a:spcPts val="100"/>
                        </a:spcBef>
                        <a:spcAft>
                          <a:spcPts val="100"/>
                        </a:spcAft>
                      </a:pPr>
                      <a:r>
                        <a:rPr lang="en-US" sz="1800" kern="100">
                          <a:solidFill>
                            <a:srgbClr val="000000"/>
                          </a:solidFill>
                          <a:effectLst/>
                          <a:latin typeface="+mn-lt"/>
                          <a:ea typeface="Calibri" panose="020F0502020204030204" pitchFamily="34" charset="0"/>
                          <a:cs typeface="Times New Roman" panose="02020603050405020304" pitchFamily="18" charset="0"/>
                        </a:rPr>
                        <a:t>1873</a:t>
                      </a:r>
                      <a:endParaRPr lang="en-US" sz="1800" kern="100">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kern="100">
                          <a:solidFill>
                            <a:schemeClr val="bg2"/>
                          </a:solidFill>
                          <a:effectLst/>
                          <a:latin typeface="+mn-lt"/>
                          <a:ea typeface="Calibri" panose="020F0502020204030204" pitchFamily="34" charset="0"/>
                          <a:cs typeface="Times New Roman" panose="02020603050405020304" pitchFamily="18" charset="0"/>
                        </a:rPr>
                        <a:t>Phạm Phú Thứ</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Chấn chỉnh võ bị, hậu dưỡng quan binh.</a:t>
                      </a:r>
                    </a:p>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Mở cửa thông thương và đặt lãnh sự tại Hương Cảng để giao thiệp với nước ngoài.</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503878774"/>
                  </a:ext>
                </a:extLst>
              </a:tr>
              <a:tr h="1076867">
                <a:tc>
                  <a:txBody>
                    <a:bodyPr/>
                    <a:lstStyle/>
                    <a:p>
                      <a:pPr marL="0" marR="0" algn="ctr">
                        <a:lnSpc>
                          <a:spcPct val="150000"/>
                        </a:lnSpc>
                        <a:spcBef>
                          <a:spcPts val="100"/>
                        </a:spcBef>
                        <a:spcAft>
                          <a:spcPts val="100"/>
                        </a:spcAft>
                      </a:pPr>
                      <a:r>
                        <a:rPr lang="en-US" sz="1800" kern="100">
                          <a:solidFill>
                            <a:schemeClr val="bg2"/>
                          </a:solidFill>
                          <a:effectLst/>
                          <a:latin typeface="+mn-lt"/>
                          <a:ea typeface="Calibri" panose="020F0502020204030204" pitchFamily="34" charset="0"/>
                          <a:cs typeface="Times New Roman" panose="02020603050405020304" pitchFamily="18" charset="0"/>
                        </a:rPr>
                        <a:t>1877 - 1882</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kern="100">
                          <a:solidFill>
                            <a:schemeClr val="bg2"/>
                          </a:solidFill>
                          <a:effectLst/>
                          <a:latin typeface="+mn-lt"/>
                          <a:ea typeface="Calibri" panose="020F0502020204030204" pitchFamily="34" charset="0"/>
                          <a:cs typeface="Times New Roman" panose="02020603050405020304" pitchFamily="18" charset="0"/>
                        </a:rPr>
                        <a:t>Nguyễn Lộ Trạch</a:t>
                      </a: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r>
                        <a:rPr lang="en-US" sz="1800" kern="100">
                          <a:solidFill>
                            <a:schemeClr val="bg2"/>
                          </a:solidFill>
                          <a:effectLst/>
                          <a:latin typeface="+mn-lt"/>
                          <a:ea typeface="Calibri" panose="020F0502020204030204" pitchFamily="34" charset="0"/>
                          <a:cs typeface="Times New Roman" panose="02020603050405020304" pitchFamily="18" charset="0"/>
                        </a:rPr>
                        <a:t>- Viết các bản </a:t>
                      </a:r>
                      <a:r>
                        <a:rPr lang="en-US" sz="1800" i="1" kern="100">
                          <a:solidFill>
                            <a:schemeClr val="bg2"/>
                          </a:solidFill>
                          <a:effectLst/>
                          <a:latin typeface="+mn-lt"/>
                          <a:ea typeface="Calibri" panose="020F0502020204030204" pitchFamily="34" charset="0"/>
                          <a:cs typeface="Times New Roman" panose="02020603050405020304" pitchFamily="18" charset="0"/>
                        </a:rPr>
                        <a:t>Thời vụ sách </a:t>
                      </a:r>
                      <a:r>
                        <a:rPr lang="en-US" sz="1800" i="0" kern="100">
                          <a:solidFill>
                            <a:schemeClr val="bg2"/>
                          </a:solidFill>
                          <a:effectLst/>
                          <a:latin typeface="+mn-lt"/>
                          <a:ea typeface="Calibri" panose="020F0502020204030204" pitchFamily="34" charset="0"/>
                          <a:cs typeface="Times New Roman" panose="02020603050405020304" pitchFamily="18" charset="0"/>
                        </a:rPr>
                        <a:t>lên vua Tự Đức.</a:t>
                      </a:r>
                    </a:p>
                    <a:p>
                      <a:pPr marL="0" marR="0" algn="just">
                        <a:lnSpc>
                          <a:spcPct val="150000"/>
                        </a:lnSpc>
                        <a:spcBef>
                          <a:spcPts val="0"/>
                        </a:spcBef>
                        <a:spcAft>
                          <a:spcPts val="0"/>
                        </a:spcAft>
                      </a:pPr>
                      <a:r>
                        <a:rPr lang="en-US" sz="1800" i="0" kern="100">
                          <a:solidFill>
                            <a:schemeClr val="bg2"/>
                          </a:solidFill>
                          <a:effectLst/>
                          <a:latin typeface="+mn-lt"/>
                          <a:ea typeface="Calibri" panose="020F0502020204030204" pitchFamily="34" charset="0"/>
                          <a:cs typeface="Times New Roman" panose="02020603050405020304" pitchFamily="18" charset="0"/>
                        </a:rPr>
                        <a:t>- Đề nghị chấn hưng dân chí, khai thông dân trí, bảo vệ đất nước.</a:t>
                      </a:r>
                      <a:endParaRPr lang="en-US" sz="1800" kern="100">
                        <a:solidFill>
                          <a:schemeClr val="bg2"/>
                        </a:solidFill>
                        <a:effectLst/>
                        <a:latin typeface="+mn-lt"/>
                        <a:ea typeface="Calibri" panose="020F0502020204030204" pitchFamily="34" charset="0"/>
                        <a:cs typeface="Times New Roman" panose="02020603050405020304" pitchFamily="18" charset="0"/>
                      </a:endParaRPr>
                    </a:p>
                  </a:txBody>
                  <a:tcPr marL="29811" marR="298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020531204"/>
                  </a:ext>
                </a:extLst>
              </a:tr>
            </a:tbl>
          </a:graphicData>
        </a:graphic>
      </p:graphicFrame>
    </p:spTree>
    <p:extLst>
      <p:ext uri="{BB962C8B-B14F-4D97-AF65-F5344CB8AC3E}">
        <p14:creationId xmlns:p14="http://schemas.microsoft.com/office/powerpoint/2010/main" val="98565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9D9"/>
        </a:solidFill>
        <a:effectLst/>
      </p:bgPr>
    </p:bg>
    <p:spTree>
      <p:nvGrpSpPr>
        <p:cNvPr id="1" name="Shape 235"/>
        <p:cNvGrpSpPr/>
        <p:nvPr/>
      </p:nvGrpSpPr>
      <p:grpSpPr>
        <a:xfrm>
          <a:off x="0" y="0"/>
          <a:ext cx="0" cy="0"/>
          <a:chOff x="0" y="0"/>
          <a:chExt cx="0" cy="0"/>
        </a:xfrm>
      </p:grpSpPr>
      <p:sp>
        <p:nvSpPr>
          <p:cNvPr id="9" name="Rounded Rectangle 2">
            <a:extLst>
              <a:ext uri="{FF2B5EF4-FFF2-40B4-BE49-F238E27FC236}">
                <a16:creationId xmlns:a16="http://schemas.microsoft.com/office/drawing/2014/main" id="{9C3DF1DD-53EB-4BEC-FD96-F7E620AC5D31}"/>
              </a:ext>
            </a:extLst>
          </p:cNvPr>
          <p:cNvSpPr/>
          <p:nvPr/>
        </p:nvSpPr>
        <p:spPr>
          <a:xfrm>
            <a:off x="2391603" y="296064"/>
            <a:ext cx="4265173" cy="777240"/>
          </a:xfrm>
          <a:prstGeom prst="roundRect">
            <a:avLst/>
          </a:prstGeom>
          <a:solidFill>
            <a:srgbClr val="8F8B4A"/>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a:solidFill>
                  <a:schemeClr val="accent3"/>
                </a:solidFill>
              </a:rPr>
              <a:t>Đề nghị cải cách nửa sau TK XIX</a:t>
            </a:r>
          </a:p>
        </p:txBody>
      </p:sp>
      <p:sp>
        <p:nvSpPr>
          <p:cNvPr id="10" name="Rounded Rectangle 6">
            <a:extLst>
              <a:ext uri="{FF2B5EF4-FFF2-40B4-BE49-F238E27FC236}">
                <a16:creationId xmlns:a16="http://schemas.microsoft.com/office/drawing/2014/main" id="{D33FE71E-BE5B-1DC1-4ED1-B29A2FB50A48}"/>
              </a:ext>
            </a:extLst>
          </p:cNvPr>
          <p:cNvSpPr/>
          <p:nvPr/>
        </p:nvSpPr>
        <p:spPr>
          <a:xfrm>
            <a:off x="905703" y="1292860"/>
            <a:ext cx="2971800" cy="715822"/>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solidFill>
                  <a:srgbClr val="000000"/>
                </a:solidFill>
                <a:latin typeface="Arial" panose="020B0604020202020204" pitchFamily="34" charset="0"/>
                <a:cs typeface="Arial" panose="020B0604020202020204" pitchFamily="34" charset="0"/>
              </a:rPr>
              <a:t>Kết quả</a:t>
            </a:r>
          </a:p>
        </p:txBody>
      </p:sp>
      <p:sp>
        <p:nvSpPr>
          <p:cNvPr id="11" name="Rounded Rectangle 7">
            <a:extLst>
              <a:ext uri="{FF2B5EF4-FFF2-40B4-BE49-F238E27FC236}">
                <a16:creationId xmlns:a16="http://schemas.microsoft.com/office/drawing/2014/main" id="{71503C2B-D72D-B0DB-3D69-BE06FF7E8FA4}"/>
              </a:ext>
            </a:extLst>
          </p:cNvPr>
          <p:cNvSpPr/>
          <p:nvPr/>
        </p:nvSpPr>
        <p:spPr>
          <a:xfrm>
            <a:off x="5218141" y="1292860"/>
            <a:ext cx="2971800" cy="715822"/>
          </a:xfrm>
          <a:prstGeom prst="roundRect">
            <a:avLst/>
          </a:prstGeom>
          <a:solidFill>
            <a:srgbClr val="FFDF8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solidFill>
                  <a:srgbClr val="000000"/>
                </a:solidFill>
                <a:latin typeface="Arial" panose="020B0604020202020204" pitchFamily="34" charset="0"/>
                <a:cs typeface="Arial" panose="020B0604020202020204" pitchFamily="34" charset="0"/>
              </a:rPr>
              <a:t>Ý nghĩa</a:t>
            </a:r>
          </a:p>
        </p:txBody>
      </p:sp>
      <p:sp>
        <p:nvSpPr>
          <p:cNvPr id="13" name="Rounded Rectangle 10">
            <a:extLst>
              <a:ext uri="{FF2B5EF4-FFF2-40B4-BE49-F238E27FC236}">
                <a16:creationId xmlns:a16="http://schemas.microsoft.com/office/drawing/2014/main" id="{87F731D8-220F-1A8D-8441-C9408D174171}"/>
              </a:ext>
            </a:extLst>
          </p:cNvPr>
          <p:cNvSpPr/>
          <p:nvPr/>
        </p:nvSpPr>
        <p:spPr>
          <a:xfrm>
            <a:off x="400651" y="2316629"/>
            <a:ext cx="2138425" cy="2530807"/>
          </a:xfrm>
          <a:prstGeom prst="roundRect">
            <a:avLst>
              <a:gd name="adj" fmla="val 5729"/>
            </a:avLst>
          </a:prstGeom>
          <a:solidFill>
            <a:srgbClr val="FFFFC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vi-VN" sz="1800">
                <a:solidFill>
                  <a:srgbClr val="000000"/>
                </a:solidFill>
                <a:ea typeface="Calibri" panose="020F0502020204030204" pitchFamily="34" charset="0"/>
              </a:rPr>
              <a:t>Vua Tự Đức triển khai cải cách trên một số lĩnh vực nhưng lại thiếu hệ thống và nửa vời.</a:t>
            </a:r>
          </a:p>
        </p:txBody>
      </p:sp>
      <p:cxnSp>
        <p:nvCxnSpPr>
          <p:cNvPr id="14" name="Elbow Connector 14">
            <a:extLst>
              <a:ext uri="{FF2B5EF4-FFF2-40B4-BE49-F238E27FC236}">
                <a16:creationId xmlns:a16="http://schemas.microsoft.com/office/drawing/2014/main" id="{075F26BC-3374-91C6-96F3-EAEE0FF5DF73}"/>
              </a:ext>
            </a:extLst>
          </p:cNvPr>
          <p:cNvCxnSpPr>
            <a:cxnSpLocks/>
            <a:stCxn id="9" idx="1"/>
          </p:cNvCxnSpPr>
          <p:nvPr/>
        </p:nvCxnSpPr>
        <p:spPr>
          <a:xfrm rot="10800000" flipV="1">
            <a:off x="2101843" y="684684"/>
            <a:ext cx="289760" cy="609422"/>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5">
            <a:extLst>
              <a:ext uri="{FF2B5EF4-FFF2-40B4-BE49-F238E27FC236}">
                <a16:creationId xmlns:a16="http://schemas.microsoft.com/office/drawing/2014/main" id="{6D06ADCC-8A9A-4B5A-B7E4-81CEE68C4C51}"/>
              </a:ext>
            </a:extLst>
          </p:cNvPr>
          <p:cNvCxnSpPr>
            <a:cxnSpLocks/>
            <a:stCxn id="9" idx="3"/>
          </p:cNvCxnSpPr>
          <p:nvPr/>
        </p:nvCxnSpPr>
        <p:spPr>
          <a:xfrm>
            <a:off x="6656776" y="684684"/>
            <a:ext cx="231704" cy="608175"/>
          </a:xfrm>
          <a:prstGeom prst="bentConnector2">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91C82A-398A-A73D-91DA-A809803F2B2F}"/>
              </a:ext>
            </a:extLst>
          </p:cNvPr>
          <p:cNvCxnSpPr>
            <a:cxnSpLocks/>
            <a:stCxn id="10" idx="2"/>
            <a:endCxn id="13" idx="0"/>
          </p:cNvCxnSpPr>
          <p:nvPr/>
        </p:nvCxnSpPr>
        <p:spPr>
          <a:xfrm flipH="1">
            <a:off x="1469864" y="2008682"/>
            <a:ext cx="921739" cy="307947"/>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0">
            <a:extLst>
              <a:ext uri="{FF2B5EF4-FFF2-40B4-BE49-F238E27FC236}">
                <a16:creationId xmlns:a16="http://schemas.microsoft.com/office/drawing/2014/main" id="{D27582CE-C740-5900-802B-D135DC1391B6}"/>
              </a:ext>
            </a:extLst>
          </p:cNvPr>
          <p:cNvSpPr/>
          <p:nvPr/>
        </p:nvSpPr>
        <p:spPr>
          <a:xfrm>
            <a:off x="2690040" y="2316628"/>
            <a:ext cx="1567726" cy="2530808"/>
          </a:xfrm>
          <a:prstGeom prst="roundRect">
            <a:avLst>
              <a:gd name="adj" fmla="val 5729"/>
            </a:avLst>
          </a:prstGeom>
          <a:solidFill>
            <a:srgbClr val="FFFFC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en-US" sz="1800">
                <a:solidFill>
                  <a:schemeClr val="bg2"/>
                </a:solidFill>
              </a:rPr>
              <a:t>Cuối TK XIX, tất cả những đề nghị cải cách đều thất bại.</a:t>
            </a:r>
          </a:p>
        </p:txBody>
      </p:sp>
      <p:cxnSp>
        <p:nvCxnSpPr>
          <p:cNvPr id="19" name="Straight Arrow Connector 18">
            <a:extLst>
              <a:ext uri="{FF2B5EF4-FFF2-40B4-BE49-F238E27FC236}">
                <a16:creationId xmlns:a16="http://schemas.microsoft.com/office/drawing/2014/main" id="{B0D5B84C-ADBA-401F-5EB1-AC2F948CD122}"/>
              </a:ext>
            </a:extLst>
          </p:cNvPr>
          <p:cNvCxnSpPr>
            <a:cxnSpLocks/>
            <a:stCxn id="10" idx="2"/>
            <a:endCxn id="18" idx="0"/>
          </p:cNvCxnSpPr>
          <p:nvPr/>
        </p:nvCxnSpPr>
        <p:spPr>
          <a:xfrm>
            <a:off x="2391603" y="2008682"/>
            <a:ext cx="1082300" cy="30794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10">
            <a:extLst>
              <a:ext uri="{FF2B5EF4-FFF2-40B4-BE49-F238E27FC236}">
                <a16:creationId xmlns:a16="http://schemas.microsoft.com/office/drawing/2014/main" id="{03C0681D-B4C2-21C9-599C-5753D8C4BDC8}"/>
              </a:ext>
            </a:extLst>
          </p:cNvPr>
          <p:cNvSpPr/>
          <p:nvPr/>
        </p:nvSpPr>
        <p:spPr>
          <a:xfrm>
            <a:off x="4549140" y="2316628"/>
            <a:ext cx="2504503" cy="2530808"/>
          </a:xfrm>
          <a:prstGeom prst="roundRect">
            <a:avLst>
              <a:gd name="adj" fmla="val 2600"/>
            </a:avLst>
          </a:prstGeom>
          <a:solidFill>
            <a:srgbClr val="FFFFC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vi-VN" sz="1800">
                <a:solidFill>
                  <a:srgbClr val="000000"/>
                </a:solidFill>
                <a:ea typeface="Calibri" panose="020F0502020204030204" pitchFamily="34" charset="0"/>
              </a:rPr>
              <a:t>Tạo nên những tiền đề thiết yếu cho sự chuyển biến trong đời sống tư tưởng, văn hóa, xã hội Việt Nam.</a:t>
            </a:r>
          </a:p>
        </p:txBody>
      </p:sp>
      <p:cxnSp>
        <p:nvCxnSpPr>
          <p:cNvPr id="23" name="Straight Arrow Connector 22">
            <a:extLst>
              <a:ext uri="{FF2B5EF4-FFF2-40B4-BE49-F238E27FC236}">
                <a16:creationId xmlns:a16="http://schemas.microsoft.com/office/drawing/2014/main" id="{94145ABA-DBB1-ED82-E89A-77A788D05538}"/>
              </a:ext>
            </a:extLst>
          </p:cNvPr>
          <p:cNvCxnSpPr>
            <a:cxnSpLocks/>
            <a:stCxn id="11" idx="2"/>
            <a:endCxn id="21" idx="0"/>
          </p:cNvCxnSpPr>
          <p:nvPr/>
        </p:nvCxnSpPr>
        <p:spPr>
          <a:xfrm flipH="1">
            <a:off x="5801392" y="2008682"/>
            <a:ext cx="902649" cy="30794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10">
            <a:extLst>
              <a:ext uri="{FF2B5EF4-FFF2-40B4-BE49-F238E27FC236}">
                <a16:creationId xmlns:a16="http://schemas.microsoft.com/office/drawing/2014/main" id="{29C91362-FAFF-8437-21C3-04DF0AD362B2}"/>
              </a:ext>
            </a:extLst>
          </p:cNvPr>
          <p:cNvSpPr/>
          <p:nvPr/>
        </p:nvSpPr>
        <p:spPr>
          <a:xfrm>
            <a:off x="7149348" y="2316628"/>
            <a:ext cx="1525334" cy="2530808"/>
          </a:xfrm>
          <a:prstGeom prst="roundRect">
            <a:avLst>
              <a:gd name="adj" fmla="val 5729"/>
            </a:avLst>
          </a:prstGeom>
          <a:solidFill>
            <a:srgbClr val="FFFFCC"/>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vi-VN" sz="1800">
                <a:solidFill>
                  <a:srgbClr val="000000"/>
                </a:solidFill>
                <a:ea typeface="Calibri" panose="020F0502020204030204" pitchFamily="34" charset="0"/>
              </a:rPr>
              <a:t>Làm dấy lên phong trào Duy tân ở nước ta đầu TK XX.</a:t>
            </a:r>
          </a:p>
        </p:txBody>
      </p:sp>
      <p:cxnSp>
        <p:nvCxnSpPr>
          <p:cNvPr id="25" name="Straight Arrow Connector 24">
            <a:extLst>
              <a:ext uri="{FF2B5EF4-FFF2-40B4-BE49-F238E27FC236}">
                <a16:creationId xmlns:a16="http://schemas.microsoft.com/office/drawing/2014/main" id="{A5E98CA6-40A2-2187-7FD6-3C25CD787DF4}"/>
              </a:ext>
            </a:extLst>
          </p:cNvPr>
          <p:cNvCxnSpPr>
            <a:cxnSpLocks/>
            <a:stCxn id="11" idx="2"/>
            <a:endCxn id="24" idx="0"/>
          </p:cNvCxnSpPr>
          <p:nvPr/>
        </p:nvCxnSpPr>
        <p:spPr>
          <a:xfrm>
            <a:off x="6704041" y="2008682"/>
            <a:ext cx="1207974" cy="30794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40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arn(inVertic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arn(inVertic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8" grpId="0" animBg="1"/>
      <p:bldP spid="21"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 name="Arrow: Pentagon 1">
            <a:extLst>
              <a:ext uri="{FF2B5EF4-FFF2-40B4-BE49-F238E27FC236}">
                <a16:creationId xmlns:a16="http://schemas.microsoft.com/office/drawing/2014/main" id="{2ABDE6F3-2430-0EBD-FF56-34722156591B}"/>
              </a:ext>
            </a:extLst>
          </p:cNvPr>
          <p:cNvSpPr/>
          <p:nvPr/>
        </p:nvSpPr>
        <p:spPr>
          <a:xfrm>
            <a:off x="-181429" y="290934"/>
            <a:ext cx="4827770" cy="486228"/>
          </a:xfrm>
          <a:prstGeom prst="homePlate">
            <a:avLst/>
          </a:prstGeom>
          <a:solidFill>
            <a:schemeClr val="accent6"/>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333333"/>
                </a:solidFill>
                <a:effectLst/>
                <a:uLnTx/>
                <a:uFillTx/>
                <a:latin typeface="Arial"/>
                <a:ea typeface="+mn-ea"/>
                <a:cs typeface="+mn-cs"/>
                <a:sym typeface="Arial"/>
              </a:rPr>
              <a:t>Nhận xét</a:t>
            </a:r>
          </a:p>
        </p:txBody>
      </p:sp>
      <p:sp>
        <p:nvSpPr>
          <p:cNvPr id="6" name="Rectangle: Rounded Corners 5">
            <a:extLst>
              <a:ext uri="{FF2B5EF4-FFF2-40B4-BE49-F238E27FC236}">
                <a16:creationId xmlns:a16="http://schemas.microsoft.com/office/drawing/2014/main" id="{52391ADD-B12A-9D74-7B1E-CDB46FDBB623}"/>
              </a:ext>
            </a:extLst>
          </p:cNvPr>
          <p:cNvSpPr/>
          <p:nvPr/>
        </p:nvSpPr>
        <p:spPr>
          <a:xfrm>
            <a:off x="553844" y="1031172"/>
            <a:ext cx="4092497" cy="2824975"/>
          </a:xfrm>
          <a:prstGeom prst="roundRect">
            <a:avLst>
              <a:gd name="adj" fmla="val 5995"/>
            </a:avLst>
          </a:prstGeom>
          <a:solidFill>
            <a:schemeClr val="accent4"/>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sym typeface="Arial"/>
              </a:rPr>
              <a:t>Những đề nghị cải cách phải đối mặt với nhiều khó khăn (về chính trị, kinh tế, xã hội), thực dân Pháp ráo riết thực hiện kế hoạch mở rộng việc xâm chiếm trên toàn bộ lãnh thổ Việt Nam.</a:t>
            </a:r>
            <a:endParaRPr kumimoji="0" lang="en-US" sz="2000" b="0" i="0" u="none" strike="noStrike" kern="0" cap="none" spc="0" normalizeH="0" baseline="0" noProof="0">
              <a:ln>
                <a:noFill/>
              </a:ln>
              <a:solidFill>
                <a:srgbClr val="F8F8F8"/>
              </a:solidFill>
              <a:effectLst/>
              <a:uLnTx/>
              <a:uFillTx/>
              <a:latin typeface="Arial"/>
              <a:cs typeface="+mn-cs"/>
              <a:sym typeface="Arial"/>
            </a:endParaRPr>
          </a:p>
        </p:txBody>
      </p:sp>
      <p:sp>
        <p:nvSpPr>
          <p:cNvPr id="7" name="Rectangle: Rounded Corners 6">
            <a:extLst>
              <a:ext uri="{FF2B5EF4-FFF2-40B4-BE49-F238E27FC236}">
                <a16:creationId xmlns:a16="http://schemas.microsoft.com/office/drawing/2014/main" id="{32D14364-54A1-C5DC-0D48-40C6C602D5C8}"/>
              </a:ext>
            </a:extLst>
          </p:cNvPr>
          <p:cNvSpPr/>
          <p:nvPr/>
        </p:nvSpPr>
        <p:spPr>
          <a:xfrm>
            <a:off x="4808220" y="1031172"/>
            <a:ext cx="3781936" cy="2824975"/>
          </a:xfrm>
          <a:prstGeom prst="roundRect">
            <a:avLst>
              <a:gd name="adj" fmla="val 5995"/>
            </a:avLst>
          </a:prstGeom>
          <a:solidFill>
            <a:schemeClr val="accent4"/>
          </a:solidFill>
          <a:ln>
            <a:solidFill>
              <a:srgbClr val="F5C3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sym typeface="Arial"/>
              </a:rPr>
              <a:t>Đề nghị cải cách đề cập đến nhiều lĩnh vực. Trong đó, </a:t>
            </a:r>
            <a:r>
              <a:rPr lang="vi-VN" sz="2000">
                <a:solidFill>
                  <a:srgbClr val="000000"/>
                </a:solidFill>
                <a:ea typeface="Calibri" panose="020F0502020204030204" pitchFamily="34" charset="0"/>
              </a:rPr>
              <a:t>đều quan tâm đến vấn đề: mở cửa đất nước, tiếp thu những tiến bộ khoa học kĩ thuật, đổi mới giáo dục.</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sym typeface="Arial"/>
            </a:endParaRPr>
          </a:p>
        </p:txBody>
      </p:sp>
      <p:grpSp>
        <p:nvGrpSpPr>
          <p:cNvPr id="9" name="Group 8">
            <a:extLst>
              <a:ext uri="{FF2B5EF4-FFF2-40B4-BE49-F238E27FC236}">
                <a16:creationId xmlns:a16="http://schemas.microsoft.com/office/drawing/2014/main" id="{FFC7D053-BF36-1411-A468-8561522307D9}"/>
              </a:ext>
            </a:extLst>
          </p:cNvPr>
          <p:cNvGrpSpPr/>
          <p:nvPr/>
        </p:nvGrpSpPr>
        <p:grpSpPr>
          <a:xfrm>
            <a:off x="271256" y="3975936"/>
            <a:ext cx="8601487" cy="958660"/>
            <a:chOff x="468347" y="3856930"/>
            <a:chExt cx="8601487" cy="958660"/>
          </a:xfrm>
        </p:grpSpPr>
        <p:sp>
          <p:nvSpPr>
            <p:cNvPr id="10" name="Arrow: Right 9">
              <a:extLst>
                <a:ext uri="{FF2B5EF4-FFF2-40B4-BE49-F238E27FC236}">
                  <a16:creationId xmlns:a16="http://schemas.microsoft.com/office/drawing/2014/main" id="{3B75410C-DC27-80DF-9FBE-BA9E0B68259D}"/>
                </a:ext>
              </a:extLst>
            </p:cNvPr>
            <p:cNvSpPr/>
            <p:nvPr/>
          </p:nvSpPr>
          <p:spPr>
            <a:xfrm>
              <a:off x="468347" y="4169345"/>
              <a:ext cx="573314" cy="333829"/>
            </a:xfrm>
            <a:prstGeom prst="rightArrow">
              <a:avLst/>
            </a:prstGeom>
            <a:solidFill>
              <a:srgbClr val="8D140F"/>
            </a:solidFill>
            <a:ln>
              <a:solidFill>
                <a:srgbClr val="8D14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B2BCCDB7-A103-68A3-5F48-CFAAA6DD687D}"/>
                </a:ext>
              </a:extLst>
            </p:cNvPr>
            <p:cNvSpPr txBox="1"/>
            <p:nvPr/>
          </p:nvSpPr>
          <p:spPr>
            <a:xfrm>
              <a:off x="1023076" y="3856930"/>
              <a:ext cx="8046758" cy="9586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a:sym typeface="Arial"/>
                </a:rPr>
                <a:t>Yêu cầu cải cách, canh tân đất nước lúc này </a:t>
              </a:r>
              <a:r>
                <a:rPr kumimoji="0" lang="en-US" sz="2000" b="1" i="1" u="none" strike="noStrike" kern="0" cap="none" spc="0" normalizeH="0" baseline="0" noProof="0">
                  <a:ln>
                    <a:noFill/>
                  </a:ln>
                  <a:solidFill>
                    <a:srgbClr val="FF0000"/>
                  </a:solidFill>
                  <a:effectLst/>
                  <a:uLnTx/>
                  <a:uFillTx/>
                  <a:latin typeface="Arial"/>
                  <a:ea typeface="Calibri" panose="020F0502020204030204" pitchFamily="34" charset="0"/>
                  <a:cs typeface="Arial"/>
                  <a:sym typeface="Arial"/>
                </a:rPr>
                <a:t>là </a:t>
              </a:r>
              <a:r>
                <a:rPr kumimoji="0" lang="vi-VN" sz="2000" b="1" i="1" u="none" strike="noStrike" kern="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a:sym typeface="Arial"/>
                </a:rPr>
                <a:t>bức thiết nhưng triều đình Tự Đức rất bảo thủ, không chịu thực hiện cải cách. </a:t>
              </a:r>
              <a:endParaRPr kumimoji="0" lang="en-US" sz="2000" b="1" i="1" u="none" strike="noStrike" kern="0" cap="none" spc="0" normalizeH="0" baseline="0" noProof="0">
                <a:ln>
                  <a:noFill/>
                </a:ln>
                <a:solidFill>
                  <a:srgbClr val="FF0000"/>
                </a:solidFill>
                <a:effectLst/>
                <a:uLnTx/>
                <a:uFillTx/>
                <a:latin typeface="Arial"/>
                <a:cs typeface="Arial"/>
                <a:sym typeface="Arial"/>
              </a:endParaRPr>
            </a:p>
          </p:txBody>
        </p:sp>
      </p:grpSp>
    </p:spTree>
    <p:extLst>
      <p:ext uri="{BB962C8B-B14F-4D97-AF65-F5344CB8AC3E}">
        <p14:creationId xmlns:p14="http://schemas.microsoft.com/office/powerpoint/2010/main" val="261672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12" name="Group 11">
            <a:extLst>
              <a:ext uri="{FF2B5EF4-FFF2-40B4-BE49-F238E27FC236}">
                <a16:creationId xmlns:a16="http://schemas.microsoft.com/office/drawing/2014/main" id="{D37BAB2F-5DA8-0F51-36BE-9FD345D9A4E9}"/>
              </a:ext>
            </a:extLst>
          </p:cNvPr>
          <p:cNvGrpSpPr/>
          <p:nvPr/>
        </p:nvGrpSpPr>
        <p:grpSpPr>
          <a:xfrm>
            <a:off x="855290" y="116610"/>
            <a:ext cx="3282370" cy="4910279"/>
            <a:chOff x="161870" y="58444"/>
            <a:chExt cx="3282370" cy="4910279"/>
          </a:xfrm>
        </p:grpSpPr>
        <p:pic>
          <p:nvPicPr>
            <p:cNvPr id="3" name="Picture 2" descr="A person in a black shirt&#10;&#10;Description automatically generated">
              <a:extLst>
                <a:ext uri="{FF2B5EF4-FFF2-40B4-BE49-F238E27FC236}">
                  <a16:creationId xmlns:a16="http://schemas.microsoft.com/office/drawing/2014/main" id="{EF4CC8FE-DCAC-3CDE-5D1C-4578332F4C14}"/>
                </a:ext>
              </a:extLst>
            </p:cNvPr>
            <p:cNvPicPr>
              <a:picLocks noChangeAspect="1"/>
            </p:cNvPicPr>
            <p:nvPr/>
          </p:nvPicPr>
          <p:blipFill rotWithShape="1">
            <a:blip r:embed="rId3">
              <a:clrChange>
                <a:clrFrom>
                  <a:srgbClr val="FFFFFF"/>
                </a:clrFrom>
                <a:clrTo>
                  <a:srgbClr val="FFFFFF">
                    <a:alpha val="0"/>
                  </a:srgbClr>
                </a:clrTo>
              </a:clrChange>
            </a:blip>
            <a:srcRect b="20123"/>
            <a:stretch/>
          </p:blipFill>
          <p:spPr>
            <a:xfrm>
              <a:off x="161870" y="58444"/>
              <a:ext cx="3282370" cy="4189201"/>
            </a:xfrm>
            <a:prstGeom prst="rect">
              <a:avLst/>
            </a:prstGeom>
          </p:spPr>
        </p:pic>
        <p:sp>
          <p:nvSpPr>
            <p:cNvPr id="11" name="TextBox 10">
              <a:extLst>
                <a:ext uri="{FF2B5EF4-FFF2-40B4-BE49-F238E27FC236}">
                  <a16:creationId xmlns:a16="http://schemas.microsoft.com/office/drawing/2014/main" id="{B4439487-44C3-AA55-7003-F64EADD60443}"/>
                </a:ext>
              </a:extLst>
            </p:cNvPr>
            <p:cNvSpPr txBox="1"/>
            <p:nvPr/>
          </p:nvSpPr>
          <p:spPr>
            <a:xfrm>
              <a:off x="692772" y="4183380"/>
              <a:ext cx="2118360" cy="785343"/>
            </a:xfrm>
            <a:prstGeom prst="rect">
              <a:avLst/>
            </a:prstGeom>
            <a:noFill/>
          </p:spPr>
          <p:txBody>
            <a:bodyPr wrap="square" rtlCol="0">
              <a:spAutoFit/>
            </a:bodyPr>
            <a:lstStyle/>
            <a:p>
              <a:pPr algn="ctr">
                <a:lnSpc>
                  <a:spcPct val="150000"/>
                </a:lnSpc>
              </a:pPr>
              <a:r>
                <a:rPr lang="en-US" sz="1600"/>
                <a:t>Nguyễn Trường Tộ (1830 – 1871)</a:t>
              </a:r>
            </a:p>
          </p:txBody>
        </p:sp>
      </p:grpSp>
      <p:grpSp>
        <p:nvGrpSpPr>
          <p:cNvPr id="19" name="Group 18">
            <a:extLst>
              <a:ext uri="{FF2B5EF4-FFF2-40B4-BE49-F238E27FC236}">
                <a16:creationId xmlns:a16="http://schemas.microsoft.com/office/drawing/2014/main" id="{74164A15-66A0-B81F-8F64-E16ED20B80F3}"/>
              </a:ext>
            </a:extLst>
          </p:cNvPr>
          <p:cNvGrpSpPr/>
          <p:nvPr/>
        </p:nvGrpSpPr>
        <p:grpSpPr>
          <a:xfrm>
            <a:off x="4751775" y="116610"/>
            <a:ext cx="3620168" cy="4974545"/>
            <a:chOff x="4843215" y="116609"/>
            <a:chExt cx="3620168" cy="4974545"/>
          </a:xfrm>
        </p:grpSpPr>
        <p:pic>
          <p:nvPicPr>
            <p:cNvPr id="17" name="Picture 16">
              <a:extLst>
                <a:ext uri="{FF2B5EF4-FFF2-40B4-BE49-F238E27FC236}">
                  <a16:creationId xmlns:a16="http://schemas.microsoft.com/office/drawing/2014/main" id="{F18EF51B-1387-DD53-5FE9-5B58A2E30EA5}"/>
                </a:ext>
              </a:extLst>
            </p:cNvPr>
            <p:cNvPicPr>
              <a:picLocks noChangeAspect="1"/>
            </p:cNvPicPr>
            <p:nvPr/>
          </p:nvPicPr>
          <p:blipFill>
            <a:blip r:embed="rId4"/>
            <a:srcRect/>
            <a:stretch/>
          </p:blipFill>
          <p:spPr>
            <a:xfrm>
              <a:off x="4843215" y="116609"/>
              <a:ext cx="3620168" cy="4189201"/>
            </a:xfrm>
            <a:prstGeom prst="rect">
              <a:avLst/>
            </a:prstGeom>
          </p:spPr>
        </p:pic>
        <p:sp>
          <p:nvSpPr>
            <p:cNvPr id="18" name="TextBox 17">
              <a:extLst>
                <a:ext uri="{FF2B5EF4-FFF2-40B4-BE49-F238E27FC236}">
                  <a16:creationId xmlns:a16="http://schemas.microsoft.com/office/drawing/2014/main" id="{8FE161AE-C358-B5E8-5ED0-E5F62D971CEF}"/>
                </a:ext>
              </a:extLst>
            </p:cNvPr>
            <p:cNvSpPr txBox="1"/>
            <p:nvPr/>
          </p:nvSpPr>
          <p:spPr>
            <a:xfrm>
              <a:off x="5494626" y="4305811"/>
              <a:ext cx="2118360" cy="785343"/>
            </a:xfrm>
            <a:prstGeom prst="rect">
              <a:avLst/>
            </a:prstGeom>
            <a:noFill/>
          </p:spPr>
          <p:txBody>
            <a:bodyPr wrap="square" rtlCol="0">
              <a:spAutoFit/>
            </a:bodyPr>
            <a:lstStyle/>
            <a:p>
              <a:pPr algn="ctr">
                <a:lnSpc>
                  <a:spcPct val="150000"/>
                </a:lnSpc>
              </a:pPr>
              <a:r>
                <a:rPr lang="en-US" sz="1600"/>
                <a:t>Phạm Phú Thứ (1821 – 1882)</a:t>
              </a:r>
            </a:p>
          </p:txBody>
        </p:sp>
      </p:grpSp>
    </p:spTree>
    <p:extLst>
      <p:ext uri="{BB962C8B-B14F-4D97-AF65-F5344CB8AC3E}">
        <p14:creationId xmlns:p14="http://schemas.microsoft.com/office/powerpoint/2010/main" val="329223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7" name="TextBox 10">
            <a:extLst>
              <a:ext uri="{FF2B5EF4-FFF2-40B4-BE49-F238E27FC236}">
                <a16:creationId xmlns:a16="http://schemas.microsoft.com/office/drawing/2014/main" id="{0CD8E08D-4BFE-7C1B-89FC-1467577DFC59}"/>
              </a:ext>
            </a:extLst>
          </p:cNvPr>
          <p:cNvSpPr txBox="1"/>
          <p:nvPr/>
        </p:nvSpPr>
        <p:spPr>
          <a:xfrm>
            <a:off x="1363557" y="427552"/>
            <a:ext cx="6416885" cy="507831"/>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b="1" i="0" u="none" strike="noStrike" kern="1200" cap="none" spc="0" normalizeH="0" baseline="0" noProof="0">
                <a:ln>
                  <a:noFill/>
                </a:ln>
                <a:solidFill>
                  <a:schemeClr val="tx1">
                    <a:lumMod val="75000"/>
                  </a:schemeClr>
                </a:solidFill>
                <a:effectLst/>
                <a:uLnTx/>
                <a:uFillTx/>
                <a:latin typeface="Arial" panose="020B0604020202020204" pitchFamily="34" charset="0"/>
                <a:ea typeface="+mn-ea"/>
                <a:cs typeface="Arial" panose="020B0604020202020204" pitchFamily="34" charset="0"/>
                <a:sym typeface="Arial"/>
              </a:rPr>
              <a:t>KHỞI</a:t>
            </a:r>
            <a:r>
              <a:rPr kumimoji="0" lang="en-US" sz="3300" b="1" i="0" u="none" strike="noStrike" kern="1200" cap="none" spc="0" normalizeH="0" noProof="0">
                <a:ln>
                  <a:noFill/>
                </a:ln>
                <a:solidFill>
                  <a:schemeClr val="tx1">
                    <a:lumMod val="75000"/>
                  </a:schemeClr>
                </a:solidFill>
                <a:effectLst/>
                <a:uLnTx/>
                <a:uFillTx/>
                <a:latin typeface="Arial" panose="020B0604020202020204" pitchFamily="34" charset="0"/>
                <a:ea typeface="+mn-ea"/>
                <a:cs typeface="Arial" panose="020B0604020202020204" pitchFamily="34" charset="0"/>
                <a:sym typeface="Arial"/>
              </a:rPr>
              <a:t> ĐỘNG</a:t>
            </a:r>
            <a:endParaRPr kumimoji="0" lang="en-US" sz="3300" b="1" i="0" u="none" strike="noStrike" kern="1200" cap="none" spc="0" normalizeH="0" baseline="0" noProof="0" dirty="0">
              <a:ln>
                <a:noFill/>
              </a:ln>
              <a:solidFill>
                <a:schemeClr val="tx1">
                  <a:lumMod val="75000"/>
                </a:schemeClr>
              </a:solidFill>
              <a:effectLst/>
              <a:uLnTx/>
              <a:uFillTx/>
              <a:latin typeface="Arial" panose="020B0604020202020204" pitchFamily="34" charset="0"/>
              <a:ea typeface="+mn-ea"/>
              <a:cs typeface="Arial" panose="020B0604020202020204" pitchFamily="34" charset="0"/>
              <a:sym typeface="Arial"/>
            </a:endParaRPr>
          </a:p>
        </p:txBody>
      </p:sp>
      <p:sp>
        <p:nvSpPr>
          <p:cNvPr id="8" name="TextBox 7">
            <a:extLst>
              <a:ext uri="{FF2B5EF4-FFF2-40B4-BE49-F238E27FC236}">
                <a16:creationId xmlns:a16="http://schemas.microsoft.com/office/drawing/2014/main" id="{F0791E40-2658-1188-19CE-C67C6AB2652E}"/>
              </a:ext>
            </a:extLst>
          </p:cNvPr>
          <p:cNvSpPr txBox="1"/>
          <p:nvPr/>
        </p:nvSpPr>
        <p:spPr>
          <a:xfrm>
            <a:off x="495300" y="1046561"/>
            <a:ext cx="5410200" cy="3728649"/>
          </a:xfrm>
          <a:prstGeom prst="rect">
            <a:avLst/>
          </a:prstGeom>
          <a:noFill/>
        </p:spPr>
        <p:txBody>
          <a:bodyPr wrap="square" rtlCol="0">
            <a:spAutoFit/>
          </a:bodyPr>
          <a:lstStyle/>
          <a:p>
            <a:pPr lvl="0" algn="just" defTabSz="457200">
              <a:lnSpc>
                <a:spcPct val="150000"/>
              </a:lnSpc>
              <a:buClrTx/>
              <a:defRPr/>
            </a:pPr>
            <a:r>
              <a:rPr lang="vi-VN" sz="2000" kern="1200">
                <a:solidFill>
                  <a:prstClr val="black"/>
                </a:solidFill>
                <a:latin typeface="Arial" panose="020B0604020202020204" pitchFamily="34" charset="0"/>
                <a:ea typeface="+mn-ea"/>
                <a:cs typeface="Arial" panose="020B0604020202020204" pitchFamily="34" charset="0"/>
              </a:rPr>
              <a:t>Năm 1859, có một người Việt Nam đi sang các nước châu Âu. Ông đã nhìn thấy những chiếc đèn không cần thắp dầu vẫn sáng, những chiếc xe chạy mà không cần ngựa, bò kéo đi và tận mắt so sánh được khoảng cách của Việt Nam với những vùng đất xa xôi mà người dân lúc bấy giờ không hề biết đến. Đó chính là nhà cải cách Nguyễn Trường Tộ.</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 name="Picture 2" descr="A book cover with a person in a black hat&#10;&#10;Description automatically generated">
            <a:extLst>
              <a:ext uri="{FF2B5EF4-FFF2-40B4-BE49-F238E27FC236}">
                <a16:creationId xmlns:a16="http://schemas.microsoft.com/office/drawing/2014/main" id="{A2F28D7E-D209-B19B-135D-81A326493B9E}"/>
              </a:ext>
            </a:extLst>
          </p:cNvPr>
          <p:cNvPicPr>
            <a:picLocks noChangeAspect="1"/>
          </p:cNvPicPr>
          <p:nvPr/>
        </p:nvPicPr>
        <p:blipFill rotWithShape="1">
          <a:blip r:embed="rId3"/>
          <a:srcRect l="15038" r="15481"/>
          <a:stretch/>
        </p:blipFill>
        <p:spPr>
          <a:xfrm>
            <a:off x="6065599" y="887539"/>
            <a:ext cx="2811701" cy="4046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38079B-E5D2-92EB-6B3D-7AB3F0213E00}"/>
              </a:ext>
            </a:extLst>
          </p:cNvPr>
          <p:cNvGrpSpPr/>
          <p:nvPr/>
        </p:nvGrpSpPr>
        <p:grpSpPr>
          <a:xfrm>
            <a:off x="491526" y="164227"/>
            <a:ext cx="3230523" cy="4815046"/>
            <a:chOff x="1665686" y="528453"/>
            <a:chExt cx="3230523" cy="4815046"/>
          </a:xfrm>
        </p:grpSpPr>
        <p:pic>
          <p:nvPicPr>
            <p:cNvPr id="5" name="Picture 4">
              <a:extLst>
                <a:ext uri="{FF2B5EF4-FFF2-40B4-BE49-F238E27FC236}">
                  <a16:creationId xmlns:a16="http://schemas.microsoft.com/office/drawing/2014/main" id="{95380B44-90E5-DF0A-C6C6-0F67E61B4CA5}"/>
                </a:ext>
              </a:extLst>
            </p:cNvPr>
            <p:cNvPicPr>
              <a:picLocks noChangeAspect="1"/>
            </p:cNvPicPr>
            <p:nvPr/>
          </p:nvPicPr>
          <p:blipFill>
            <a:blip r:embed="rId2"/>
            <a:srcRect/>
            <a:stretch/>
          </p:blipFill>
          <p:spPr>
            <a:xfrm>
              <a:off x="1665686" y="528453"/>
              <a:ext cx="3230523" cy="4439494"/>
            </a:xfrm>
            <a:prstGeom prst="rect">
              <a:avLst/>
            </a:prstGeom>
          </p:spPr>
        </p:pic>
        <p:sp>
          <p:nvSpPr>
            <p:cNvPr id="6" name="TextBox 5">
              <a:extLst>
                <a:ext uri="{FF2B5EF4-FFF2-40B4-BE49-F238E27FC236}">
                  <a16:creationId xmlns:a16="http://schemas.microsoft.com/office/drawing/2014/main" id="{A2CE17EA-2AE3-908F-0C69-29438096B305}"/>
                </a:ext>
              </a:extLst>
            </p:cNvPr>
            <p:cNvSpPr txBox="1"/>
            <p:nvPr/>
          </p:nvSpPr>
          <p:spPr>
            <a:xfrm>
              <a:off x="1917800" y="4967947"/>
              <a:ext cx="2726296"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Trần Đình Túc (1818 – 1899)</a:t>
              </a:r>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6D990917-D175-9098-212A-0CAEDCD03B8B}"/>
              </a:ext>
            </a:extLst>
          </p:cNvPr>
          <p:cNvGrpSpPr/>
          <p:nvPr/>
        </p:nvGrpSpPr>
        <p:grpSpPr>
          <a:xfrm>
            <a:off x="3974163" y="418404"/>
            <a:ext cx="4784053" cy="4306691"/>
            <a:chOff x="693921" y="-135433"/>
            <a:chExt cx="4784053" cy="4306691"/>
          </a:xfrm>
        </p:grpSpPr>
        <p:pic>
          <p:nvPicPr>
            <p:cNvPr id="8" name="Picture 7">
              <a:extLst>
                <a:ext uri="{FF2B5EF4-FFF2-40B4-BE49-F238E27FC236}">
                  <a16:creationId xmlns:a16="http://schemas.microsoft.com/office/drawing/2014/main" id="{1218DF18-B492-869E-4A87-0B7B401F33AA}"/>
                </a:ext>
              </a:extLst>
            </p:cNvPr>
            <p:cNvPicPr>
              <a:picLocks noChangeAspect="1"/>
            </p:cNvPicPr>
            <p:nvPr/>
          </p:nvPicPr>
          <p:blipFill>
            <a:blip r:embed="rId3"/>
            <a:srcRect/>
            <a:stretch/>
          </p:blipFill>
          <p:spPr>
            <a:xfrm>
              <a:off x="693921" y="-135433"/>
              <a:ext cx="4784053" cy="3607974"/>
            </a:xfrm>
            <a:prstGeom prst="rect">
              <a:avLst/>
            </a:prstGeom>
          </p:spPr>
        </p:pic>
        <p:sp>
          <p:nvSpPr>
            <p:cNvPr id="9" name="TextBox 8">
              <a:extLst>
                <a:ext uri="{FF2B5EF4-FFF2-40B4-BE49-F238E27FC236}">
                  <a16:creationId xmlns:a16="http://schemas.microsoft.com/office/drawing/2014/main" id="{338F8263-EF0D-DC9E-E05A-2CF6FFF4879E}"/>
                </a:ext>
              </a:extLst>
            </p:cNvPr>
            <p:cNvSpPr txBox="1"/>
            <p:nvPr/>
          </p:nvSpPr>
          <p:spPr>
            <a:xfrm>
              <a:off x="1416127" y="3472541"/>
              <a:ext cx="3339640" cy="69871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Mộ Nguyễn Lộ Trạch được công nhận Di tích quốc gia ngày 28/12/2001</a:t>
              </a:r>
            </a:p>
          </p:txBody>
        </p:sp>
      </p:grpSp>
    </p:spTree>
    <p:extLst>
      <p:ext uri="{BB962C8B-B14F-4D97-AF65-F5344CB8AC3E}">
        <p14:creationId xmlns:p14="http://schemas.microsoft.com/office/powerpoint/2010/main" val="199354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F38079B-E5D2-92EB-6B3D-7AB3F0213E00}"/>
              </a:ext>
            </a:extLst>
          </p:cNvPr>
          <p:cNvGrpSpPr/>
          <p:nvPr/>
        </p:nvGrpSpPr>
        <p:grpSpPr>
          <a:xfrm>
            <a:off x="171858" y="235382"/>
            <a:ext cx="4571107" cy="3314550"/>
            <a:chOff x="1665686" y="1709666"/>
            <a:chExt cx="4571107" cy="3314550"/>
          </a:xfrm>
        </p:grpSpPr>
        <p:pic>
          <p:nvPicPr>
            <p:cNvPr id="5" name="Picture 4">
              <a:extLst>
                <a:ext uri="{FF2B5EF4-FFF2-40B4-BE49-F238E27FC236}">
                  <a16:creationId xmlns:a16="http://schemas.microsoft.com/office/drawing/2014/main" id="{95380B44-90E5-DF0A-C6C6-0F67E61B4CA5}"/>
                </a:ext>
              </a:extLst>
            </p:cNvPr>
            <p:cNvPicPr>
              <a:picLocks noChangeAspect="1"/>
            </p:cNvPicPr>
            <p:nvPr/>
          </p:nvPicPr>
          <p:blipFill>
            <a:blip r:embed="rId2"/>
            <a:srcRect/>
            <a:stretch/>
          </p:blipFill>
          <p:spPr>
            <a:xfrm>
              <a:off x="1665686" y="1709666"/>
              <a:ext cx="4571107" cy="2938998"/>
            </a:xfrm>
            <a:prstGeom prst="rect">
              <a:avLst/>
            </a:prstGeom>
          </p:spPr>
        </p:pic>
        <p:sp>
          <p:nvSpPr>
            <p:cNvPr id="6" name="TextBox 5">
              <a:extLst>
                <a:ext uri="{FF2B5EF4-FFF2-40B4-BE49-F238E27FC236}">
                  <a16:creationId xmlns:a16="http://schemas.microsoft.com/office/drawing/2014/main" id="{A2CE17EA-2AE3-908F-0C69-29438096B305}"/>
                </a:ext>
              </a:extLst>
            </p:cNvPr>
            <p:cNvSpPr txBox="1"/>
            <p:nvPr/>
          </p:nvSpPr>
          <p:spPr>
            <a:xfrm>
              <a:off x="2588091" y="4648664"/>
              <a:ext cx="2726296"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Viện Thương bạc, Huế (xưa)</a:t>
              </a:r>
            </a:p>
          </p:txBody>
        </p:sp>
      </p:grpSp>
      <p:grpSp>
        <p:nvGrpSpPr>
          <p:cNvPr id="2" name="Group 1">
            <a:extLst>
              <a:ext uri="{FF2B5EF4-FFF2-40B4-BE49-F238E27FC236}">
                <a16:creationId xmlns:a16="http://schemas.microsoft.com/office/drawing/2014/main" id="{5A2B1E4A-CE8E-7E25-CA85-8550BEC2EEA1}"/>
              </a:ext>
            </a:extLst>
          </p:cNvPr>
          <p:cNvGrpSpPr/>
          <p:nvPr/>
        </p:nvGrpSpPr>
        <p:grpSpPr>
          <a:xfrm>
            <a:off x="4914788" y="2006000"/>
            <a:ext cx="3959913" cy="3013431"/>
            <a:chOff x="2179439" y="2010785"/>
            <a:chExt cx="3959913" cy="3013431"/>
          </a:xfrm>
        </p:grpSpPr>
        <p:pic>
          <p:nvPicPr>
            <p:cNvPr id="3" name="Picture 2">
              <a:extLst>
                <a:ext uri="{FF2B5EF4-FFF2-40B4-BE49-F238E27FC236}">
                  <a16:creationId xmlns:a16="http://schemas.microsoft.com/office/drawing/2014/main" id="{714B1BB4-33A6-B3A4-629F-C500D73B4C88}"/>
                </a:ext>
              </a:extLst>
            </p:cNvPr>
            <p:cNvPicPr>
              <a:picLocks noChangeAspect="1"/>
            </p:cNvPicPr>
            <p:nvPr/>
          </p:nvPicPr>
          <p:blipFill>
            <a:blip r:embed="rId3"/>
            <a:srcRect/>
            <a:stretch/>
          </p:blipFill>
          <p:spPr>
            <a:xfrm>
              <a:off x="2179439" y="2010785"/>
              <a:ext cx="3959913" cy="2639942"/>
            </a:xfrm>
            <a:prstGeom prst="rect">
              <a:avLst/>
            </a:prstGeom>
          </p:spPr>
        </p:pic>
        <p:sp>
          <p:nvSpPr>
            <p:cNvPr id="10" name="TextBox 9">
              <a:extLst>
                <a:ext uri="{FF2B5EF4-FFF2-40B4-BE49-F238E27FC236}">
                  <a16:creationId xmlns:a16="http://schemas.microsoft.com/office/drawing/2014/main" id="{04E9D0BD-31BA-2574-10E5-4733146DDF5C}"/>
                </a:ext>
              </a:extLst>
            </p:cNvPr>
            <p:cNvSpPr txBox="1"/>
            <p:nvPr/>
          </p:nvSpPr>
          <p:spPr>
            <a:xfrm>
              <a:off x="2796248" y="4648664"/>
              <a:ext cx="2726296" cy="37555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Viện Thương bạc, Huế (nay)</a:t>
              </a:r>
            </a:p>
          </p:txBody>
        </p:sp>
      </p:grpSp>
    </p:spTree>
    <p:extLst>
      <p:ext uri="{BB962C8B-B14F-4D97-AF65-F5344CB8AC3E}">
        <p14:creationId xmlns:p14="http://schemas.microsoft.com/office/powerpoint/2010/main" val="162423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grpSp>
        <p:nvGrpSpPr>
          <p:cNvPr id="7" name="Group 6">
            <a:extLst>
              <a:ext uri="{FF2B5EF4-FFF2-40B4-BE49-F238E27FC236}">
                <a16:creationId xmlns:a16="http://schemas.microsoft.com/office/drawing/2014/main" id="{DA63FE59-E608-7424-2243-073386283AC4}"/>
              </a:ext>
            </a:extLst>
          </p:cNvPr>
          <p:cNvGrpSpPr/>
          <p:nvPr/>
        </p:nvGrpSpPr>
        <p:grpSpPr>
          <a:xfrm>
            <a:off x="631466" y="498583"/>
            <a:ext cx="7881067" cy="958660"/>
            <a:chOff x="392075" y="568614"/>
            <a:chExt cx="7881067" cy="958660"/>
          </a:xfrm>
        </p:grpSpPr>
        <p:sp>
          <p:nvSpPr>
            <p:cNvPr id="5" name="TextBox 4">
              <a:extLst>
                <a:ext uri="{FF2B5EF4-FFF2-40B4-BE49-F238E27FC236}">
                  <a16:creationId xmlns:a16="http://schemas.microsoft.com/office/drawing/2014/main" id="{73608F4F-A421-CFDB-6CDD-D149E8A969C4}"/>
                </a:ext>
              </a:extLst>
            </p:cNvPr>
            <p:cNvSpPr txBox="1"/>
            <p:nvPr/>
          </p:nvSpPr>
          <p:spPr>
            <a:xfrm>
              <a:off x="1440542" y="568614"/>
              <a:ext cx="6832600" cy="958660"/>
            </a:xfrm>
            <a:prstGeom prst="rect">
              <a:avLst/>
            </a:prstGeom>
            <a:noFill/>
          </p:spPr>
          <p:txBody>
            <a:bodyPr wrap="square">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Theo em, cuộc cải cách nào là nổi bật và toàn diện nhất? Vì sao?</a:t>
              </a:r>
            </a:p>
          </p:txBody>
        </p:sp>
        <p:sp>
          <p:nvSpPr>
            <p:cNvPr id="6" name="Freeform 10">
              <a:extLst>
                <a:ext uri="{FF2B5EF4-FFF2-40B4-BE49-F238E27FC236}">
                  <a16:creationId xmlns:a16="http://schemas.microsoft.com/office/drawing/2014/main" id="{F16A4B80-BA0B-032A-2DE0-BD448251FC26}"/>
                </a:ext>
              </a:extLst>
            </p:cNvPr>
            <p:cNvSpPr/>
            <p:nvPr/>
          </p:nvSpPr>
          <p:spPr>
            <a:xfrm>
              <a:off x="392075" y="613062"/>
              <a:ext cx="914212" cy="914212"/>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srgbClr val="333333"/>
                </a:solidFill>
                <a:effectLst/>
                <a:uLnTx/>
                <a:uFillTx/>
                <a:latin typeface="Arial"/>
                <a:ea typeface="+mn-ea"/>
                <a:cs typeface="Arial"/>
                <a:sym typeface="Arial"/>
              </a:endParaRPr>
            </a:p>
          </p:txBody>
        </p:sp>
      </p:grpSp>
      <p:sp>
        <p:nvSpPr>
          <p:cNvPr id="8" name="TextBox 7">
            <a:extLst>
              <a:ext uri="{FF2B5EF4-FFF2-40B4-BE49-F238E27FC236}">
                <a16:creationId xmlns:a16="http://schemas.microsoft.com/office/drawing/2014/main" id="{2F75C44C-A46B-3DB4-3481-23EF000E29D4}"/>
              </a:ext>
            </a:extLst>
          </p:cNvPr>
          <p:cNvSpPr txBox="1"/>
          <p:nvPr/>
        </p:nvSpPr>
        <p:spPr>
          <a:xfrm>
            <a:off x="468085" y="1561013"/>
            <a:ext cx="8207830" cy="2805320"/>
          </a:xfrm>
          <a:prstGeom prst="rect">
            <a:avLst/>
          </a:prstGeom>
          <a:noFill/>
        </p:spPr>
        <p:txBody>
          <a:bodyPr wrap="square" rtlCol="0">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Cải cách của </a:t>
            </a:r>
            <a:r>
              <a:rPr kumimoji="0" lang="en-US" sz="2000" b="1" i="1" u="none" strike="noStrike" kern="0" cap="none" spc="0" normalizeH="0" baseline="0" noProof="0">
                <a:ln>
                  <a:noFill/>
                </a:ln>
                <a:solidFill>
                  <a:srgbClr val="FF0000"/>
                </a:solidFill>
                <a:effectLst/>
                <a:uLnTx/>
                <a:uFillTx/>
                <a:latin typeface="Arial"/>
                <a:ea typeface="+mn-ea"/>
                <a:cs typeface="Arial"/>
                <a:sym typeface="Arial"/>
              </a:rPr>
              <a:t>Nguyễn Trường Tộ </a:t>
            </a:r>
            <a:r>
              <a:rPr kumimoji="0" lang="en-US" sz="2000" b="0" i="0" u="none" strike="noStrike" kern="0" cap="none" spc="0" normalizeH="0" baseline="0" noProof="0">
                <a:ln>
                  <a:noFill/>
                </a:ln>
                <a:solidFill>
                  <a:srgbClr val="000000"/>
                </a:solidFill>
                <a:effectLst/>
                <a:uLnTx/>
                <a:uFillTx/>
                <a:latin typeface="Arial"/>
                <a:ea typeface="+mn-ea"/>
                <a:cs typeface="Arial"/>
                <a:sym typeface="Arial"/>
              </a:rPr>
              <a:t>được coi là cải cách toàn diện nhất. </a:t>
            </a:r>
          </a:p>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Arial"/>
                <a:sym typeface="Arial"/>
              </a:rPr>
              <a:t>Về kinh tế: </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Khuyên triều đình Huế mở mang nghề nghiệp, giao thương buôn bán, học tập thêm các tiến bộ khoa học kĩ thuật của nước ngoài.</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Sửa đổi thuế khóa, </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đánh thuế nhà giàu nặng hơn nhà nghèo, đánh mạnh vào xa xỉ phẩm</a:t>
            </a:r>
            <a:r>
              <a:rPr kumimoji="0" lang="en-US" sz="2000" b="0" i="0" u="none" strike="noStrike" kern="0" cap="none" spc="0" normalizeH="0" baseline="0" noProof="0">
                <a:ln>
                  <a:noFill/>
                </a:ln>
                <a:solidFill>
                  <a:srgbClr val="000000"/>
                </a:solidFill>
                <a:effectLst/>
                <a:uLnTx/>
                <a:uFillTx/>
                <a:latin typeface="Arial"/>
                <a:ea typeface="+mn-ea"/>
                <a:cs typeface="Arial"/>
                <a:sym typeface="Arial"/>
              </a:rPr>
              <a:t>.</a:t>
            </a:r>
          </a:p>
        </p:txBody>
      </p:sp>
    </p:spTree>
    <p:extLst>
      <p:ext uri="{BB962C8B-B14F-4D97-AF65-F5344CB8AC3E}">
        <p14:creationId xmlns:p14="http://schemas.microsoft.com/office/powerpoint/2010/main" val="163615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8" name="TextBox 7">
            <a:extLst>
              <a:ext uri="{FF2B5EF4-FFF2-40B4-BE49-F238E27FC236}">
                <a16:creationId xmlns:a16="http://schemas.microsoft.com/office/drawing/2014/main" id="{2F75C44C-A46B-3DB4-3481-23EF000E29D4}"/>
              </a:ext>
            </a:extLst>
          </p:cNvPr>
          <p:cNvSpPr txBox="1"/>
          <p:nvPr/>
        </p:nvSpPr>
        <p:spPr>
          <a:xfrm>
            <a:off x="506185" y="306721"/>
            <a:ext cx="8131629" cy="4651979"/>
          </a:xfrm>
          <a:prstGeom prst="rect">
            <a:avLst/>
          </a:prstGeom>
          <a:noFill/>
        </p:spPr>
        <p:txBody>
          <a:bodyPr wrap="square" rtlCol="0">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Arial"/>
                <a:sym typeface="Arial"/>
              </a:rPr>
              <a:t>Về mặt văn hóa, xã hội và giáo dục:</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Đề xuất cải cách, sửa đổi chế độ thi cử mở mang việc học hành, thay đổi nội dung giáo dục.   </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Nâng cao văn hóa của đất nước, coi trọng khoa học, kỹ thuật, nhằm sớm nâng cao đời sống của nhân dân.</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Phê phán tình trạng triều đình Huế luộm thuộm, mất vệ sinh, lương bổng cho quan lại ít ỏi.</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Sáp nhập các tỉnh, tạo điều kiện tăng lương cho quan lại, nhằm giảm tệ tham nhũng, khuyến khích tính liêm khiết.</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Không nên cấm nhân dân dùng đồ đẹp. </a:t>
            </a:r>
          </a:p>
        </p:txBody>
      </p:sp>
    </p:spTree>
    <p:extLst>
      <p:ext uri="{BB962C8B-B14F-4D97-AF65-F5344CB8AC3E}">
        <p14:creationId xmlns:p14="http://schemas.microsoft.com/office/powerpoint/2010/main" val="250863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8" name="TextBox 7">
            <a:extLst>
              <a:ext uri="{FF2B5EF4-FFF2-40B4-BE49-F238E27FC236}">
                <a16:creationId xmlns:a16="http://schemas.microsoft.com/office/drawing/2014/main" id="{2F75C44C-A46B-3DB4-3481-23EF000E29D4}"/>
              </a:ext>
            </a:extLst>
          </p:cNvPr>
          <p:cNvSpPr txBox="1"/>
          <p:nvPr/>
        </p:nvSpPr>
        <p:spPr>
          <a:xfrm>
            <a:off x="417738" y="308171"/>
            <a:ext cx="8308523" cy="3728649"/>
          </a:xfrm>
          <a:prstGeom prst="rect">
            <a:avLst/>
          </a:prstGeom>
          <a:noFill/>
        </p:spPr>
        <p:txBody>
          <a:bodyPr wrap="square" rtlCol="0">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Arial"/>
                <a:sym typeface="Arial"/>
              </a:rPr>
              <a:t>Về mặt ngoại giao: </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Phân tích cho Triều đình Huế thấy rõ cục diện chính trị trên toàn thế giới lúc bấy giờ.</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2000" b="0" i="0" u="none" strike="noStrike" kern="0" cap="none" spc="0" normalizeH="0" baseline="0" noProof="0">
                <a:ln>
                  <a:noFill/>
                </a:ln>
                <a:solidFill>
                  <a:srgbClr val="000000"/>
                </a:solidFill>
                <a:effectLst/>
                <a:uLnTx/>
                <a:uFillTx/>
                <a:latin typeface="Arial"/>
                <a:ea typeface="+mn-ea"/>
                <a:cs typeface="Arial"/>
                <a:sym typeface="Arial"/>
              </a:rPr>
              <a:t>Khuyên Triều đình nên có quan hệ ngoại giao trực tiếp với Chính phủ Pháp</a:t>
            </a:r>
            <a:r>
              <a:rPr kumimoji="0" lang="en-US" sz="2000"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Arial"/>
                <a:sym typeface="Arial"/>
              </a:rPr>
              <a:t>Về mặt quân sự: </a:t>
            </a:r>
          </a:p>
          <a:p>
            <a:pPr marL="342892" marR="0" lvl="0" indent="-342892" algn="just" defTabSz="914378"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en-US" sz="2000" b="0" i="0" u="none" strike="noStrike" kern="0" cap="none" spc="0" normalizeH="0" baseline="0" noProof="0">
                <a:ln>
                  <a:noFill/>
                </a:ln>
                <a:solidFill>
                  <a:srgbClr val="000000"/>
                </a:solidFill>
                <a:effectLst/>
                <a:uLnTx/>
                <a:uFillTx/>
                <a:latin typeface="Arial"/>
                <a:ea typeface="+mn-ea"/>
                <a:cs typeface="Arial"/>
                <a:sym typeface="Arial"/>
              </a:rPr>
              <a:t>K</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huyên Triều đình cải t</a:t>
            </a:r>
            <a:r>
              <a:rPr lang="en-US" sz="2000" noProof="0">
                <a:ea typeface="+mn-ea"/>
              </a:rPr>
              <a:t>ổ</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võ bị, trọng cả võ lẫn văn, ưu ái người lính, biên soạn binh pháp, đào tạo sĩ quan, mua sắm tàu thuyền, vũ khí,</a:t>
            </a:r>
            <a:r>
              <a:rPr kumimoji="0" lang="en-US" sz="2000" b="0" i="0" u="none" strike="noStrike" kern="0" cap="none" spc="0" normalizeH="0" baseline="0" noProof="0">
                <a:ln>
                  <a:noFill/>
                </a:ln>
                <a:solidFill>
                  <a:srgbClr val="000000"/>
                </a:solidFill>
                <a:effectLst/>
                <a:uLnTx/>
                <a:uFillTx/>
                <a:latin typeface="Arial"/>
                <a:ea typeface="+mn-ea"/>
                <a:cs typeface="Arial"/>
                <a:sym typeface="Arial"/>
              </a:rPr>
              <a:t>…</a:t>
            </a:r>
          </a:p>
        </p:txBody>
      </p:sp>
      <p:grpSp>
        <p:nvGrpSpPr>
          <p:cNvPr id="4" name="Group 3">
            <a:extLst>
              <a:ext uri="{FF2B5EF4-FFF2-40B4-BE49-F238E27FC236}">
                <a16:creationId xmlns:a16="http://schemas.microsoft.com/office/drawing/2014/main" id="{BFF7C511-8761-4F10-492B-7EA0ED010E88}"/>
              </a:ext>
            </a:extLst>
          </p:cNvPr>
          <p:cNvGrpSpPr/>
          <p:nvPr/>
        </p:nvGrpSpPr>
        <p:grpSpPr>
          <a:xfrm>
            <a:off x="330201" y="3958528"/>
            <a:ext cx="8483598" cy="958660"/>
            <a:chOff x="297543" y="3856930"/>
            <a:chExt cx="8483598" cy="958660"/>
          </a:xfrm>
        </p:grpSpPr>
        <p:sp>
          <p:nvSpPr>
            <p:cNvPr id="2" name="Arrow: Right 1">
              <a:extLst>
                <a:ext uri="{FF2B5EF4-FFF2-40B4-BE49-F238E27FC236}">
                  <a16:creationId xmlns:a16="http://schemas.microsoft.com/office/drawing/2014/main" id="{57AD365C-490E-AA59-D8FD-93DDCDB5A714}"/>
                </a:ext>
              </a:extLst>
            </p:cNvPr>
            <p:cNvSpPr/>
            <p:nvPr/>
          </p:nvSpPr>
          <p:spPr>
            <a:xfrm>
              <a:off x="297543" y="4169346"/>
              <a:ext cx="573314" cy="333829"/>
            </a:xfrm>
            <a:prstGeom prst="rightArrow">
              <a:avLst/>
            </a:prstGeom>
            <a:solidFill>
              <a:srgbClr val="8D140F"/>
            </a:solidFill>
            <a:ln>
              <a:solidFill>
                <a:srgbClr val="8D14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0589E3AE-99D1-51F5-92A7-0CFD3DF79231}"/>
                </a:ext>
              </a:extLst>
            </p:cNvPr>
            <p:cNvSpPr txBox="1"/>
            <p:nvPr/>
          </p:nvSpPr>
          <p:spPr>
            <a:xfrm>
              <a:off x="1030511" y="3856930"/>
              <a:ext cx="7750630" cy="958660"/>
            </a:xfrm>
            <a:prstGeom prst="rect">
              <a:avLst/>
            </a:prstGeom>
            <a:noFill/>
          </p:spPr>
          <p:txBody>
            <a:bodyPr wrap="square" rtlCol="0">
              <a:spAutoFit/>
            </a:bodyPr>
            <a:lstStyle/>
            <a:p>
              <a:pPr marL="0" marR="0" lvl="0" indent="0" algn="just" defTabSz="914378" rtl="0" eaLnBrk="1" fontAlgn="auto" latinLnBrk="0" hangingPunct="1">
                <a:lnSpc>
                  <a:spcPct val="150000"/>
                </a:lnSpc>
                <a:spcBef>
                  <a:spcPts val="0"/>
                </a:spcBef>
                <a:spcAft>
                  <a:spcPts val="0"/>
                </a:spcAft>
                <a:buClr>
                  <a:srgbClr val="000000"/>
                </a:buClr>
                <a:buSzTx/>
                <a:buFont typeface="Arial"/>
                <a:buNone/>
                <a:tabLst/>
                <a:defRPr/>
              </a:pPr>
              <a:r>
                <a:rPr kumimoji="0" lang="vi-VN" sz="2000" b="0" i="1" u="none" strike="noStrike" kern="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a:sym typeface="Arial"/>
                </a:rPr>
                <a:t>Vì nhiều lý do khác nhau mà những việc làm này đều không thành, các bản điều trần dần bị Triều đình Huế bỏ qua.</a:t>
              </a:r>
              <a:endParaRPr kumimoji="0" lang="en-US" sz="2000" b="0" i="1" u="none" strike="noStrike" kern="0" cap="none" spc="0" normalizeH="0" baseline="0" noProof="0">
                <a:ln>
                  <a:noFill/>
                </a:ln>
                <a:solidFill>
                  <a:srgbClr val="C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345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01D1E6C-2B35-56BF-A2A0-359DC2DE70CB}"/>
              </a:ext>
            </a:extLst>
          </p:cNvPr>
          <p:cNvGrpSpPr/>
          <p:nvPr/>
        </p:nvGrpSpPr>
        <p:grpSpPr>
          <a:xfrm>
            <a:off x="0" y="0"/>
            <a:ext cx="9144000" cy="5143500"/>
            <a:chOff x="0" y="0"/>
            <a:chExt cx="9144000" cy="5143500"/>
          </a:xfrm>
        </p:grpSpPr>
        <p:pic>
          <p:nvPicPr>
            <p:cNvPr id="5" name="Picture 4" descr="A large building with a steeple&#10;&#10;Description automatically generated">
              <a:extLst>
                <a:ext uri="{FF2B5EF4-FFF2-40B4-BE49-F238E27FC236}">
                  <a16:creationId xmlns:a16="http://schemas.microsoft.com/office/drawing/2014/main" id="{A42C7377-5ED7-1284-AFF5-19713F639CD7}"/>
                </a:ext>
              </a:extLst>
            </p:cNvPr>
            <p:cNvPicPr>
              <a:picLocks noChangeAspect="1"/>
            </p:cNvPicPr>
            <p:nvPr/>
          </p:nvPicPr>
          <p:blipFill>
            <a:blip r:embed="rId2"/>
            <a:stretch>
              <a:fillRect/>
            </a:stretch>
          </p:blipFill>
          <p:spPr>
            <a:xfrm>
              <a:off x="0" y="0"/>
              <a:ext cx="7512098" cy="5143500"/>
            </a:xfrm>
            <a:prstGeom prst="rect">
              <a:avLst/>
            </a:prstGeom>
          </p:spPr>
        </p:pic>
        <p:sp>
          <p:nvSpPr>
            <p:cNvPr id="7" name="TextBox 6">
              <a:extLst>
                <a:ext uri="{FF2B5EF4-FFF2-40B4-BE49-F238E27FC236}">
                  <a16:creationId xmlns:a16="http://schemas.microsoft.com/office/drawing/2014/main" id="{468C0DE1-70C2-3D9C-205D-62528C9D20C2}"/>
                </a:ext>
              </a:extLst>
            </p:cNvPr>
            <p:cNvSpPr txBox="1"/>
            <p:nvPr/>
          </p:nvSpPr>
          <p:spPr>
            <a:xfrm>
              <a:off x="7512098" y="2511497"/>
              <a:ext cx="1631902" cy="263200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a:ln>
                    <a:noFill/>
                  </a:ln>
                  <a:solidFill>
                    <a:srgbClr val="000000"/>
                  </a:solidFill>
                  <a:effectLst/>
                  <a:uLnTx/>
                  <a:uFillTx/>
                  <a:latin typeface="Arial"/>
                  <a:cs typeface="Arial"/>
                  <a:sym typeface="Arial"/>
                </a:rPr>
                <a:t>Tu viện Thánh Phaolo, số 4 Tôn Đức Thắng, quận 1, Sài Gòn do Nguyễn Trường Tộ thiết kế</a:t>
              </a:r>
            </a:p>
          </p:txBody>
        </p:sp>
      </p:grpSp>
    </p:spTree>
    <p:extLst>
      <p:ext uri="{BB962C8B-B14F-4D97-AF65-F5344CB8AC3E}">
        <p14:creationId xmlns:p14="http://schemas.microsoft.com/office/powerpoint/2010/main" val="72600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pic>
        <p:nvPicPr>
          <p:cNvPr id="4" name="Picture 3">
            <a:extLst>
              <a:ext uri="{FF2B5EF4-FFF2-40B4-BE49-F238E27FC236}">
                <a16:creationId xmlns:a16="http://schemas.microsoft.com/office/drawing/2014/main" id="{5B57A4BE-D739-13E3-DC8D-F3BE19F57AFB}"/>
              </a:ext>
            </a:extLst>
          </p:cNvPr>
          <p:cNvPicPr>
            <a:picLocks noChangeAspect="1"/>
          </p:cNvPicPr>
          <p:nvPr/>
        </p:nvPicPr>
        <p:blipFill>
          <a:blip r:embed="rId3"/>
          <a:stretch>
            <a:fillRect/>
          </a:stretch>
        </p:blipFill>
        <p:spPr>
          <a:xfrm>
            <a:off x="0" y="2263140"/>
            <a:ext cx="9144000" cy="2880360"/>
          </a:xfrm>
          <a:prstGeom prst="rect">
            <a:avLst/>
          </a:prstGeom>
        </p:spPr>
      </p:pic>
      <p:sp>
        <p:nvSpPr>
          <p:cNvPr id="5" name="TextBox 4">
            <a:extLst>
              <a:ext uri="{FF2B5EF4-FFF2-40B4-BE49-F238E27FC236}">
                <a16:creationId xmlns:a16="http://schemas.microsoft.com/office/drawing/2014/main" id="{949EC108-364E-BF7A-F272-DD7E33827A2F}"/>
              </a:ext>
            </a:extLst>
          </p:cNvPr>
          <p:cNvSpPr txBox="1"/>
          <p:nvPr/>
        </p:nvSpPr>
        <p:spPr>
          <a:xfrm>
            <a:off x="571500" y="785974"/>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6" name="TextBox 11">
            <a:extLst>
              <a:ext uri="{FF2B5EF4-FFF2-40B4-BE49-F238E27FC236}">
                <a16:creationId xmlns:a16="http://schemas.microsoft.com/office/drawing/2014/main" id="{27F271BA-6988-9893-840B-FC7B9D011E36}"/>
              </a:ext>
            </a:extLst>
          </p:cNvPr>
          <p:cNvSpPr txBox="1"/>
          <p:nvPr/>
        </p:nvSpPr>
        <p:spPr>
          <a:xfrm>
            <a:off x="1743998" y="259733"/>
            <a:ext cx="5656005" cy="461665"/>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000" b="1" i="0" u="none" strike="noStrike" kern="1200" cap="none" spc="99" normalizeH="0" baseline="0" noProof="0">
                <a:ln>
                  <a:noFill/>
                </a:ln>
                <a:solidFill>
                  <a:srgbClr val="E94A5F"/>
                </a:solidFill>
                <a:effectLst/>
                <a:uLnTx/>
                <a:uFillTx/>
                <a:latin typeface="Arial" panose="020B0604020202020204" pitchFamily="34" charset="0"/>
                <a:ea typeface="+mn-ea"/>
                <a:cs typeface="Arial" panose="020B0604020202020204" pitchFamily="34" charset="0"/>
                <a:sym typeface="Arial"/>
              </a:rPr>
              <a:t>TRÒ CHƠI “AI NHANH HƠN”</a:t>
            </a:r>
            <a:endParaRPr kumimoji="0" lang="en-US" sz="3000" b="1" i="0" u="none" strike="noStrike" kern="1200" cap="none" spc="99" normalizeH="0" baseline="0" noProof="0" dirty="0">
              <a:ln>
                <a:noFill/>
              </a:ln>
              <a:solidFill>
                <a:srgbClr val="E94A5F"/>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4" name="Plaque 3">
            <a:extLst>
              <a:ext uri="{FF2B5EF4-FFF2-40B4-BE49-F238E27FC236}">
                <a16:creationId xmlns:a16="http://schemas.microsoft.com/office/drawing/2014/main" id="{50A762F3-F4DE-EEDD-6592-52014C8C81A8}"/>
              </a:ext>
            </a:extLst>
          </p:cNvPr>
          <p:cNvSpPr/>
          <p:nvPr/>
        </p:nvSpPr>
        <p:spPr>
          <a:xfrm>
            <a:off x="285750" y="383458"/>
            <a:ext cx="8572500" cy="1194615"/>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1" i="1" u="none" strike="noStrike" kern="0" cap="none" spc="0" normalizeH="0" baseline="0" noProof="0">
                <a:ln>
                  <a:noFill/>
                </a:ln>
                <a:solidFill>
                  <a:srgbClr val="000000"/>
                </a:solidFill>
                <a:effectLst/>
                <a:uLnTx/>
                <a:uFillTx/>
                <a:latin typeface="Arial"/>
                <a:sym typeface="Arial"/>
              </a:rPr>
              <a:t>Câu 1: </a:t>
            </a:r>
            <a:r>
              <a:rPr lang="vi-VN" sz="2000">
                <a:solidFill>
                  <a:srgbClr val="000000"/>
                </a:solidFill>
              </a:rPr>
              <a:t>Ý nào dưới đây không đúng khi nói về bối cảnh lịch sử của Triều Nguyễn nửa cuối thế kỉ XIX khi xuất hiện những đề nghị cải cách?</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5" name="Plaque 4">
            <a:extLst>
              <a:ext uri="{FF2B5EF4-FFF2-40B4-BE49-F238E27FC236}">
                <a16:creationId xmlns:a16="http://schemas.microsoft.com/office/drawing/2014/main" id="{54248F75-336E-59D6-3D2C-87F8F1D101FB}"/>
              </a:ext>
            </a:extLst>
          </p:cNvPr>
          <p:cNvSpPr/>
          <p:nvPr/>
        </p:nvSpPr>
        <p:spPr>
          <a:xfrm>
            <a:off x="571501" y="1877961"/>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A. Lấy Nho giáo làm trọng.</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6" name="Plaque 5">
            <a:extLst>
              <a:ext uri="{FF2B5EF4-FFF2-40B4-BE49-F238E27FC236}">
                <a16:creationId xmlns:a16="http://schemas.microsoft.com/office/drawing/2014/main" id="{B1804208-C926-518A-CE56-724A9C7C392A}"/>
              </a:ext>
            </a:extLst>
          </p:cNvPr>
          <p:cNvSpPr/>
          <p:nvPr/>
        </p:nvSpPr>
        <p:spPr>
          <a:xfrm>
            <a:off x="571500"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C. Lo đối phó với cuộc xâm lược của thực dân Pháp.</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260EFE87-EBE7-677E-DE23-2E0E1E76512A}"/>
              </a:ext>
            </a:extLst>
          </p:cNvPr>
          <p:cNvSpPr/>
          <p:nvPr/>
        </p:nvSpPr>
        <p:spPr>
          <a:xfrm>
            <a:off x="4630994" y="1877962"/>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B. Đóng cửa, “quay lưng” lại với những tiến bộ khoa học kĩ thuật đương thời.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Plaque 7">
            <a:extLst>
              <a:ext uri="{FF2B5EF4-FFF2-40B4-BE49-F238E27FC236}">
                <a16:creationId xmlns:a16="http://schemas.microsoft.com/office/drawing/2014/main" id="{1E0025E5-3341-BD58-D4EA-79CE1F2EE8CA}"/>
              </a:ext>
            </a:extLst>
          </p:cNvPr>
          <p:cNvSpPr/>
          <p:nvPr/>
        </p:nvSpPr>
        <p:spPr>
          <a:xfrm>
            <a:off x="4630994"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800">
                <a:solidFill>
                  <a:srgbClr val="000000"/>
                </a:solidFill>
              </a:rPr>
              <a:t>D. Thương nghiệp phát triển, trao đổi</a:t>
            </a:r>
            <a:r>
              <a:rPr lang="en-US" sz="1800">
                <a:solidFill>
                  <a:srgbClr val="000000"/>
                </a:solidFill>
              </a:rPr>
              <a:t>,</a:t>
            </a:r>
            <a:r>
              <a:rPr lang="vi-VN" sz="1800">
                <a:solidFill>
                  <a:srgbClr val="000000"/>
                </a:solidFill>
              </a:rPr>
              <a:t> buôn bán vớ</a:t>
            </a:r>
            <a:r>
              <a:rPr lang="en-US" sz="1800">
                <a:solidFill>
                  <a:srgbClr val="000000"/>
                </a:solidFill>
              </a:rPr>
              <a:t>i</a:t>
            </a:r>
            <a:r>
              <a:rPr lang="vi-VN" sz="1800">
                <a:solidFill>
                  <a:srgbClr val="000000"/>
                </a:solidFill>
              </a:rPr>
              <a:t> thương nhân nước ngoài được đẩy mạnh. </a:t>
            </a:r>
            <a:endParaRPr kumimoji="0" lang="en-US" sz="1800" b="0" i="0" u="none" strike="noStrike" kern="0" cap="none" spc="0" normalizeH="0" baseline="0" noProof="0">
              <a:ln>
                <a:noFill/>
              </a:ln>
              <a:solidFill>
                <a:srgbClr val="000000"/>
              </a:solidFill>
              <a:effectLst/>
              <a:uLnTx/>
              <a:uFillTx/>
              <a:latin typeface="Arial"/>
              <a:sym typeface="Arial"/>
            </a:endParaRPr>
          </a:p>
        </p:txBody>
      </p:sp>
      <p:sp>
        <p:nvSpPr>
          <p:cNvPr id="24" name="Plaque 23">
            <a:extLst>
              <a:ext uri="{FF2B5EF4-FFF2-40B4-BE49-F238E27FC236}">
                <a16:creationId xmlns:a16="http://schemas.microsoft.com/office/drawing/2014/main" id="{456056E3-87CA-C46B-FF77-53554151A717}"/>
              </a:ext>
            </a:extLst>
          </p:cNvPr>
          <p:cNvSpPr/>
          <p:nvPr/>
        </p:nvSpPr>
        <p:spPr>
          <a:xfrm>
            <a:off x="4630994" y="3512578"/>
            <a:ext cx="3941506" cy="1334729"/>
          </a:xfrm>
          <a:prstGeom prst="plaque">
            <a:avLst/>
          </a:prstGeom>
          <a:solidFill>
            <a:schemeClr val="tx1">
              <a:lumMod val="40000"/>
              <a:lumOff val="6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800">
                <a:solidFill>
                  <a:srgbClr val="000000"/>
                </a:solidFill>
              </a:rPr>
              <a:t>D. Thương nghiệp phát triển, trao đổi</a:t>
            </a:r>
            <a:r>
              <a:rPr lang="en-US" sz="1800">
                <a:solidFill>
                  <a:srgbClr val="000000"/>
                </a:solidFill>
              </a:rPr>
              <a:t>,</a:t>
            </a:r>
            <a:r>
              <a:rPr lang="vi-VN" sz="1800">
                <a:solidFill>
                  <a:srgbClr val="000000"/>
                </a:solidFill>
              </a:rPr>
              <a:t> buôn bán vớ</a:t>
            </a:r>
            <a:r>
              <a:rPr lang="en-US" sz="1800">
                <a:solidFill>
                  <a:srgbClr val="000000"/>
                </a:solidFill>
              </a:rPr>
              <a:t>i</a:t>
            </a:r>
            <a:r>
              <a:rPr lang="vi-VN" sz="1800">
                <a:solidFill>
                  <a:srgbClr val="000000"/>
                </a:solidFill>
              </a:rPr>
              <a:t> thương nhân nước ngoài được đẩy mạnh. </a:t>
            </a:r>
            <a:endParaRPr lang="en-US" sz="1800">
              <a:solidFill>
                <a:srgbClr val="000000"/>
              </a:solidFill>
            </a:endParaRPr>
          </a:p>
        </p:txBody>
      </p:sp>
    </p:spTree>
    <p:extLst>
      <p:ext uri="{BB962C8B-B14F-4D97-AF65-F5344CB8AC3E}">
        <p14:creationId xmlns:p14="http://schemas.microsoft.com/office/powerpoint/2010/main" val="136453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Right)">
                                      <p:cBhvr>
                                        <p:cTn id="18" dur="500"/>
                                        <p:tgtEl>
                                          <p:spTgt spid="6"/>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4" name="Plaque 3">
            <a:extLst>
              <a:ext uri="{FF2B5EF4-FFF2-40B4-BE49-F238E27FC236}">
                <a16:creationId xmlns:a16="http://schemas.microsoft.com/office/drawing/2014/main" id="{50A762F3-F4DE-EEDD-6592-52014C8C81A8}"/>
              </a:ext>
            </a:extLst>
          </p:cNvPr>
          <p:cNvSpPr/>
          <p:nvPr/>
        </p:nvSpPr>
        <p:spPr>
          <a:xfrm>
            <a:off x="571500" y="383462"/>
            <a:ext cx="8001000" cy="1194615"/>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1" i="1" u="none" strike="noStrike" kern="0" cap="none" spc="0" normalizeH="0" baseline="0" noProof="0">
                <a:ln>
                  <a:noFill/>
                </a:ln>
                <a:solidFill>
                  <a:srgbClr val="000000"/>
                </a:solidFill>
                <a:effectLst/>
                <a:uLnTx/>
                <a:uFillTx/>
                <a:latin typeface="Arial"/>
                <a:sym typeface="Arial"/>
              </a:rPr>
              <a:t>Câu 2: </a:t>
            </a:r>
            <a:r>
              <a:rPr lang="vi-VN" sz="2000">
                <a:solidFill>
                  <a:srgbClr val="000000"/>
                </a:solidFill>
              </a:rPr>
              <a:t>Nguyễn Trường Tộ đã gửi đề nghị cải cách lên triều đình với nội dung gì?</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5" name="Plaque 4">
            <a:extLst>
              <a:ext uri="{FF2B5EF4-FFF2-40B4-BE49-F238E27FC236}">
                <a16:creationId xmlns:a16="http://schemas.microsoft.com/office/drawing/2014/main" id="{54248F75-336E-59D6-3D2C-87F8F1D101FB}"/>
              </a:ext>
            </a:extLst>
          </p:cNvPr>
          <p:cNvSpPr/>
          <p:nvPr/>
        </p:nvSpPr>
        <p:spPr>
          <a:xfrm>
            <a:off x="449581" y="1763661"/>
            <a:ext cx="4063426" cy="1463282"/>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A. Đề nghị triều đình mộ dân, khai khẩn đất hoang.</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6" name="Plaque 5">
            <a:extLst>
              <a:ext uri="{FF2B5EF4-FFF2-40B4-BE49-F238E27FC236}">
                <a16:creationId xmlns:a16="http://schemas.microsoft.com/office/drawing/2014/main" id="{B1804208-C926-518A-CE56-724A9C7C392A}"/>
              </a:ext>
            </a:extLst>
          </p:cNvPr>
          <p:cNvSpPr/>
          <p:nvPr/>
        </p:nvSpPr>
        <p:spPr>
          <a:xfrm>
            <a:off x="449580" y="3398278"/>
            <a:ext cx="4063426" cy="1463282"/>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600">
                <a:solidFill>
                  <a:srgbClr val="000000"/>
                </a:solidFill>
              </a:rPr>
              <a:t>C. Đề nghị chấn chỉnh bộ máy quan lại, phát triển nông nghiệp, công – thương nghiệp, tài chính, chỉnh đốn võ bị, mở rộng ngoại giao, cải tổ giáo dục.</a:t>
            </a:r>
            <a:endParaRPr kumimoji="0" lang="en-US" sz="1600" b="0" i="0" u="none" strike="noStrike" kern="0" cap="none" spc="0" normalizeH="0" baseline="0" noProof="0">
              <a:ln>
                <a:noFill/>
              </a:ln>
              <a:solidFill>
                <a:srgbClr val="000000"/>
              </a:solidFill>
              <a:effectLst/>
              <a:uLnTx/>
              <a:uFillTx/>
              <a:latin typeface="Arial"/>
              <a:sym typeface="Arial"/>
            </a:endParaRPr>
          </a:p>
        </p:txBody>
      </p:sp>
      <p:sp>
        <p:nvSpPr>
          <p:cNvPr id="7" name="Plaque 6">
            <a:extLst>
              <a:ext uri="{FF2B5EF4-FFF2-40B4-BE49-F238E27FC236}">
                <a16:creationId xmlns:a16="http://schemas.microsoft.com/office/drawing/2014/main" id="{260EFE87-EBE7-677E-DE23-2E0E1E76512A}"/>
              </a:ext>
            </a:extLst>
          </p:cNvPr>
          <p:cNvSpPr/>
          <p:nvPr/>
        </p:nvSpPr>
        <p:spPr>
          <a:xfrm>
            <a:off x="4630994" y="1763662"/>
            <a:ext cx="4063426" cy="1463282"/>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B. Xin mở cửa biển ở miền Bắc, miền Trung để đẩy mạnh giao thương với bên ngoài.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Plaque 7">
            <a:extLst>
              <a:ext uri="{FF2B5EF4-FFF2-40B4-BE49-F238E27FC236}">
                <a16:creationId xmlns:a16="http://schemas.microsoft.com/office/drawing/2014/main" id="{1E0025E5-3341-BD58-D4EA-79CE1F2EE8CA}"/>
              </a:ext>
            </a:extLst>
          </p:cNvPr>
          <p:cNvSpPr/>
          <p:nvPr/>
        </p:nvSpPr>
        <p:spPr>
          <a:xfrm>
            <a:off x="4630994" y="3398278"/>
            <a:ext cx="4063426" cy="1463282"/>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D. Đề nghị chấn hưng dân khí, khai thông dân trí, bảo vệ đất nước.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Plaque 23">
            <a:extLst>
              <a:ext uri="{FF2B5EF4-FFF2-40B4-BE49-F238E27FC236}">
                <a16:creationId xmlns:a16="http://schemas.microsoft.com/office/drawing/2014/main" id="{456056E3-87CA-C46B-FF77-53554151A717}"/>
              </a:ext>
            </a:extLst>
          </p:cNvPr>
          <p:cNvSpPr/>
          <p:nvPr/>
        </p:nvSpPr>
        <p:spPr>
          <a:xfrm>
            <a:off x="449580" y="3398278"/>
            <a:ext cx="4063426" cy="1463282"/>
          </a:xfrm>
          <a:prstGeom prst="plaque">
            <a:avLst/>
          </a:prstGeom>
          <a:solidFill>
            <a:schemeClr val="tx1">
              <a:lumMod val="40000"/>
              <a:lumOff val="6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1600">
                <a:solidFill>
                  <a:srgbClr val="000000"/>
                </a:solidFill>
              </a:rPr>
              <a:t>C. Đề nghị chấn chỉnh bộ máy quan lại, phát triển nông nghiệp, công – thương nghiệp, tài chính, chỉnh đốn võ bị, mở rộng ngoại giao, cải tổ giáo dục.</a:t>
            </a:r>
          </a:p>
        </p:txBody>
      </p:sp>
    </p:spTree>
    <p:extLst>
      <p:ext uri="{BB962C8B-B14F-4D97-AF65-F5344CB8AC3E}">
        <p14:creationId xmlns:p14="http://schemas.microsoft.com/office/powerpoint/2010/main" val="222790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Right)">
                                      <p:cBhvr>
                                        <p:cTn id="18" dur="500"/>
                                        <p:tgtEl>
                                          <p:spTgt spid="6"/>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4" name="Plaque 3">
            <a:extLst>
              <a:ext uri="{FF2B5EF4-FFF2-40B4-BE49-F238E27FC236}">
                <a16:creationId xmlns:a16="http://schemas.microsoft.com/office/drawing/2014/main" id="{50A762F3-F4DE-EEDD-6592-52014C8C81A8}"/>
              </a:ext>
            </a:extLst>
          </p:cNvPr>
          <p:cNvSpPr/>
          <p:nvPr/>
        </p:nvSpPr>
        <p:spPr>
          <a:xfrm>
            <a:off x="571500" y="383462"/>
            <a:ext cx="8001000" cy="1194615"/>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1" i="1" u="none" strike="noStrike" kern="0" cap="none" spc="0" normalizeH="0" baseline="0" noProof="0">
                <a:ln>
                  <a:noFill/>
                </a:ln>
                <a:solidFill>
                  <a:srgbClr val="000000"/>
                </a:solidFill>
                <a:effectLst/>
                <a:uLnTx/>
                <a:uFillTx/>
                <a:latin typeface="Arial"/>
                <a:sym typeface="Arial"/>
              </a:rPr>
              <a:t>Câu 3: </a:t>
            </a:r>
            <a:r>
              <a:rPr lang="vi-VN" sz="2000">
                <a:solidFill>
                  <a:srgbClr val="000000"/>
                </a:solidFill>
              </a:rPr>
              <a:t>Cơ quan nào của triều đình nhà Nguyễn đã gửi đề nghị cải cách lên triều đình?</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5" name="Plaque 4">
            <a:extLst>
              <a:ext uri="{FF2B5EF4-FFF2-40B4-BE49-F238E27FC236}">
                <a16:creationId xmlns:a16="http://schemas.microsoft.com/office/drawing/2014/main" id="{54248F75-336E-59D6-3D2C-87F8F1D101FB}"/>
              </a:ext>
            </a:extLst>
          </p:cNvPr>
          <p:cNvSpPr/>
          <p:nvPr/>
        </p:nvSpPr>
        <p:spPr>
          <a:xfrm>
            <a:off x="571501" y="1877961"/>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A. Viện Thương Bạc.</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6" name="Plaque 5">
            <a:extLst>
              <a:ext uri="{FF2B5EF4-FFF2-40B4-BE49-F238E27FC236}">
                <a16:creationId xmlns:a16="http://schemas.microsoft.com/office/drawing/2014/main" id="{B1804208-C926-518A-CE56-724A9C7C392A}"/>
              </a:ext>
            </a:extLst>
          </p:cNvPr>
          <p:cNvSpPr/>
          <p:nvPr/>
        </p:nvSpPr>
        <p:spPr>
          <a:xfrm>
            <a:off x="571500"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C. Tôn Nhân Phủ.</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260EFE87-EBE7-677E-DE23-2E0E1E76512A}"/>
              </a:ext>
            </a:extLst>
          </p:cNvPr>
          <p:cNvSpPr/>
          <p:nvPr/>
        </p:nvSpPr>
        <p:spPr>
          <a:xfrm>
            <a:off x="4630994" y="1877962"/>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B. Quốc Sử Quán.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Plaque 7">
            <a:extLst>
              <a:ext uri="{FF2B5EF4-FFF2-40B4-BE49-F238E27FC236}">
                <a16:creationId xmlns:a16="http://schemas.microsoft.com/office/drawing/2014/main" id="{1E0025E5-3341-BD58-D4EA-79CE1F2EE8CA}"/>
              </a:ext>
            </a:extLst>
          </p:cNvPr>
          <p:cNvSpPr/>
          <p:nvPr/>
        </p:nvSpPr>
        <p:spPr>
          <a:xfrm>
            <a:off x="4630994"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D. Thống Chính Sử Ty.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Plaque 23">
            <a:extLst>
              <a:ext uri="{FF2B5EF4-FFF2-40B4-BE49-F238E27FC236}">
                <a16:creationId xmlns:a16="http://schemas.microsoft.com/office/drawing/2014/main" id="{456056E3-87CA-C46B-FF77-53554151A717}"/>
              </a:ext>
            </a:extLst>
          </p:cNvPr>
          <p:cNvSpPr/>
          <p:nvPr/>
        </p:nvSpPr>
        <p:spPr>
          <a:xfrm>
            <a:off x="571501" y="1877961"/>
            <a:ext cx="3941506" cy="1334729"/>
          </a:xfrm>
          <a:prstGeom prst="plaque">
            <a:avLst/>
          </a:prstGeom>
          <a:solidFill>
            <a:schemeClr val="tx1">
              <a:lumMod val="40000"/>
              <a:lumOff val="6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A. Viện Thương Bạc.</a:t>
            </a:r>
            <a:endParaRPr lang="en-US" sz="2000">
              <a:solidFill>
                <a:srgbClr val="000000"/>
              </a:solidFill>
            </a:endParaRPr>
          </a:p>
        </p:txBody>
      </p:sp>
    </p:spTree>
    <p:extLst>
      <p:ext uri="{BB962C8B-B14F-4D97-AF65-F5344CB8AC3E}">
        <p14:creationId xmlns:p14="http://schemas.microsoft.com/office/powerpoint/2010/main" val="2987297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Right)">
                                      <p:cBhvr>
                                        <p:cTn id="18" dur="500"/>
                                        <p:tgtEl>
                                          <p:spTgt spid="6"/>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7E4B9AA2-F3D6-D4A6-CE38-3A3A214AB3D8}"/>
              </a:ext>
            </a:extLst>
          </p:cNvPr>
          <p:cNvSpPr/>
          <p:nvPr/>
        </p:nvSpPr>
        <p:spPr>
          <a:xfrm>
            <a:off x="6043837" y="247650"/>
            <a:ext cx="2514600" cy="4895850"/>
          </a:xfrm>
          <a:custGeom>
            <a:avLst/>
            <a:gdLst/>
            <a:ahLst/>
            <a:cxnLst/>
            <a:rect l="l" t="t" r="r" b="b"/>
            <a:pathLst>
              <a:path w="2799261" h="5515784">
                <a:moveTo>
                  <a:pt x="0" y="0"/>
                </a:moveTo>
                <a:lnTo>
                  <a:pt x="2799261" y="0"/>
                </a:lnTo>
                <a:lnTo>
                  <a:pt x="2799261" y="5515784"/>
                </a:lnTo>
                <a:lnTo>
                  <a:pt x="0" y="5515784"/>
                </a:lnTo>
                <a:lnTo>
                  <a:pt x="0" y="0"/>
                </a:lnTo>
                <a:close/>
              </a:path>
            </a:pathLst>
          </a:custGeom>
          <a:blipFill>
            <a:blip r:embed="rId2"/>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solidFill>
              <a:effectLst/>
              <a:uLnTx/>
              <a:uFillTx/>
              <a:latin typeface="Calibri"/>
              <a:ea typeface="+mn-ea"/>
              <a:cs typeface="Arial"/>
              <a:sym typeface="Arial"/>
            </a:endParaRPr>
          </a:p>
        </p:txBody>
      </p:sp>
      <p:sp>
        <p:nvSpPr>
          <p:cNvPr id="2" name="Speech Bubble: Rectangle with Corners Rounded 1">
            <a:extLst>
              <a:ext uri="{FF2B5EF4-FFF2-40B4-BE49-F238E27FC236}">
                <a16:creationId xmlns:a16="http://schemas.microsoft.com/office/drawing/2014/main" id="{16A596D7-2A0D-38D8-B270-CD282230D0B1}"/>
              </a:ext>
            </a:extLst>
          </p:cNvPr>
          <p:cNvSpPr/>
          <p:nvPr/>
        </p:nvSpPr>
        <p:spPr>
          <a:xfrm>
            <a:off x="740588" y="483651"/>
            <a:ext cx="5100992" cy="1421350"/>
          </a:xfrm>
          <a:prstGeom prst="wedgeRoundRectCallout">
            <a:avLst>
              <a:gd name="adj1" fmla="val 61094"/>
              <a:gd name="adj2" fmla="val 54548"/>
              <a:gd name="adj3" fmla="val 16667"/>
            </a:avLst>
          </a:prstGeom>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chemeClr val="bg2"/>
                </a:solidFill>
              </a:rPr>
              <a:t>Nêu một số hiểu biết của em về nhà cải cách Nguyễn Trường Tộ. </a:t>
            </a:r>
            <a:endParaRPr lang="en-US" sz="2400">
              <a:solidFill>
                <a:schemeClr val="bg2"/>
              </a:solidFill>
            </a:endParaRPr>
          </a:p>
        </p:txBody>
      </p:sp>
      <p:pic>
        <p:nvPicPr>
          <p:cNvPr id="7" name="Picture 6">
            <a:extLst>
              <a:ext uri="{FF2B5EF4-FFF2-40B4-BE49-F238E27FC236}">
                <a16:creationId xmlns:a16="http://schemas.microsoft.com/office/drawing/2014/main" id="{9E4EDEC9-F62E-B12F-6996-D2E8BC85E9A9}"/>
              </a:ext>
            </a:extLst>
          </p:cNvPr>
          <p:cNvPicPr>
            <a:picLocks noChangeAspect="1"/>
          </p:cNvPicPr>
          <p:nvPr/>
        </p:nvPicPr>
        <p:blipFill>
          <a:blip r:embed="rId3"/>
          <a:srcRect/>
          <a:stretch/>
        </p:blipFill>
        <p:spPr>
          <a:xfrm>
            <a:off x="1317084" y="2026920"/>
            <a:ext cx="3994056" cy="2995542"/>
          </a:xfrm>
          <a:prstGeom prst="rect">
            <a:avLst/>
          </a:prstGeom>
        </p:spPr>
      </p:pic>
    </p:spTree>
    <p:extLst>
      <p:ext uri="{BB962C8B-B14F-4D97-AF65-F5344CB8AC3E}">
        <p14:creationId xmlns:p14="http://schemas.microsoft.com/office/powerpoint/2010/main" val="48968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4" name="Plaque 3">
            <a:extLst>
              <a:ext uri="{FF2B5EF4-FFF2-40B4-BE49-F238E27FC236}">
                <a16:creationId xmlns:a16="http://schemas.microsoft.com/office/drawing/2014/main" id="{50A762F3-F4DE-EEDD-6592-52014C8C81A8}"/>
              </a:ext>
            </a:extLst>
          </p:cNvPr>
          <p:cNvSpPr/>
          <p:nvPr/>
        </p:nvSpPr>
        <p:spPr>
          <a:xfrm>
            <a:off x="571500" y="383462"/>
            <a:ext cx="8001000" cy="1194615"/>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1" i="1" u="none" strike="noStrike" kern="0" cap="none" spc="0" normalizeH="0" baseline="0" noProof="0">
                <a:ln>
                  <a:noFill/>
                </a:ln>
                <a:solidFill>
                  <a:srgbClr val="000000"/>
                </a:solidFill>
                <a:effectLst/>
                <a:uLnTx/>
                <a:uFillTx/>
                <a:latin typeface="Arial"/>
                <a:sym typeface="Arial"/>
              </a:rPr>
              <a:t>Câu 4: </a:t>
            </a:r>
            <a:r>
              <a:rPr lang="vi-VN" sz="2000">
                <a:solidFill>
                  <a:srgbClr val="000000"/>
                </a:solidFill>
              </a:rPr>
              <a:t>Các đề nghị cải cách được thực hiện như thế nào?</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5" name="Plaque 4">
            <a:extLst>
              <a:ext uri="{FF2B5EF4-FFF2-40B4-BE49-F238E27FC236}">
                <a16:creationId xmlns:a16="http://schemas.microsoft.com/office/drawing/2014/main" id="{54248F75-336E-59D6-3D2C-87F8F1D101FB}"/>
              </a:ext>
            </a:extLst>
          </p:cNvPr>
          <p:cNvSpPr/>
          <p:nvPr/>
        </p:nvSpPr>
        <p:spPr>
          <a:xfrm>
            <a:off x="571501" y="1877961"/>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A. Triển khai cải cách trên tất cả các lĩnh vực. </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6" name="Plaque 5">
            <a:extLst>
              <a:ext uri="{FF2B5EF4-FFF2-40B4-BE49-F238E27FC236}">
                <a16:creationId xmlns:a16="http://schemas.microsoft.com/office/drawing/2014/main" id="{B1804208-C926-518A-CE56-724A9C7C392A}"/>
              </a:ext>
            </a:extLst>
          </p:cNvPr>
          <p:cNvSpPr/>
          <p:nvPr/>
        </p:nvSpPr>
        <p:spPr>
          <a:xfrm>
            <a:off x="571500"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C. Tất những cải cách đều đạt được kết quả nhất định.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260EFE87-EBE7-677E-DE23-2E0E1E76512A}"/>
              </a:ext>
            </a:extLst>
          </p:cNvPr>
          <p:cNvSpPr/>
          <p:nvPr/>
        </p:nvSpPr>
        <p:spPr>
          <a:xfrm>
            <a:off x="4630994" y="1877962"/>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B. Không được thực hiện (hoặc chỉ được thực hiện một phần rất nhỏ).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Plaque 7">
            <a:extLst>
              <a:ext uri="{FF2B5EF4-FFF2-40B4-BE49-F238E27FC236}">
                <a16:creationId xmlns:a16="http://schemas.microsoft.com/office/drawing/2014/main" id="{1E0025E5-3341-BD58-D4EA-79CE1F2EE8CA}"/>
              </a:ext>
            </a:extLst>
          </p:cNvPr>
          <p:cNvSpPr/>
          <p:nvPr/>
        </p:nvSpPr>
        <p:spPr>
          <a:xfrm>
            <a:off x="4630994"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D. Thực hiện trên lĩnh vực văn hóa, giáo dục.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Plaque 23">
            <a:extLst>
              <a:ext uri="{FF2B5EF4-FFF2-40B4-BE49-F238E27FC236}">
                <a16:creationId xmlns:a16="http://schemas.microsoft.com/office/drawing/2014/main" id="{456056E3-87CA-C46B-FF77-53554151A717}"/>
              </a:ext>
            </a:extLst>
          </p:cNvPr>
          <p:cNvSpPr/>
          <p:nvPr/>
        </p:nvSpPr>
        <p:spPr>
          <a:xfrm>
            <a:off x="4630994" y="1877962"/>
            <a:ext cx="3941506" cy="1334729"/>
          </a:xfrm>
          <a:prstGeom prst="plaque">
            <a:avLst/>
          </a:prstGeom>
          <a:solidFill>
            <a:schemeClr val="tx1">
              <a:lumMod val="40000"/>
              <a:lumOff val="6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B. Không được thực hiện (hoặc chỉ được thực hiện một phần rất nhỏ). </a:t>
            </a:r>
            <a:endParaRPr lang="en-US" sz="2000">
              <a:solidFill>
                <a:srgbClr val="000000"/>
              </a:solidFill>
            </a:endParaRPr>
          </a:p>
        </p:txBody>
      </p:sp>
    </p:spTree>
    <p:extLst>
      <p:ext uri="{BB962C8B-B14F-4D97-AF65-F5344CB8AC3E}">
        <p14:creationId xmlns:p14="http://schemas.microsoft.com/office/powerpoint/2010/main" val="189004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Right)">
                                      <p:cBhvr>
                                        <p:cTn id="18" dur="500"/>
                                        <p:tgtEl>
                                          <p:spTgt spid="6"/>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4" name="Plaque 3">
            <a:extLst>
              <a:ext uri="{FF2B5EF4-FFF2-40B4-BE49-F238E27FC236}">
                <a16:creationId xmlns:a16="http://schemas.microsoft.com/office/drawing/2014/main" id="{50A762F3-F4DE-EEDD-6592-52014C8C81A8}"/>
              </a:ext>
            </a:extLst>
          </p:cNvPr>
          <p:cNvSpPr/>
          <p:nvPr/>
        </p:nvSpPr>
        <p:spPr>
          <a:xfrm>
            <a:off x="571500" y="383462"/>
            <a:ext cx="8001000" cy="1194615"/>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kumimoji="0" lang="en-US" sz="2000" b="1" i="1" u="none" strike="noStrike" kern="0" cap="none" spc="0" normalizeH="0" baseline="0" noProof="0">
                <a:ln>
                  <a:noFill/>
                </a:ln>
                <a:solidFill>
                  <a:srgbClr val="000000"/>
                </a:solidFill>
                <a:effectLst/>
                <a:uLnTx/>
                <a:uFillTx/>
                <a:latin typeface="Arial"/>
                <a:sym typeface="Arial"/>
              </a:rPr>
              <a:t>Câu 5: </a:t>
            </a:r>
            <a:r>
              <a:rPr lang="vi-VN" sz="2000">
                <a:solidFill>
                  <a:srgbClr val="000000"/>
                </a:solidFill>
              </a:rPr>
              <a:t>Trong số các đề nghị cải cách của quan lại, sĩ phu thời kì này, đề nghị cải cách của ai được coi là nổi bật và toàn diện nhất?</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5" name="Plaque 4">
            <a:extLst>
              <a:ext uri="{FF2B5EF4-FFF2-40B4-BE49-F238E27FC236}">
                <a16:creationId xmlns:a16="http://schemas.microsoft.com/office/drawing/2014/main" id="{54248F75-336E-59D6-3D2C-87F8F1D101FB}"/>
              </a:ext>
            </a:extLst>
          </p:cNvPr>
          <p:cNvSpPr/>
          <p:nvPr/>
        </p:nvSpPr>
        <p:spPr>
          <a:xfrm>
            <a:off x="571501" y="1877961"/>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A. Trần Đình Túc – Nguyễn Huy Tế.</a:t>
            </a:r>
            <a:endParaRPr kumimoji="0" lang="en-US" sz="2000" b="0" i="0" u="none" strike="noStrike" kern="0" cap="none" spc="0" normalizeH="0" baseline="0" noProof="0">
              <a:ln>
                <a:noFill/>
              </a:ln>
              <a:solidFill>
                <a:srgbClr val="000000"/>
              </a:solidFill>
              <a:effectLst/>
              <a:uLnTx/>
              <a:uFillTx/>
              <a:latin typeface="Arial"/>
              <a:sym typeface="Arial"/>
            </a:endParaRPr>
          </a:p>
        </p:txBody>
      </p:sp>
      <p:sp>
        <p:nvSpPr>
          <p:cNvPr id="6" name="Plaque 5">
            <a:extLst>
              <a:ext uri="{FF2B5EF4-FFF2-40B4-BE49-F238E27FC236}">
                <a16:creationId xmlns:a16="http://schemas.microsoft.com/office/drawing/2014/main" id="{B1804208-C926-518A-CE56-724A9C7C392A}"/>
              </a:ext>
            </a:extLst>
          </p:cNvPr>
          <p:cNvSpPr/>
          <p:nvPr/>
        </p:nvSpPr>
        <p:spPr>
          <a:xfrm>
            <a:off x="571500"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C. Nguyễn Lộ Trạch.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260EFE87-EBE7-677E-DE23-2E0E1E76512A}"/>
              </a:ext>
            </a:extLst>
          </p:cNvPr>
          <p:cNvSpPr/>
          <p:nvPr/>
        </p:nvSpPr>
        <p:spPr>
          <a:xfrm>
            <a:off x="4630994" y="1877962"/>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B. Phạm </a:t>
            </a:r>
            <a:r>
              <a:rPr lang="en-US" sz="2000">
                <a:solidFill>
                  <a:srgbClr val="000000"/>
                </a:solidFill>
              </a:rPr>
              <a:t>P</a:t>
            </a:r>
            <a:r>
              <a:rPr lang="vi-VN" sz="2000">
                <a:solidFill>
                  <a:srgbClr val="000000"/>
                </a:solidFill>
              </a:rPr>
              <a:t>hú Thứ.</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8" name="Plaque 7">
            <a:extLst>
              <a:ext uri="{FF2B5EF4-FFF2-40B4-BE49-F238E27FC236}">
                <a16:creationId xmlns:a16="http://schemas.microsoft.com/office/drawing/2014/main" id="{1E0025E5-3341-BD58-D4EA-79CE1F2EE8CA}"/>
              </a:ext>
            </a:extLst>
          </p:cNvPr>
          <p:cNvSpPr/>
          <p:nvPr/>
        </p:nvSpPr>
        <p:spPr>
          <a:xfrm>
            <a:off x="4630994" y="3512578"/>
            <a:ext cx="3941506" cy="1334729"/>
          </a:xfrm>
          <a:prstGeom prst="plaque">
            <a:avLst/>
          </a:prstGeom>
          <a:solidFill>
            <a:schemeClr val="accent5"/>
          </a:solidFill>
          <a:ln>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D. Nguyễn Trường Tộ.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4" name="Plaque 23">
            <a:extLst>
              <a:ext uri="{FF2B5EF4-FFF2-40B4-BE49-F238E27FC236}">
                <a16:creationId xmlns:a16="http://schemas.microsoft.com/office/drawing/2014/main" id="{456056E3-87CA-C46B-FF77-53554151A717}"/>
              </a:ext>
            </a:extLst>
          </p:cNvPr>
          <p:cNvSpPr/>
          <p:nvPr/>
        </p:nvSpPr>
        <p:spPr>
          <a:xfrm>
            <a:off x="4630994" y="3512578"/>
            <a:ext cx="3941506" cy="1334729"/>
          </a:xfrm>
          <a:prstGeom prst="plaque">
            <a:avLst/>
          </a:prstGeom>
          <a:solidFill>
            <a:schemeClr val="tx1">
              <a:lumMod val="40000"/>
              <a:lumOff val="60000"/>
            </a:schemeClr>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a:solidFill>
                  <a:srgbClr val="000000"/>
                </a:solidFill>
              </a:rPr>
              <a:t>D. Nguyễn Trường Tộ. </a:t>
            </a:r>
            <a:endParaRPr lang="en-US" sz="2000">
              <a:solidFill>
                <a:srgbClr val="000000"/>
              </a:solidFill>
            </a:endParaRPr>
          </a:p>
        </p:txBody>
      </p:sp>
    </p:spTree>
    <p:extLst>
      <p:ext uri="{BB962C8B-B14F-4D97-AF65-F5344CB8AC3E}">
        <p14:creationId xmlns:p14="http://schemas.microsoft.com/office/powerpoint/2010/main" val="42887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Right)">
                                      <p:cBhvr>
                                        <p:cTn id="12" dur="500"/>
                                        <p:tgtEl>
                                          <p:spTgt spid="5"/>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trips(downRight)">
                                      <p:cBhvr>
                                        <p:cTn id="15" dur="500"/>
                                        <p:tgtEl>
                                          <p:spTgt spid="7"/>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Right)">
                                      <p:cBhvr>
                                        <p:cTn id="18" dur="500"/>
                                        <p:tgtEl>
                                          <p:spTgt spid="6"/>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strips(down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E9D9"/>
        </a:solidFill>
        <a:effectLst/>
      </p:bgPr>
    </p:bg>
    <p:spTree>
      <p:nvGrpSpPr>
        <p:cNvPr id="1" name="Shape 5391"/>
        <p:cNvGrpSpPr/>
        <p:nvPr/>
      </p:nvGrpSpPr>
      <p:grpSpPr>
        <a:xfrm>
          <a:off x="0" y="0"/>
          <a:ext cx="0" cy="0"/>
          <a:chOff x="0" y="0"/>
          <a:chExt cx="0" cy="0"/>
        </a:xfrm>
      </p:grpSpPr>
      <p:sp>
        <p:nvSpPr>
          <p:cNvPr id="18" name="Speech Bubble: Rectangle with Corners Rounded 17">
            <a:extLst>
              <a:ext uri="{FF2B5EF4-FFF2-40B4-BE49-F238E27FC236}">
                <a16:creationId xmlns:a16="http://schemas.microsoft.com/office/drawing/2014/main" id="{0513AFF5-9E24-2693-C4FC-F195BB2B5872}"/>
              </a:ext>
            </a:extLst>
          </p:cNvPr>
          <p:cNvSpPr/>
          <p:nvPr/>
        </p:nvSpPr>
        <p:spPr>
          <a:xfrm>
            <a:off x="778139" y="1126034"/>
            <a:ext cx="4378710" cy="1899106"/>
          </a:xfrm>
          <a:prstGeom prst="wedgeRoundRectCallout">
            <a:avLst>
              <a:gd name="adj1" fmla="val 69829"/>
              <a:gd name="adj2" fmla="val -18563"/>
              <a:gd name="adj3" fmla="val 16667"/>
            </a:avLst>
          </a:prstGeom>
          <a:solidFill>
            <a:schemeClr val="accent6"/>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E03145"/>
                </a:solidFill>
                <a:effectLst/>
                <a:uLnTx/>
                <a:uFillTx/>
                <a:latin typeface="Arial" panose="020B0604020202020204" pitchFamily="34" charset="0"/>
                <a:sym typeface="Arial"/>
              </a:rPr>
              <a:t>Nhiệm</a:t>
            </a:r>
            <a:r>
              <a:rPr kumimoji="0" lang="en-US" sz="2000" b="1" i="1" u="none" strike="noStrike" kern="0" cap="none" spc="0" normalizeH="0" noProof="0">
                <a:ln>
                  <a:noFill/>
                </a:ln>
                <a:solidFill>
                  <a:srgbClr val="E03145"/>
                </a:solidFill>
                <a:effectLst/>
                <a:uLnTx/>
                <a:uFillTx/>
                <a:latin typeface="Arial" panose="020B0604020202020204" pitchFamily="34" charset="0"/>
                <a:sym typeface="Arial"/>
              </a:rPr>
              <a:t> vụ</a:t>
            </a:r>
            <a:r>
              <a:rPr kumimoji="0" lang="vi-VN" sz="2000" b="1" i="1" u="none" strike="noStrike" kern="0" cap="none" spc="0" normalizeH="0" baseline="0" noProof="0">
                <a:ln>
                  <a:noFill/>
                </a:ln>
                <a:solidFill>
                  <a:srgbClr val="E03145"/>
                </a:solidFill>
                <a:effectLst/>
                <a:uLnTx/>
                <a:uFillTx/>
                <a:latin typeface="Arial" panose="020B0604020202020204" pitchFamily="34" charset="0"/>
                <a:sym typeface="Arial"/>
              </a:rPr>
              <a:t>: </a:t>
            </a:r>
            <a:r>
              <a:rPr lang="vi-VN" sz="2000">
                <a:solidFill>
                  <a:schemeClr val="bg2"/>
                </a:solidFill>
              </a:rPr>
              <a:t>Hoàn thành bảng thống kê các nhà cải cách ở Việt Nam nửa sau thế kỉ XIX theo mẫu dưới đây vào vở:</a:t>
            </a:r>
            <a:endParaRPr kumimoji="0" lang="en-US" sz="2000" b="0" i="0" u="none" strike="noStrike" kern="0" cap="none" spc="0" normalizeH="0" baseline="0" noProof="0">
              <a:ln>
                <a:noFill/>
              </a:ln>
              <a:solidFill>
                <a:schemeClr val="bg2"/>
              </a:solidFill>
              <a:effectLst/>
              <a:uLnTx/>
              <a:uFillTx/>
              <a:latin typeface="Arial"/>
              <a:sym typeface="Arial"/>
            </a:endParaRPr>
          </a:p>
        </p:txBody>
      </p:sp>
      <p:sp>
        <p:nvSpPr>
          <p:cNvPr id="19" name="Freeform 8">
            <a:extLst>
              <a:ext uri="{FF2B5EF4-FFF2-40B4-BE49-F238E27FC236}">
                <a16:creationId xmlns:a16="http://schemas.microsoft.com/office/drawing/2014/main" id="{C012368A-11E7-7516-B0B2-1B04AECEDF07}"/>
              </a:ext>
            </a:extLst>
          </p:cNvPr>
          <p:cNvSpPr/>
          <p:nvPr/>
        </p:nvSpPr>
        <p:spPr>
          <a:xfrm>
            <a:off x="5762120" y="204953"/>
            <a:ext cx="2372887" cy="4938548"/>
          </a:xfrm>
          <a:custGeom>
            <a:avLst/>
            <a:gdLst/>
            <a:ahLst/>
            <a:cxnLst/>
            <a:rect l="l" t="t" r="r" b="b"/>
            <a:pathLst>
              <a:path w="2799261" h="5515784">
                <a:moveTo>
                  <a:pt x="0" y="0"/>
                </a:moveTo>
                <a:lnTo>
                  <a:pt x="2799261" y="0"/>
                </a:lnTo>
                <a:lnTo>
                  <a:pt x="2799261" y="5515784"/>
                </a:lnTo>
                <a:lnTo>
                  <a:pt x="0" y="551578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BE0A1F85-F68A-E1D1-9600-3C05BBB7B2E4}"/>
              </a:ext>
            </a:extLst>
          </p:cNvPr>
          <p:cNvSpPr txBox="1"/>
          <p:nvPr/>
        </p:nvSpPr>
        <p:spPr>
          <a:xfrm>
            <a:off x="2417116" y="193641"/>
            <a:ext cx="430976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tx1">
                    <a:lumMod val="75000"/>
                  </a:schemeClr>
                </a:solidFill>
                <a:effectLst/>
                <a:uLnTx/>
                <a:uFillTx/>
                <a:latin typeface="Arial"/>
                <a:cs typeface="Arial"/>
                <a:sym typeface="Arial"/>
              </a:rPr>
              <a:t>LUYỆN TẬP</a:t>
            </a:r>
          </a:p>
        </p:txBody>
      </p:sp>
      <p:graphicFrame>
        <p:nvGraphicFramePr>
          <p:cNvPr id="2" name="Table 1">
            <a:extLst>
              <a:ext uri="{FF2B5EF4-FFF2-40B4-BE49-F238E27FC236}">
                <a16:creationId xmlns:a16="http://schemas.microsoft.com/office/drawing/2014/main" id="{C729FC2F-EBF1-69CA-6595-6209E21CB037}"/>
              </a:ext>
            </a:extLst>
          </p:cNvPr>
          <p:cNvGraphicFramePr>
            <a:graphicFrameLocks noGrp="1"/>
          </p:cNvGraphicFramePr>
          <p:nvPr>
            <p:extLst>
              <p:ext uri="{D42A27DB-BD31-4B8C-83A1-F6EECF244321}">
                <p14:modId xmlns:p14="http://schemas.microsoft.com/office/powerpoint/2010/main" val="1437936038"/>
              </p:ext>
            </p:extLst>
          </p:nvPr>
        </p:nvGraphicFramePr>
        <p:xfrm>
          <a:off x="283602" y="3174916"/>
          <a:ext cx="5690478" cy="1685100"/>
        </p:xfrm>
        <a:graphic>
          <a:graphicData uri="http://schemas.openxmlformats.org/drawingml/2006/table">
            <a:tbl>
              <a:tblPr firstRow="1" firstCol="1" bandRow="1">
                <a:tableStyleId>{D7AC3CCA-C797-4891-BE02-D94E43425B78}</a:tableStyleId>
              </a:tblPr>
              <a:tblGrid>
                <a:gridCol w="1542821">
                  <a:extLst>
                    <a:ext uri="{9D8B030D-6E8A-4147-A177-3AD203B41FA5}">
                      <a16:colId xmlns:a16="http://schemas.microsoft.com/office/drawing/2014/main" val="3016743396"/>
                    </a:ext>
                  </a:extLst>
                </a:gridCol>
                <a:gridCol w="1707488">
                  <a:extLst>
                    <a:ext uri="{9D8B030D-6E8A-4147-A177-3AD203B41FA5}">
                      <a16:colId xmlns:a16="http://schemas.microsoft.com/office/drawing/2014/main" val="2251767129"/>
                    </a:ext>
                  </a:extLst>
                </a:gridCol>
                <a:gridCol w="2440169">
                  <a:extLst>
                    <a:ext uri="{9D8B030D-6E8A-4147-A177-3AD203B41FA5}">
                      <a16:colId xmlns:a16="http://schemas.microsoft.com/office/drawing/2014/main" val="3454755036"/>
                    </a:ext>
                  </a:extLst>
                </a:gridCol>
              </a:tblGrid>
              <a:tr h="0">
                <a:tc>
                  <a:txBody>
                    <a:bodyPr/>
                    <a:lstStyle/>
                    <a:p>
                      <a:pPr algn="ctr">
                        <a:lnSpc>
                          <a:spcPct val="150000"/>
                        </a:lnSpc>
                        <a:spcBef>
                          <a:spcPts val="600"/>
                        </a:spcBef>
                        <a:spcAft>
                          <a:spcPts val="100"/>
                        </a:spcAft>
                      </a:pPr>
                      <a:r>
                        <a:rPr lang="vi-VN" sz="2000">
                          <a:solidFill>
                            <a:schemeClr val="bg2"/>
                          </a:solidFill>
                          <a:effectLst/>
                        </a:rPr>
                        <a:t>Họ tên</a:t>
                      </a: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chemeClr val="bg2"/>
                          </a:solidFill>
                          <a:effectLst/>
                        </a:rPr>
                        <a:t>Thành phần xã hội</a:t>
                      </a: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50000"/>
                        </a:lnSpc>
                        <a:spcBef>
                          <a:spcPts val="600"/>
                        </a:spcBef>
                        <a:spcAft>
                          <a:spcPts val="100"/>
                        </a:spcAft>
                      </a:pPr>
                      <a:r>
                        <a:rPr lang="vi-VN" sz="2000">
                          <a:solidFill>
                            <a:schemeClr val="bg2"/>
                          </a:solidFill>
                          <a:effectLst/>
                        </a:rPr>
                        <a:t>Nội dung đề nghị cải cách</a:t>
                      </a: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2010389"/>
                  </a:ext>
                </a:extLst>
              </a:tr>
              <a:tr h="0">
                <a:tc>
                  <a:txBody>
                    <a:bodyPr/>
                    <a:lstStyle/>
                    <a:p>
                      <a:pPr algn="just">
                        <a:lnSpc>
                          <a:spcPct val="150000"/>
                        </a:lnSpc>
                        <a:spcBef>
                          <a:spcPts val="100"/>
                        </a:spcBef>
                        <a:spcAft>
                          <a:spcPts val="100"/>
                        </a:spcAft>
                      </a:pP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62666113"/>
                  </a:ext>
                </a:extLst>
              </a:tr>
              <a:tr h="0">
                <a:tc>
                  <a:txBody>
                    <a:bodyPr/>
                    <a:lstStyle/>
                    <a:p>
                      <a:pPr algn="just">
                        <a:lnSpc>
                          <a:spcPct val="150000"/>
                        </a:lnSpc>
                        <a:spcBef>
                          <a:spcPts val="100"/>
                        </a:spcBef>
                        <a:spcAft>
                          <a:spcPts val="100"/>
                        </a:spcAft>
                      </a:pP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just">
                        <a:lnSpc>
                          <a:spcPct val="150000"/>
                        </a:lnSpc>
                        <a:spcBef>
                          <a:spcPts val="100"/>
                        </a:spcBef>
                        <a:spcAft>
                          <a:spcPts val="100"/>
                        </a:spcAft>
                      </a:pPr>
                      <a:endParaRPr lang="en-US" sz="20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9598981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E9D9"/>
        </a:solidFill>
        <a:effectLst/>
      </p:bgPr>
    </p:bg>
    <p:spTree>
      <p:nvGrpSpPr>
        <p:cNvPr id="1" name="Shape 5422"/>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F106A78-E89F-1A91-8662-DA611990583A}"/>
              </a:ext>
            </a:extLst>
          </p:cNvPr>
          <p:cNvGraphicFramePr>
            <a:graphicFrameLocks noGrp="1"/>
          </p:cNvGraphicFramePr>
          <p:nvPr>
            <p:extLst>
              <p:ext uri="{D42A27DB-BD31-4B8C-83A1-F6EECF244321}">
                <p14:modId xmlns:p14="http://schemas.microsoft.com/office/powerpoint/2010/main" val="1971897506"/>
              </p:ext>
            </p:extLst>
          </p:nvPr>
        </p:nvGraphicFramePr>
        <p:xfrm>
          <a:off x="0" y="1"/>
          <a:ext cx="9144000" cy="5143500"/>
        </p:xfrm>
        <a:graphic>
          <a:graphicData uri="http://schemas.openxmlformats.org/drawingml/2006/table">
            <a:tbl>
              <a:tblPr firstRow="1" firstCol="1" bandRow="1">
                <a:tableStyleId>{D7AC3CCA-C797-4891-BE02-D94E43425B78}</a:tableStyleId>
              </a:tblPr>
              <a:tblGrid>
                <a:gridCol w="1859280">
                  <a:extLst>
                    <a:ext uri="{9D8B030D-6E8A-4147-A177-3AD203B41FA5}">
                      <a16:colId xmlns:a16="http://schemas.microsoft.com/office/drawing/2014/main" val="3016743396"/>
                    </a:ext>
                  </a:extLst>
                </a:gridCol>
                <a:gridCol w="2461260">
                  <a:extLst>
                    <a:ext uri="{9D8B030D-6E8A-4147-A177-3AD203B41FA5}">
                      <a16:colId xmlns:a16="http://schemas.microsoft.com/office/drawing/2014/main" val="2251767129"/>
                    </a:ext>
                  </a:extLst>
                </a:gridCol>
                <a:gridCol w="4823460">
                  <a:extLst>
                    <a:ext uri="{9D8B030D-6E8A-4147-A177-3AD203B41FA5}">
                      <a16:colId xmlns:a16="http://schemas.microsoft.com/office/drawing/2014/main" val="3454755036"/>
                    </a:ext>
                  </a:extLst>
                </a:gridCol>
              </a:tblGrid>
              <a:tr h="370164">
                <a:tc>
                  <a:txBody>
                    <a:bodyPr/>
                    <a:lstStyle/>
                    <a:p>
                      <a:pPr algn="ctr">
                        <a:lnSpc>
                          <a:spcPct val="150000"/>
                        </a:lnSpc>
                        <a:spcBef>
                          <a:spcPts val="600"/>
                        </a:spcBef>
                        <a:spcAft>
                          <a:spcPts val="100"/>
                        </a:spcAft>
                      </a:pPr>
                      <a:r>
                        <a:rPr lang="vi-VN" sz="1800">
                          <a:solidFill>
                            <a:schemeClr val="bg2"/>
                          </a:solidFill>
                          <a:effectLst/>
                        </a:rPr>
                        <a:t>Họ tên</a:t>
                      </a:r>
                      <a:endParaRPr lang="en-US" sz="18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50000"/>
                        </a:lnSpc>
                        <a:spcBef>
                          <a:spcPts val="600"/>
                        </a:spcBef>
                        <a:spcAft>
                          <a:spcPts val="100"/>
                        </a:spcAft>
                      </a:pPr>
                      <a:r>
                        <a:rPr lang="vi-VN" sz="1800">
                          <a:solidFill>
                            <a:schemeClr val="bg2"/>
                          </a:solidFill>
                          <a:effectLst/>
                        </a:rPr>
                        <a:t>Thành phần xã hội</a:t>
                      </a:r>
                      <a:endParaRPr lang="en-US" sz="18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ctr">
                        <a:lnSpc>
                          <a:spcPct val="150000"/>
                        </a:lnSpc>
                        <a:spcBef>
                          <a:spcPts val="600"/>
                        </a:spcBef>
                        <a:spcAft>
                          <a:spcPts val="100"/>
                        </a:spcAft>
                      </a:pPr>
                      <a:r>
                        <a:rPr lang="vi-VN" sz="1800">
                          <a:solidFill>
                            <a:schemeClr val="bg2"/>
                          </a:solidFill>
                          <a:effectLst/>
                        </a:rPr>
                        <a:t>Nội dung đề nghị cải cách</a:t>
                      </a:r>
                      <a:endParaRPr lang="en-US" sz="1800">
                        <a:solidFill>
                          <a:schemeClr val="bg2"/>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val="322010389"/>
                  </a:ext>
                </a:extLst>
              </a:tr>
              <a:tr h="1608184">
                <a:tc>
                  <a:txBody>
                    <a:bodyPr/>
                    <a:lstStyle/>
                    <a:p>
                      <a:pPr algn="just">
                        <a:lnSpc>
                          <a:spcPct val="150000"/>
                        </a:lnSpc>
                        <a:spcBef>
                          <a:spcPts val="0"/>
                        </a:spcBef>
                        <a:spcAft>
                          <a:spcPts val="0"/>
                        </a:spcAft>
                      </a:pPr>
                      <a:r>
                        <a:rPr lang="vi-VN" sz="1800" b="0">
                          <a:solidFill>
                            <a:srgbClr val="000000"/>
                          </a:solidFill>
                          <a:effectLst/>
                          <a:latin typeface="+mn-lt"/>
                          <a:ea typeface="Calibri" panose="020F0502020204030204" pitchFamily="34" charset="0"/>
                          <a:cs typeface="Calibri" panose="020F0502020204030204" pitchFamily="34" charset="0"/>
                        </a:rPr>
                        <a:t>Nguyễn Trường Tộ</a:t>
                      </a:r>
                      <a:endParaRPr lang="en-US" sz="1800" b="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Sĩ phu yêu nước, tiến bộ (ông là người theo Công giáo)</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Chấn chỉnh bộ máy quan lại, phát triển nông nghiệp, công thương nghiệp và tài chính, chỉnh đốn võ bị, mở rộng ngoại giao, cải tổ giáo dục.</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val="3262666113"/>
                  </a:ext>
                </a:extLst>
              </a:tr>
              <a:tr h="1193334">
                <a:tc>
                  <a:txBody>
                    <a:bodyPr/>
                    <a:lstStyle/>
                    <a:p>
                      <a:pPr marL="30480" marR="30480" algn="just">
                        <a:lnSpc>
                          <a:spcPct val="150000"/>
                        </a:lnSpc>
                        <a:spcBef>
                          <a:spcPts val="0"/>
                        </a:spcBef>
                        <a:spcAft>
                          <a:spcPts val="0"/>
                        </a:spcAft>
                      </a:pPr>
                      <a:r>
                        <a:rPr lang="vi-VN" sz="1800" b="0">
                          <a:solidFill>
                            <a:srgbClr val="000000"/>
                          </a:solidFill>
                          <a:effectLst/>
                          <a:latin typeface="+mn-lt"/>
                          <a:ea typeface="Calibri" panose="020F0502020204030204" pitchFamily="34" charset="0"/>
                          <a:cs typeface="Calibri" panose="020F0502020204030204" pitchFamily="34" charset="0"/>
                        </a:rPr>
                        <a:t>Trần Đình Túc;</a:t>
                      </a:r>
                      <a:endParaRPr lang="en-US" sz="1800" b="0">
                        <a:solidFill>
                          <a:schemeClr val="dk1"/>
                        </a:solidFill>
                        <a:effectLst/>
                        <a:latin typeface="+mn-lt"/>
                        <a:ea typeface="Calibri" panose="020F0502020204030204" pitchFamily="34" charset="0"/>
                        <a:cs typeface="Calibri" panose="020F0502020204030204" pitchFamily="34" charset="0"/>
                      </a:endParaRPr>
                    </a:p>
                    <a:p>
                      <a:pPr marL="30480" marR="30480" algn="just">
                        <a:lnSpc>
                          <a:spcPct val="150000"/>
                        </a:lnSpc>
                        <a:spcBef>
                          <a:spcPts val="0"/>
                        </a:spcBef>
                        <a:spcAft>
                          <a:spcPts val="0"/>
                        </a:spcAft>
                      </a:pPr>
                      <a:r>
                        <a:rPr lang="vi-VN" sz="1800" b="0">
                          <a:solidFill>
                            <a:srgbClr val="000000"/>
                          </a:solidFill>
                          <a:effectLst/>
                          <a:latin typeface="+mn-lt"/>
                          <a:ea typeface="Calibri" panose="020F0502020204030204" pitchFamily="34" charset="0"/>
                          <a:cs typeface="Calibri" panose="020F0502020204030204" pitchFamily="34" charset="0"/>
                        </a:rPr>
                        <a:t>Nguyễn Huy Tế;</a:t>
                      </a:r>
                      <a:endParaRPr lang="en-US" sz="1800" b="0">
                        <a:effectLst/>
                        <a:latin typeface="+mn-lt"/>
                        <a:ea typeface="Calibri" panose="020F0502020204030204" pitchFamily="34" charset="0"/>
                        <a:cs typeface="Calibri" panose="020F0502020204030204" pitchFamily="34" charset="0"/>
                      </a:endParaRPr>
                    </a:p>
                    <a:p>
                      <a:pPr algn="just">
                        <a:lnSpc>
                          <a:spcPct val="150000"/>
                        </a:lnSpc>
                        <a:spcBef>
                          <a:spcPts val="0"/>
                        </a:spcBef>
                        <a:spcAft>
                          <a:spcPts val="0"/>
                        </a:spcAft>
                      </a:pPr>
                      <a:r>
                        <a:rPr lang="vi-VN" sz="1800" b="0">
                          <a:solidFill>
                            <a:srgbClr val="000000"/>
                          </a:solidFill>
                          <a:effectLst/>
                          <a:latin typeface="+mn-lt"/>
                          <a:ea typeface="Calibri" panose="020F0502020204030204" pitchFamily="34" charset="0"/>
                          <a:cs typeface="Calibri" panose="020F0502020204030204" pitchFamily="34" charset="0"/>
                        </a:rPr>
                        <a:t>Đinh Văn Điền</a:t>
                      </a:r>
                      <a:endParaRPr lang="en-US" sz="1800" b="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Quan lại, sĩ phu yêu nước, tiến bộ.</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Mộ dân khai khẩn đất hoang; Mở các cơ sở buôn bán ở cửa biển Trà Lí (Nam Định); Khai mỏ, đóng tàu, chấn chỉnh quốc phòng.</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val="2959898108"/>
                  </a:ext>
                </a:extLst>
              </a:tr>
              <a:tr h="1193334">
                <a:tc>
                  <a:txBody>
                    <a:bodyPr/>
                    <a:lstStyle/>
                    <a:p>
                      <a:pPr algn="just">
                        <a:lnSpc>
                          <a:spcPct val="150000"/>
                        </a:lnSpc>
                        <a:spcBef>
                          <a:spcPts val="0"/>
                        </a:spcBef>
                        <a:spcAft>
                          <a:spcPts val="0"/>
                        </a:spcAft>
                      </a:pPr>
                      <a:r>
                        <a:rPr lang="vi-VN" sz="1800" b="0">
                          <a:solidFill>
                            <a:srgbClr val="000000"/>
                          </a:solidFill>
                          <a:effectLst/>
                          <a:latin typeface="+mn-lt"/>
                          <a:ea typeface="Calibri" panose="020F0502020204030204" pitchFamily="34" charset="0"/>
                          <a:cs typeface="Calibri" panose="020F0502020204030204" pitchFamily="34" charset="0"/>
                        </a:rPr>
                        <a:t>Phạm Phú Thứ</a:t>
                      </a:r>
                      <a:endParaRPr lang="en-US" sz="1800" b="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Quan lại trong triều đình nhà Nguyễn</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Chấn chỉnh võ bị, hậu dưỡng quan binh; Mở cửa thông thương và đặt lãnh sự tại Hương Cảng để giao thiệp với nước ngoài.</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val="595455601"/>
                  </a:ext>
                </a:extLst>
              </a:tr>
              <a:tr h="778484">
                <a:tc>
                  <a:txBody>
                    <a:bodyPr/>
                    <a:lstStyle/>
                    <a:p>
                      <a:pPr algn="just">
                        <a:lnSpc>
                          <a:spcPct val="150000"/>
                        </a:lnSpc>
                        <a:spcBef>
                          <a:spcPts val="0"/>
                        </a:spcBef>
                        <a:spcAft>
                          <a:spcPts val="0"/>
                        </a:spcAft>
                      </a:pPr>
                      <a:r>
                        <a:rPr lang="vi-VN" sz="1800" b="0">
                          <a:solidFill>
                            <a:srgbClr val="000000"/>
                          </a:solidFill>
                          <a:effectLst/>
                          <a:latin typeface="+mn-lt"/>
                          <a:ea typeface="Calibri" panose="020F0502020204030204" pitchFamily="34" charset="0"/>
                          <a:cs typeface="Calibri" panose="020F0502020204030204" pitchFamily="34" charset="0"/>
                        </a:rPr>
                        <a:t>Nguyễn Lộ Trạch</a:t>
                      </a:r>
                      <a:endParaRPr lang="en-US" sz="1800" b="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Sĩ phu yêu nước, tiến bộ</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tc>
                  <a:txBody>
                    <a:bodyPr/>
                    <a:lstStyle/>
                    <a:p>
                      <a:pPr algn="just">
                        <a:lnSpc>
                          <a:spcPct val="150000"/>
                        </a:lnSpc>
                        <a:spcBef>
                          <a:spcPts val="0"/>
                        </a:spcBef>
                        <a:spcAft>
                          <a:spcPts val="0"/>
                        </a:spcAft>
                      </a:pPr>
                      <a:r>
                        <a:rPr lang="vi-VN" sz="1800">
                          <a:solidFill>
                            <a:srgbClr val="000000"/>
                          </a:solidFill>
                          <a:effectLst/>
                          <a:latin typeface="+mn-lt"/>
                          <a:ea typeface="Calibri" panose="020F0502020204030204" pitchFamily="34" charset="0"/>
                          <a:cs typeface="Calibri" panose="020F0502020204030204" pitchFamily="34" charset="0"/>
                        </a:rPr>
                        <a:t>Chấn hưng dân khí, khai thông dân trí, bảo vệ đất nước.</a:t>
                      </a:r>
                      <a:endParaRPr lang="en-US" sz="1800">
                        <a:effectLst/>
                        <a:latin typeface="+mn-lt"/>
                        <a:ea typeface="Calibri" panose="020F0502020204030204" pitchFamily="34" charset="0"/>
                        <a:cs typeface="Calibri" panose="020F0502020204030204" pitchFamily="34" charset="0"/>
                      </a:endParaRPr>
                    </a:p>
                  </a:txBody>
                  <a:tcPr marL="68580" marR="68580" marT="0" marB="0" anchor="ctr">
                    <a:solidFill>
                      <a:schemeClr val="accent2"/>
                    </a:solidFill>
                  </a:tcPr>
                </a:tc>
                <a:extLst>
                  <a:ext uri="{0D108BD9-81ED-4DB2-BD59-A6C34878D82A}">
                    <a16:rowId xmlns:a16="http://schemas.microsoft.com/office/drawing/2014/main" val="3694316205"/>
                  </a:ext>
                </a:extLst>
              </a:tr>
            </a:tbl>
          </a:graphicData>
        </a:graphic>
      </p:graphicFrame>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E9D9"/>
        </a:solidFill>
        <a:effectLst/>
      </p:bgPr>
    </p:bg>
    <p:spTree>
      <p:nvGrpSpPr>
        <p:cNvPr id="1" name="Shape 5391"/>
        <p:cNvGrpSpPr/>
        <p:nvPr/>
      </p:nvGrpSpPr>
      <p:grpSpPr>
        <a:xfrm>
          <a:off x="0" y="0"/>
          <a:ext cx="0" cy="0"/>
          <a:chOff x="0" y="0"/>
          <a:chExt cx="0" cy="0"/>
        </a:xfrm>
      </p:grpSpPr>
      <p:sp>
        <p:nvSpPr>
          <p:cNvPr id="2" name="TextBox 1">
            <a:extLst>
              <a:ext uri="{FF2B5EF4-FFF2-40B4-BE49-F238E27FC236}">
                <a16:creationId xmlns:a16="http://schemas.microsoft.com/office/drawing/2014/main" id="{07720179-D11C-4DB0-29EB-1A792CC8748E}"/>
              </a:ext>
            </a:extLst>
          </p:cNvPr>
          <p:cNvSpPr txBox="1"/>
          <p:nvPr/>
        </p:nvSpPr>
        <p:spPr>
          <a:xfrm>
            <a:off x="2417116" y="94581"/>
            <a:ext cx="4309768" cy="82067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chemeClr val="tx1">
                    <a:lumMod val="75000"/>
                  </a:schemeClr>
                </a:solidFill>
                <a:effectLst/>
                <a:uLnTx/>
                <a:uFillTx/>
                <a:latin typeface="Arial"/>
                <a:cs typeface="Arial"/>
                <a:sym typeface="Arial"/>
              </a:rPr>
              <a:t>VẬN DỤNG</a:t>
            </a:r>
          </a:p>
        </p:txBody>
      </p:sp>
      <p:sp>
        <p:nvSpPr>
          <p:cNvPr id="3" name="TextBox 2">
            <a:extLst>
              <a:ext uri="{FF2B5EF4-FFF2-40B4-BE49-F238E27FC236}">
                <a16:creationId xmlns:a16="http://schemas.microsoft.com/office/drawing/2014/main" id="{439FAA6C-F27B-A17F-B0F5-2A3BAF00ED43}"/>
              </a:ext>
            </a:extLst>
          </p:cNvPr>
          <p:cNvSpPr txBox="1"/>
          <p:nvPr/>
        </p:nvSpPr>
        <p:spPr>
          <a:xfrm>
            <a:off x="880699" y="895047"/>
            <a:ext cx="7493681" cy="958660"/>
          </a:xfrm>
          <a:prstGeom prst="rect">
            <a:avLst/>
          </a:prstGeom>
          <a:noFill/>
        </p:spPr>
        <p:txBody>
          <a:bodyPr wrap="square" rtlCol="0">
            <a:spAutoFit/>
          </a:bodyPr>
          <a:lstStyle/>
          <a:p>
            <a:pPr lvl="0" algn="just">
              <a:lnSpc>
                <a:spcPct val="150000"/>
              </a:lnSpc>
              <a:defRPr/>
            </a:pPr>
            <a:r>
              <a:rPr kumimoji="0" lang="en-US" sz="2000" b="1" i="1" u="none" strike="noStrike" kern="0" cap="none" spc="0" normalizeH="0" baseline="0" noProof="0">
                <a:ln>
                  <a:noFill/>
                </a:ln>
                <a:solidFill>
                  <a:srgbClr val="FF0000"/>
                </a:solidFill>
                <a:effectLst/>
                <a:uLnTx/>
                <a:uFillTx/>
                <a:latin typeface="Arial"/>
                <a:cs typeface="Arial"/>
                <a:sym typeface="Arial"/>
              </a:rPr>
              <a:t>Nhiệm vụ: </a:t>
            </a:r>
            <a:r>
              <a:rPr lang="vi-VN" sz="2000"/>
              <a:t>Trào lưu cải cách ở Việt Nam cuối thế kỉ XIX để lại những bài học gì cho chúng ta ngày nay?</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Rounded Corners 4">
            <a:extLst>
              <a:ext uri="{FF2B5EF4-FFF2-40B4-BE49-F238E27FC236}">
                <a16:creationId xmlns:a16="http://schemas.microsoft.com/office/drawing/2014/main" id="{FCBF62AA-C6A1-7695-F0EB-64E65170FE20}"/>
              </a:ext>
            </a:extLst>
          </p:cNvPr>
          <p:cNvSpPr/>
          <p:nvPr/>
        </p:nvSpPr>
        <p:spPr>
          <a:xfrm>
            <a:off x="243841" y="1987071"/>
            <a:ext cx="4225685" cy="2840079"/>
          </a:xfrm>
          <a:prstGeom prst="roundRect">
            <a:avLst>
              <a:gd name="adj" fmla="val 8937"/>
            </a:avLst>
          </a:prstGeom>
          <a:solidFill>
            <a:schemeClr val="accent6"/>
          </a:solid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cs typeface="Arial" panose="020B0604020202020204" pitchFamily="34" charset="0"/>
              </a:rPr>
              <a:t>Bài học: </a:t>
            </a:r>
            <a:r>
              <a:rPr lang="en-US" sz="2000">
                <a:solidFill>
                  <a:schemeClr val="bg2"/>
                </a:solidFill>
                <a:cs typeface="Arial" panose="020B0604020202020204" pitchFamily="34" charset="0"/>
              </a:rPr>
              <a:t>C</a:t>
            </a:r>
            <a:r>
              <a:rPr lang="vi-VN" sz="2000">
                <a:solidFill>
                  <a:schemeClr val="bg2"/>
                </a:solidFill>
                <a:cs typeface="Arial" panose="020B0604020202020204" pitchFamily="34" charset="0"/>
              </a:rPr>
              <a:t>ải cách là con đường để phát triển đất nước; tăng cường giao lưu, hợp tác với các nước; coi trọng khoa học, kĩ thuật; một đất nước phát triển sẽ bảo vệ được nền độc lập của mình. </a:t>
            </a:r>
            <a:endParaRPr lang="en-US" sz="2000">
              <a:solidFill>
                <a:schemeClr val="bg2"/>
              </a:solidFill>
              <a:latin typeface="Arial" panose="020B0604020202020204" pitchFamily="34" charset="0"/>
              <a:cs typeface="Arial" panose="020B0604020202020204" pitchFamily="34" charset="0"/>
            </a:endParaRPr>
          </a:p>
        </p:txBody>
      </p:sp>
      <p:pic>
        <p:nvPicPr>
          <p:cNvPr id="9" name="Picture 8" descr="A city skyline at night&#10;&#10;Description automatically generated">
            <a:extLst>
              <a:ext uri="{FF2B5EF4-FFF2-40B4-BE49-F238E27FC236}">
                <a16:creationId xmlns:a16="http://schemas.microsoft.com/office/drawing/2014/main" id="{940B6DAF-A24A-733B-0912-B49D4C9F0279}"/>
              </a:ext>
            </a:extLst>
          </p:cNvPr>
          <p:cNvPicPr>
            <a:picLocks noChangeAspect="1"/>
          </p:cNvPicPr>
          <p:nvPr/>
        </p:nvPicPr>
        <p:blipFill>
          <a:blip r:embed="rId3"/>
          <a:stretch>
            <a:fillRect/>
          </a:stretch>
        </p:blipFill>
        <p:spPr>
          <a:xfrm>
            <a:off x="4535347" y="1987072"/>
            <a:ext cx="4389611" cy="2840078"/>
          </a:xfrm>
          <a:prstGeom prst="rect">
            <a:avLst/>
          </a:prstGeom>
        </p:spPr>
      </p:pic>
    </p:spTree>
    <p:extLst>
      <p:ext uri="{BB962C8B-B14F-4D97-AF65-F5344CB8AC3E}">
        <p14:creationId xmlns:p14="http://schemas.microsoft.com/office/powerpoint/2010/main" val="394246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9"/>
        <p:cNvGrpSpPr/>
        <p:nvPr/>
      </p:nvGrpSpPr>
      <p:grpSpPr>
        <a:xfrm>
          <a:off x="0" y="0"/>
          <a:ext cx="0" cy="0"/>
          <a:chOff x="0" y="0"/>
          <a:chExt cx="0" cy="0"/>
        </a:xfrm>
      </p:grpSpPr>
      <p:grpSp>
        <p:nvGrpSpPr>
          <p:cNvPr id="5539" name="Group 5538">
            <a:extLst>
              <a:ext uri="{FF2B5EF4-FFF2-40B4-BE49-F238E27FC236}">
                <a16:creationId xmlns:a16="http://schemas.microsoft.com/office/drawing/2014/main" id="{0BF67A16-655C-7271-0473-C1CD033D4C90}"/>
              </a:ext>
            </a:extLst>
          </p:cNvPr>
          <p:cNvGrpSpPr/>
          <p:nvPr/>
        </p:nvGrpSpPr>
        <p:grpSpPr>
          <a:xfrm>
            <a:off x="482114" y="1916703"/>
            <a:ext cx="1972556" cy="1898711"/>
            <a:chOff x="990443" y="1627143"/>
            <a:chExt cx="1972556" cy="1898711"/>
          </a:xfrm>
        </p:grpSpPr>
        <p:grpSp>
          <p:nvGrpSpPr>
            <p:cNvPr id="28" name="Google Shape;5773;p73">
              <a:extLst>
                <a:ext uri="{FF2B5EF4-FFF2-40B4-BE49-F238E27FC236}">
                  <a16:creationId xmlns:a16="http://schemas.microsoft.com/office/drawing/2014/main" id="{8239A688-912A-16D3-5D54-D4DE9BEB0F8F}"/>
                </a:ext>
              </a:extLst>
            </p:cNvPr>
            <p:cNvGrpSpPr/>
            <p:nvPr/>
          </p:nvGrpSpPr>
          <p:grpSpPr>
            <a:xfrm>
              <a:off x="1455463" y="1627143"/>
              <a:ext cx="978859" cy="967822"/>
              <a:chOff x="4043050" y="2325100"/>
              <a:chExt cx="514350" cy="508550"/>
            </a:xfrm>
          </p:grpSpPr>
          <p:sp>
            <p:nvSpPr>
              <p:cNvPr id="29" name="Google Shape;5774;p73">
                <a:extLst>
                  <a:ext uri="{FF2B5EF4-FFF2-40B4-BE49-F238E27FC236}">
                    <a16:creationId xmlns:a16="http://schemas.microsoft.com/office/drawing/2014/main" id="{80D071CF-71D8-332F-6D19-7227EA26D205}"/>
                  </a:ext>
                </a:extLst>
              </p:cNvPr>
              <p:cNvSpPr/>
              <p:nvPr/>
            </p:nvSpPr>
            <p:spPr>
              <a:xfrm>
                <a:off x="4043050" y="2325100"/>
                <a:ext cx="514350" cy="508550"/>
              </a:xfrm>
              <a:custGeom>
                <a:avLst/>
                <a:gdLst/>
                <a:ahLst/>
                <a:cxnLst/>
                <a:rect l="l" t="t" r="r" b="b"/>
                <a:pathLst>
                  <a:path w="20574" h="20342" extrusionOk="0">
                    <a:moveTo>
                      <a:pt x="17772" y="13668"/>
                    </a:moveTo>
                    <a:cubicBezTo>
                      <a:pt x="16702" y="14578"/>
                      <a:pt x="14079" y="14007"/>
                      <a:pt x="13383" y="13829"/>
                    </a:cubicBezTo>
                    <a:cubicBezTo>
                      <a:pt x="12901" y="13561"/>
                      <a:pt x="12277" y="13401"/>
                      <a:pt x="11902" y="13258"/>
                    </a:cubicBezTo>
                    <a:cubicBezTo>
                      <a:pt x="11367" y="13026"/>
                      <a:pt x="10920" y="12776"/>
                      <a:pt x="10581" y="12419"/>
                    </a:cubicBezTo>
                    <a:cubicBezTo>
                      <a:pt x="10599" y="12437"/>
                      <a:pt x="10635" y="12455"/>
                      <a:pt x="10653" y="12455"/>
                    </a:cubicBezTo>
                    <a:cubicBezTo>
                      <a:pt x="10849" y="12598"/>
                      <a:pt x="11063" y="12651"/>
                      <a:pt x="11206" y="12794"/>
                    </a:cubicBezTo>
                    <a:cubicBezTo>
                      <a:pt x="11402" y="12955"/>
                      <a:pt x="11652" y="12758"/>
                      <a:pt x="11509" y="12562"/>
                    </a:cubicBezTo>
                    <a:cubicBezTo>
                      <a:pt x="11349" y="12401"/>
                      <a:pt x="11152" y="12205"/>
                      <a:pt x="10956" y="12098"/>
                    </a:cubicBezTo>
                    <a:cubicBezTo>
                      <a:pt x="10813" y="12009"/>
                      <a:pt x="10564" y="11813"/>
                      <a:pt x="10367" y="11955"/>
                    </a:cubicBezTo>
                    <a:cubicBezTo>
                      <a:pt x="10332" y="11991"/>
                      <a:pt x="10314" y="12027"/>
                      <a:pt x="10314" y="12062"/>
                    </a:cubicBezTo>
                    <a:cubicBezTo>
                      <a:pt x="10207" y="11902"/>
                      <a:pt x="10135" y="11723"/>
                      <a:pt x="10082" y="11527"/>
                    </a:cubicBezTo>
                    <a:cubicBezTo>
                      <a:pt x="11081" y="12009"/>
                      <a:pt x="12794" y="11599"/>
                      <a:pt x="13740" y="11456"/>
                    </a:cubicBezTo>
                    <a:cubicBezTo>
                      <a:pt x="13847" y="11456"/>
                      <a:pt x="13847" y="11313"/>
                      <a:pt x="13740" y="11313"/>
                    </a:cubicBezTo>
                    <a:cubicBezTo>
                      <a:pt x="13044" y="11260"/>
                      <a:pt x="12401" y="11313"/>
                      <a:pt x="11706" y="11260"/>
                    </a:cubicBezTo>
                    <a:cubicBezTo>
                      <a:pt x="11384" y="11260"/>
                      <a:pt x="11063" y="11188"/>
                      <a:pt x="10742" y="11117"/>
                    </a:cubicBezTo>
                    <a:cubicBezTo>
                      <a:pt x="11028" y="11081"/>
                      <a:pt x="11295" y="10992"/>
                      <a:pt x="11545" y="10921"/>
                    </a:cubicBezTo>
                    <a:cubicBezTo>
                      <a:pt x="12241" y="10671"/>
                      <a:pt x="13151" y="10314"/>
                      <a:pt x="13633" y="9725"/>
                    </a:cubicBezTo>
                    <a:cubicBezTo>
                      <a:pt x="13740" y="9582"/>
                      <a:pt x="13793" y="9368"/>
                      <a:pt x="13686" y="9225"/>
                    </a:cubicBezTo>
                    <a:cubicBezTo>
                      <a:pt x="13668" y="9208"/>
                      <a:pt x="13650" y="9190"/>
                      <a:pt x="13633" y="9172"/>
                    </a:cubicBezTo>
                    <a:cubicBezTo>
                      <a:pt x="14400" y="8779"/>
                      <a:pt x="15345" y="8262"/>
                      <a:pt x="15952" y="7869"/>
                    </a:cubicBezTo>
                    <a:cubicBezTo>
                      <a:pt x="16273" y="7655"/>
                      <a:pt x="16791" y="7620"/>
                      <a:pt x="17380" y="7762"/>
                    </a:cubicBezTo>
                    <a:cubicBezTo>
                      <a:pt x="18290" y="8012"/>
                      <a:pt x="19253" y="8672"/>
                      <a:pt x="19556" y="9279"/>
                    </a:cubicBezTo>
                    <a:cubicBezTo>
                      <a:pt x="20020" y="10225"/>
                      <a:pt x="19075" y="12562"/>
                      <a:pt x="17772" y="13668"/>
                    </a:cubicBezTo>
                    <a:close/>
                    <a:moveTo>
                      <a:pt x="13418" y="17380"/>
                    </a:moveTo>
                    <a:cubicBezTo>
                      <a:pt x="13133" y="17576"/>
                      <a:pt x="13097" y="18075"/>
                      <a:pt x="13079" y="18896"/>
                    </a:cubicBezTo>
                    <a:cubicBezTo>
                      <a:pt x="13062" y="19182"/>
                      <a:pt x="13044" y="19467"/>
                      <a:pt x="13026" y="19681"/>
                    </a:cubicBezTo>
                    <a:cubicBezTo>
                      <a:pt x="13026" y="19699"/>
                      <a:pt x="13008" y="19717"/>
                      <a:pt x="12990" y="19717"/>
                    </a:cubicBezTo>
                    <a:cubicBezTo>
                      <a:pt x="12740" y="19895"/>
                      <a:pt x="11830" y="19663"/>
                      <a:pt x="11402" y="19556"/>
                    </a:cubicBezTo>
                    <a:cubicBezTo>
                      <a:pt x="11367" y="19539"/>
                      <a:pt x="11349" y="19539"/>
                      <a:pt x="11313" y="19539"/>
                    </a:cubicBezTo>
                    <a:cubicBezTo>
                      <a:pt x="11331" y="19449"/>
                      <a:pt x="11331" y="19342"/>
                      <a:pt x="11260" y="19253"/>
                    </a:cubicBezTo>
                    <a:cubicBezTo>
                      <a:pt x="11063" y="19110"/>
                      <a:pt x="10849" y="19057"/>
                      <a:pt x="10617" y="18914"/>
                    </a:cubicBezTo>
                    <a:cubicBezTo>
                      <a:pt x="10367" y="18771"/>
                      <a:pt x="10171" y="18557"/>
                      <a:pt x="10011" y="18307"/>
                    </a:cubicBezTo>
                    <a:cubicBezTo>
                      <a:pt x="9725" y="17915"/>
                      <a:pt x="9475" y="17469"/>
                      <a:pt x="9261" y="17076"/>
                    </a:cubicBezTo>
                    <a:cubicBezTo>
                      <a:pt x="9225" y="16916"/>
                      <a:pt x="9065" y="17023"/>
                      <a:pt x="9118" y="17130"/>
                    </a:cubicBezTo>
                    <a:cubicBezTo>
                      <a:pt x="9225" y="17719"/>
                      <a:pt x="9368" y="18272"/>
                      <a:pt x="9761" y="18771"/>
                    </a:cubicBezTo>
                    <a:cubicBezTo>
                      <a:pt x="9975" y="19021"/>
                      <a:pt x="10242" y="19378"/>
                      <a:pt x="10564" y="19574"/>
                    </a:cubicBezTo>
                    <a:cubicBezTo>
                      <a:pt x="10510" y="19646"/>
                      <a:pt x="10510" y="19735"/>
                      <a:pt x="10528" y="19788"/>
                    </a:cubicBezTo>
                    <a:cubicBezTo>
                      <a:pt x="10421" y="19788"/>
                      <a:pt x="10135" y="19770"/>
                      <a:pt x="9511" y="19628"/>
                    </a:cubicBezTo>
                    <a:cubicBezTo>
                      <a:pt x="7745" y="19289"/>
                      <a:pt x="7994" y="16577"/>
                      <a:pt x="7994" y="16523"/>
                    </a:cubicBezTo>
                    <a:cubicBezTo>
                      <a:pt x="7994" y="16523"/>
                      <a:pt x="7994" y="16523"/>
                      <a:pt x="7994" y="16523"/>
                    </a:cubicBezTo>
                    <a:cubicBezTo>
                      <a:pt x="8048" y="15916"/>
                      <a:pt x="8048" y="15292"/>
                      <a:pt x="8119" y="14882"/>
                    </a:cubicBezTo>
                    <a:cubicBezTo>
                      <a:pt x="8226" y="14239"/>
                      <a:pt x="8333" y="13543"/>
                      <a:pt x="8565" y="12901"/>
                    </a:cubicBezTo>
                    <a:cubicBezTo>
                      <a:pt x="8672" y="12633"/>
                      <a:pt x="8833" y="12384"/>
                      <a:pt x="8958" y="12116"/>
                    </a:cubicBezTo>
                    <a:cubicBezTo>
                      <a:pt x="8833" y="12705"/>
                      <a:pt x="9083" y="13418"/>
                      <a:pt x="9315" y="13954"/>
                    </a:cubicBezTo>
                    <a:cubicBezTo>
                      <a:pt x="9618" y="14685"/>
                      <a:pt x="10207" y="15238"/>
                      <a:pt x="10813" y="15684"/>
                    </a:cubicBezTo>
                    <a:cubicBezTo>
                      <a:pt x="10903" y="15774"/>
                      <a:pt x="11010" y="15631"/>
                      <a:pt x="10903" y="15542"/>
                    </a:cubicBezTo>
                    <a:cubicBezTo>
                      <a:pt x="10314" y="15078"/>
                      <a:pt x="9725" y="14436"/>
                      <a:pt x="9475" y="13704"/>
                    </a:cubicBezTo>
                    <a:cubicBezTo>
                      <a:pt x="9261" y="13008"/>
                      <a:pt x="9511" y="12401"/>
                      <a:pt x="9475" y="11706"/>
                    </a:cubicBezTo>
                    <a:cubicBezTo>
                      <a:pt x="9475" y="11616"/>
                      <a:pt x="9422" y="11563"/>
                      <a:pt x="9368" y="11545"/>
                    </a:cubicBezTo>
                    <a:cubicBezTo>
                      <a:pt x="9404" y="11509"/>
                      <a:pt x="9440" y="11491"/>
                      <a:pt x="9475" y="11456"/>
                    </a:cubicBezTo>
                    <a:cubicBezTo>
                      <a:pt x="9529" y="11367"/>
                      <a:pt x="9600" y="11260"/>
                      <a:pt x="9654" y="11152"/>
                    </a:cubicBezTo>
                    <a:cubicBezTo>
                      <a:pt x="9654" y="11170"/>
                      <a:pt x="9654" y="11188"/>
                      <a:pt x="9672" y="11206"/>
                    </a:cubicBezTo>
                    <a:cubicBezTo>
                      <a:pt x="9689" y="11224"/>
                      <a:pt x="9707" y="11242"/>
                      <a:pt x="9725" y="11260"/>
                    </a:cubicBezTo>
                    <a:cubicBezTo>
                      <a:pt x="9707" y="11402"/>
                      <a:pt x="9707" y="11527"/>
                      <a:pt x="9707" y="11634"/>
                    </a:cubicBezTo>
                    <a:cubicBezTo>
                      <a:pt x="9672" y="11670"/>
                      <a:pt x="9636" y="11706"/>
                      <a:pt x="9618" y="11759"/>
                    </a:cubicBezTo>
                    <a:cubicBezTo>
                      <a:pt x="9511" y="12062"/>
                      <a:pt x="9672" y="12348"/>
                      <a:pt x="9725" y="12598"/>
                    </a:cubicBezTo>
                    <a:cubicBezTo>
                      <a:pt x="9814" y="12955"/>
                      <a:pt x="9868" y="13294"/>
                      <a:pt x="9921" y="13597"/>
                    </a:cubicBezTo>
                    <a:cubicBezTo>
                      <a:pt x="9957" y="13740"/>
                      <a:pt x="10207" y="13740"/>
                      <a:pt x="10207" y="13597"/>
                    </a:cubicBezTo>
                    <a:cubicBezTo>
                      <a:pt x="10260" y="13418"/>
                      <a:pt x="10296" y="13240"/>
                      <a:pt x="10296" y="13044"/>
                    </a:cubicBezTo>
                    <a:cubicBezTo>
                      <a:pt x="10439" y="13187"/>
                      <a:pt x="10599" y="13329"/>
                      <a:pt x="10813" y="13454"/>
                    </a:cubicBezTo>
                    <a:cubicBezTo>
                      <a:pt x="11313" y="13740"/>
                      <a:pt x="11848" y="13954"/>
                      <a:pt x="12348" y="14186"/>
                    </a:cubicBezTo>
                    <a:cubicBezTo>
                      <a:pt x="12776" y="14382"/>
                      <a:pt x="13258" y="14810"/>
                      <a:pt x="13704" y="14917"/>
                    </a:cubicBezTo>
                    <a:cubicBezTo>
                      <a:pt x="13757" y="14989"/>
                      <a:pt x="13829" y="15042"/>
                      <a:pt x="13900" y="15114"/>
                    </a:cubicBezTo>
                    <a:cubicBezTo>
                      <a:pt x="14007" y="15203"/>
                      <a:pt x="14043" y="15399"/>
                      <a:pt x="14043" y="15684"/>
                    </a:cubicBezTo>
                    <a:cubicBezTo>
                      <a:pt x="13989" y="16416"/>
                      <a:pt x="13579" y="17272"/>
                      <a:pt x="13418" y="17380"/>
                    </a:cubicBezTo>
                    <a:close/>
                    <a:moveTo>
                      <a:pt x="6549" y="17736"/>
                    </a:moveTo>
                    <a:cubicBezTo>
                      <a:pt x="5853" y="18700"/>
                      <a:pt x="4283" y="18432"/>
                      <a:pt x="3444" y="18290"/>
                    </a:cubicBezTo>
                    <a:cubicBezTo>
                      <a:pt x="3177" y="18254"/>
                      <a:pt x="3016" y="18218"/>
                      <a:pt x="2891" y="18218"/>
                    </a:cubicBezTo>
                    <a:cubicBezTo>
                      <a:pt x="2802" y="17968"/>
                      <a:pt x="2695" y="17290"/>
                      <a:pt x="2695" y="16969"/>
                    </a:cubicBezTo>
                    <a:cubicBezTo>
                      <a:pt x="2695" y="16791"/>
                      <a:pt x="2588" y="16648"/>
                      <a:pt x="2481" y="16487"/>
                    </a:cubicBezTo>
                    <a:cubicBezTo>
                      <a:pt x="2267" y="16148"/>
                      <a:pt x="1928" y="15649"/>
                      <a:pt x="2320" y="14418"/>
                    </a:cubicBezTo>
                    <a:cubicBezTo>
                      <a:pt x="2927" y="12687"/>
                      <a:pt x="5764" y="11384"/>
                      <a:pt x="5782" y="11367"/>
                    </a:cubicBezTo>
                    <a:cubicBezTo>
                      <a:pt x="5853" y="11331"/>
                      <a:pt x="5889" y="11277"/>
                      <a:pt x="5907" y="11206"/>
                    </a:cubicBezTo>
                    <a:cubicBezTo>
                      <a:pt x="6210" y="11117"/>
                      <a:pt x="6478" y="11117"/>
                      <a:pt x="6781" y="11117"/>
                    </a:cubicBezTo>
                    <a:cubicBezTo>
                      <a:pt x="7316" y="11117"/>
                      <a:pt x="7905" y="11188"/>
                      <a:pt x="8476" y="11135"/>
                    </a:cubicBezTo>
                    <a:cubicBezTo>
                      <a:pt x="8512" y="11260"/>
                      <a:pt x="8583" y="11367"/>
                      <a:pt x="8672" y="11456"/>
                    </a:cubicBezTo>
                    <a:cubicBezTo>
                      <a:pt x="8726" y="11509"/>
                      <a:pt x="8762" y="11545"/>
                      <a:pt x="8815" y="11563"/>
                    </a:cubicBezTo>
                    <a:cubicBezTo>
                      <a:pt x="8744" y="11581"/>
                      <a:pt x="8672" y="11599"/>
                      <a:pt x="8619" y="11616"/>
                    </a:cubicBezTo>
                    <a:cubicBezTo>
                      <a:pt x="8583" y="11581"/>
                      <a:pt x="8565" y="11563"/>
                      <a:pt x="8530" y="11563"/>
                    </a:cubicBezTo>
                    <a:cubicBezTo>
                      <a:pt x="7994" y="11634"/>
                      <a:pt x="7459" y="11955"/>
                      <a:pt x="7049" y="12348"/>
                    </a:cubicBezTo>
                    <a:cubicBezTo>
                      <a:pt x="6995" y="12241"/>
                      <a:pt x="6906" y="12205"/>
                      <a:pt x="6727" y="12205"/>
                    </a:cubicBezTo>
                    <a:cubicBezTo>
                      <a:pt x="6496" y="12205"/>
                      <a:pt x="6496" y="12562"/>
                      <a:pt x="6727" y="12562"/>
                    </a:cubicBezTo>
                    <a:cubicBezTo>
                      <a:pt x="6781" y="12562"/>
                      <a:pt x="6817" y="12562"/>
                      <a:pt x="6835" y="12580"/>
                    </a:cubicBezTo>
                    <a:cubicBezTo>
                      <a:pt x="6799" y="12633"/>
                      <a:pt x="6763" y="12669"/>
                      <a:pt x="6727" y="12705"/>
                    </a:cubicBezTo>
                    <a:cubicBezTo>
                      <a:pt x="6638" y="12848"/>
                      <a:pt x="6835" y="12955"/>
                      <a:pt x="6942" y="12848"/>
                    </a:cubicBezTo>
                    <a:cubicBezTo>
                      <a:pt x="7120" y="12687"/>
                      <a:pt x="7352" y="12580"/>
                      <a:pt x="7584" y="12473"/>
                    </a:cubicBezTo>
                    <a:cubicBezTo>
                      <a:pt x="7459" y="12669"/>
                      <a:pt x="7334" y="12865"/>
                      <a:pt x="7227" y="13044"/>
                    </a:cubicBezTo>
                    <a:cubicBezTo>
                      <a:pt x="6888" y="13793"/>
                      <a:pt x="6692" y="14596"/>
                      <a:pt x="6727" y="15435"/>
                    </a:cubicBezTo>
                    <a:cubicBezTo>
                      <a:pt x="6727" y="15542"/>
                      <a:pt x="6942" y="15542"/>
                      <a:pt x="6942" y="15435"/>
                    </a:cubicBezTo>
                    <a:cubicBezTo>
                      <a:pt x="6942" y="14632"/>
                      <a:pt x="7084" y="13847"/>
                      <a:pt x="7477" y="13204"/>
                    </a:cubicBezTo>
                    <a:cubicBezTo>
                      <a:pt x="7673" y="12901"/>
                      <a:pt x="7869" y="12705"/>
                      <a:pt x="8101" y="12526"/>
                    </a:cubicBezTo>
                    <a:cubicBezTo>
                      <a:pt x="7816" y="13169"/>
                      <a:pt x="7673" y="14007"/>
                      <a:pt x="7584" y="14436"/>
                    </a:cubicBezTo>
                    <a:cubicBezTo>
                      <a:pt x="7477" y="15024"/>
                      <a:pt x="7156" y="16113"/>
                      <a:pt x="7120" y="16969"/>
                    </a:cubicBezTo>
                    <a:cubicBezTo>
                      <a:pt x="6977" y="17165"/>
                      <a:pt x="6799" y="17415"/>
                      <a:pt x="6549" y="17736"/>
                    </a:cubicBezTo>
                    <a:close/>
                    <a:moveTo>
                      <a:pt x="643" y="7994"/>
                    </a:moveTo>
                    <a:cubicBezTo>
                      <a:pt x="661" y="7959"/>
                      <a:pt x="661" y="7923"/>
                      <a:pt x="643" y="7905"/>
                    </a:cubicBezTo>
                    <a:cubicBezTo>
                      <a:pt x="483" y="6977"/>
                      <a:pt x="1339" y="6085"/>
                      <a:pt x="1714" y="5746"/>
                    </a:cubicBezTo>
                    <a:cubicBezTo>
                      <a:pt x="2356" y="5157"/>
                      <a:pt x="2963" y="4908"/>
                      <a:pt x="3088" y="4943"/>
                    </a:cubicBezTo>
                    <a:cubicBezTo>
                      <a:pt x="3444" y="5175"/>
                      <a:pt x="3783" y="5032"/>
                      <a:pt x="4265" y="4836"/>
                    </a:cubicBezTo>
                    <a:cubicBezTo>
                      <a:pt x="4586" y="4711"/>
                      <a:pt x="5050" y="4515"/>
                      <a:pt x="5693" y="4372"/>
                    </a:cubicBezTo>
                    <a:cubicBezTo>
                      <a:pt x="5942" y="4319"/>
                      <a:pt x="6157" y="4372"/>
                      <a:pt x="6371" y="4497"/>
                    </a:cubicBezTo>
                    <a:cubicBezTo>
                      <a:pt x="7031" y="4925"/>
                      <a:pt x="7388" y="6121"/>
                      <a:pt x="7513" y="6585"/>
                    </a:cubicBezTo>
                    <a:cubicBezTo>
                      <a:pt x="7495" y="6620"/>
                      <a:pt x="7477" y="6656"/>
                      <a:pt x="7477" y="6692"/>
                    </a:cubicBezTo>
                    <a:cubicBezTo>
                      <a:pt x="7477" y="7138"/>
                      <a:pt x="7673" y="7584"/>
                      <a:pt x="7780" y="8030"/>
                    </a:cubicBezTo>
                    <a:cubicBezTo>
                      <a:pt x="7869" y="8476"/>
                      <a:pt x="7976" y="8976"/>
                      <a:pt x="8173" y="9368"/>
                    </a:cubicBezTo>
                    <a:cubicBezTo>
                      <a:pt x="8333" y="9796"/>
                      <a:pt x="8512" y="10189"/>
                      <a:pt x="8797" y="10439"/>
                    </a:cubicBezTo>
                    <a:cubicBezTo>
                      <a:pt x="8779" y="10457"/>
                      <a:pt x="8744" y="10474"/>
                      <a:pt x="8726" y="10474"/>
                    </a:cubicBezTo>
                    <a:cubicBezTo>
                      <a:pt x="8244" y="9707"/>
                      <a:pt x="7031" y="9957"/>
                      <a:pt x="6246" y="9814"/>
                    </a:cubicBezTo>
                    <a:cubicBezTo>
                      <a:pt x="6246" y="9814"/>
                      <a:pt x="6192" y="9868"/>
                      <a:pt x="6246" y="9868"/>
                    </a:cubicBezTo>
                    <a:cubicBezTo>
                      <a:pt x="6692" y="9975"/>
                      <a:pt x="7084" y="10118"/>
                      <a:pt x="7477" y="10314"/>
                    </a:cubicBezTo>
                    <a:cubicBezTo>
                      <a:pt x="7637" y="10403"/>
                      <a:pt x="7780" y="10510"/>
                      <a:pt x="7941" y="10617"/>
                    </a:cubicBezTo>
                    <a:cubicBezTo>
                      <a:pt x="6888" y="10439"/>
                      <a:pt x="5478" y="10260"/>
                      <a:pt x="4818" y="11045"/>
                    </a:cubicBezTo>
                    <a:cubicBezTo>
                      <a:pt x="4533" y="11028"/>
                      <a:pt x="4194" y="10974"/>
                      <a:pt x="3926" y="10778"/>
                    </a:cubicBezTo>
                    <a:cubicBezTo>
                      <a:pt x="786" y="8922"/>
                      <a:pt x="590" y="8208"/>
                      <a:pt x="643" y="7994"/>
                    </a:cubicBezTo>
                    <a:close/>
                    <a:moveTo>
                      <a:pt x="9761" y="10921"/>
                    </a:moveTo>
                    <a:cubicBezTo>
                      <a:pt x="9761" y="10938"/>
                      <a:pt x="9761" y="10938"/>
                      <a:pt x="9779" y="10938"/>
                    </a:cubicBezTo>
                    <a:cubicBezTo>
                      <a:pt x="9761" y="10938"/>
                      <a:pt x="9761" y="10956"/>
                      <a:pt x="9761" y="10956"/>
                    </a:cubicBezTo>
                    <a:cubicBezTo>
                      <a:pt x="9761" y="10956"/>
                      <a:pt x="9743" y="10974"/>
                      <a:pt x="9725" y="10974"/>
                    </a:cubicBezTo>
                    <a:cubicBezTo>
                      <a:pt x="9743" y="10956"/>
                      <a:pt x="9743" y="10938"/>
                      <a:pt x="9761" y="10921"/>
                    </a:cubicBezTo>
                    <a:close/>
                    <a:moveTo>
                      <a:pt x="9600" y="10671"/>
                    </a:moveTo>
                    <a:cubicBezTo>
                      <a:pt x="9600" y="10653"/>
                      <a:pt x="9600" y="10653"/>
                      <a:pt x="9600" y="10653"/>
                    </a:cubicBezTo>
                    <a:cubicBezTo>
                      <a:pt x="9600" y="10653"/>
                      <a:pt x="9600" y="10635"/>
                      <a:pt x="9600" y="10635"/>
                    </a:cubicBezTo>
                    <a:cubicBezTo>
                      <a:pt x="9600" y="10635"/>
                      <a:pt x="9600" y="10635"/>
                      <a:pt x="9600" y="10635"/>
                    </a:cubicBezTo>
                    <a:cubicBezTo>
                      <a:pt x="9582" y="10689"/>
                      <a:pt x="9600" y="10760"/>
                      <a:pt x="9636" y="10831"/>
                    </a:cubicBezTo>
                    <a:cubicBezTo>
                      <a:pt x="9600" y="10831"/>
                      <a:pt x="9564" y="10831"/>
                      <a:pt x="9529" y="10831"/>
                    </a:cubicBezTo>
                    <a:cubicBezTo>
                      <a:pt x="9547" y="10778"/>
                      <a:pt x="9582" y="10724"/>
                      <a:pt x="9600" y="10671"/>
                    </a:cubicBezTo>
                    <a:close/>
                    <a:moveTo>
                      <a:pt x="9154" y="11652"/>
                    </a:moveTo>
                    <a:lnTo>
                      <a:pt x="9154" y="11634"/>
                    </a:lnTo>
                    <a:cubicBezTo>
                      <a:pt x="9154" y="11634"/>
                      <a:pt x="9154" y="11634"/>
                      <a:pt x="9154" y="11634"/>
                    </a:cubicBezTo>
                    <a:cubicBezTo>
                      <a:pt x="9154" y="11634"/>
                      <a:pt x="9154" y="11634"/>
                      <a:pt x="9154" y="11652"/>
                    </a:cubicBezTo>
                    <a:close/>
                    <a:moveTo>
                      <a:pt x="9172" y="11206"/>
                    </a:moveTo>
                    <a:cubicBezTo>
                      <a:pt x="9118" y="11260"/>
                      <a:pt x="9118" y="11260"/>
                      <a:pt x="9065" y="11260"/>
                    </a:cubicBezTo>
                    <a:cubicBezTo>
                      <a:pt x="9029" y="11206"/>
                      <a:pt x="8976" y="11170"/>
                      <a:pt x="8976" y="11170"/>
                    </a:cubicBezTo>
                    <a:cubicBezTo>
                      <a:pt x="8922" y="11117"/>
                      <a:pt x="8922" y="11063"/>
                      <a:pt x="8922" y="11010"/>
                    </a:cubicBezTo>
                    <a:cubicBezTo>
                      <a:pt x="8922" y="10921"/>
                      <a:pt x="8869" y="10956"/>
                      <a:pt x="8922" y="10921"/>
                    </a:cubicBezTo>
                    <a:lnTo>
                      <a:pt x="8922" y="10867"/>
                    </a:lnTo>
                    <a:cubicBezTo>
                      <a:pt x="8976" y="10813"/>
                      <a:pt x="9065" y="10813"/>
                      <a:pt x="9172" y="10813"/>
                    </a:cubicBezTo>
                    <a:cubicBezTo>
                      <a:pt x="9190" y="10813"/>
                      <a:pt x="9225" y="10813"/>
                      <a:pt x="9261" y="10813"/>
                    </a:cubicBezTo>
                    <a:cubicBezTo>
                      <a:pt x="9261" y="10831"/>
                      <a:pt x="9261" y="10849"/>
                      <a:pt x="9261" y="10867"/>
                    </a:cubicBezTo>
                    <a:cubicBezTo>
                      <a:pt x="9261" y="10903"/>
                      <a:pt x="9315" y="10938"/>
                      <a:pt x="9368" y="10938"/>
                    </a:cubicBezTo>
                    <a:cubicBezTo>
                      <a:pt x="9297" y="11045"/>
                      <a:pt x="9225" y="11152"/>
                      <a:pt x="9172" y="11206"/>
                    </a:cubicBezTo>
                    <a:moveTo>
                      <a:pt x="8405" y="4604"/>
                    </a:moveTo>
                    <a:cubicBezTo>
                      <a:pt x="8512" y="4479"/>
                      <a:pt x="8547" y="4247"/>
                      <a:pt x="8619" y="3766"/>
                    </a:cubicBezTo>
                    <a:cubicBezTo>
                      <a:pt x="8672" y="3373"/>
                      <a:pt x="8744" y="2838"/>
                      <a:pt x="8886" y="2285"/>
                    </a:cubicBezTo>
                    <a:cubicBezTo>
                      <a:pt x="9136" y="1321"/>
                      <a:pt x="9957" y="1339"/>
                      <a:pt x="10760" y="1446"/>
                    </a:cubicBezTo>
                    <a:cubicBezTo>
                      <a:pt x="11260" y="1553"/>
                      <a:pt x="11402" y="1196"/>
                      <a:pt x="11491" y="982"/>
                    </a:cubicBezTo>
                    <a:cubicBezTo>
                      <a:pt x="11599" y="715"/>
                      <a:pt x="11688" y="518"/>
                      <a:pt x="12294" y="643"/>
                    </a:cubicBezTo>
                    <a:cubicBezTo>
                      <a:pt x="13240" y="857"/>
                      <a:pt x="13526" y="2142"/>
                      <a:pt x="13847" y="3498"/>
                    </a:cubicBezTo>
                    <a:cubicBezTo>
                      <a:pt x="13936" y="3873"/>
                      <a:pt x="14025" y="4247"/>
                      <a:pt x="14114" y="4622"/>
                    </a:cubicBezTo>
                    <a:cubicBezTo>
                      <a:pt x="14632" y="6228"/>
                      <a:pt x="12241" y="9404"/>
                      <a:pt x="12223" y="9440"/>
                    </a:cubicBezTo>
                    <a:cubicBezTo>
                      <a:pt x="12152" y="9511"/>
                      <a:pt x="12169" y="9618"/>
                      <a:pt x="12223" y="9707"/>
                    </a:cubicBezTo>
                    <a:cubicBezTo>
                      <a:pt x="11491" y="10153"/>
                      <a:pt x="10689" y="10474"/>
                      <a:pt x="9814" y="10510"/>
                    </a:cubicBezTo>
                    <a:cubicBezTo>
                      <a:pt x="9796" y="10492"/>
                      <a:pt x="9779" y="10474"/>
                      <a:pt x="9761" y="10474"/>
                    </a:cubicBezTo>
                    <a:cubicBezTo>
                      <a:pt x="9761" y="10457"/>
                      <a:pt x="9743" y="10457"/>
                      <a:pt x="9743" y="10457"/>
                    </a:cubicBezTo>
                    <a:cubicBezTo>
                      <a:pt x="9761" y="10474"/>
                      <a:pt x="9761" y="10492"/>
                      <a:pt x="9779" y="10510"/>
                    </a:cubicBezTo>
                    <a:cubicBezTo>
                      <a:pt x="9779" y="10510"/>
                      <a:pt x="9761" y="10510"/>
                      <a:pt x="9761" y="10510"/>
                    </a:cubicBezTo>
                    <a:cubicBezTo>
                      <a:pt x="9725" y="10510"/>
                      <a:pt x="9689" y="10528"/>
                      <a:pt x="9654" y="10564"/>
                    </a:cubicBezTo>
                    <a:cubicBezTo>
                      <a:pt x="9654" y="10546"/>
                      <a:pt x="9672" y="10528"/>
                      <a:pt x="9672" y="10510"/>
                    </a:cubicBezTo>
                    <a:cubicBezTo>
                      <a:pt x="9672" y="10492"/>
                      <a:pt x="9672" y="10457"/>
                      <a:pt x="9672" y="10421"/>
                    </a:cubicBezTo>
                    <a:cubicBezTo>
                      <a:pt x="9672" y="10421"/>
                      <a:pt x="9672" y="10421"/>
                      <a:pt x="9672" y="10421"/>
                    </a:cubicBezTo>
                    <a:cubicBezTo>
                      <a:pt x="9689" y="10439"/>
                      <a:pt x="9725" y="10439"/>
                      <a:pt x="9743" y="10457"/>
                    </a:cubicBezTo>
                    <a:cubicBezTo>
                      <a:pt x="9725" y="10439"/>
                      <a:pt x="9707" y="10403"/>
                      <a:pt x="9689" y="10385"/>
                    </a:cubicBezTo>
                    <a:cubicBezTo>
                      <a:pt x="9743" y="10189"/>
                      <a:pt x="9814" y="10011"/>
                      <a:pt x="9921" y="9814"/>
                    </a:cubicBezTo>
                    <a:cubicBezTo>
                      <a:pt x="10118" y="9475"/>
                      <a:pt x="10314" y="9172"/>
                      <a:pt x="10564" y="8922"/>
                    </a:cubicBezTo>
                    <a:cubicBezTo>
                      <a:pt x="11010" y="8387"/>
                      <a:pt x="11545" y="7887"/>
                      <a:pt x="12009" y="7334"/>
                    </a:cubicBezTo>
                    <a:cubicBezTo>
                      <a:pt x="12045" y="7245"/>
                      <a:pt x="11955" y="7191"/>
                      <a:pt x="11902" y="7245"/>
                    </a:cubicBezTo>
                    <a:cubicBezTo>
                      <a:pt x="11277" y="7834"/>
                      <a:pt x="10100" y="8655"/>
                      <a:pt x="9547" y="9600"/>
                    </a:cubicBezTo>
                    <a:cubicBezTo>
                      <a:pt x="9529" y="9475"/>
                      <a:pt x="9511" y="9350"/>
                      <a:pt x="9511" y="9225"/>
                    </a:cubicBezTo>
                    <a:cubicBezTo>
                      <a:pt x="9564" y="8779"/>
                      <a:pt x="9618" y="8333"/>
                      <a:pt x="9761" y="7887"/>
                    </a:cubicBezTo>
                    <a:cubicBezTo>
                      <a:pt x="9761" y="7834"/>
                      <a:pt x="9672" y="7780"/>
                      <a:pt x="9618" y="7834"/>
                    </a:cubicBezTo>
                    <a:cubicBezTo>
                      <a:pt x="9350" y="8315"/>
                      <a:pt x="8958" y="9136"/>
                      <a:pt x="8993" y="9814"/>
                    </a:cubicBezTo>
                    <a:cubicBezTo>
                      <a:pt x="8762" y="9404"/>
                      <a:pt x="8601" y="8958"/>
                      <a:pt x="8476" y="8476"/>
                    </a:cubicBezTo>
                    <a:cubicBezTo>
                      <a:pt x="8387" y="7887"/>
                      <a:pt x="8333" y="7174"/>
                      <a:pt x="8012" y="6638"/>
                    </a:cubicBezTo>
                    <a:cubicBezTo>
                      <a:pt x="8137" y="5764"/>
                      <a:pt x="8315" y="4800"/>
                      <a:pt x="8405" y="4604"/>
                    </a:cubicBezTo>
                    <a:close/>
                    <a:moveTo>
                      <a:pt x="19949" y="9083"/>
                    </a:moveTo>
                    <a:cubicBezTo>
                      <a:pt x="19574" y="8351"/>
                      <a:pt x="18539" y="7620"/>
                      <a:pt x="17487" y="7334"/>
                    </a:cubicBezTo>
                    <a:cubicBezTo>
                      <a:pt x="16755" y="7138"/>
                      <a:pt x="16131" y="7209"/>
                      <a:pt x="15702" y="7495"/>
                    </a:cubicBezTo>
                    <a:cubicBezTo>
                      <a:pt x="15042" y="7923"/>
                      <a:pt x="13865" y="8547"/>
                      <a:pt x="13097" y="8958"/>
                    </a:cubicBezTo>
                    <a:cubicBezTo>
                      <a:pt x="13811" y="7869"/>
                      <a:pt x="14953" y="5800"/>
                      <a:pt x="14543" y="4497"/>
                    </a:cubicBezTo>
                    <a:cubicBezTo>
                      <a:pt x="14453" y="4140"/>
                      <a:pt x="14364" y="3766"/>
                      <a:pt x="14275" y="3409"/>
                    </a:cubicBezTo>
                    <a:cubicBezTo>
                      <a:pt x="13936" y="1910"/>
                      <a:pt x="13597" y="483"/>
                      <a:pt x="12401" y="215"/>
                    </a:cubicBezTo>
                    <a:cubicBezTo>
                      <a:pt x="11402" y="1"/>
                      <a:pt x="11206" y="518"/>
                      <a:pt x="11081" y="804"/>
                    </a:cubicBezTo>
                    <a:cubicBezTo>
                      <a:pt x="10992" y="1036"/>
                      <a:pt x="10974" y="1036"/>
                      <a:pt x="10831" y="1000"/>
                    </a:cubicBezTo>
                    <a:cubicBezTo>
                      <a:pt x="10189" y="929"/>
                      <a:pt x="8815" y="732"/>
                      <a:pt x="8458" y="2160"/>
                    </a:cubicBezTo>
                    <a:cubicBezTo>
                      <a:pt x="8298" y="2749"/>
                      <a:pt x="8226" y="3302"/>
                      <a:pt x="8173" y="3712"/>
                    </a:cubicBezTo>
                    <a:cubicBezTo>
                      <a:pt x="8137" y="3944"/>
                      <a:pt x="8101" y="4230"/>
                      <a:pt x="8066" y="4301"/>
                    </a:cubicBezTo>
                    <a:cubicBezTo>
                      <a:pt x="8030" y="4354"/>
                      <a:pt x="7923" y="4461"/>
                      <a:pt x="7709" y="5728"/>
                    </a:cubicBezTo>
                    <a:cubicBezTo>
                      <a:pt x="7495" y="5140"/>
                      <a:pt x="7138" y="4461"/>
                      <a:pt x="6603" y="4122"/>
                    </a:cubicBezTo>
                    <a:cubicBezTo>
                      <a:pt x="6299" y="3926"/>
                      <a:pt x="5960" y="3855"/>
                      <a:pt x="5603" y="3944"/>
                    </a:cubicBezTo>
                    <a:cubicBezTo>
                      <a:pt x="4908" y="4105"/>
                      <a:pt x="4444" y="4283"/>
                      <a:pt x="4087" y="4426"/>
                    </a:cubicBezTo>
                    <a:cubicBezTo>
                      <a:pt x="3641" y="4604"/>
                      <a:pt x="3480" y="4676"/>
                      <a:pt x="3337" y="4569"/>
                    </a:cubicBezTo>
                    <a:cubicBezTo>
                      <a:pt x="3016" y="4354"/>
                      <a:pt x="2392" y="4693"/>
                      <a:pt x="2053" y="4925"/>
                    </a:cubicBezTo>
                    <a:cubicBezTo>
                      <a:pt x="1268" y="5425"/>
                      <a:pt x="1" y="6638"/>
                      <a:pt x="197" y="7923"/>
                    </a:cubicBezTo>
                    <a:cubicBezTo>
                      <a:pt x="54" y="8655"/>
                      <a:pt x="1143" y="9654"/>
                      <a:pt x="3676" y="11152"/>
                    </a:cubicBezTo>
                    <a:cubicBezTo>
                      <a:pt x="3962" y="11349"/>
                      <a:pt x="4283" y="11438"/>
                      <a:pt x="4586" y="11474"/>
                    </a:cubicBezTo>
                    <a:cubicBezTo>
                      <a:pt x="4586" y="11491"/>
                      <a:pt x="4569" y="11509"/>
                      <a:pt x="4569" y="11527"/>
                    </a:cubicBezTo>
                    <a:cubicBezTo>
                      <a:pt x="3623" y="12098"/>
                      <a:pt x="2320" y="13079"/>
                      <a:pt x="1910" y="14275"/>
                    </a:cubicBezTo>
                    <a:cubicBezTo>
                      <a:pt x="1446" y="15702"/>
                      <a:pt x="1856" y="16345"/>
                      <a:pt x="2124" y="16737"/>
                    </a:cubicBezTo>
                    <a:cubicBezTo>
                      <a:pt x="2178" y="16826"/>
                      <a:pt x="2249" y="16933"/>
                      <a:pt x="2249" y="16969"/>
                    </a:cubicBezTo>
                    <a:cubicBezTo>
                      <a:pt x="2249" y="16987"/>
                      <a:pt x="2320" y="18521"/>
                      <a:pt x="2713" y="18682"/>
                    </a:cubicBezTo>
                    <a:cubicBezTo>
                      <a:pt x="2802" y="18718"/>
                      <a:pt x="2873" y="18718"/>
                      <a:pt x="2963" y="18664"/>
                    </a:cubicBezTo>
                    <a:cubicBezTo>
                      <a:pt x="3034" y="18664"/>
                      <a:pt x="3212" y="18700"/>
                      <a:pt x="3373" y="18736"/>
                    </a:cubicBezTo>
                    <a:cubicBezTo>
                      <a:pt x="4301" y="18896"/>
                      <a:pt x="6049" y="19182"/>
                      <a:pt x="6924" y="18004"/>
                    </a:cubicBezTo>
                    <a:cubicBezTo>
                      <a:pt x="7013" y="17861"/>
                      <a:pt x="7102" y="17736"/>
                      <a:pt x="7191" y="17629"/>
                    </a:cubicBezTo>
                    <a:cubicBezTo>
                      <a:pt x="7209" y="17719"/>
                      <a:pt x="7245" y="17808"/>
                      <a:pt x="7281" y="17861"/>
                    </a:cubicBezTo>
                    <a:cubicBezTo>
                      <a:pt x="7334" y="17968"/>
                      <a:pt x="7477" y="18022"/>
                      <a:pt x="7584" y="17915"/>
                    </a:cubicBezTo>
                    <a:cubicBezTo>
                      <a:pt x="7584" y="17897"/>
                      <a:pt x="7602" y="17897"/>
                      <a:pt x="7620" y="17879"/>
                    </a:cubicBezTo>
                    <a:cubicBezTo>
                      <a:pt x="7762" y="18771"/>
                      <a:pt x="8208" y="19824"/>
                      <a:pt x="9422" y="20074"/>
                    </a:cubicBezTo>
                    <a:cubicBezTo>
                      <a:pt x="9939" y="20181"/>
                      <a:pt x="10260" y="20234"/>
                      <a:pt x="10492" y="20234"/>
                    </a:cubicBezTo>
                    <a:cubicBezTo>
                      <a:pt x="10724" y="20234"/>
                      <a:pt x="10849" y="20181"/>
                      <a:pt x="10920" y="20092"/>
                    </a:cubicBezTo>
                    <a:cubicBezTo>
                      <a:pt x="10974" y="20038"/>
                      <a:pt x="10992" y="19985"/>
                      <a:pt x="11010" y="19913"/>
                    </a:cubicBezTo>
                    <a:cubicBezTo>
                      <a:pt x="11081" y="19931"/>
                      <a:pt x="11188" y="19967"/>
                      <a:pt x="11295" y="19985"/>
                    </a:cubicBezTo>
                    <a:cubicBezTo>
                      <a:pt x="12134" y="20199"/>
                      <a:pt x="12865" y="20341"/>
                      <a:pt x="13240" y="20092"/>
                    </a:cubicBezTo>
                    <a:cubicBezTo>
                      <a:pt x="13365" y="20002"/>
                      <a:pt x="13436" y="19895"/>
                      <a:pt x="13454" y="19735"/>
                    </a:cubicBezTo>
                    <a:cubicBezTo>
                      <a:pt x="13490" y="19503"/>
                      <a:pt x="13508" y="19217"/>
                      <a:pt x="13526" y="18914"/>
                    </a:cubicBezTo>
                    <a:cubicBezTo>
                      <a:pt x="13526" y="18539"/>
                      <a:pt x="13561" y="17861"/>
                      <a:pt x="13650" y="17772"/>
                    </a:cubicBezTo>
                    <a:cubicBezTo>
                      <a:pt x="13989" y="17576"/>
                      <a:pt x="14400" y="16559"/>
                      <a:pt x="14471" y="15792"/>
                    </a:cubicBezTo>
                    <a:cubicBezTo>
                      <a:pt x="14525" y="15310"/>
                      <a:pt x="14418" y="14971"/>
                      <a:pt x="14186" y="14775"/>
                    </a:cubicBezTo>
                    <a:cubicBezTo>
                      <a:pt x="14150" y="14739"/>
                      <a:pt x="14114" y="14721"/>
                      <a:pt x="14096" y="14685"/>
                    </a:cubicBezTo>
                    <a:cubicBezTo>
                      <a:pt x="14096" y="14650"/>
                      <a:pt x="14096" y="14614"/>
                      <a:pt x="14079" y="14596"/>
                    </a:cubicBezTo>
                    <a:cubicBezTo>
                      <a:pt x="14079" y="14525"/>
                      <a:pt x="14043" y="14471"/>
                      <a:pt x="14025" y="14436"/>
                    </a:cubicBezTo>
                    <a:cubicBezTo>
                      <a:pt x="15185" y="14650"/>
                      <a:pt x="17076" y="14846"/>
                      <a:pt x="18058" y="14007"/>
                    </a:cubicBezTo>
                    <a:cubicBezTo>
                      <a:pt x="19396" y="12865"/>
                      <a:pt x="20573" y="10314"/>
                      <a:pt x="19949" y="90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775;p73">
                <a:extLst>
                  <a:ext uri="{FF2B5EF4-FFF2-40B4-BE49-F238E27FC236}">
                    <a16:creationId xmlns:a16="http://schemas.microsoft.com/office/drawing/2014/main" id="{CD988F67-4A08-E6AE-E7F4-8023323306FA}"/>
                  </a:ext>
                </a:extLst>
              </p:cNvPr>
              <p:cNvSpPr/>
              <p:nvPr/>
            </p:nvSpPr>
            <p:spPr>
              <a:xfrm>
                <a:off x="4074725" y="2488825"/>
                <a:ext cx="34825" cy="48200"/>
              </a:xfrm>
              <a:custGeom>
                <a:avLst/>
                <a:gdLst/>
                <a:ahLst/>
                <a:cxnLst/>
                <a:rect l="l" t="t" r="r" b="b"/>
                <a:pathLst>
                  <a:path w="1393" h="1928" extrusionOk="0">
                    <a:moveTo>
                      <a:pt x="1196" y="89"/>
                    </a:moveTo>
                    <a:cubicBezTo>
                      <a:pt x="893" y="339"/>
                      <a:pt x="643" y="642"/>
                      <a:pt x="411" y="946"/>
                    </a:cubicBezTo>
                    <a:cubicBezTo>
                      <a:pt x="250" y="1196"/>
                      <a:pt x="1" y="1588"/>
                      <a:pt x="161" y="1891"/>
                    </a:cubicBezTo>
                    <a:cubicBezTo>
                      <a:pt x="197" y="1927"/>
                      <a:pt x="304" y="1927"/>
                      <a:pt x="357" y="1891"/>
                    </a:cubicBezTo>
                    <a:cubicBezTo>
                      <a:pt x="500" y="1784"/>
                      <a:pt x="447" y="1677"/>
                      <a:pt x="554" y="1535"/>
                    </a:cubicBezTo>
                    <a:cubicBezTo>
                      <a:pt x="607" y="1392"/>
                      <a:pt x="643" y="1196"/>
                      <a:pt x="750" y="1035"/>
                    </a:cubicBezTo>
                    <a:cubicBezTo>
                      <a:pt x="946" y="732"/>
                      <a:pt x="1143" y="446"/>
                      <a:pt x="1339" y="196"/>
                    </a:cubicBezTo>
                    <a:cubicBezTo>
                      <a:pt x="1392" y="89"/>
                      <a:pt x="1250" y="0"/>
                      <a:pt x="1196" y="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76;p73">
                <a:extLst>
                  <a:ext uri="{FF2B5EF4-FFF2-40B4-BE49-F238E27FC236}">
                    <a16:creationId xmlns:a16="http://schemas.microsoft.com/office/drawing/2014/main" id="{502CBC58-4FCC-B4DD-51A8-C225D1034CE6}"/>
                  </a:ext>
                </a:extLst>
              </p:cNvPr>
              <p:cNvSpPr/>
              <p:nvPr/>
            </p:nvSpPr>
            <p:spPr>
              <a:xfrm>
                <a:off x="4098375" y="2517375"/>
                <a:ext cx="16075" cy="33475"/>
              </a:xfrm>
              <a:custGeom>
                <a:avLst/>
                <a:gdLst/>
                <a:ahLst/>
                <a:cxnLst/>
                <a:rect l="l" t="t" r="r" b="b"/>
                <a:pathLst>
                  <a:path w="643" h="1339" extrusionOk="0">
                    <a:moveTo>
                      <a:pt x="197" y="250"/>
                    </a:moveTo>
                    <a:cubicBezTo>
                      <a:pt x="107" y="500"/>
                      <a:pt x="54" y="785"/>
                      <a:pt x="0" y="1088"/>
                    </a:cubicBezTo>
                    <a:cubicBezTo>
                      <a:pt x="0" y="1142"/>
                      <a:pt x="54" y="1231"/>
                      <a:pt x="107" y="1231"/>
                    </a:cubicBezTo>
                    <a:cubicBezTo>
                      <a:pt x="250" y="1338"/>
                      <a:pt x="393" y="1231"/>
                      <a:pt x="393" y="1088"/>
                    </a:cubicBezTo>
                    <a:cubicBezTo>
                      <a:pt x="446" y="839"/>
                      <a:pt x="500" y="589"/>
                      <a:pt x="607" y="339"/>
                    </a:cubicBezTo>
                    <a:cubicBezTo>
                      <a:pt x="643" y="89"/>
                      <a:pt x="304" y="0"/>
                      <a:pt x="197"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777;p73">
                <a:extLst>
                  <a:ext uri="{FF2B5EF4-FFF2-40B4-BE49-F238E27FC236}">
                    <a16:creationId xmlns:a16="http://schemas.microsoft.com/office/drawing/2014/main" id="{83D7ABEC-6FF1-C442-1D10-41B1095E0B83}"/>
                  </a:ext>
                </a:extLst>
              </p:cNvPr>
              <p:cNvSpPr/>
              <p:nvPr/>
            </p:nvSpPr>
            <p:spPr>
              <a:xfrm>
                <a:off x="4114425" y="2530750"/>
                <a:ext cx="11175" cy="32575"/>
              </a:xfrm>
              <a:custGeom>
                <a:avLst/>
                <a:gdLst/>
                <a:ahLst/>
                <a:cxnLst/>
                <a:rect l="l" t="t" r="r" b="b"/>
                <a:pathLst>
                  <a:path w="447" h="1303" extrusionOk="0">
                    <a:moveTo>
                      <a:pt x="54" y="250"/>
                    </a:moveTo>
                    <a:lnTo>
                      <a:pt x="54" y="803"/>
                    </a:lnTo>
                    <a:cubicBezTo>
                      <a:pt x="54" y="946"/>
                      <a:pt x="1" y="1107"/>
                      <a:pt x="54" y="1249"/>
                    </a:cubicBezTo>
                    <a:cubicBezTo>
                      <a:pt x="108" y="1303"/>
                      <a:pt x="161" y="1303"/>
                      <a:pt x="197" y="1303"/>
                    </a:cubicBezTo>
                    <a:cubicBezTo>
                      <a:pt x="357" y="1196"/>
                      <a:pt x="411" y="999"/>
                      <a:pt x="411" y="857"/>
                    </a:cubicBezTo>
                    <a:cubicBezTo>
                      <a:pt x="447" y="660"/>
                      <a:pt x="447" y="446"/>
                      <a:pt x="447" y="250"/>
                    </a:cubicBezTo>
                    <a:cubicBezTo>
                      <a:pt x="447" y="0"/>
                      <a:pt x="54" y="0"/>
                      <a:pt x="54"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778;p73">
                <a:extLst>
                  <a:ext uri="{FF2B5EF4-FFF2-40B4-BE49-F238E27FC236}">
                    <a16:creationId xmlns:a16="http://schemas.microsoft.com/office/drawing/2014/main" id="{D94580DB-68E7-2F5F-FE32-E3BB384097AA}"/>
                  </a:ext>
                </a:extLst>
              </p:cNvPr>
              <p:cNvSpPr/>
              <p:nvPr/>
            </p:nvSpPr>
            <p:spPr>
              <a:xfrm>
                <a:off x="4134500" y="2559300"/>
                <a:ext cx="8500" cy="11175"/>
              </a:xfrm>
              <a:custGeom>
                <a:avLst/>
                <a:gdLst/>
                <a:ahLst/>
                <a:cxnLst/>
                <a:rect l="l" t="t" r="r" b="b"/>
                <a:pathLst>
                  <a:path w="340" h="447" extrusionOk="0">
                    <a:moveTo>
                      <a:pt x="250" y="161"/>
                    </a:moveTo>
                    <a:cubicBezTo>
                      <a:pt x="197" y="0"/>
                      <a:pt x="1" y="54"/>
                      <a:pt x="54" y="214"/>
                    </a:cubicBezTo>
                    <a:cubicBezTo>
                      <a:pt x="54" y="304"/>
                      <a:pt x="143" y="357"/>
                      <a:pt x="197" y="411"/>
                    </a:cubicBezTo>
                    <a:cubicBezTo>
                      <a:pt x="250" y="446"/>
                      <a:pt x="304" y="411"/>
                      <a:pt x="304" y="411"/>
                    </a:cubicBezTo>
                    <a:lnTo>
                      <a:pt x="304" y="357"/>
                    </a:lnTo>
                    <a:cubicBezTo>
                      <a:pt x="340" y="357"/>
                      <a:pt x="340" y="304"/>
                      <a:pt x="304" y="250"/>
                    </a:cubicBezTo>
                    <a:cubicBezTo>
                      <a:pt x="304" y="250"/>
                      <a:pt x="250" y="214"/>
                      <a:pt x="250"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779;p73">
                <a:extLst>
                  <a:ext uri="{FF2B5EF4-FFF2-40B4-BE49-F238E27FC236}">
                    <a16:creationId xmlns:a16="http://schemas.microsoft.com/office/drawing/2014/main" id="{4CB226BC-1932-B64E-19CE-03A5DA6B0E70}"/>
                  </a:ext>
                </a:extLst>
              </p:cNvPr>
              <p:cNvSpPr/>
              <p:nvPr/>
            </p:nvSpPr>
            <p:spPr>
              <a:xfrm>
                <a:off x="4147000" y="2573125"/>
                <a:ext cx="1350" cy="1350"/>
              </a:xfrm>
              <a:custGeom>
                <a:avLst/>
                <a:gdLst/>
                <a:ahLst/>
                <a:cxnLst/>
                <a:rect l="l" t="t" r="r" b="b"/>
                <a:pathLst>
                  <a:path w="54" h="54" extrusionOk="0">
                    <a:moveTo>
                      <a:pt x="54" y="54"/>
                    </a:moveTo>
                    <a:lnTo>
                      <a:pt x="54" y="0"/>
                    </a:lnTo>
                    <a:cubicBezTo>
                      <a:pt x="0" y="0"/>
                      <a:pt x="0" y="54"/>
                      <a:pt x="54" y="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780;p73">
                <a:extLst>
                  <a:ext uri="{FF2B5EF4-FFF2-40B4-BE49-F238E27FC236}">
                    <a16:creationId xmlns:a16="http://schemas.microsoft.com/office/drawing/2014/main" id="{7FDA74EA-B4F5-F0E7-3261-9CBA52019DE7}"/>
                  </a:ext>
                </a:extLst>
              </p:cNvPr>
              <p:cNvSpPr/>
              <p:nvPr/>
            </p:nvSpPr>
            <p:spPr>
              <a:xfrm>
                <a:off x="4291075" y="2380875"/>
                <a:ext cx="34825" cy="27225"/>
              </a:xfrm>
              <a:custGeom>
                <a:avLst/>
                <a:gdLst/>
                <a:ahLst/>
                <a:cxnLst/>
                <a:rect l="l" t="t" r="r" b="b"/>
                <a:pathLst>
                  <a:path w="1393" h="1089" extrusionOk="0">
                    <a:moveTo>
                      <a:pt x="143" y="446"/>
                    </a:moveTo>
                    <a:cubicBezTo>
                      <a:pt x="286" y="446"/>
                      <a:pt x="482" y="482"/>
                      <a:pt x="589" y="589"/>
                    </a:cubicBezTo>
                    <a:cubicBezTo>
                      <a:pt x="732" y="696"/>
                      <a:pt x="839" y="892"/>
                      <a:pt x="982" y="982"/>
                    </a:cubicBezTo>
                    <a:cubicBezTo>
                      <a:pt x="1142" y="1089"/>
                      <a:pt x="1392" y="928"/>
                      <a:pt x="1392" y="785"/>
                    </a:cubicBezTo>
                    <a:cubicBezTo>
                      <a:pt x="1392" y="446"/>
                      <a:pt x="1089" y="143"/>
                      <a:pt x="785" y="36"/>
                    </a:cubicBezTo>
                    <a:cubicBezTo>
                      <a:pt x="643" y="0"/>
                      <a:pt x="482" y="0"/>
                      <a:pt x="339" y="36"/>
                    </a:cubicBezTo>
                    <a:cubicBezTo>
                      <a:pt x="197" y="89"/>
                      <a:pt x="143" y="196"/>
                      <a:pt x="90" y="232"/>
                    </a:cubicBezTo>
                    <a:cubicBezTo>
                      <a:pt x="0" y="339"/>
                      <a:pt x="36" y="446"/>
                      <a:pt x="143" y="4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781;p73">
                <a:extLst>
                  <a:ext uri="{FF2B5EF4-FFF2-40B4-BE49-F238E27FC236}">
                    <a16:creationId xmlns:a16="http://schemas.microsoft.com/office/drawing/2014/main" id="{A72DC6C9-FBEC-0C39-76CB-8D6ADAFE70A3}"/>
                  </a:ext>
                </a:extLst>
              </p:cNvPr>
              <p:cNvSpPr/>
              <p:nvPr/>
            </p:nvSpPr>
            <p:spPr>
              <a:xfrm>
                <a:off x="4282150" y="2409425"/>
                <a:ext cx="26350" cy="19650"/>
              </a:xfrm>
              <a:custGeom>
                <a:avLst/>
                <a:gdLst/>
                <a:ahLst/>
                <a:cxnLst/>
                <a:rect l="l" t="t" r="r" b="b"/>
                <a:pathLst>
                  <a:path w="1054" h="786" extrusionOk="0">
                    <a:moveTo>
                      <a:pt x="197" y="339"/>
                    </a:moveTo>
                    <a:cubicBezTo>
                      <a:pt x="447" y="339"/>
                      <a:pt x="500" y="535"/>
                      <a:pt x="643" y="696"/>
                    </a:cubicBezTo>
                    <a:cubicBezTo>
                      <a:pt x="803" y="785"/>
                      <a:pt x="1053" y="696"/>
                      <a:pt x="1000" y="482"/>
                    </a:cubicBezTo>
                    <a:cubicBezTo>
                      <a:pt x="893" y="143"/>
                      <a:pt x="554" y="0"/>
                      <a:pt x="197" y="0"/>
                    </a:cubicBezTo>
                    <a:cubicBezTo>
                      <a:pt x="0" y="0"/>
                      <a:pt x="0" y="286"/>
                      <a:pt x="197" y="3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782;p73">
                <a:extLst>
                  <a:ext uri="{FF2B5EF4-FFF2-40B4-BE49-F238E27FC236}">
                    <a16:creationId xmlns:a16="http://schemas.microsoft.com/office/drawing/2014/main" id="{0D62868D-D0C6-64E6-99A8-30B64ACE8D8C}"/>
                  </a:ext>
                </a:extLst>
              </p:cNvPr>
              <p:cNvSpPr/>
              <p:nvPr/>
            </p:nvSpPr>
            <p:spPr>
              <a:xfrm>
                <a:off x="4273675" y="2431725"/>
                <a:ext cx="17425" cy="19650"/>
              </a:xfrm>
              <a:custGeom>
                <a:avLst/>
                <a:gdLst/>
                <a:ahLst/>
                <a:cxnLst/>
                <a:rect l="l" t="t" r="r" b="b"/>
                <a:pathLst>
                  <a:path w="697" h="786" extrusionOk="0">
                    <a:moveTo>
                      <a:pt x="339" y="696"/>
                    </a:moveTo>
                    <a:cubicBezTo>
                      <a:pt x="393" y="785"/>
                      <a:pt x="536" y="785"/>
                      <a:pt x="589" y="696"/>
                    </a:cubicBezTo>
                    <a:cubicBezTo>
                      <a:pt x="696" y="500"/>
                      <a:pt x="536" y="286"/>
                      <a:pt x="393" y="143"/>
                    </a:cubicBezTo>
                    <a:cubicBezTo>
                      <a:pt x="250" y="0"/>
                      <a:pt x="0" y="250"/>
                      <a:pt x="143" y="393"/>
                    </a:cubicBezTo>
                    <a:cubicBezTo>
                      <a:pt x="250" y="500"/>
                      <a:pt x="286" y="589"/>
                      <a:pt x="339" y="6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783;p73">
                <a:extLst>
                  <a:ext uri="{FF2B5EF4-FFF2-40B4-BE49-F238E27FC236}">
                    <a16:creationId xmlns:a16="http://schemas.microsoft.com/office/drawing/2014/main" id="{DF7636F0-3760-BC89-6B87-8C1B500B0299}"/>
                  </a:ext>
                </a:extLst>
              </p:cNvPr>
              <p:cNvSpPr/>
              <p:nvPr/>
            </p:nvSpPr>
            <p:spPr>
              <a:xfrm>
                <a:off x="4262525" y="2450000"/>
                <a:ext cx="18300" cy="25000"/>
              </a:xfrm>
              <a:custGeom>
                <a:avLst/>
                <a:gdLst/>
                <a:ahLst/>
                <a:cxnLst/>
                <a:rect l="l" t="t" r="r" b="b"/>
                <a:pathLst>
                  <a:path w="732" h="1000" extrusionOk="0">
                    <a:moveTo>
                      <a:pt x="250" y="500"/>
                    </a:moveTo>
                    <a:cubicBezTo>
                      <a:pt x="339" y="554"/>
                      <a:pt x="286" y="661"/>
                      <a:pt x="339" y="750"/>
                    </a:cubicBezTo>
                    <a:cubicBezTo>
                      <a:pt x="339" y="1000"/>
                      <a:pt x="696" y="1000"/>
                      <a:pt x="732" y="750"/>
                    </a:cubicBezTo>
                    <a:cubicBezTo>
                      <a:pt x="732" y="500"/>
                      <a:pt x="643" y="251"/>
                      <a:pt x="446" y="161"/>
                    </a:cubicBezTo>
                    <a:cubicBezTo>
                      <a:pt x="197" y="1"/>
                      <a:pt x="0" y="358"/>
                      <a:pt x="250" y="5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784;p73">
                <a:extLst>
                  <a:ext uri="{FF2B5EF4-FFF2-40B4-BE49-F238E27FC236}">
                    <a16:creationId xmlns:a16="http://schemas.microsoft.com/office/drawing/2014/main" id="{1BA86CC0-91BD-1EB2-5C02-1BA436D78D1C}"/>
                  </a:ext>
                </a:extLst>
              </p:cNvPr>
              <p:cNvSpPr/>
              <p:nvPr/>
            </p:nvSpPr>
            <p:spPr>
              <a:xfrm>
                <a:off x="4463700" y="2550825"/>
                <a:ext cx="28575" cy="38375"/>
              </a:xfrm>
              <a:custGeom>
                <a:avLst/>
                <a:gdLst/>
                <a:ahLst/>
                <a:cxnLst/>
                <a:rect l="l" t="t" r="r" b="b"/>
                <a:pathLst>
                  <a:path w="1143" h="1535" extrusionOk="0">
                    <a:moveTo>
                      <a:pt x="197" y="54"/>
                    </a:moveTo>
                    <a:cubicBezTo>
                      <a:pt x="90" y="0"/>
                      <a:pt x="0" y="89"/>
                      <a:pt x="90" y="196"/>
                    </a:cubicBezTo>
                    <a:cubicBezTo>
                      <a:pt x="286" y="339"/>
                      <a:pt x="446" y="589"/>
                      <a:pt x="536" y="839"/>
                    </a:cubicBezTo>
                    <a:cubicBezTo>
                      <a:pt x="589" y="1035"/>
                      <a:pt x="589" y="1338"/>
                      <a:pt x="732" y="1481"/>
                    </a:cubicBezTo>
                    <a:cubicBezTo>
                      <a:pt x="785" y="1535"/>
                      <a:pt x="893" y="1535"/>
                      <a:pt x="928" y="1481"/>
                    </a:cubicBezTo>
                    <a:cubicBezTo>
                      <a:pt x="1142" y="1285"/>
                      <a:pt x="982" y="892"/>
                      <a:pt x="839" y="643"/>
                    </a:cubicBezTo>
                    <a:cubicBezTo>
                      <a:pt x="696" y="393"/>
                      <a:pt x="446" y="196"/>
                      <a:pt x="197" y="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785;p73">
                <a:extLst>
                  <a:ext uri="{FF2B5EF4-FFF2-40B4-BE49-F238E27FC236}">
                    <a16:creationId xmlns:a16="http://schemas.microsoft.com/office/drawing/2014/main" id="{E579FA62-A1C9-6C9D-894C-8321E2CBF2FB}"/>
                  </a:ext>
                </a:extLst>
              </p:cNvPr>
              <p:cNvSpPr/>
              <p:nvPr/>
            </p:nvSpPr>
            <p:spPr>
              <a:xfrm>
                <a:off x="4442275" y="2564650"/>
                <a:ext cx="25025" cy="37050"/>
              </a:xfrm>
              <a:custGeom>
                <a:avLst/>
                <a:gdLst/>
                <a:ahLst/>
                <a:cxnLst/>
                <a:rect l="l" t="t" r="r" b="b"/>
                <a:pathLst>
                  <a:path w="1001" h="1482" extrusionOk="0">
                    <a:moveTo>
                      <a:pt x="393" y="90"/>
                    </a:moveTo>
                    <a:cubicBezTo>
                      <a:pt x="197" y="0"/>
                      <a:pt x="1" y="232"/>
                      <a:pt x="162" y="393"/>
                    </a:cubicBezTo>
                    <a:cubicBezTo>
                      <a:pt x="393" y="589"/>
                      <a:pt x="393" y="982"/>
                      <a:pt x="447" y="1231"/>
                    </a:cubicBezTo>
                    <a:cubicBezTo>
                      <a:pt x="501" y="1481"/>
                      <a:pt x="893" y="1481"/>
                      <a:pt x="947" y="1231"/>
                    </a:cubicBezTo>
                    <a:cubicBezTo>
                      <a:pt x="1000" y="732"/>
                      <a:pt x="857" y="339"/>
                      <a:pt x="393" y="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786;p73">
                <a:extLst>
                  <a:ext uri="{FF2B5EF4-FFF2-40B4-BE49-F238E27FC236}">
                    <a16:creationId xmlns:a16="http://schemas.microsoft.com/office/drawing/2014/main" id="{8661925E-1356-E5C7-4B19-BD8F2216F40C}"/>
                  </a:ext>
                </a:extLst>
              </p:cNvPr>
              <p:cNvSpPr/>
              <p:nvPr/>
            </p:nvSpPr>
            <p:spPr>
              <a:xfrm>
                <a:off x="4426225" y="2576700"/>
                <a:ext cx="13850" cy="27675"/>
              </a:xfrm>
              <a:custGeom>
                <a:avLst/>
                <a:gdLst/>
                <a:ahLst/>
                <a:cxnLst/>
                <a:rect l="l" t="t" r="r" b="b"/>
                <a:pathLst>
                  <a:path w="554" h="1107" extrusionOk="0">
                    <a:moveTo>
                      <a:pt x="54" y="250"/>
                    </a:moveTo>
                    <a:cubicBezTo>
                      <a:pt x="54" y="500"/>
                      <a:pt x="1" y="892"/>
                      <a:pt x="143" y="1053"/>
                    </a:cubicBezTo>
                    <a:cubicBezTo>
                      <a:pt x="250" y="1106"/>
                      <a:pt x="304" y="1106"/>
                      <a:pt x="340" y="1053"/>
                    </a:cubicBezTo>
                    <a:cubicBezTo>
                      <a:pt x="554" y="892"/>
                      <a:pt x="447" y="500"/>
                      <a:pt x="447" y="250"/>
                    </a:cubicBezTo>
                    <a:cubicBezTo>
                      <a:pt x="447" y="0"/>
                      <a:pt x="108" y="0"/>
                      <a:pt x="54"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787;p73">
                <a:extLst>
                  <a:ext uri="{FF2B5EF4-FFF2-40B4-BE49-F238E27FC236}">
                    <a16:creationId xmlns:a16="http://schemas.microsoft.com/office/drawing/2014/main" id="{480B7634-5801-5AD6-007C-86BACF1743F0}"/>
                  </a:ext>
                </a:extLst>
              </p:cNvPr>
              <p:cNvSpPr/>
              <p:nvPr/>
            </p:nvSpPr>
            <p:spPr>
              <a:xfrm>
                <a:off x="4407500" y="2595425"/>
                <a:ext cx="6275" cy="6275"/>
              </a:xfrm>
              <a:custGeom>
                <a:avLst/>
                <a:gdLst/>
                <a:ahLst/>
                <a:cxnLst/>
                <a:rect l="l" t="t" r="r" b="b"/>
                <a:pathLst>
                  <a:path w="251" h="251" extrusionOk="0">
                    <a:moveTo>
                      <a:pt x="0" y="0"/>
                    </a:moveTo>
                    <a:lnTo>
                      <a:pt x="0" y="108"/>
                    </a:lnTo>
                    <a:cubicBezTo>
                      <a:pt x="0" y="250"/>
                      <a:pt x="250" y="250"/>
                      <a:pt x="250" y="108"/>
                    </a:cubicBezTo>
                    <a:lnTo>
                      <a:pt x="250" y="0"/>
                    </a:lnTo>
                    <a:cubicBezTo>
                      <a:pt x="250" y="143"/>
                      <a:pt x="0" y="14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788;p73">
                <a:extLst>
                  <a:ext uri="{FF2B5EF4-FFF2-40B4-BE49-F238E27FC236}">
                    <a16:creationId xmlns:a16="http://schemas.microsoft.com/office/drawing/2014/main" id="{BF095D38-16FE-6D17-BFFC-7C1248C4A4AF}"/>
                  </a:ext>
                </a:extLst>
              </p:cNvPr>
              <p:cNvSpPr/>
              <p:nvPr/>
            </p:nvSpPr>
            <p:spPr>
              <a:xfrm>
                <a:off x="4340575" y="2706050"/>
                <a:ext cx="32150" cy="30800"/>
              </a:xfrm>
              <a:custGeom>
                <a:avLst/>
                <a:gdLst/>
                <a:ahLst/>
                <a:cxnLst/>
                <a:rect l="l" t="t" r="r" b="b"/>
                <a:pathLst>
                  <a:path w="1286" h="1232" extrusionOk="0">
                    <a:moveTo>
                      <a:pt x="893" y="143"/>
                    </a:moveTo>
                    <a:cubicBezTo>
                      <a:pt x="839" y="304"/>
                      <a:pt x="750" y="446"/>
                      <a:pt x="643" y="536"/>
                    </a:cubicBezTo>
                    <a:cubicBezTo>
                      <a:pt x="554" y="643"/>
                      <a:pt x="393" y="696"/>
                      <a:pt x="251" y="750"/>
                    </a:cubicBezTo>
                    <a:cubicBezTo>
                      <a:pt x="1" y="893"/>
                      <a:pt x="197" y="1232"/>
                      <a:pt x="447" y="1196"/>
                    </a:cubicBezTo>
                    <a:cubicBezTo>
                      <a:pt x="946" y="1142"/>
                      <a:pt x="1286" y="589"/>
                      <a:pt x="1196" y="143"/>
                    </a:cubicBezTo>
                    <a:cubicBezTo>
                      <a:pt x="1143" y="0"/>
                      <a:pt x="893" y="0"/>
                      <a:pt x="893"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789;p73">
                <a:extLst>
                  <a:ext uri="{FF2B5EF4-FFF2-40B4-BE49-F238E27FC236}">
                    <a16:creationId xmlns:a16="http://schemas.microsoft.com/office/drawing/2014/main" id="{A81FEB64-ACB6-136F-FC02-421D21CE1128}"/>
                  </a:ext>
                </a:extLst>
              </p:cNvPr>
              <p:cNvSpPr/>
              <p:nvPr/>
            </p:nvSpPr>
            <p:spPr>
              <a:xfrm>
                <a:off x="4330775" y="2697125"/>
                <a:ext cx="24550" cy="28575"/>
              </a:xfrm>
              <a:custGeom>
                <a:avLst/>
                <a:gdLst/>
                <a:ahLst/>
                <a:cxnLst/>
                <a:rect l="l" t="t" r="r" b="b"/>
                <a:pathLst>
                  <a:path w="982" h="1143" extrusionOk="0">
                    <a:moveTo>
                      <a:pt x="446" y="1107"/>
                    </a:moveTo>
                    <a:cubicBezTo>
                      <a:pt x="839" y="1000"/>
                      <a:pt x="982" y="696"/>
                      <a:pt x="982" y="357"/>
                    </a:cubicBezTo>
                    <a:cubicBezTo>
                      <a:pt x="946" y="108"/>
                      <a:pt x="536" y="1"/>
                      <a:pt x="500" y="304"/>
                    </a:cubicBezTo>
                    <a:cubicBezTo>
                      <a:pt x="500" y="500"/>
                      <a:pt x="446" y="500"/>
                      <a:pt x="250" y="607"/>
                    </a:cubicBezTo>
                    <a:cubicBezTo>
                      <a:pt x="0" y="750"/>
                      <a:pt x="197" y="1143"/>
                      <a:pt x="446" y="11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790;p73">
                <a:extLst>
                  <a:ext uri="{FF2B5EF4-FFF2-40B4-BE49-F238E27FC236}">
                    <a16:creationId xmlns:a16="http://schemas.microsoft.com/office/drawing/2014/main" id="{52CDB378-3FA5-525D-75EC-25C2D769C0D0}"/>
                  </a:ext>
                </a:extLst>
              </p:cNvPr>
              <p:cNvSpPr/>
              <p:nvPr/>
            </p:nvSpPr>
            <p:spPr>
              <a:xfrm>
                <a:off x="4326750" y="2696225"/>
                <a:ext cx="11175" cy="14750"/>
              </a:xfrm>
              <a:custGeom>
                <a:avLst/>
                <a:gdLst/>
                <a:ahLst/>
                <a:cxnLst/>
                <a:rect l="l" t="t" r="r" b="b"/>
                <a:pathLst>
                  <a:path w="447" h="590" extrusionOk="0">
                    <a:moveTo>
                      <a:pt x="447" y="233"/>
                    </a:moveTo>
                    <a:cubicBezTo>
                      <a:pt x="447" y="37"/>
                      <a:pt x="197" y="1"/>
                      <a:pt x="161" y="144"/>
                    </a:cubicBezTo>
                    <a:cubicBezTo>
                      <a:pt x="161" y="233"/>
                      <a:pt x="108" y="286"/>
                      <a:pt x="54" y="340"/>
                    </a:cubicBezTo>
                    <a:cubicBezTo>
                      <a:pt x="1" y="393"/>
                      <a:pt x="54" y="447"/>
                      <a:pt x="54" y="447"/>
                    </a:cubicBezTo>
                    <a:cubicBezTo>
                      <a:pt x="251" y="590"/>
                      <a:pt x="411" y="393"/>
                      <a:pt x="447" y="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791;p73">
                <a:extLst>
                  <a:ext uri="{FF2B5EF4-FFF2-40B4-BE49-F238E27FC236}">
                    <a16:creationId xmlns:a16="http://schemas.microsoft.com/office/drawing/2014/main" id="{2BAE4340-79C4-BEC1-C53D-CF9DB336A111}"/>
                  </a:ext>
                </a:extLst>
              </p:cNvPr>
              <p:cNvSpPr/>
              <p:nvPr/>
            </p:nvSpPr>
            <p:spPr>
              <a:xfrm>
                <a:off x="4320500" y="2776975"/>
                <a:ext cx="27700" cy="14750"/>
              </a:xfrm>
              <a:custGeom>
                <a:avLst/>
                <a:gdLst/>
                <a:ahLst/>
                <a:cxnLst/>
                <a:rect l="l" t="t" r="r" b="b"/>
                <a:pathLst>
                  <a:path w="1108" h="590" extrusionOk="0">
                    <a:moveTo>
                      <a:pt x="857" y="0"/>
                    </a:moveTo>
                    <a:cubicBezTo>
                      <a:pt x="661" y="0"/>
                      <a:pt x="501" y="0"/>
                      <a:pt x="304" y="36"/>
                    </a:cubicBezTo>
                    <a:cubicBezTo>
                      <a:pt x="162" y="36"/>
                      <a:pt x="54" y="90"/>
                      <a:pt x="54" y="232"/>
                    </a:cubicBezTo>
                    <a:cubicBezTo>
                      <a:pt x="1" y="286"/>
                      <a:pt x="1" y="339"/>
                      <a:pt x="54" y="393"/>
                    </a:cubicBezTo>
                    <a:cubicBezTo>
                      <a:pt x="54" y="482"/>
                      <a:pt x="162" y="589"/>
                      <a:pt x="304" y="589"/>
                    </a:cubicBezTo>
                    <a:cubicBezTo>
                      <a:pt x="554" y="589"/>
                      <a:pt x="857" y="536"/>
                      <a:pt x="1000" y="339"/>
                    </a:cubicBezTo>
                    <a:cubicBezTo>
                      <a:pt x="1107" y="232"/>
                      <a:pt x="1054" y="0"/>
                      <a:pt x="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792;p73">
                <a:extLst>
                  <a:ext uri="{FF2B5EF4-FFF2-40B4-BE49-F238E27FC236}">
                    <a16:creationId xmlns:a16="http://schemas.microsoft.com/office/drawing/2014/main" id="{BD387C3F-0F08-4A87-ADDD-2821FAEB15DB}"/>
                  </a:ext>
                </a:extLst>
              </p:cNvPr>
              <p:cNvSpPr/>
              <p:nvPr/>
            </p:nvSpPr>
            <p:spPr>
              <a:xfrm>
                <a:off x="4313375" y="2768050"/>
                <a:ext cx="7150" cy="9850"/>
              </a:xfrm>
              <a:custGeom>
                <a:avLst/>
                <a:gdLst/>
                <a:ahLst/>
                <a:cxnLst/>
                <a:rect l="l" t="t" r="r" b="b"/>
                <a:pathLst>
                  <a:path w="286" h="394" extrusionOk="0">
                    <a:moveTo>
                      <a:pt x="0" y="143"/>
                    </a:moveTo>
                    <a:lnTo>
                      <a:pt x="0" y="197"/>
                    </a:lnTo>
                    <a:cubicBezTo>
                      <a:pt x="0" y="143"/>
                      <a:pt x="36" y="108"/>
                      <a:pt x="90" y="108"/>
                    </a:cubicBezTo>
                    <a:lnTo>
                      <a:pt x="143" y="108"/>
                    </a:lnTo>
                    <a:cubicBezTo>
                      <a:pt x="90" y="108"/>
                      <a:pt x="90" y="143"/>
                      <a:pt x="36" y="143"/>
                    </a:cubicBezTo>
                    <a:cubicBezTo>
                      <a:pt x="36" y="143"/>
                      <a:pt x="36" y="197"/>
                      <a:pt x="0" y="250"/>
                    </a:cubicBezTo>
                    <a:lnTo>
                      <a:pt x="0" y="304"/>
                    </a:lnTo>
                    <a:cubicBezTo>
                      <a:pt x="36" y="393"/>
                      <a:pt x="197" y="393"/>
                      <a:pt x="250" y="357"/>
                    </a:cubicBezTo>
                    <a:cubicBezTo>
                      <a:pt x="286" y="304"/>
                      <a:pt x="286" y="250"/>
                      <a:pt x="286" y="143"/>
                    </a:cubicBezTo>
                    <a:cubicBezTo>
                      <a:pt x="286" y="1"/>
                      <a:pt x="0" y="1"/>
                      <a:pt x="0" y="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793;p73">
                <a:extLst>
                  <a:ext uri="{FF2B5EF4-FFF2-40B4-BE49-F238E27FC236}">
                    <a16:creationId xmlns:a16="http://schemas.microsoft.com/office/drawing/2014/main" id="{A51BE41D-C924-B1AF-65DF-647794031678}"/>
                  </a:ext>
                </a:extLst>
              </p:cNvPr>
              <p:cNvSpPr/>
              <p:nvPr/>
            </p:nvSpPr>
            <p:spPr>
              <a:xfrm>
                <a:off x="4299550" y="2754225"/>
                <a:ext cx="13850" cy="11175"/>
              </a:xfrm>
              <a:custGeom>
                <a:avLst/>
                <a:gdLst/>
                <a:ahLst/>
                <a:cxnLst/>
                <a:rect l="l" t="t" r="r" b="b"/>
                <a:pathLst>
                  <a:path w="554" h="447" extrusionOk="0">
                    <a:moveTo>
                      <a:pt x="304" y="54"/>
                    </a:moveTo>
                    <a:cubicBezTo>
                      <a:pt x="197" y="54"/>
                      <a:pt x="0" y="54"/>
                      <a:pt x="0" y="250"/>
                    </a:cubicBezTo>
                    <a:cubicBezTo>
                      <a:pt x="0" y="411"/>
                      <a:pt x="197" y="411"/>
                      <a:pt x="304" y="447"/>
                    </a:cubicBezTo>
                    <a:cubicBezTo>
                      <a:pt x="553" y="447"/>
                      <a:pt x="553" y="0"/>
                      <a:pt x="304" y="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794;p73">
                <a:extLst>
                  <a:ext uri="{FF2B5EF4-FFF2-40B4-BE49-F238E27FC236}">
                    <a16:creationId xmlns:a16="http://schemas.microsoft.com/office/drawing/2014/main" id="{314F3400-6EFE-BD5C-498C-354F8C7231BD}"/>
                  </a:ext>
                </a:extLst>
              </p:cNvPr>
              <p:cNvSpPr/>
              <p:nvPr/>
            </p:nvSpPr>
            <p:spPr>
              <a:xfrm>
                <a:off x="4108175" y="2673925"/>
                <a:ext cx="47325" cy="87900"/>
              </a:xfrm>
              <a:custGeom>
                <a:avLst/>
                <a:gdLst/>
                <a:ahLst/>
                <a:cxnLst/>
                <a:rect l="l" t="t" r="r" b="b"/>
                <a:pathLst>
                  <a:path w="1893" h="3516" extrusionOk="0">
                    <a:moveTo>
                      <a:pt x="1749" y="36"/>
                    </a:moveTo>
                    <a:cubicBezTo>
                      <a:pt x="1250" y="233"/>
                      <a:pt x="661" y="1036"/>
                      <a:pt x="447" y="1535"/>
                    </a:cubicBezTo>
                    <a:cubicBezTo>
                      <a:pt x="215" y="2071"/>
                      <a:pt x="1" y="2927"/>
                      <a:pt x="358" y="3427"/>
                    </a:cubicBezTo>
                    <a:cubicBezTo>
                      <a:pt x="447" y="3516"/>
                      <a:pt x="607" y="3516"/>
                      <a:pt x="661" y="3373"/>
                    </a:cubicBezTo>
                    <a:cubicBezTo>
                      <a:pt x="697" y="3016"/>
                      <a:pt x="607" y="2731"/>
                      <a:pt x="661" y="2374"/>
                    </a:cubicBezTo>
                    <a:cubicBezTo>
                      <a:pt x="697" y="2035"/>
                      <a:pt x="804" y="1678"/>
                      <a:pt x="1054" y="1339"/>
                    </a:cubicBezTo>
                    <a:cubicBezTo>
                      <a:pt x="1303" y="982"/>
                      <a:pt x="1803" y="590"/>
                      <a:pt x="1839" y="144"/>
                    </a:cubicBezTo>
                    <a:cubicBezTo>
                      <a:pt x="1892" y="36"/>
                      <a:pt x="1803" y="1"/>
                      <a:pt x="1749" y="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795;p73">
                <a:extLst>
                  <a:ext uri="{FF2B5EF4-FFF2-40B4-BE49-F238E27FC236}">
                    <a16:creationId xmlns:a16="http://schemas.microsoft.com/office/drawing/2014/main" id="{F6404D3D-54D9-0923-AB38-03454B0BA9A9}"/>
                  </a:ext>
                </a:extLst>
              </p:cNvPr>
              <p:cNvSpPr/>
              <p:nvPr/>
            </p:nvSpPr>
            <p:spPr>
              <a:xfrm>
                <a:off x="4136725" y="2754225"/>
                <a:ext cx="31250" cy="22775"/>
              </a:xfrm>
              <a:custGeom>
                <a:avLst/>
                <a:gdLst/>
                <a:ahLst/>
                <a:cxnLst/>
                <a:rect l="l" t="t" r="r" b="b"/>
                <a:pathLst>
                  <a:path w="1250" h="911" extrusionOk="0">
                    <a:moveTo>
                      <a:pt x="911" y="250"/>
                    </a:moveTo>
                    <a:cubicBezTo>
                      <a:pt x="697" y="161"/>
                      <a:pt x="465" y="54"/>
                      <a:pt x="251" y="54"/>
                    </a:cubicBezTo>
                    <a:cubicBezTo>
                      <a:pt x="54" y="0"/>
                      <a:pt x="1" y="250"/>
                      <a:pt x="108" y="357"/>
                    </a:cubicBezTo>
                    <a:cubicBezTo>
                      <a:pt x="251" y="500"/>
                      <a:pt x="465" y="661"/>
                      <a:pt x="607" y="750"/>
                    </a:cubicBezTo>
                    <a:cubicBezTo>
                      <a:pt x="946" y="910"/>
                      <a:pt x="1250" y="411"/>
                      <a:pt x="911"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796;p73">
                <a:extLst>
                  <a:ext uri="{FF2B5EF4-FFF2-40B4-BE49-F238E27FC236}">
                    <a16:creationId xmlns:a16="http://schemas.microsoft.com/office/drawing/2014/main" id="{57534122-D1A1-AA31-0964-65D8318D063D}"/>
                  </a:ext>
                </a:extLst>
              </p:cNvPr>
              <p:cNvSpPr/>
              <p:nvPr/>
            </p:nvSpPr>
            <p:spPr>
              <a:xfrm>
                <a:off x="4153225" y="2740850"/>
                <a:ext cx="25900" cy="17425"/>
              </a:xfrm>
              <a:custGeom>
                <a:avLst/>
                <a:gdLst/>
                <a:ahLst/>
                <a:cxnLst/>
                <a:rect l="l" t="t" r="r" b="b"/>
                <a:pathLst>
                  <a:path w="1036" h="697" extrusionOk="0">
                    <a:moveTo>
                      <a:pt x="786" y="286"/>
                    </a:moveTo>
                    <a:cubicBezTo>
                      <a:pt x="590" y="250"/>
                      <a:pt x="447" y="250"/>
                      <a:pt x="251" y="89"/>
                    </a:cubicBezTo>
                    <a:cubicBezTo>
                      <a:pt x="144" y="0"/>
                      <a:pt x="1" y="143"/>
                      <a:pt x="90" y="286"/>
                    </a:cubicBezTo>
                    <a:cubicBezTo>
                      <a:pt x="286" y="500"/>
                      <a:pt x="501" y="642"/>
                      <a:pt x="786" y="642"/>
                    </a:cubicBezTo>
                    <a:cubicBezTo>
                      <a:pt x="1036" y="696"/>
                      <a:pt x="1036" y="286"/>
                      <a:pt x="786" y="2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797;p73">
                <a:extLst>
                  <a:ext uri="{FF2B5EF4-FFF2-40B4-BE49-F238E27FC236}">
                    <a16:creationId xmlns:a16="http://schemas.microsoft.com/office/drawing/2014/main" id="{113A3AAE-113E-9D39-8D63-CEF4E5E8620E}"/>
                  </a:ext>
                </a:extLst>
              </p:cNvPr>
              <p:cNvSpPr/>
              <p:nvPr/>
            </p:nvSpPr>
            <p:spPr>
              <a:xfrm>
                <a:off x="4163050" y="2727025"/>
                <a:ext cx="20100" cy="15175"/>
              </a:xfrm>
              <a:custGeom>
                <a:avLst/>
                <a:gdLst/>
                <a:ahLst/>
                <a:cxnLst/>
                <a:rect l="l" t="t" r="r" b="b"/>
                <a:pathLst>
                  <a:path w="804" h="607" extrusionOk="0">
                    <a:moveTo>
                      <a:pt x="643" y="250"/>
                    </a:moveTo>
                    <a:cubicBezTo>
                      <a:pt x="500" y="143"/>
                      <a:pt x="339" y="107"/>
                      <a:pt x="250" y="54"/>
                    </a:cubicBezTo>
                    <a:cubicBezTo>
                      <a:pt x="108" y="0"/>
                      <a:pt x="0" y="143"/>
                      <a:pt x="143" y="196"/>
                    </a:cubicBezTo>
                    <a:cubicBezTo>
                      <a:pt x="250" y="303"/>
                      <a:pt x="339" y="446"/>
                      <a:pt x="500" y="553"/>
                    </a:cubicBezTo>
                    <a:cubicBezTo>
                      <a:pt x="554" y="607"/>
                      <a:pt x="643" y="607"/>
                      <a:pt x="750" y="553"/>
                    </a:cubicBezTo>
                    <a:cubicBezTo>
                      <a:pt x="750" y="500"/>
                      <a:pt x="803" y="500"/>
                      <a:pt x="803" y="446"/>
                    </a:cubicBezTo>
                    <a:cubicBezTo>
                      <a:pt x="803" y="357"/>
                      <a:pt x="750" y="250"/>
                      <a:pt x="643" y="25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798;p73">
                <a:extLst>
                  <a:ext uri="{FF2B5EF4-FFF2-40B4-BE49-F238E27FC236}">
                    <a16:creationId xmlns:a16="http://schemas.microsoft.com/office/drawing/2014/main" id="{32B1F4E6-6A30-85AC-77BB-7925FA15D9FD}"/>
                  </a:ext>
                </a:extLst>
              </p:cNvPr>
              <p:cNvSpPr/>
              <p:nvPr/>
            </p:nvSpPr>
            <p:spPr>
              <a:xfrm>
                <a:off x="4175550" y="2714525"/>
                <a:ext cx="17400" cy="12525"/>
              </a:xfrm>
              <a:custGeom>
                <a:avLst/>
                <a:gdLst/>
                <a:ahLst/>
                <a:cxnLst/>
                <a:rect l="l" t="t" r="r" b="b"/>
                <a:pathLst>
                  <a:path w="696" h="501" extrusionOk="0">
                    <a:moveTo>
                      <a:pt x="589" y="161"/>
                    </a:moveTo>
                    <a:cubicBezTo>
                      <a:pt x="500" y="107"/>
                      <a:pt x="339" y="0"/>
                      <a:pt x="143" y="0"/>
                    </a:cubicBezTo>
                    <a:cubicBezTo>
                      <a:pt x="0" y="0"/>
                      <a:pt x="0" y="250"/>
                      <a:pt x="143" y="304"/>
                    </a:cubicBezTo>
                    <a:cubicBezTo>
                      <a:pt x="250" y="304"/>
                      <a:pt x="339" y="357"/>
                      <a:pt x="393" y="447"/>
                    </a:cubicBezTo>
                    <a:cubicBezTo>
                      <a:pt x="446" y="500"/>
                      <a:pt x="535" y="500"/>
                      <a:pt x="589" y="447"/>
                    </a:cubicBezTo>
                    <a:cubicBezTo>
                      <a:pt x="642" y="447"/>
                      <a:pt x="642" y="411"/>
                      <a:pt x="696" y="411"/>
                    </a:cubicBezTo>
                    <a:cubicBezTo>
                      <a:pt x="696" y="304"/>
                      <a:pt x="696" y="197"/>
                      <a:pt x="589" y="16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799;p73">
                <a:extLst>
                  <a:ext uri="{FF2B5EF4-FFF2-40B4-BE49-F238E27FC236}">
                    <a16:creationId xmlns:a16="http://schemas.microsoft.com/office/drawing/2014/main" id="{CD584D5F-1BDB-268B-59AD-BE2128D7532D}"/>
                  </a:ext>
                </a:extLst>
              </p:cNvPr>
              <p:cNvSpPr/>
              <p:nvPr/>
            </p:nvSpPr>
            <p:spPr>
              <a:xfrm>
                <a:off x="4196500" y="2698475"/>
                <a:ext cx="9850" cy="4925"/>
              </a:xfrm>
              <a:custGeom>
                <a:avLst/>
                <a:gdLst/>
                <a:ahLst/>
                <a:cxnLst/>
                <a:rect l="l" t="t" r="r" b="b"/>
                <a:pathLst>
                  <a:path w="394" h="197" extrusionOk="0">
                    <a:moveTo>
                      <a:pt x="304" y="54"/>
                    </a:moveTo>
                    <a:cubicBezTo>
                      <a:pt x="250" y="0"/>
                      <a:pt x="197" y="0"/>
                      <a:pt x="108" y="0"/>
                    </a:cubicBezTo>
                    <a:cubicBezTo>
                      <a:pt x="1" y="0"/>
                      <a:pt x="1" y="196"/>
                      <a:pt x="108" y="196"/>
                    </a:cubicBezTo>
                    <a:cubicBezTo>
                      <a:pt x="197" y="196"/>
                      <a:pt x="250" y="196"/>
                      <a:pt x="304" y="143"/>
                    </a:cubicBezTo>
                    <a:cubicBezTo>
                      <a:pt x="393" y="143"/>
                      <a:pt x="393" y="54"/>
                      <a:pt x="304" y="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800;p73">
                <a:extLst>
                  <a:ext uri="{FF2B5EF4-FFF2-40B4-BE49-F238E27FC236}">
                    <a16:creationId xmlns:a16="http://schemas.microsoft.com/office/drawing/2014/main" id="{EF0F0819-25A7-16D9-709D-E273F4B3CBC1}"/>
                  </a:ext>
                </a:extLst>
              </p:cNvPr>
              <p:cNvSpPr/>
              <p:nvPr/>
            </p:nvSpPr>
            <p:spPr>
              <a:xfrm>
                <a:off x="4176875" y="2647625"/>
                <a:ext cx="32150" cy="23650"/>
              </a:xfrm>
              <a:custGeom>
                <a:avLst/>
                <a:gdLst/>
                <a:ahLst/>
                <a:cxnLst/>
                <a:rect l="l" t="t" r="r" b="b"/>
                <a:pathLst>
                  <a:path w="1286" h="946" extrusionOk="0">
                    <a:moveTo>
                      <a:pt x="393" y="54"/>
                    </a:moveTo>
                    <a:cubicBezTo>
                      <a:pt x="143" y="0"/>
                      <a:pt x="1" y="250"/>
                      <a:pt x="143" y="446"/>
                    </a:cubicBezTo>
                    <a:cubicBezTo>
                      <a:pt x="340" y="642"/>
                      <a:pt x="643" y="892"/>
                      <a:pt x="928" y="946"/>
                    </a:cubicBezTo>
                    <a:cubicBezTo>
                      <a:pt x="1232" y="946"/>
                      <a:pt x="1285" y="589"/>
                      <a:pt x="1143" y="446"/>
                    </a:cubicBezTo>
                    <a:cubicBezTo>
                      <a:pt x="982" y="250"/>
                      <a:pt x="643" y="107"/>
                      <a:pt x="393" y="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8" name="TextBox 5537">
              <a:extLst>
                <a:ext uri="{FF2B5EF4-FFF2-40B4-BE49-F238E27FC236}">
                  <a16:creationId xmlns:a16="http://schemas.microsoft.com/office/drawing/2014/main" id="{5157A0A8-313D-3EA8-C720-4E87A0BD6482}"/>
                </a:ext>
              </a:extLst>
            </p:cNvPr>
            <p:cNvSpPr txBox="1"/>
            <p:nvPr/>
          </p:nvSpPr>
          <p:spPr>
            <a:xfrm>
              <a:off x="990443" y="2567194"/>
              <a:ext cx="1972556" cy="958660"/>
            </a:xfrm>
            <a:prstGeom prst="rect">
              <a:avLst/>
            </a:prstGeom>
            <a:noFill/>
          </p:spPr>
          <p:txBody>
            <a:bodyPr wrap="square">
              <a:spAutoFit/>
            </a:bodyPr>
            <a:lstStyle/>
            <a:p>
              <a:pPr algn="ctr">
                <a:lnSpc>
                  <a:spcPct val="150000"/>
                </a:lnSpc>
              </a:pPr>
              <a:r>
                <a:rPr lang="en-US" sz="2000"/>
                <a:t>Ôn lại kiến thức đã học</a:t>
              </a:r>
            </a:p>
          </p:txBody>
        </p:sp>
      </p:grpSp>
      <p:sp>
        <p:nvSpPr>
          <p:cNvPr id="5540" name="TextBox 24">
            <a:extLst>
              <a:ext uri="{FF2B5EF4-FFF2-40B4-BE49-F238E27FC236}">
                <a16:creationId xmlns:a16="http://schemas.microsoft.com/office/drawing/2014/main" id="{351CEA9B-40F5-3003-50F3-DDB0EEACE193}"/>
              </a:ext>
            </a:extLst>
          </p:cNvPr>
          <p:cNvSpPr txBox="1"/>
          <p:nvPr/>
        </p:nvSpPr>
        <p:spPr>
          <a:xfrm>
            <a:off x="890143" y="803010"/>
            <a:ext cx="7482751" cy="538802"/>
          </a:xfrm>
          <a:prstGeom prst="rect">
            <a:avLst/>
          </a:prstGeom>
        </p:spPr>
        <p:txBody>
          <a:bodyPr lIns="0" tIns="0" rIns="0" bIns="0" rtlCol="0" anchor="t">
            <a:spAutoFit/>
          </a:bodyPr>
          <a:lstStyle/>
          <a:p>
            <a:pPr marL="0" marR="0" lvl="0" indent="0" algn="ctr" defTabSz="457200" rtl="0" eaLnBrk="1" fontAlgn="auto" latinLnBrk="0" hangingPunct="1">
              <a:lnSpc>
                <a:spcPts val="4550"/>
              </a:lnSpc>
              <a:spcBef>
                <a:spcPts val="0"/>
              </a:spcBef>
              <a:spcAft>
                <a:spcPts val="0"/>
              </a:spcAft>
              <a:buClrTx/>
              <a:buSzTx/>
              <a:buFont typeface="Arial"/>
              <a:buNone/>
              <a:tabLst/>
              <a:defRPr/>
            </a:pPr>
            <a:r>
              <a:rPr kumimoji="0" lang="en-US" sz="3300" b="1" i="0" u="none" strike="noStrike" kern="1200" cap="none" spc="0" normalizeH="0" baseline="0" noProof="0">
                <a:ln>
                  <a:noFill/>
                </a:ln>
                <a:solidFill>
                  <a:schemeClr val="bg1">
                    <a:lumMod val="25000"/>
                  </a:schemeClr>
                </a:solidFill>
                <a:effectLst/>
                <a:uLnTx/>
                <a:uFillTx/>
                <a:latin typeface="Arial" panose="020B0604020202020204" pitchFamily="34" charset="0"/>
                <a:ea typeface="+mn-ea"/>
                <a:cs typeface="Arial" panose="020B0604020202020204" pitchFamily="34" charset="0"/>
                <a:sym typeface="Arial"/>
              </a:rPr>
              <a:t>HƯỚNG DẪN VỀ NHÀ</a:t>
            </a:r>
          </a:p>
        </p:txBody>
      </p:sp>
      <p:grpSp>
        <p:nvGrpSpPr>
          <p:cNvPr id="5542" name="Group 5541">
            <a:extLst>
              <a:ext uri="{FF2B5EF4-FFF2-40B4-BE49-F238E27FC236}">
                <a16:creationId xmlns:a16="http://schemas.microsoft.com/office/drawing/2014/main" id="{0CD4A2C0-EB57-DB72-3196-65302048BB4D}"/>
              </a:ext>
            </a:extLst>
          </p:cNvPr>
          <p:cNvGrpSpPr/>
          <p:nvPr/>
        </p:nvGrpSpPr>
        <p:grpSpPr>
          <a:xfrm>
            <a:off x="2754266" y="1907666"/>
            <a:ext cx="2442881" cy="2369413"/>
            <a:chOff x="3322308" y="1907666"/>
            <a:chExt cx="2442881" cy="2369413"/>
          </a:xfrm>
        </p:grpSpPr>
        <p:sp>
          <p:nvSpPr>
            <p:cNvPr id="5536" name="Google Shape;5849;p73">
              <a:extLst>
                <a:ext uri="{FF2B5EF4-FFF2-40B4-BE49-F238E27FC236}">
                  <a16:creationId xmlns:a16="http://schemas.microsoft.com/office/drawing/2014/main" id="{C58CA5A5-7331-09CE-1CA5-2189B401B126}"/>
                </a:ext>
              </a:extLst>
            </p:cNvPr>
            <p:cNvSpPr/>
            <p:nvPr/>
          </p:nvSpPr>
          <p:spPr>
            <a:xfrm>
              <a:off x="4123777" y="1907666"/>
              <a:ext cx="1048846" cy="976859"/>
            </a:xfrm>
            <a:custGeom>
              <a:avLst/>
              <a:gdLst/>
              <a:ahLst/>
              <a:cxnLst/>
              <a:rect l="l" t="t" r="r" b="b"/>
              <a:pathLst>
                <a:path w="17717" h="16501" extrusionOk="0">
                  <a:moveTo>
                    <a:pt x="11972" y="3859"/>
                  </a:moveTo>
                  <a:lnTo>
                    <a:pt x="11972" y="3859"/>
                  </a:lnTo>
                  <a:cubicBezTo>
                    <a:pt x="11969" y="3865"/>
                    <a:pt x="11966" y="3870"/>
                    <a:pt x="11963" y="3875"/>
                  </a:cubicBezTo>
                  <a:lnTo>
                    <a:pt x="11963" y="3875"/>
                  </a:lnTo>
                  <a:cubicBezTo>
                    <a:pt x="11966" y="3870"/>
                    <a:pt x="11969" y="3865"/>
                    <a:pt x="11972" y="3859"/>
                  </a:cubicBezTo>
                  <a:close/>
                  <a:moveTo>
                    <a:pt x="2281" y="3767"/>
                  </a:moveTo>
                  <a:cubicBezTo>
                    <a:pt x="2532" y="3767"/>
                    <a:pt x="2773" y="3827"/>
                    <a:pt x="3015" y="3888"/>
                  </a:cubicBezTo>
                  <a:cubicBezTo>
                    <a:pt x="3669" y="4087"/>
                    <a:pt x="4294" y="4343"/>
                    <a:pt x="4891" y="4655"/>
                  </a:cubicBezTo>
                  <a:cubicBezTo>
                    <a:pt x="5318" y="4855"/>
                    <a:pt x="5517" y="5224"/>
                    <a:pt x="5830" y="5537"/>
                  </a:cubicBezTo>
                  <a:cubicBezTo>
                    <a:pt x="6114" y="5793"/>
                    <a:pt x="6399" y="6077"/>
                    <a:pt x="6683" y="6333"/>
                  </a:cubicBezTo>
                  <a:cubicBezTo>
                    <a:pt x="6683" y="6362"/>
                    <a:pt x="6655" y="6362"/>
                    <a:pt x="6655" y="6390"/>
                  </a:cubicBezTo>
                  <a:cubicBezTo>
                    <a:pt x="6598" y="6333"/>
                    <a:pt x="6512" y="6305"/>
                    <a:pt x="6455" y="6276"/>
                  </a:cubicBezTo>
                  <a:cubicBezTo>
                    <a:pt x="6086" y="6049"/>
                    <a:pt x="5716" y="5850"/>
                    <a:pt x="5346" y="5651"/>
                  </a:cubicBezTo>
                  <a:cubicBezTo>
                    <a:pt x="4721" y="5338"/>
                    <a:pt x="4067" y="5025"/>
                    <a:pt x="3413" y="4826"/>
                  </a:cubicBezTo>
                  <a:cubicBezTo>
                    <a:pt x="3220" y="4775"/>
                    <a:pt x="3026" y="4758"/>
                    <a:pt x="2833" y="4758"/>
                  </a:cubicBezTo>
                  <a:cubicBezTo>
                    <a:pt x="2600" y="4758"/>
                    <a:pt x="2366" y="4782"/>
                    <a:pt x="2133" y="4798"/>
                  </a:cubicBezTo>
                  <a:cubicBezTo>
                    <a:pt x="2125" y="4799"/>
                    <a:pt x="2117" y="4799"/>
                    <a:pt x="2109" y="4799"/>
                  </a:cubicBezTo>
                  <a:cubicBezTo>
                    <a:pt x="1903" y="4799"/>
                    <a:pt x="1535" y="4474"/>
                    <a:pt x="1508" y="4200"/>
                  </a:cubicBezTo>
                  <a:cubicBezTo>
                    <a:pt x="1479" y="3888"/>
                    <a:pt x="1763" y="3831"/>
                    <a:pt x="1963" y="3802"/>
                  </a:cubicBezTo>
                  <a:cubicBezTo>
                    <a:pt x="2071" y="3777"/>
                    <a:pt x="2177" y="3767"/>
                    <a:pt x="2281" y="3767"/>
                  </a:cubicBezTo>
                  <a:close/>
                  <a:moveTo>
                    <a:pt x="7662" y="264"/>
                  </a:moveTo>
                  <a:cubicBezTo>
                    <a:pt x="7734" y="264"/>
                    <a:pt x="7823" y="364"/>
                    <a:pt x="7877" y="418"/>
                  </a:cubicBezTo>
                  <a:cubicBezTo>
                    <a:pt x="8190" y="788"/>
                    <a:pt x="8418" y="1215"/>
                    <a:pt x="8617" y="1670"/>
                  </a:cubicBezTo>
                  <a:cubicBezTo>
                    <a:pt x="8986" y="2437"/>
                    <a:pt x="8986" y="3234"/>
                    <a:pt x="8844" y="4030"/>
                  </a:cubicBezTo>
                  <a:cubicBezTo>
                    <a:pt x="8730" y="3689"/>
                    <a:pt x="8617" y="3347"/>
                    <a:pt x="8503" y="2978"/>
                  </a:cubicBezTo>
                  <a:lnTo>
                    <a:pt x="8503" y="2978"/>
                  </a:lnTo>
                  <a:cubicBezTo>
                    <a:pt x="8389" y="3376"/>
                    <a:pt x="8617" y="3717"/>
                    <a:pt x="8446" y="4058"/>
                  </a:cubicBezTo>
                  <a:cubicBezTo>
                    <a:pt x="8190" y="3518"/>
                    <a:pt x="8048" y="2978"/>
                    <a:pt x="8048" y="2409"/>
                  </a:cubicBezTo>
                  <a:cubicBezTo>
                    <a:pt x="7991" y="2949"/>
                    <a:pt x="7877" y="3461"/>
                    <a:pt x="7849" y="4001"/>
                  </a:cubicBezTo>
                  <a:cubicBezTo>
                    <a:pt x="7849" y="4009"/>
                    <a:pt x="7849" y="4016"/>
                    <a:pt x="7849" y="4030"/>
                  </a:cubicBezTo>
                  <a:cubicBezTo>
                    <a:pt x="7849" y="4229"/>
                    <a:pt x="7849" y="4456"/>
                    <a:pt x="7849" y="4655"/>
                  </a:cubicBezTo>
                  <a:cubicBezTo>
                    <a:pt x="7536" y="4200"/>
                    <a:pt x="7223" y="3802"/>
                    <a:pt x="6967" y="3347"/>
                  </a:cubicBezTo>
                  <a:lnTo>
                    <a:pt x="6967" y="3347"/>
                  </a:lnTo>
                  <a:cubicBezTo>
                    <a:pt x="6910" y="3575"/>
                    <a:pt x="7110" y="3717"/>
                    <a:pt x="7110" y="3916"/>
                  </a:cubicBezTo>
                  <a:cubicBezTo>
                    <a:pt x="7110" y="4826"/>
                    <a:pt x="7508" y="5594"/>
                    <a:pt x="7820" y="6419"/>
                  </a:cubicBezTo>
                  <a:cubicBezTo>
                    <a:pt x="7764" y="6362"/>
                    <a:pt x="7707" y="6305"/>
                    <a:pt x="7678" y="6219"/>
                  </a:cubicBezTo>
                  <a:cubicBezTo>
                    <a:pt x="6910" y="5224"/>
                    <a:pt x="6285" y="4144"/>
                    <a:pt x="6086" y="2892"/>
                  </a:cubicBezTo>
                  <a:cubicBezTo>
                    <a:pt x="5944" y="2011"/>
                    <a:pt x="6228" y="1243"/>
                    <a:pt x="6569" y="475"/>
                  </a:cubicBezTo>
                  <a:cubicBezTo>
                    <a:pt x="6611" y="371"/>
                    <a:pt x="6665" y="335"/>
                    <a:pt x="6721" y="335"/>
                  </a:cubicBezTo>
                  <a:cubicBezTo>
                    <a:pt x="6818" y="335"/>
                    <a:pt x="6924" y="439"/>
                    <a:pt x="6996" y="475"/>
                  </a:cubicBezTo>
                  <a:cubicBezTo>
                    <a:pt x="7120" y="553"/>
                    <a:pt x="7228" y="648"/>
                    <a:pt x="7328" y="648"/>
                  </a:cubicBezTo>
                  <a:cubicBezTo>
                    <a:pt x="7410" y="648"/>
                    <a:pt x="7487" y="583"/>
                    <a:pt x="7565" y="390"/>
                  </a:cubicBezTo>
                  <a:cubicBezTo>
                    <a:pt x="7585" y="297"/>
                    <a:pt x="7621" y="264"/>
                    <a:pt x="7662" y="264"/>
                  </a:cubicBezTo>
                  <a:close/>
                  <a:moveTo>
                    <a:pt x="11290" y="3603"/>
                  </a:moveTo>
                  <a:lnTo>
                    <a:pt x="11290" y="3603"/>
                  </a:lnTo>
                  <a:cubicBezTo>
                    <a:pt x="10778" y="4314"/>
                    <a:pt x="10238" y="5025"/>
                    <a:pt x="9783" y="5793"/>
                  </a:cubicBezTo>
                  <a:cubicBezTo>
                    <a:pt x="9555" y="5992"/>
                    <a:pt x="9185" y="6248"/>
                    <a:pt x="9413" y="6504"/>
                  </a:cubicBezTo>
                  <a:cubicBezTo>
                    <a:pt x="9460" y="6574"/>
                    <a:pt x="9519" y="6601"/>
                    <a:pt x="9586" y="6601"/>
                  </a:cubicBezTo>
                  <a:cubicBezTo>
                    <a:pt x="9762" y="6601"/>
                    <a:pt x="9987" y="6408"/>
                    <a:pt x="10152" y="6305"/>
                  </a:cubicBezTo>
                  <a:cubicBezTo>
                    <a:pt x="10863" y="5878"/>
                    <a:pt x="11432" y="5253"/>
                    <a:pt x="12029" y="4684"/>
                  </a:cubicBezTo>
                  <a:cubicBezTo>
                    <a:pt x="12114" y="4627"/>
                    <a:pt x="12200" y="4542"/>
                    <a:pt x="12257" y="4456"/>
                  </a:cubicBezTo>
                  <a:cubicBezTo>
                    <a:pt x="12342" y="4400"/>
                    <a:pt x="12427" y="4314"/>
                    <a:pt x="12484" y="4257"/>
                  </a:cubicBezTo>
                  <a:cubicBezTo>
                    <a:pt x="12541" y="4200"/>
                    <a:pt x="12513" y="4144"/>
                    <a:pt x="12484" y="4115"/>
                  </a:cubicBezTo>
                  <a:cubicBezTo>
                    <a:pt x="12399" y="4172"/>
                    <a:pt x="12342" y="4200"/>
                    <a:pt x="12285" y="4257"/>
                  </a:cubicBezTo>
                  <a:cubicBezTo>
                    <a:pt x="12029" y="4400"/>
                    <a:pt x="11802" y="4542"/>
                    <a:pt x="11517" y="4712"/>
                  </a:cubicBezTo>
                  <a:cubicBezTo>
                    <a:pt x="11574" y="4599"/>
                    <a:pt x="11603" y="4485"/>
                    <a:pt x="11659" y="4371"/>
                  </a:cubicBezTo>
                  <a:cubicBezTo>
                    <a:pt x="11770" y="4205"/>
                    <a:pt x="11854" y="4066"/>
                    <a:pt x="11963" y="3875"/>
                  </a:cubicBezTo>
                  <a:lnTo>
                    <a:pt x="11963" y="3875"/>
                  </a:lnTo>
                  <a:cubicBezTo>
                    <a:pt x="11933" y="3922"/>
                    <a:pt x="11884" y="3947"/>
                    <a:pt x="11858" y="3973"/>
                  </a:cubicBezTo>
                  <a:cubicBezTo>
                    <a:pt x="11887" y="3916"/>
                    <a:pt x="11915" y="3859"/>
                    <a:pt x="11915" y="3802"/>
                  </a:cubicBezTo>
                  <a:lnTo>
                    <a:pt x="11915" y="3802"/>
                  </a:lnTo>
                  <a:cubicBezTo>
                    <a:pt x="11347" y="4400"/>
                    <a:pt x="10778" y="4997"/>
                    <a:pt x="10152" y="5509"/>
                  </a:cubicBezTo>
                  <a:cubicBezTo>
                    <a:pt x="10636" y="4968"/>
                    <a:pt x="10977" y="4286"/>
                    <a:pt x="11290" y="3603"/>
                  </a:cubicBezTo>
                  <a:close/>
                  <a:moveTo>
                    <a:pt x="8389" y="6731"/>
                  </a:moveTo>
                  <a:cubicBezTo>
                    <a:pt x="8446" y="6817"/>
                    <a:pt x="8332" y="6845"/>
                    <a:pt x="8275" y="6874"/>
                  </a:cubicBezTo>
                  <a:lnTo>
                    <a:pt x="8190" y="6874"/>
                  </a:lnTo>
                  <a:cubicBezTo>
                    <a:pt x="8247" y="6845"/>
                    <a:pt x="8275" y="6788"/>
                    <a:pt x="8304" y="6760"/>
                  </a:cubicBezTo>
                  <a:cubicBezTo>
                    <a:pt x="8332" y="6731"/>
                    <a:pt x="8361" y="6731"/>
                    <a:pt x="8389" y="6731"/>
                  </a:cubicBezTo>
                  <a:close/>
                  <a:moveTo>
                    <a:pt x="12869" y="1362"/>
                  </a:moveTo>
                  <a:cubicBezTo>
                    <a:pt x="12957" y="1362"/>
                    <a:pt x="13024" y="1439"/>
                    <a:pt x="13024" y="1556"/>
                  </a:cubicBezTo>
                  <a:cubicBezTo>
                    <a:pt x="12996" y="1812"/>
                    <a:pt x="13138" y="1840"/>
                    <a:pt x="13309" y="1840"/>
                  </a:cubicBezTo>
                  <a:cubicBezTo>
                    <a:pt x="13508" y="1840"/>
                    <a:pt x="13536" y="1926"/>
                    <a:pt x="13565" y="2096"/>
                  </a:cubicBezTo>
                  <a:cubicBezTo>
                    <a:pt x="13565" y="2750"/>
                    <a:pt x="13309" y="3347"/>
                    <a:pt x="13053" y="3916"/>
                  </a:cubicBezTo>
                  <a:cubicBezTo>
                    <a:pt x="12626" y="4883"/>
                    <a:pt x="11745" y="5480"/>
                    <a:pt x="11062" y="6219"/>
                  </a:cubicBezTo>
                  <a:cubicBezTo>
                    <a:pt x="10920" y="6362"/>
                    <a:pt x="10721" y="6333"/>
                    <a:pt x="10579" y="6390"/>
                  </a:cubicBezTo>
                  <a:cubicBezTo>
                    <a:pt x="10351" y="6447"/>
                    <a:pt x="10380" y="6589"/>
                    <a:pt x="10408" y="6703"/>
                  </a:cubicBezTo>
                  <a:cubicBezTo>
                    <a:pt x="10408" y="6731"/>
                    <a:pt x="10408" y="6731"/>
                    <a:pt x="10408" y="6731"/>
                  </a:cubicBezTo>
                  <a:cubicBezTo>
                    <a:pt x="10238" y="6760"/>
                    <a:pt x="10039" y="6788"/>
                    <a:pt x="9868" y="6817"/>
                  </a:cubicBezTo>
                  <a:cubicBezTo>
                    <a:pt x="9811" y="6817"/>
                    <a:pt x="9726" y="6845"/>
                    <a:pt x="9697" y="6874"/>
                  </a:cubicBezTo>
                  <a:cubicBezTo>
                    <a:pt x="9583" y="6668"/>
                    <a:pt x="9451" y="6536"/>
                    <a:pt x="9226" y="6536"/>
                  </a:cubicBezTo>
                  <a:cubicBezTo>
                    <a:pt x="9171" y="6536"/>
                    <a:pt x="9111" y="6544"/>
                    <a:pt x="9043" y="6561"/>
                  </a:cubicBezTo>
                  <a:cubicBezTo>
                    <a:pt x="9043" y="6504"/>
                    <a:pt x="8986" y="6390"/>
                    <a:pt x="9043" y="6362"/>
                  </a:cubicBezTo>
                  <a:lnTo>
                    <a:pt x="9072" y="6362"/>
                  </a:lnTo>
                  <a:cubicBezTo>
                    <a:pt x="9100" y="6333"/>
                    <a:pt x="9100" y="6333"/>
                    <a:pt x="9129" y="6305"/>
                  </a:cubicBezTo>
                  <a:cubicBezTo>
                    <a:pt x="9384" y="6163"/>
                    <a:pt x="9441" y="5850"/>
                    <a:pt x="9612" y="5622"/>
                  </a:cubicBezTo>
                  <a:cubicBezTo>
                    <a:pt x="10039" y="5025"/>
                    <a:pt x="10522" y="4485"/>
                    <a:pt x="10977" y="3916"/>
                  </a:cubicBezTo>
                  <a:cubicBezTo>
                    <a:pt x="11091" y="3802"/>
                    <a:pt x="11176" y="3689"/>
                    <a:pt x="11290" y="3603"/>
                  </a:cubicBezTo>
                  <a:lnTo>
                    <a:pt x="11290" y="3603"/>
                  </a:lnTo>
                  <a:cubicBezTo>
                    <a:pt x="11290" y="3603"/>
                    <a:pt x="11290" y="3603"/>
                    <a:pt x="11290" y="3603"/>
                  </a:cubicBezTo>
                  <a:cubicBezTo>
                    <a:pt x="11375" y="3546"/>
                    <a:pt x="11460" y="3518"/>
                    <a:pt x="11574" y="3518"/>
                  </a:cubicBezTo>
                  <a:cubicBezTo>
                    <a:pt x="11463" y="3483"/>
                    <a:pt x="11356" y="3467"/>
                    <a:pt x="11254" y="3467"/>
                  </a:cubicBezTo>
                  <a:cubicBezTo>
                    <a:pt x="10862" y="3467"/>
                    <a:pt x="10537" y="3702"/>
                    <a:pt x="10266" y="3973"/>
                  </a:cubicBezTo>
                  <a:cubicBezTo>
                    <a:pt x="10152" y="4058"/>
                    <a:pt x="10067" y="4144"/>
                    <a:pt x="9982" y="4257"/>
                  </a:cubicBezTo>
                  <a:cubicBezTo>
                    <a:pt x="10039" y="4172"/>
                    <a:pt x="10067" y="4115"/>
                    <a:pt x="10095" y="4030"/>
                  </a:cubicBezTo>
                  <a:cubicBezTo>
                    <a:pt x="10238" y="3774"/>
                    <a:pt x="10380" y="3518"/>
                    <a:pt x="10493" y="3262"/>
                  </a:cubicBezTo>
                  <a:cubicBezTo>
                    <a:pt x="10749" y="2580"/>
                    <a:pt x="11204" y="2096"/>
                    <a:pt x="11887" y="1812"/>
                  </a:cubicBezTo>
                  <a:cubicBezTo>
                    <a:pt x="12171" y="1670"/>
                    <a:pt x="12484" y="1613"/>
                    <a:pt x="12740" y="1414"/>
                  </a:cubicBezTo>
                  <a:cubicBezTo>
                    <a:pt x="12785" y="1378"/>
                    <a:pt x="12829" y="1362"/>
                    <a:pt x="12869" y="1362"/>
                  </a:cubicBezTo>
                  <a:close/>
                  <a:moveTo>
                    <a:pt x="7533" y="6793"/>
                  </a:moveTo>
                  <a:cubicBezTo>
                    <a:pt x="7686" y="6793"/>
                    <a:pt x="7819" y="6918"/>
                    <a:pt x="7934" y="6987"/>
                  </a:cubicBezTo>
                  <a:cubicBezTo>
                    <a:pt x="7991" y="7016"/>
                    <a:pt x="8076" y="7158"/>
                    <a:pt x="7934" y="7186"/>
                  </a:cubicBezTo>
                  <a:cubicBezTo>
                    <a:pt x="7934" y="6987"/>
                    <a:pt x="7707" y="6987"/>
                    <a:pt x="7593" y="6902"/>
                  </a:cubicBezTo>
                  <a:cubicBezTo>
                    <a:pt x="7536" y="6874"/>
                    <a:pt x="7479" y="6845"/>
                    <a:pt x="7422" y="6817"/>
                  </a:cubicBezTo>
                  <a:cubicBezTo>
                    <a:pt x="7460" y="6800"/>
                    <a:pt x="7497" y="6793"/>
                    <a:pt x="7533" y="6793"/>
                  </a:cubicBezTo>
                  <a:close/>
                  <a:moveTo>
                    <a:pt x="8674" y="7016"/>
                  </a:moveTo>
                  <a:cubicBezTo>
                    <a:pt x="8702" y="7016"/>
                    <a:pt x="8730" y="7016"/>
                    <a:pt x="8759" y="7044"/>
                  </a:cubicBezTo>
                  <a:cubicBezTo>
                    <a:pt x="8759" y="7101"/>
                    <a:pt x="8759" y="7158"/>
                    <a:pt x="8759" y="7215"/>
                  </a:cubicBezTo>
                  <a:cubicBezTo>
                    <a:pt x="8755" y="7219"/>
                    <a:pt x="8751" y="7220"/>
                    <a:pt x="8747" y="7220"/>
                  </a:cubicBezTo>
                  <a:cubicBezTo>
                    <a:pt x="8723" y="7220"/>
                    <a:pt x="8698" y="7150"/>
                    <a:pt x="8674" y="7101"/>
                  </a:cubicBezTo>
                  <a:cubicBezTo>
                    <a:pt x="8674" y="7101"/>
                    <a:pt x="8674" y="7044"/>
                    <a:pt x="8674" y="7016"/>
                  </a:cubicBezTo>
                  <a:close/>
                  <a:moveTo>
                    <a:pt x="2699" y="4992"/>
                  </a:moveTo>
                  <a:cubicBezTo>
                    <a:pt x="3436" y="4992"/>
                    <a:pt x="4103" y="5287"/>
                    <a:pt x="4749" y="5622"/>
                  </a:cubicBezTo>
                  <a:cubicBezTo>
                    <a:pt x="4778" y="5622"/>
                    <a:pt x="4806" y="5651"/>
                    <a:pt x="4806" y="5651"/>
                  </a:cubicBezTo>
                  <a:cubicBezTo>
                    <a:pt x="4977" y="5793"/>
                    <a:pt x="5147" y="5907"/>
                    <a:pt x="5290" y="6077"/>
                  </a:cubicBezTo>
                  <a:cubicBezTo>
                    <a:pt x="4863" y="5964"/>
                    <a:pt x="4493" y="5793"/>
                    <a:pt x="4124" y="5651"/>
                  </a:cubicBezTo>
                  <a:lnTo>
                    <a:pt x="4124" y="5651"/>
                  </a:lnTo>
                  <a:cubicBezTo>
                    <a:pt x="4266" y="5793"/>
                    <a:pt x="4408" y="5935"/>
                    <a:pt x="4522" y="6077"/>
                  </a:cubicBezTo>
                  <a:cubicBezTo>
                    <a:pt x="4465" y="6077"/>
                    <a:pt x="4408" y="6065"/>
                    <a:pt x="4343" y="6065"/>
                  </a:cubicBezTo>
                  <a:cubicBezTo>
                    <a:pt x="4310" y="6065"/>
                    <a:pt x="4275" y="6068"/>
                    <a:pt x="4237" y="6077"/>
                  </a:cubicBezTo>
                  <a:cubicBezTo>
                    <a:pt x="4408" y="6134"/>
                    <a:pt x="4579" y="6191"/>
                    <a:pt x="4721" y="6248"/>
                  </a:cubicBezTo>
                  <a:cubicBezTo>
                    <a:pt x="4977" y="6504"/>
                    <a:pt x="5204" y="6731"/>
                    <a:pt x="5489" y="6930"/>
                  </a:cubicBezTo>
                  <a:cubicBezTo>
                    <a:pt x="4977" y="6760"/>
                    <a:pt x="4465" y="6561"/>
                    <a:pt x="3953" y="6390"/>
                  </a:cubicBezTo>
                  <a:lnTo>
                    <a:pt x="3953" y="6390"/>
                  </a:lnTo>
                  <a:cubicBezTo>
                    <a:pt x="4323" y="6731"/>
                    <a:pt x="4692" y="7073"/>
                    <a:pt x="5119" y="7385"/>
                  </a:cubicBezTo>
                  <a:cubicBezTo>
                    <a:pt x="4152" y="7215"/>
                    <a:pt x="3214" y="7016"/>
                    <a:pt x="2275" y="6731"/>
                  </a:cubicBezTo>
                  <a:cubicBezTo>
                    <a:pt x="2105" y="6674"/>
                    <a:pt x="1906" y="6589"/>
                    <a:pt x="1763" y="6475"/>
                  </a:cubicBezTo>
                  <a:cubicBezTo>
                    <a:pt x="1621" y="6362"/>
                    <a:pt x="1451" y="6219"/>
                    <a:pt x="1650" y="5964"/>
                  </a:cubicBezTo>
                  <a:cubicBezTo>
                    <a:pt x="1792" y="5821"/>
                    <a:pt x="1735" y="5679"/>
                    <a:pt x="1536" y="5594"/>
                  </a:cubicBezTo>
                  <a:cubicBezTo>
                    <a:pt x="1422" y="5537"/>
                    <a:pt x="1308" y="5480"/>
                    <a:pt x="1138" y="5366"/>
                  </a:cubicBezTo>
                  <a:cubicBezTo>
                    <a:pt x="1536" y="5167"/>
                    <a:pt x="1906" y="5082"/>
                    <a:pt x="2275" y="5025"/>
                  </a:cubicBezTo>
                  <a:cubicBezTo>
                    <a:pt x="2419" y="5003"/>
                    <a:pt x="2560" y="4992"/>
                    <a:pt x="2699" y="4992"/>
                  </a:cubicBezTo>
                  <a:close/>
                  <a:moveTo>
                    <a:pt x="7508" y="7357"/>
                  </a:moveTo>
                  <a:cubicBezTo>
                    <a:pt x="7508" y="7357"/>
                    <a:pt x="7508" y="7357"/>
                    <a:pt x="7508" y="7385"/>
                  </a:cubicBezTo>
                  <a:cubicBezTo>
                    <a:pt x="7479" y="7357"/>
                    <a:pt x="7479" y="7357"/>
                    <a:pt x="7479" y="7357"/>
                  </a:cubicBezTo>
                  <a:close/>
                  <a:moveTo>
                    <a:pt x="8275" y="7209"/>
                  </a:moveTo>
                  <a:cubicBezTo>
                    <a:pt x="8409" y="7209"/>
                    <a:pt x="8470" y="7275"/>
                    <a:pt x="8531" y="7357"/>
                  </a:cubicBezTo>
                  <a:cubicBezTo>
                    <a:pt x="8560" y="7385"/>
                    <a:pt x="8531" y="7414"/>
                    <a:pt x="8474" y="7442"/>
                  </a:cubicBezTo>
                  <a:cubicBezTo>
                    <a:pt x="8462" y="7444"/>
                    <a:pt x="8449" y="7445"/>
                    <a:pt x="8438" y="7445"/>
                  </a:cubicBezTo>
                  <a:cubicBezTo>
                    <a:pt x="8299" y="7445"/>
                    <a:pt x="8260" y="7296"/>
                    <a:pt x="8076" y="7243"/>
                  </a:cubicBezTo>
                  <a:cubicBezTo>
                    <a:pt x="8157" y="7219"/>
                    <a:pt x="8222" y="7209"/>
                    <a:pt x="8275" y="7209"/>
                  </a:cubicBezTo>
                  <a:close/>
                  <a:moveTo>
                    <a:pt x="7906" y="7528"/>
                  </a:moveTo>
                  <a:cubicBezTo>
                    <a:pt x="7906" y="7556"/>
                    <a:pt x="7906" y="7584"/>
                    <a:pt x="7934" y="7641"/>
                  </a:cubicBezTo>
                  <a:cubicBezTo>
                    <a:pt x="7877" y="7641"/>
                    <a:pt x="7849" y="7641"/>
                    <a:pt x="7820" y="7613"/>
                  </a:cubicBezTo>
                  <a:cubicBezTo>
                    <a:pt x="7820" y="7613"/>
                    <a:pt x="7820" y="7556"/>
                    <a:pt x="7849" y="7528"/>
                  </a:cubicBezTo>
                  <a:close/>
                  <a:moveTo>
                    <a:pt x="9569" y="7755"/>
                  </a:moveTo>
                  <a:cubicBezTo>
                    <a:pt x="9605" y="7755"/>
                    <a:pt x="9640" y="7769"/>
                    <a:pt x="9669" y="7784"/>
                  </a:cubicBezTo>
                  <a:cubicBezTo>
                    <a:pt x="9754" y="7784"/>
                    <a:pt x="9754" y="7840"/>
                    <a:pt x="9726" y="7897"/>
                  </a:cubicBezTo>
                  <a:cubicBezTo>
                    <a:pt x="9704" y="7930"/>
                    <a:pt x="9673" y="7938"/>
                    <a:pt x="9639" y="7938"/>
                  </a:cubicBezTo>
                  <a:cubicBezTo>
                    <a:pt x="9611" y="7938"/>
                    <a:pt x="9581" y="7933"/>
                    <a:pt x="9551" y="7933"/>
                  </a:cubicBezTo>
                  <a:cubicBezTo>
                    <a:pt x="9523" y="7933"/>
                    <a:pt x="9495" y="7937"/>
                    <a:pt x="9470" y="7954"/>
                  </a:cubicBezTo>
                  <a:cubicBezTo>
                    <a:pt x="9470" y="7897"/>
                    <a:pt x="9470" y="7840"/>
                    <a:pt x="9470" y="7812"/>
                  </a:cubicBezTo>
                  <a:cubicBezTo>
                    <a:pt x="9498" y="7769"/>
                    <a:pt x="9534" y="7755"/>
                    <a:pt x="9569" y="7755"/>
                  </a:cubicBezTo>
                  <a:close/>
                  <a:moveTo>
                    <a:pt x="8304" y="7926"/>
                  </a:moveTo>
                  <a:cubicBezTo>
                    <a:pt x="8418" y="7926"/>
                    <a:pt x="8474" y="8039"/>
                    <a:pt x="8531" y="8125"/>
                  </a:cubicBezTo>
                  <a:cubicBezTo>
                    <a:pt x="8472" y="8148"/>
                    <a:pt x="8418" y="8162"/>
                    <a:pt x="8371" y="8162"/>
                  </a:cubicBezTo>
                  <a:cubicBezTo>
                    <a:pt x="8305" y="8162"/>
                    <a:pt x="8252" y="8135"/>
                    <a:pt x="8219" y="8068"/>
                  </a:cubicBezTo>
                  <a:cubicBezTo>
                    <a:pt x="8219" y="8039"/>
                    <a:pt x="8275" y="7926"/>
                    <a:pt x="8304" y="7926"/>
                  </a:cubicBezTo>
                  <a:close/>
                  <a:moveTo>
                    <a:pt x="8787" y="8153"/>
                  </a:moveTo>
                  <a:cubicBezTo>
                    <a:pt x="8787" y="8182"/>
                    <a:pt x="8787" y="8210"/>
                    <a:pt x="8787" y="8238"/>
                  </a:cubicBezTo>
                  <a:cubicBezTo>
                    <a:pt x="8754" y="8272"/>
                    <a:pt x="8721" y="8286"/>
                    <a:pt x="8687" y="8286"/>
                  </a:cubicBezTo>
                  <a:cubicBezTo>
                    <a:pt x="8664" y="8286"/>
                    <a:pt x="8640" y="8279"/>
                    <a:pt x="8617" y="8267"/>
                  </a:cubicBezTo>
                  <a:cubicBezTo>
                    <a:pt x="8588" y="8238"/>
                    <a:pt x="8560" y="8210"/>
                    <a:pt x="8617" y="8182"/>
                  </a:cubicBezTo>
                  <a:cubicBezTo>
                    <a:pt x="8674" y="8153"/>
                    <a:pt x="8730" y="8153"/>
                    <a:pt x="8787" y="8153"/>
                  </a:cubicBezTo>
                  <a:close/>
                  <a:moveTo>
                    <a:pt x="7621" y="8135"/>
                  </a:moveTo>
                  <a:cubicBezTo>
                    <a:pt x="7692" y="8135"/>
                    <a:pt x="7746" y="8162"/>
                    <a:pt x="7792" y="8238"/>
                  </a:cubicBezTo>
                  <a:cubicBezTo>
                    <a:pt x="7757" y="8274"/>
                    <a:pt x="7724" y="8287"/>
                    <a:pt x="7690" y="8287"/>
                  </a:cubicBezTo>
                  <a:cubicBezTo>
                    <a:pt x="7614" y="8287"/>
                    <a:pt x="7531" y="8221"/>
                    <a:pt x="7394" y="8182"/>
                  </a:cubicBezTo>
                  <a:cubicBezTo>
                    <a:pt x="7486" y="8155"/>
                    <a:pt x="7560" y="8135"/>
                    <a:pt x="7621" y="8135"/>
                  </a:cubicBezTo>
                  <a:close/>
                  <a:moveTo>
                    <a:pt x="16096" y="5922"/>
                  </a:moveTo>
                  <a:cubicBezTo>
                    <a:pt x="16427" y="5922"/>
                    <a:pt x="16759" y="5935"/>
                    <a:pt x="17091" y="5964"/>
                  </a:cubicBezTo>
                  <a:cubicBezTo>
                    <a:pt x="17205" y="5992"/>
                    <a:pt x="17404" y="5935"/>
                    <a:pt x="17432" y="6134"/>
                  </a:cubicBezTo>
                  <a:cubicBezTo>
                    <a:pt x="17460" y="6276"/>
                    <a:pt x="17347" y="6390"/>
                    <a:pt x="17233" y="6475"/>
                  </a:cubicBezTo>
                  <a:cubicBezTo>
                    <a:pt x="15834" y="7632"/>
                    <a:pt x="14283" y="8331"/>
                    <a:pt x="12483" y="8331"/>
                  </a:cubicBezTo>
                  <a:cubicBezTo>
                    <a:pt x="12380" y="8331"/>
                    <a:pt x="12276" y="8328"/>
                    <a:pt x="12171" y="8324"/>
                  </a:cubicBezTo>
                  <a:cubicBezTo>
                    <a:pt x="11659" y="8295"/>
                    <a:pt x="11148" y="8352"/>
                    <a:pt x="10664" y="8238"/>
                  </a:cubicBezTo>
                  <a:lnTo>
                    <a:pt x="10550" y="8238"/>
                  </a:lnTo>
                  <a:cubicBezTo>
                    <a:pt x="10408" y="8326"/>
                    <a:pt x="10308" y="8372"/>
                    <a:pt x="10250" y="8372"/>
                  </a:cubicBezTo>
                  <a:cubicBezTo>
                    <a:pt x="10157" y="8372"/>
                    <a:pt x="10172" y="8256"/>
                    <a:pt x="10294" y="8011"/>
                  </a:cubicBezTo>
                  <a:cubicBezTo>
                    <a:pt x="10323" y="7926"/>
                    <a:pt x="10294" y="7869"/>
                    <a:pt x="10238" y="7812"/>
                  </a:cubicBezTo>
                  <a:lnTo>
                    <a:pt x="10238" y="7812"/>
                  </a:lnTo>
                  <a:cubicBezTo>
                    <a:pt x="10294" y="7869"/>
                    <a:pt x="10351" y="7897"/>
                    <a:pt x="10408" y="7926"/>
                  </a:cubicBezTo>
                  <a:cubicBezTo>
                    <a:pt x="10437" y="7954"/>
                    <a:pt x="10465" y="7954"/>
                    <a:pt x="10493" y="7954"/>
                  </a:cubicBezTo>
                  <a:cubicBezTo>
                    <a:pt x="10958" y="8133"/>
                    <a:pt x="11418" y="8207"/>
                    <a:pt x="11875" y="8207"/>
                  </a:cubicBezTo>
                  <a:cubicBezTo>
                    <a:pt x="12652" y="8207"/>
                    <a:pt x="13421" y="7995"/>
                    <a:pt x="14190" y="7727"/>
                  </a:cubicBezTo>
                  <a:cubicBezTo>
                    <a:pt x="14190" y="7698"/>
                    <a:pt x="14219" y="7670"/>
                    <a:pt x="14276" y="7556"/>
                  </a:cubicBezTo>
                  <a:lnTo>
                    <a:pt x="14276" y="7556"/>
                  </a:lnTo>
                  <a:cubicBezTo>
                    <a:pt x="14029" y="7679"/>
                    <a:pt x="13799" y="7728"/>
                    <a:pt x="13558" y="7728"/>
                  </a:cubicBezTo>
                  <a:cubicBezTo>
                    <a:pt x="13355" y="7728"/>
                    <a:pt x="13145" y="7693"/>
                    <a:pt x="12911" y="7641"/>
                  </a:cubicBezTo>
                  <a:cubicBezTo>
                    <a:pt x="13536" y="7414"/>
                    <a:pt x="14048" y="7243"/>
                    <a:pt x="14645" y="7016"/>
                  </a:cubicBezTo>
                  <a:cubicBezTo>
                    <a:pt x="14503" y="6959"/>
                    <a:pt x="14475" y="6959"/>
                    <a:pt x="14475" y="6959"/>
                  </a:cubicBezTo>
                  <a:cubicBezTo>
                    <a:pt x="13678" y="7243"/>
                    <a:pt x="12882" y="7329"/>
                    <a:pt x="12086" y="7357"/>
                  </a:cubicBezTo>
                  <a:cubicBezTo>
                    <a:pt x="12076" y="7347"/>
                    <a:pt x="12064" y="7344"/>
                    <a:pt x="12050" y="7344"/>
                  </a:cubicBezTo>
                  <a:cubicBezTo>
                    <a:pt x="12023" y="7344"/>
                    <a:pt x="11991" y="7357"/>
                    <a:pt x="11972" y="7357"/>
                  </a:cubicBezTo>
                  <a:lnTo>
                    <a:pt x="11546" y="7357"/>
                  </a:lnTo>
                  <a:cubicBezTo>
                    <a:pt x="11489" y="7329"/>
                    <a:pt x="11432" y="7329"/>
                    <a:pt x="11403" y="7300"/>
                  </a:cubicBezTo>
                  <a:cubicBezTo>
                    <a:pt x="11659" y="7215"/>
                    <a:pt x="11887" y="7129"/>
                    <a:pt x="12200" y="7044"/>
                  </a:cubicBezTo>
                  <a:cubicBezTo>
                    <a:pt x="12071" y="7028"/>
                    <a:pt x="11946" y="7021"/>
                    <a:pt x="11823" y="7021"/>
                  </a:cubicBezTo>
                  <a:cubicBezTo>
                    <a:pt x="11292" y="7021"/>
                    <a:pt x="10808" y="7151"/>
                    <a:pt x="10323" y="7243"/>
                  </a:cubicBezTo>
                  <a:cubicBezTo>
                    <a:pt x="10272" y="7250"/>
                    <a:pt x="10225" y="7253"/>
                    <a:pt x="10182" y="7253"/>
                  </a:cubicBezTo>
                  <a:cubicBezTo>
                    <a:pt x="10033" y="7253"/>
                    <a:pt x="9928" y="7211"/>
                    <a:pt x="9839" y="7101"/>
                  </a:cubicBezTo>
                  <a:lnTo>
                    <a:pt x="9868" y="7101"/>
                  </a:lnTo>
                  <a:cubicBezTo>
                    <a:pt x="9982" y="7129"/>
                    <a:pt x="10095" y="7137"/>
                    <a:pt x="10209" y="7137"/>
                  </a:cubicBezTo>
                  <a:cubicBezTo>
                    <a:pt x="10323" y="7137"/>
                    <a:pt x="10437" y="7129"/>
                    <a:pt x="10550" y="7129"/>
                  </a:cubicBezTo>
                  <a:cubicBezTo>
                    <a:pt x="11432" y="7073"/>
                    <a:pt x="12228" y="6703"/>
                    <a:pt x="13081" y="6504"/>
                  </a:cubicBezTo>
                  <a:cubicBezTo>
                    <a:pt x="13081" y="6475"/>
                    <a:pt x="13081" y="6447"/>
                    <a:pt x="13081" y="6419"/>
                  </a:cubicBezTo>
                  <a:cubicBezTo>
                    <a:pt x="12712" y="6419"/>
                    <a:pt x="12313" y="6447"/>
                    <a:pt x="11915" y="6475"/>
                  </a:cubicBezTo>
                  <a:cubicBezTo>
                    <a:pt x="11603" y="6475"/>
                    <a:pt x="11261" y="6532"/>
                    <a:pt x="10948" y="6618"/>
                  </a:cubicBezTo>
                  <a:cubicBezTo>
                    <a:pt x="11944" y="6191"/>
                    <a:pt x="13053" y="6163"/>
                    <a:pt x="14105" y="6049"/>
                  </a:cubicBezTo>
                  <a:cubicBezTo>
                    <a:pt x="14768" y="5973"/>
                    <a:pt x="15432" y="5922"/>
                    <a:pt x="16096" y="5922"/>
                  </a:cubicBezTo>
                  <a:close/>
                  <a:moveTo>
                    <a:pt x="6427" y="8580"/>
                  </a:moveTo>
                  <a:cubicBezTo>
                    <a:pt x="6313" y="8608"/>
                    <a:pt x="6171" y="8608"/>
                    <a:pt x="6029" y="8608"/>
                  </a:cubicBezTo>
                  <a:cubicBezTo>
                    <a:pt x="6177" y="8584"/>
                    <a:pt x="6303" y="8580"/>
                    <a:pt x="6427" y="8580"/>
                  </a:cubicBezTo>
                  <a:close/>
                  <a:moveTo>
                    <a:pt x="9595" y="8421"/>
                  </a:moveTo>
                  <a:cubicBezTo>
                    <a:pt x="9621" y="8421"/>
                    <a:pt x="9651" y="8440"/>
                    <a:pt x="9669" y="8494"/>
                  </a:cubicBezTo>
                  <a:cubicBezTo>
                    <a:pt x="9697" y="8580"/>
                    <a:pt x="9612" y="8637"/>
                    <a:pt x="9498" y="8693"/>
                  </a:cubicBezTo>
                  <a:cubicBezTo>
                    <a:pt x="9498" y="8580"/>
                    <a:pt x="9441" y="8494"/>
                    <a:pt x="9555" y="8438"/>
                  </a:cubicBezTo>
                  <a:cubicBezTo>
                    <a:pt x="9565" y="8427"/>
                    <a:pt x="9580" y="8421"/>
                    <a:pt x="9595" y="8421"/>
                  </a:cubicBezTo>
                  <a:close/>
                  <a:moveTo>
                    <a:pt x="7195" y="8352"/>
                  </a:moveTo>
                  <a:cubicBezTo>
                    <a:pt x="7337" y="8494"/>
                    <a:pt x="7479" y="8580"/>
                    <a:pt x="7678" y="8637"/>
                  </a:cubicBezTo>
                  <a:cubicBezTo>
                    <a:pt x="7593" y="8637"/>
                    <a:pt x="7497" y="8729"/>
                    <a:pt x="7404" y="8729"/>
                  </a:cubicBezTo>
                  <a:cubicBezTo>
                    <a:pt x="7342" y="8729"/>
                    <a:pt x="7280" y="8688"/>
                    <a:pt x="7223" y="8551"/>
                  </a:cubicBezTo>
                  <a:cubicBezTo>
                    <a:pt x="7195" y="8480"/>
                    <a:pt x="7138" y="8438"/>
                    <a:pt x="7081" y="8438"/>
                  </a:cubicBezTo>
                  <a:cubicBezTo>
                    <a:pt x="7024" y="8438"/>
                    <a:pt x="6967" y="8480"/>
                    <a:pt x="6939" y="8580"/>
                  </a:cubicBezTo>
                  <a:cubicBezTo>
                    <a:pt x="6939" y="8580"/>
                    <a:pt x="6939" y="8580"/>
                    <a:pt x="6910" y="8608"/>
                  </a:cubicBezTo>
                  <a:cubicBezTo>
                    <a:pt x="6910" y="8608"/>
                    <a:pt x="6910" y="8608"/>
                    <a:pt x="6882" y="8580"/>
                  </a:cubicBezTo>
                  <a:cubicBezTo>
                    <a:pt x="6882" y="8580"/>
                    <a:pt x="6882" y="8580"/>
                    <a:pt x="6854" y="8551"/>
                  </a:cubicBezTo>
                  <a:cubicBezTo>
                    <a:pt x="6854" y="8580"/>
                    <a:pt x="6825" y="8580"/>
                    <a:pt x="6797" y="8580"/>
                  </a:cubicBezTo>
                  <a:lnTo>
                    <a:pt x="6683" y="8580"/>
                  </a:lnTo>
                  <a:cubicBezTo>
                    <a:pt x="6740" y="8580"/>
                    <a:pt x="6797" y="8551"/>
                    <a:pt x="6854" y="8551"/>
                  </a:cubicBezTo>
                  <a:cubicBezTo>
                    <a:pt x="6854" y="8494"/>
                    <a:pt x="6825" y="8438"/>
                    <a:pt x="6768" y="8409"/>
                  </a:cubicBezTo>
                  <a:cubicBezTo>
                    <a:pt x="6882" y="8381"/>
                    <a:pt x="6996" y="8381"/>
                    <a:pt x="7081" y="8381"/>
                  </a:cubicBezTo>
                  <a:cubicBezTo>
                    <a:pt x="7138" y="8352"/>
                    <a:pt x="7166" y="8352"/>
                    <a:pt x="7195" y="8352"/>
                  </a:cubicBezTo>
                  <a:close/>
                  <a:moveTo>
                    <a:pt x="8369" y="8621"/>
                  </a:moveTo>
                  <a:cubicBezTo>
                    <a:pt x="8392" y="8621"/>
                    <a:pt x="8418" y="8627"/>
                    <a:pt x="8446" y="8637"/>
                  </a:cubicBezTo>
                  <a:cubicBezTo>
                    <a:pt x="8503" y="8722"/>
                    <a:pt x="8531" y="8807"/>
                    <a:pt x="8503" y="8864"/>
                  </a:cubicBezTo>
                  <a:cubicBezTo>
                    <a:pt x="8460" y="8878"/>
                    <a:pt x="8411" y="8885"/>
                    <a:pt x="8364" y="8885"/>
                  </a:cubicBezTo>
                  <a:cubicBezTo>
                    <a:pt x="8318" y="8885"/>
                    <a:pt x="8275" y="8878"/>
                    <a:pt x="8247" y="8864"/>
                  </a:cubicBezTo>
                  <a:cubicBezTo>
                    <a:pt x="8162" y="8836"/>
                    <a:pt x="8219" y="8779"/>
                    <a:pt x="8247" y="8722"/>
                  </a:cubicBezTo>
                  <a:cubicBezTo>
                    <a:pt x="8285" y="8646"/>
                    <a:pt x="8323" y="8621"/>
                    <a:pt x="8369" y="8621"/>
                  </a:cubicBezTo>
                  <a:close/>
                  <a:moveTo>
                    <a:pt x="7930" y="8827"/>
                  </a:moveTo>
                  <a:cubicBezTo>
                    <a:pt x="7952" y="8827"/>
                    <a:pt x="7973" y="8837"/>
                    <a:pt x="7991" y="8864"/>
                  </a:cubicBezTo>
                  <a:cubicBezTo>
                    <a:pt x="8020" y="8921"/>
                    <a:pt x="8048" y="8978"/>
                    <a:pt x="8048" y="9006"/>
                  </a:cubicBezTo>
                  <a:cubicBezTo>
                    <a:pt x="7977" y="9049"/>
                    <a:pt x="7934" y="9063"/>
                    <a:pt x="7902" y="9063"/>
                  </a:cubicBezTo>
                  <a:cubicBezTo>
                    <a:pt x="7870" y="9063"/>
                    <a:pt x="7849" y="9049"/>
                    <a:pt x="7820" y="9035"/>
                  </a:cubicBezTo>
                  <a:cubicBezTo>
                    <a:pt x="7764" y="8978"/>
                    <a:pt x="7735" y="8921"/>
                    <a:pt x="7792" y="8893"/>
                  </a:cubicBezTo>
                  <a:cubicBezTo>
                    <a:pt x="7831" y="8873"/>
                    <a:pt x="7883" y="8827"/>
                    <a:pt x="7930" y="8827"/>
                  </a:cubicBezTo>
                  <a:close/>
                  <a:moveTo>
                    <a:pt x="7678" y="9319"/>
                  </a:moveTo>
                  <a:cubicBezTo>
                    <a:pt x="7678" y="9348"/>
                    <a:pt x="7707" y="9376"/>
                    <a:pt x="7707" y="9376"/>
                  </a:cubicBezTo>
                  <a:cubicBezTo>
                    <a:pt x="7650" y="9433"/>
                    <a:pt x="7593" y="9490"/>
                    <a:pt x="7536" y="9547"/>
                  </a:cubicBezTo>
                  <a:cubicBezTo>
                    <a:pt x="7565" y="9461"/>
                    <a:pt x="7621" y="9404"/>
                    <a:pt x="7678" y="9319"/>
                  </a:cubicBezTo>
                  <a:close/>
                  <a:moveTo>
                    <a:pt x="9072" y="9395"/>
                  </a:moveTo>
                  <a:cubicBezTo>
                    <a:pt x="9227" y="9395"/>
                    <a:pt x="9259" y="9450"/>
                    <a:pt x="9328" y="9632"/>
                  </a:cubicBezTo>
                  <a:cubicBezTo>
                    <a:pt x="9214" y="9518"/>
                    <a:pt x="9072" y="9490"/>
                    <a:pt x="8929" y="9404"/>
                  </a:cubicBezTo>
                  <a:cubicBezTo>
                    <a:pt x="8986" y="9399"/>
                    <a:pt x="9033" y="9395"/>
                    <a:pt x="9072" y="9395"/>
                  </a:cubicBezTo>
                  <a:close/>
                  <a:moveTo>
                    <a:pt x="4068" y="7864"/>
                  </a:moveTo>
                  <a:cubicBezTo>
                    <a:pt x="4605" y="7864"/>
                    <a:pt x="5142" y="7933"/>
                    <a:pt x="5688" y="8011"/>
                  </a:cubicBezTo>
                  <a:cubicBezTo>
                    <a:pt x="4948" y="8039"/>
                    <a:pt x="4266" y="7983"/>
                    <a:pt x="3640" y="8352"/>
                  </a:cubicBezTo>
                  <a:cubicBezTo>
                    <a:pt x="3896" y="8409"/>
                    <a:pt x="4124" y="8466"/>
                    <a:pt x="4351" y="8494"/>
                  </a:cubicBezTo>
                  <a:cubicBezTo>
                    <a:pt x="4181" y="8551"/>
                    <a:pt x="4038" y="8637"/>
                    <a:pt x="3868" y="8693"/>
                  </a:cubicBezTo>
                  <a:lnTo>
                    <a:pt x="5375" y="8637"/>
                  </a:lnTo>
                  <a:lnTo>
                    <a:pt x="5574" y="8637"/>
                  </a:lnTo>
                  <a:cubicBezTo>
                    <a:pt x="5290" y="8722"/>
                    <a:pt x="4977" y="8807"/>
                    <a:pt x="4692" y="8893"/>
                  </a:cubicBezTo>
                  <a:cubicBezTo>
                    <a:pt x="4863" y="8949"/>
                    <a:pt x="5034" y="9006"/>
                    <a:pt x="5204" y="9035"/>
                  </a:cubicBezTo>
                  <a:cubicBezTo>
                    <a:pt x="4920" y="9120"/>
                    <a:pt x="4607" y="9205"/>
                    <a:pt x="4294" y="9319"/>
                  </a:cubicBezTo>
                  <a:cubicBezTo>
                    <a:pt x="4692" y="9234"/>
                    <a:pt x="5091" y="9148"/>
                    <a:pt x="5517" y="9063"/>
                  </a:cubicBezTo>
                  <a:cubicBezTo>
                    <a:pt x="5579" y="9066"/>
                    <a:pt x="5642" y="9068"/>
                    <a:pt x="5705" y="9068"/>
                  </a:cubicBezTo>
                  <a:cubicBezTo>
                    <a:pt x="6217" y="9068"/>
                    <a:pt x="6748" y="8975"/>
                    <a:pt x="7280" y="8949"/>
                  </a:cubicBezTo>
                  <a:lnTo>
                    <a:pt x="7280" y="8949"/>
                  </a:lnTo>
                  <a:cubicBezTo>
                    <a:pt x="7223" y="8978"/>
                    <a:pt x="7195" y="9035"/>
                    <a:pt x="7166" y="9063"/>
                  </a:cubicBezTo>
                  <a:cubicBezTo>
                    <a:pt x="7142" y="9039"/>
                    <a:pt x="7113" y="9030"/>
                    <a:pt x="7081" y="9030"/>
                  </a:cubicBezTo>
                  <a:cubicBezTo>
                    <a:pt x="7037" y="9030"/>
                    <a:pt x="6988" y="9047"/>
                    <a:pt x="6939" y="9063"/>
                  </a:cubicBezTo>
                  <a:cubicBezTo>
                    <a:pt x="6626" y="9177"/>
                    <a:pt x="6313" y="9376"/>
                    <a:pt x="5972" y="9490"/>
                  </a:cubicBezTo>
                  <a:cubicBezTo>
                    <a:pt x="5375" y="9746"/>
                    <a:pt x="4749" y="9774"/>
                    <a:pt x="4124" y="9803"/>
                  </a:cubicBezTo>
                  <a:cubicBezTo>
                    <a:pt x="3470" y="9859"/>
                    <a:pt x="2816" y="9945"/>
                    <a:pt x="2162" y="10058"/>
                  </a:cubicBezTo>
                  <a:cubicBezTo>
                    <a:pt x="1842" y="10108"/>
                    <a:pt x="1544" y="10178"/>
                    <a:pt x="1213" y="10178"/>
                  </a:cubicBezTo>
                  <a:cubicBezTo>
                    <a:pt x="1160" y="10178"/>
                    <a:pt x="1107" y="10176"/>
                    <a:pt x="1053" y="10172"/>
                  </a:cubicBezTo>
                  <a:cubicBezTo>
                    <a:pt x="853" y="10172"/>
                    <a:pt x="626" y="10115"/>
                    <a:pt x="484" y="9945"/>
                  </a:cubicBezTo>
                  <a:cubicBezTo>
                    <a:pt x="285" y="9717"/>
                    <a:pt x="228" y="9547"/>
                    <a:pt x="455" y="9262"/>
                  </a:cubicBezTo>
                  <a:cubicBezTo>
                    <a:pt x="1081" y="8551"/>
                    <a:pt x="1906" y="8267"/>
                    <a:pt x="2730" y="8039"/>
                  </a:cubicBezTo>
                  <a:cubicBezTo>
                    <a:pt x="3180" y="7911"/>
                    <a:pt x="3624" y="7864"/>
                    <a:pt x="4068" y="7864"/>
                  </a:cubicBezTo>
                  <a:close/>
                  <a:moveTo>
                    <a:pt x="10655" y="8507"/>
                  </a:moveTo>
                  <a:cubicBezTo>
                    <a:pt x="10784" y="8507"/>
                    <a:pt x="10857" y="8585"/>
                    <a:pt x="10948" y="8608"/>
                  </a:cubicBezTo>
                  <a:cubicBezTo>
                    <a:pt x="12029" y="9035"/>
                    <a:pt x="12939" y="9746"/>
                    <a:pt x="13792" y="10485"/>
                  </a:cubicBezTo>
                  <a:cubicBezTo>
                    <a:pt x="14617" y="11167"/>
                    <a:pt x="15299" y="11935"/>
                    <a:pt x="15896" y="12817"/>
                  </a:cubicBezTo>
                  <a:cubicBezTo>
                    <a:pt x="15953" y="12902"/>
                    <a:pt x="16067" y="13016"/>
                    <a:pt x="15982" y="13158"/>
                  </a:cubicBezTo>
                  <a:cubicBezTo>
                    <a:pt x="15953" y="13215"/>
                    <a:pt x="15904" y="13229"/>
                    <a:pt x="15847" y="13229"/>
                  </a:cubicBezTo>
                  <a:cubicBezTo>
                    <a:pt x="15790" y="13229"/>
                    <a:pt x="15726" y="13215"/>
                    <a:pt x="15669" y="13215"/>
                  </a:cubicBezTo>
                  <a:cubicBezTo>
                    <a:pt x="15186" y="13186"/>
                    <a:pt x="14731" y="13130"/>
                    <a:pt x="14276" y="12959"/>
                  </a:cubicBezTo>
                  <a:cubicBezTo>
                    <a:pt x="13110" y="12504"/>
                    <a:pt x="12143" y="11708"/>
                    <a:pt x="11261" y="10826"/>
                  </a:cubicBezTo>
                  <a:cubicBezTo>
                    <a:pt x="10835" y="10457"/>
                    <a:pt x="10550" y="9973"/>
                    <a:pt x="10209" y="9547"/>
                  </a:cubicBezTo>
                  <a:lnTo>
                    <a:pt x="10209" y="9547"/>
                  </a:lnTo>
                  <a:cubicBezTo>
                    <a:pt x="10522" y="9746"/>
                    <a:pt x="10778" y="10002"/>
                    <a:pt x="11034" y="10257"/>
                  </a:cubicBezTo>
                  <a:cubicBezTo>
                    <a:pt x="11432" y="10656"/>
                    <a:pt x="11830" y="11054"/>
                    <a:pt x="12257" y="11452"/>
                  </a:cubicBezTo>
                  <a:cubicBezTo>
                    <a:pt x="12484" y="11651"/>
                    <a:pt x="12740" y="11793"/>
                    <a:pt x="13053" y="11878"/>
                  </a:cubicBezTo>
                  <a:cubicBezTo>
                    <a:pt x="12712" y="11537"/>
                    <a:pt x="12541" y="11082"/>
                    <a:pt x="12171" y="10712"/>
                  </a:cubicBezTo>
                  <a:lnTo>
                    <a:pt x="12171" y="10712"/>
                  </a:lnTo>
                  <a:cubicBezTo>
                    <a:pt x="12683" y="10855"/>
                    <a:pt x="13110" y="11054"/>
                    <a:pt x="13536" y="11310"/>
                  </a:cubicBezTo>
                  <a:cubicBezTo>
                    <a:pt x="12740" y="10684"/>
                    <a:pt x="12086" y="9888"/>
                    <a:pt x="11176" y="9404"/>
                  </a:cubicBezTo>
                  <a:cubicBezTo>
                    <a:pt x="11034" y="9319"/>
                    <a:pt x="10863" y="9205"/>
                    <a:pt x="10721" y="9120"/>
                  </a:cubicBezTo>
                  <a:cubicBezTo>
                    <a:pt x="10607" y="9035"/>
                    <a:pt x="10522" y="8921"/>
                    <a:pt x="10437" y="8807"/>
                  </a:cubicBezTo>
                  <a:lnTo>
                    <a:pt x="10437" y="8807"/>
                  </a:lnTo>
                  <a:cubicBezTo>
                    <a:pt x="10977" y="9234"/>
                    <a:pt x="11517" y="9632"/>
                    <a:pt x="12171" y="9916"/>
                  </a:cubicBezTo>
                  <a:cubicBezTo>
                    <a:pt x="11716" y="9319"/>
                    <a:pt x="11034" y="9063"/>
                    <a:pt x="10550" y="8523"/>
                  </a:cubicBezTo>
                  <a:cubicBezTo>
                    <a:pt x="10589" y="8512"/>
                    <a:pt x="10624" y="8507"/>
                    <a:pt x="10655" y="8507"/>
                  </a:cubicBezTo>
                  <a:close/>
                  <a:moveTo>
                    <a:pt x="8275" y="9262"/>
                  </a:moveTo>
                  <a:cubicBezTo>
                    <a:pt x="8304" y="9291"/>
                    <a:pt x="8332" y="9319"/>
                    <a:pt x="8361" y="9376"/>
                  </a:cubicBezTo>
                  <a:cubicBezTo>
                    <a:pt x="8389" y="9404"/>
                    <a:pt x="8418" y="9433"/>
                    <a:pt x="8446" y="9461"/>
                  </a:cubicBezTo>
                  <a:cubicBezTo>
                    <a:pt x="8389" y="9518"/>
                    <a:pt x="8361" y="9547"/>
                    <a:pt x="8332" y="9603"/>
                  </a:cubicBezTo>
                  <a:cubicBezTo>
                    <a:pt x="8332" y="9575"/>
                    <a:pt x="8304" y="9575"/>
                    <a:pt x="8275" y="9547"/>
                  </a:cubicBezTo>
                  <a:cubicBezTo>
                    <a:pt x="8257" y="9538"/>
                    <a:pt x="8241" y="9534"/>
                    <a:pt x="8227" y="9534"/>
                  </a:cubicBezTo>
                  <a:cubicBezTo>
                    <a:pt x="8153" y="9534"/>
                    <a:pt x="8129" y="9645"/>
                    <a:pt x="8105" y="9717"/>
                  </a:cubicBezTo>
                  <a:cubicBezTo>
                    <a:pt x="7963" y="10030"/>
                    <a:pt x="7849" y="10343"/>
                    <a:pt x="7707" y="10627"/>
                  </a:cubicBezTo>
                  <a:cubicBezTo>
                    <a:pt x="7678" y="10684"/>
                    <a:pt x="7650" y="10741"/>
                    <a:pt x="7621" y="10798"/>
                  </a:cubicBezTo>
                  <a:cubicBezTo>
                    <a:pt x="7508" y="11054"/>
                    <a:pt x="7394" y="11338"/>
                    <a:pt x="7280" y="11622"/>
                  </a:cubicBezTo>
                  <a:cubicBezTo>
                    <a:pt x="7309" y="11566"/>
                    <a:pt x="7365" y="11537"/>
                    <a:pt x="7394" y="11480"/>
                  </a:cubicBezTo>
                  <a:lnTo>
                    <a:pt x="7394" y="11480"/>
                  </a:lnTo>
                  <a:cubicBezTo>
                    <a:pt x="7337" y="11708"/>
                    <a:pt x="7280" y="11935"/>
                    <a:pt x="7309" y="12191"/>
                  </a:cubicBezTo>
                  <a:cubicBezTo>
                    <a:pt x="7849" y="11736"/>
                    <a:pt x="8020" y="11111"/>
                    <a:pt x="8304" y="10485"/>
                  </a:cubicBezTo>
                  <a:lnTo>
                    <a:pt x="8304" y="10485"/>
                  </a:lnTo>
                  <a:cubicBezTo>
                    <a:pt x="8304" y="10712"/>
                    <a:pt x="8275" y="10968"/>
                    <a:pt x="8247" y="11196"/>
                  </a:cubicBezTo>
                  <a:cubicBezTo>
                    <a:pt x="8105" y="11793"/>
                    <a:pt x="7934" y="12362"/>
                    <a:pt x="7508" y="12845"/>
                  </a:cubicBezTo>
                  <a:cubicBezTo>
                    <a:pt x="6939" y="13442"/>
                    <a:pt x="6598" y="14182"/>
                    <a:pt x="6143" y="14864"/>
                  </a:cubicBezTo>
                  <a:cubicBezTo>
                    <a:pt x="6057" y="14978"/>
                    <a:pt x="5944" y="15063"/>
                    <a:pt x="5858" y="15205"/>
                  </a:cubicBezTo>
                  <a:cubicBezTo>
                    <a:pt x="5814" y="15317"/>
                    <a:pt x="5716" y="15394"/>
                    <a:pt x="5594" y="15394"/>
                  </a:cubicBezTo>
                  <a:cubicBezTo>
                    <a:pt x="5560" y="15394"/>
                    <a:pt x="5525" y="15388"/>
                    <a:pt x="5489" y="15376"/>
                  </a:cubicBezTo>
                  <a:cubicBezTo>
                    <a:pt x="5318" y="15348"/>
                    <a:pt x="5375" y="15177"/>
                    <a:pt x="5375" y="15063"/>
                  </a:cubicBezTo>
                  <a:cubicBezTo>
                    <a:pt x="5346" y="14978"/>
                    <a:pt x="5346" y="14864"/>
                    <a:pt x="5233" y="14807"/>
                  </a:cubicBezTo>
                  <a:cubicBezTo>
                    <a:pt x="5217" y="14803"/>
                    <a:pt x="5202" y="14802"/>
                    <a:pt x="5188" y="14802"/>
                  </a:cubicBezTo>
                  <a:cubicBezTo>
                    <a:pt x="5096" y="14802"/>
                    <a:pt x="5026" y="14872"/>
                    <a:pt x="4977" y="14921"/>
                  </a:cubicBezTo>
                  <a:cubicBezTo>
                    <a:pt x="4835" y="15092"/>
                    <a:pt x="4664" y="15205"/>
                    <a:pt x="4579" y="15405"/>
                  </a:cubicBezTo>
                  <a:cubicBezTo>
                    <a:pt x="4436" y="15376"/>
                    <a:pt x="4436" y="15262"/>
                    <a:pt x="4436" y="15149"/>
                  </a:cubicBezTo>
                  <a:cubicBezTo>
                    <a:pt x="4493" y="14580"/>
                    <a:pt x="4550" y="14011"/>
                    <a:pt x="4607" y="13442"/>
                  </a:cubicBezTo>
                  <a:cubicBezTo>
                    <a:pt x="4664" y="12874"/>
                    <a:pt x="4948" y="12447"/>
                    <a:pt x="5261" y="11992"/>
                  </a:cubicBezTo>
                  <a:cubicBezTo>
                    <a:pt x="5517" y="11679"/>
                    <a:pt x="5716" y="11367"/>
                    <a:pt x="5944" y="11025"/>
                  </a:cubicBezTo>
                  <a:cubicBezTo>
                    <a:pt x="6489" y="10807"/>
                    <a:pt x="6904" y="10432"/>
                    <a:pt x="7238" y="9950"/>
                  </a:cubicBezTo>
                  <a:lnTo>
                    <a:pt x="7238" y="9950"/>
                  </a:lnTo>
                  <a:cubicBezTo>
                    <a:pt x="7077" y="10290"/>
                    <a:pt x="6901" y="10631"/>
                    <a:pt x="6797" y="10997"/>
                  </a:cubicBezTo>
                  <a:cubicBezTo>
                    <a:pt x="6598" y="11310"/>
                    <a:pt x="6370" y="11622"/>
                    <a:pt x="6171" y="11935"/>
                  </a:cubicBezTo>
                  <a:cubicBezTo>
                    <a:pt x="6370" y="11765"/>
                    <a:pt x="6569" y="11594"/>
                    <a:pt x="6740" y="11395"/>
                  </a:cubicBezTo>
                  <a:cubicBezTo>
                    <a:pt x="6740" y="11480"/>
                    <a:pt x="6740" y="11594"/>
                    <a:pt x="6740" y="11679"/>
                  </a:cubicBezTo>
                  <a:cubicBezTo>
                    <a:pt x="6996" y="11395"/>
                    <a:pt x="7280" y="11196"/>
                    <a:pt x="7422" y="10855"/>
                  </a:cubicBezTo>
                  <a:cubicBezTo>
                    <a:pt x="7650" y="10371"/>
                    <a:pt x="7877" y="9888"/>
                    <a:pt x="8190" y="9461"/>
                  </a:cubicBezTo>
                  <a:cubicBezTo>
                    <a:pt x="8247" y="9404"/>
                    <a:pt x="8304" y="9348"/>
                    <a:pt x="8275" y="9262"/>
                  </a:cubicBezTo>
                  <a:close/>
                  <a:moveTo>
                    <a:pt x="9185" y="10457"/>
                  </a:moveTo>
                  <a:lnTo>
                    <a:pt x="9185" y="10457"/>
                  </a:lnTo>
                  <a:cubicBezTo>
                    <a:pt x="9214" y="10513"/>
                    <a:pt x="9242" y="10570"/>
                    <a:pt x="9271" y="10599"/>
                  </a:cubicBezTo>
                  <a:cubicBezTo>
                    <a:pt x="9441" y="11310"/>
                    <a:pt x="9669" y="11964"/>
                    <a:pt x="9982" y="12589"/>
                  </a:cubicBezTo>
                  <a:cubicBezTo>
                    <a:pt x="9953" y="12390"/>
                    <a:pt x="9925" y="12163"/>
                    <a:pt x="9896" y="11935"/>
                  </a:cubicBezTo>
                  <a:lnTo>
                    <a:pt x="9896" y="11935"/>
                  </a:lnTo>
                  <a:cubicBezTo>
                    <a:pt x="10039" y="12248"/>
                    <a:pt x="10238" y="12532"/>
                    <a:pt x="10437" y="12817"/>
                  </a:cubicBezTo>
                  <a:cubicBezTo>
                    <a:pt x="10550" y="12731"/>
                    <a:pt x="10437" y="12646"/>
                    <a:pt x="10437" y="12561"/>
                  </a:cubicBezTo>
                  <a:cubicBezTo>
                    <a:pt x="10408" y="12476"/>
                    <a:pt x="10351" y="12362"/>
                    <a:pt x="10351" y="12276"/>
                  </a:cubicBezTo>
                  <a:cubicBezTo>
                    <a:pt x="10323" y="11907"/>
                    <a:pt x="10266" y="11566"/>
                    <a:pt x="10152" y="11224"/>
                  </a:cubicBezTo>
                  <a:lnTo>
                    <a:pt x="10152" y="11224"/>
                  </a:lnTo>
                  <a:cubicBezTo>
                    <a:pt x="10181" y="11253"/>
                    <a:pt x="10209" y="11310"/>
                    <a:pt x="10266" y="11338"/>
                  </a:cubicBezTo>
                  <a:cubicBezTo>
                    <a:pt x="10664" y="11679"/>
                    <a:pt x="10749" y="12106"/>
                    <a:pt x="10977" y="12476"/>
                  </a:cubicBezTo>
                  <a:cubicBezTo>
                    <a:pt x="11261" y="12987"/>
                    <a:pt x="11432" y="13556"/>
                    <a:pt x="11631" y="14125"/>
                  </a:cubicBezTo>
                  <a:cubicBezTo>
                    <a:pt x="11716" y="14324"/>
                    <a:pt x="11716" y="14551"/>
                    <a:pt x="11716" y="14750"/>
                  </a:cubicBezTo>
                  <a:cubicBezTo>
                    <a:pt x="11716" y="14807"/>
                    <a:pt x="11716" y="14893"/>
                    <a:pt x="11688" y="14893"/>
                  </a:cubicBezTo>
                  <a:cubicBezTo>
                    <a:pt x="11148" y="15006"/>
                    <a:pt x="11603" y="15376"/>
                    <a:pt x="11517" y="15632"/>
                  </a:cubicBezTo>
                  <a:cubicBezTo>
                    <a:pt x="11460" y="15774"/>
                    <a:pt x="11517" y="15945"/>
                    <a:pt x="11460" y="16115"/>
                  </a:cubicBezTo>
                  <a:cubicBezTo>
                    <a:pt x="10948" y="15831"/>
                    <a:pt x="10664" y="15348"/>
                    <a:pt x="10323" y="14893"/>
                  </a:cubicBezTo>
                  <a:cubicBezTo>
                    <a:pt x="9925" y="14324"/>
                    <a:pt x="9527" y="13755"/>
                    <a:pt x="9242" y="13130"/>
                  </a:cubicBezTo>
                  <a:lnTo>
                    <a:pt x="9242" y="13130"/>
                  </a:lnTo>
                  <a:cubicBezTo>
                    <a:pt x="9271" y="13158"/>
                    <a:pt x="9328" y="13215"/>
                    <a:pt x="9356" y="13243"/>
                  </a:cubicBezTo>
                  <a:cubicBezTo>
                    <a:pt x="9555" y="12276"/>
                    <a:pt x="9242" y="11395"/>
                    <a:pt x="9185" y="10457"/>
                  </a:cubicBezTo>
                  <a:close/>
                  <a:moveTo>
                    <a:pt x="7680" y="1"/>
                  </a:moveTo>
                  <a:cubicBezTo>
                    <a:pt x="7587" y="1"/>
                    <a:pt x="7499" y="44"/>
                    <a:pt x="7422" y="134"/>
                  </a:cubicBezTo>
                  <a:cubicBezTo>
                    <a:pt x="7341" y="229"/>
                    <a:pt x="7272" y="266"/>
                    <a:pt x="7204" y="266"/>
                  </a:cubicBezTo>
                  <a:cubicBezTo>
                    <a:pt x="7130" y="266"/>
                    <a:pt x="7056" y="222"/>
                    <a:pt x="6967" y="162"/>
                  </a:cubicBezTo>
                  <a:cubicBezTo>
                    <a:pt x="6870" y="108"/>
                    <a:pt x="6777" y="79"/>
                    <a:pt x="6691" y="79"/>
                  </a:cubicBezTo>
                  <a:cubicBezTo>
                    <a:pt x="6551" y="79"/>
                    <a:pt x="6430" y="157"/>
                    <a:pt x="6342" y="333"/>
                  </a:cubicBezTo>
                  <a:cubicBezTo>
                    <a:pt x="5830" y="1385"/>
                    <a:pt x="5659" y="2494"/>
                    <a:pt x="6001" y="3660"/>
                  </a:cubicBezTo>
                  <a:cubicBezTo>
                    <a:pt x="6256" y="4456"/>
                    <a:pt x="6626" y="5196"/>
                    <a:pt x="7053" y="5935"/>
                  </a:cubicBezTo>
                  <a:cubicBezTo>
                    <a:pt x="6342" y="5196"/>
                    <a:pt x="5489" y="4627"/>
                    <a:pt x="4579" y="4229"/>
                  </a:cubicBezTo>
                  <a:cubicBezTo>
                    <a:pt x="3816" y="3848"/>
                    <a:pt x="3001" y="3545"/>
                    <a:pt x="2135" y="3545"/>
                  </a:cubicBezTo>
                  <a:cubicBezTo>
                    <a:pt x="2096" y="3545"/>
                    <a:pt x="2058" y="3545"/>
                    <a:pt x="2019" y="3546"/>
                  </a:cubicBezTo>
                  <a:cubicBezTo>
                    <a:pt x="1707" y="3546"/>
                    <a:pt x="1394" y="3689"/>
                    <a:pt x="1252" y="3973"/>
                  </a:cubicBezTo>
                  <a:cubicBezTo>
                    <a:pt x="1138" y="4257"/>
                    <a:pt x="1280" y="4570"/>
                    <a:pt x="1536" y="4769"/>
                  </a:cubicBezTo>
                  <a:cubicBezTo>
                    <a:pt x="1564" y="4798"/>
                    <a:pt x="1621" y="4855"/>
                    <a:pt x="1593" y="4940"/>
                  </a:cubicBezTo>
                  <a:cubicBezTo>
                    <a:pt x="1479" y="4968"/>
                    <a:pt x="1337" y="4997"/>
                    <a:pt x="1195" y="5054"/>
                  </a:cubicBezTo>
                  <a:cubicBezTo>
                    <a:pt x="1053" y="5139"/>
                    <a:pt x="825" y="5338"/>
                    <a:pt x="967" y="5452"/>
                  </a:cubicBezTo>
                  <a:cubicBezTo>
                    <a:pt x="1280" y="5708"/>
                    <a:pt x="1308" y="6020"/>
                    <a:pt x="1365" y="6390"/>
                  </a:cubicBezTo>
                  <a:cubicBezTo>
                    <a:pt x="1422" y="6646"/>
                    <a:pt x="1735" y="6817"/>
                    <a:pt x="2019" y="6902"/>
                  </a:cubicBezTo>
                  <a:cubicBezTo>
                    <a:pt x="2702" y="7158"/>
                    <a:pt x="3384" y="7272"/>
                    <a:pt x="4067" y="7385"/>
                  </a:cubicBezTo>
                  <a:cubicBezTo>
                    <a:pt x="4579" y="7471"/>
                    <a:pt x="5091" y="7584"/>
                    <a:pt x="5631" y="7698"/>
                  </a:cubicBezTo>
                  <a:cubicBezTo>
                    <a:pt x="5631" y="7698"/>
                    <a:pt x="5631" y="7698"/>
                    <a:pt x="5659" y="7727"/>
                  </a:cubicBezTo>
                  <a:cubicBezTo>
                    <a:pt x="5176" y="7704"/>
                    <a:pt x="4693" y="7662"/>
                    <a:pt x="4210" y="7662"/>
                  </a:cubicBezTo>
                  <a:cubicBezTo>
                    <a:pt x="4096" y="7662"/>
                    <a:pt x="3982" y="7664"/>
                    <a:pt x="3868" y="7670"/>
                  </a:cubicBezTo>
                  <a:cubicBezTo>
                    <a:pt x="2474" y="7755"/>
                    <a:pt x="1166" y="8068"/>
                    <a:pt x="171" y="9177"/>
                  </a:cubicBezTo>
                  <a:cubicBezTo>
                    <a:pt x="0" y="9376"/>
                    <a:pt x="0" y="9575"/>
                    <a:pt x="143" y="9803"/>
                  </a:cubicBezTo>
                  <a:cubicBezTo>
                    <a:pt x="390" y="10174"/>
                    <a:pt x="681" y="10416"/>
                    <a:pt x="1128" y="10416"/>
                  </a:cubicBezTo>
                  <a:cubicBezTo>
                    <a:pt x="1194" y="10416"/>
                    <a:pt x="1263" y="10411"/>
                    <a:pt x="1337" y="10400"/>
                  </a:cubicBezTo>
                  <a:cubicBezTo>
                    <a:pt x="2133" y="10257"/>
                    <a:pt x="2929" y="10144"/>
                    <a:pt x="3726" y="10058"/>
                  </a:cubicBezTo>
                  <a:cubicBezTo>
                    <a:pt x="4266" y="10002"/>
                    <a:pt x="4835" y="10030"/>
                    <a:pt x="5403" y="9945"/>
                  </a:cubicBezTo>
                  <a:cubicBezTo>
                    <a:pt x="5801" y="9859"/>
                    <a:pt x="6143" y="9603"/>
                    <a:pt x="6569" y="9603"/>
                  </a:cubicBezTo>
                  <a:cubicBezTo>
                    <a:pt x="6541" y="9689"/>
                    <a:pt x="6512" y="9746"/>
                    <a:pt x="6484" y="9803"/>
                  </a:cubicBezTo>
                  <a:cubicBezTo>
                    <a:pt x="5830" y="10627"/>
                    <a:pt x="5261" y="11537"/>
                    <a:pt x="4692" y="12419"/>
                  </a:cubicBezTo>
                  <a:cubicBezTo>
                    <a:pt x="4152" y="13243"/>
                    <a:pt x="4323" y="14267"/>
                    <a:pt x="4237" y="15234"/>
                  </a:cubicBezTo>
                  <a:cubicBezTo>
                    <a:pt x="4237" y="15348"/>
                    <a:pt x="4209" y="15575"/>
                    <a:pt x="4380" y="15632"/>
                  </a:cubicBezTo>
                  <a:cubicBezTo>
                    <a:pt x="4419" y="15642"/>
                    <a:pt x="4456" y="15647"/>
                    <a:pt x="4491" y="15647"/>
                  </a:cubicBezTo>
                  <a:cubicBezTo>
                    <a:pt x="4656" y="15647"/>
                    <a:pt x="4769" y="15540"/>
                    <a:pt x="4863" y="15376"/>
                  </a:cubicBezTo>
                  <a:cubicBezTo>
                    <a:pt x="4920" y="15291"/>
                    <a:pt x="5005" y="15205"/>
                    <a:pt x="5062" y="15149"/>
                  </a:cubicBezTo>
                  <a:cubicBezTo>
                    <a:pt x="5147" y="15149"/>
                    <a:pt x="5176" y="15234"/>
                    <a:pt x="5176" y="15262"/>
                  </a:cubicBezTo>
                  <a:cubicBezTo>
                    <a:pt x="5194" y="15499"/>
                    <a:pt x="5282" y="15572"/>
                    <a:pt x="5410" y="15572"/>
                  </a:cubicBezTo>
                  <a:cubicBezTo>
                    <a:pt x="5482" y="15572"/>
                    <a:pt x="5567" y="15549"/>
                    <a:pt x="5659" y="15518"/>
                  </a:cubicBezTo>
                  <a:cubicBezTo>
                    <a:pt x="5944" y="15461"/>
                    <a:pt x="6114" y="15234"/>
                    <a:pt x="6285" y="15006"/>
                  </a:cubicBezTo>
                  <a:cubicBezTo>
                    <a:pt x="6797" y="14381"/>
                    <a:pt x="7166" y="13613"/>
                    <a:pt x="7707" y="12987"/>
                  </a:cubicBezTo>
                  <a:cubicBezTo>
                    <a:pt x="8190" y="12419"/>
                    <a:pt x="8418" y="11708"/>
                    <a:pt x="8531" y="10968"/>
                  </a:cubicBezTo>
                  <a:cubicBezTo>
                    <a:pt x="8560" y="11167"/>
                    <a:pt x="8560" y="11338"/>
                    <a:pt x="8588" y="11537"/>
                  </a:cubicBezTo>
                  <a:cubicBezTo>
                    <a:pt x="8645" y="12447"/>
                    <a:pt x="8958" y="13272"/>
                    <a:pt x="9441" y="14040"/>
                  </a:cubicBezTo>
                  <a:cubicBezTo>
                    <a:pt x="9726" y="14523"/>
                    <a:pt x="10095" y="14950"/>
                    <a:pt x="10380" y="15405"/>
                  </a:cubicBezTo>
                  <a:cubicBezTo>
                    <a:pt x="10607" y="15803"/>
                    <a:pt x="10920" y="16144"/>
                    <a:pt x="11318" y="16371"/>
                  </a:cubicBezTo>
                  <a:cubicBezTo>
                    <a:pt x="11410" y="16417"/>
                    <a:pt x="11465" y="16501"/>
                    <a:pt x="11558" y="16501"/>
                  </a:cubicBezTo>
                  <a:cubicBezTo>
                    <a:pt x="11580" y="16501"/>
                    <a:pt x="11604" y="16496"/>
                    <a:pt x="11631" y="16485"/>
                  </a:cubicBezTo>
                  <a:cubicBezTo>
                    <a:pt x="11745" y="16400"/>
                    <a:pt x="11716" y="16286"/>
                    <a:pt x="11716" y="16172"/>
                  </a:cubicBezTo>
                  <a:cubicBezTo>
                    <a:pt x="11716" y="15916"/>
                    <a:pt x="11631" y="15632"/>
                    <a:pt x="11745" y="15461"/>
                  </a:cubicBezTo>
                  <a:cubicBezTo>
                    <a:pt x="12029" y="15035"/>
                    <a:pt x="12001" y="14580"/>
                    <a:pt x="11887" y="14153"/>
                  </a:cubicBezTo>
                  <a:cubicBezTo>
                    <a:pt x="11688" y="13471"/>
                    <a:pt x="11403" y="12788"/>
                    <a:pt x="11091" y="12134"/>
                  </a:cubicBezTo>
                  <a:cubicBezTo>
                    <a:pt x="10693" y="11253"/>
                    <a:pt x="10124" y="10485"/>
                    <a:pt x="9726" y="9632"/>
                  </a:cubicBezTo>
                  <a:cubicBezTo>
                    <a:pt x="9640" y="9461"/>
                    <a:pt x="9612" y="9319"/>
                    <a:pt x="9697" y="9205"/>
                  </a:cubicBezTo>
                  <a:lnTo>
                    <a:pt x="9697" y="9205"/>
                  </a:lnTo>
                  <a:cubicBezTo>
                    <a:pt x="9697" y="9205"/>
                    <a:pt x="9726" y="9234"/>
                    <a:pt x="9726" y="9234"/>
                  </a:cubicBezTo>
                  <a:cubicBezTo>
                    <a:pt x="9754" y="9262"/>
                    <a:pt x="9783" y="9291"/>
                    <a:pt x="9839" y="9319"/>
                  </a:cubicBezTo>
                  <a:lnTo>
                    <a:pt x="9868" y="9319"/>
                  </a:lnTo>
                  <a:cubicBezTo>
                    <a:pt x="9839" y="9376"/>
                    <a:pt x="9868" y="9433"/>
                    <a:pt x="9896" y="9490"/>
                  </a:cubicBezTo>
                  <a:cubicBezTo>
                    <a:pt x="10209" y="9916"/>
                    <a:pt x="10493" y="10371"/>
                    <a:pt x="10835" y="10769"/>
                  </a:cubicBezTo>
                  <a:cubicBezTo>
                    <a:pt x="11261" y="11253"/>
                    <a:pt x="11773" y="11679"/>
                    <a:pt x="12285" y="12077"/>
                  </a:cubicBezTo>
                  <a:cubicBezTo>
                    <a:pt x="13309" y="12902"/>
                    <a:pt x="14446" y="13442"/>
                    <a:pt x="15783" y="13442"/>
                  </a:cubicBezTo>
                  <a:cubicBezTo>
                    <a:pt x="15982" y="13442"/>
                    <a:pt x="16152" y="13442"/>
                    <a:pt x="16266" y="13272"/>
                  </a:cubicBezTo>
                  <a:cubicBezTo>
                    <a:pt x="16351" y="13101"/>
                    <a:pt x="16295" y="12931"/>
                    <a:pt x="16181" y="12760"/>
                  </a:cubicBezTo>
                  <a:cubicBezTo>
                    <a:pt x="15896" y="12362"/>
                    <a:pt x="15612" y="11964"/>
                    <a:pt x="15299" y="11594"/>
                  </a:cubicBezTo>
                  <a:cubicBezTo>
                    <a:pt x="14219" y="10371"/>
                    <a:pt x="12967" y="9348"/>
                    <a:pt x="11489" y="8608"/>
                  </a:cubicBezTo>
                  <a:cubicBezTo>
                    <a:pt x="11517" y="8551"/>
                    <a:pt x="11517" y="8494"/>
                    <a:pt x="11517" y="8438"/>
                  </a:cubicBezTo>
                  <a:cubicBezTo>
                    <a:pt x="11915" y="8466"/>
                    <a:pt x="12313" y="8466"/>
                    <a:pt x="12712" y="8494"/>
                  </a:cubicBezTo>
                  <a:cubicBezTo>
                    <a:pt x="12791" y="8498"/>
                    <a:pt x="12870" y="8500"/>
                    <a:pt x="12947" y="8500"/>
                  </a:cubicBezTo>
                  <a:cubicBezTo>
                    <a:pt x="13482" y="8500"/>
                    <a:pt x="13982" y="8416"/>
                    <a:pt x="14503" y="8267"/>
                  </a:cubicBezTo>
                  <a:cubicBezTo>
                    <a:pt x="15498" y="8011"/>
                    <a:pt x="16295" y="7442"/>
                    <a:pt x="17119" y="6874"/>
                  </a:cubicBezTo>
                  <a:cubicBezTo>
                    <a:pt x="17375" y="6703"/>
                    <a:pt x="17603" y="6561"/>
                    <a:pt x="17660" y="6219"/>
                  </a:cubicBezTo>
                  <a:cubicBezTo>
                    <a:pt x="17716" y="5964"/>
                    <a:pt x="17688" y="5821"/>
                    <a:pt x="17375" y="5764"/>
                  </a:cubicBezTo>
                  <a:cubicBezTo>
                    <a:pt x="16892" y="5679"/>
                    <a:pt x="16408" y="5679"/>
                    <a:pt x="15925" y="5679"/>
                  </a:cubicBezTo>
                  <a:cubicBezTo>
                    <a:pt x="14532" y="5708"/>
                    <a:pt x="13167" y="5850"/>
                    <a:pt x="11802" y="6106"/>
                  </a:cubicBezTo>
                  <a:cubicBezTo>
                    <a:pt x="11755" y="6121"/>
                    <a:pt x="11700" y="6145"/>
                    <a:pt x="11641" y="6145"/>
                  </a:cubicBezTo>
                  <a:cubicBezTo>
                    <a:pt x="11592" y="6145"/>
                    <a:pt x="11540" y="6129"/>
                    <a:pt x="11489" y="6077"/>
                  </a:cubicBezTo>
                  <a:cubicBezTo>
                    <a:pt x="11716" y="5992"/>
                    <a:pt x="11858" y="5821"/>
                    <a:pt x="12001" y="5679"/>
                  </a:cubicBezTo>
                  <a:cubicBezTo>
                    <a:pt x="12569" y="5196"/>
                    <a:pt x="12967" y="4599"/>
                    <a:pt x="13309" y="3945"/>
                  </a:cubicBezTo>
                  <a:cubicBezTo>
                    <a:pt x="13593" y="3376"/>
                    <a:pt x="13735" y="2750"/>
                    <a:pt x="13821" y="2125"/>
                  </a:cubicBezTo>
                  <a:cubicBezTo>
                    <a:pt x="13877" y="1527"/>
                    <a:pt x="13167" y="1698"/>
                    <a:pt x="13138" y="1243"/>
                  </a:cubicBezTo>
                  <a:cubicBezTo>
                    <a:pt x="13114" y="1194"/>
                    <a:pt x="13025" y="1124"/>
                    <a:pt x="12947" y="1124"/>
                  </a:cubicBezTo>
                  <a:cubicBezTo>
                    <a:pt x="12934" y="1124"/>
                    <a:pt x="12922" y="1125"/>
                    <a:pt x="12911" y="1129"/>
                  </a:cubicBezTo>
                  <a:cubicBezTo>
                    <a:pt x="12797" y="1129"/>
                    <a:pt x="12683" y="1158"/>
                    <a:pt x="12598" y="1215"/>
                  </a:cubicBezTo>
                  <a:cubicBezTo>
                    <a:pt x="12427" y="1328"/>
                    <a:pt x="12257" y="1385"/>
                    <a:pt x="12058" y="1442"/>
                  </a:cubicBezTo>
                  <a:cubicBezTo>
                    <a:pt x="11233" y="1783"/>
                    <a:pt x="10636" y="2295"/>
                    <a:pt x="10266" y="3148"/>
                  </a:cubicBezTo>
                  <a:cubicBezTo>
                    <a:pt x="9953" y="3888"/>
                    <a:pt x="9527" y="4599"/>
                    <a:pt x="9129" y="5338"/>
                  </a:cubicBezTo>
                  <a:cubicBezTo>
                    <a:pt x="9043" y="4855"/>
                    <a:pt x="8986" y="4428"/>
                    <a:pt x="9072" y="3973"/>
                  </a:cubicBezTo>
                  <a:cubicBezTo>
                    <a:pt x="9214" y="3376"/>
                    <a:pt x="9242" y="2750"/>
                    <a:pt x="9072" y="2153"/>
                  </a:cubicBezTo>
                  <a:cubicBezTo>
                    <a:pt x="8844" y="1442"/>
                    <a:pt x="8503" y="788"/>
                    <a:pt x="8020" y="191"/>
                  </a:cubicBezTo>
                  <a:cubicBezTo>
                    <a:pt x="7910" y="66"/>
                    <a:pt x="7792" y="1"/>
                    <a:pt x="7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TextBox 5540">
              <a:extLst>
                <a:ext uri="{FF2B5EF4-FFF2-40B4-BE49-F238E27FC236}">
                  <a16:creationId xmlns:a16="http://schemas.microsoft.com/office/drawing/2014/main" id="{A88A81BD-7A12-A8AC-A0B4-7FA6EE25E2D6}"/>
                </a:ext>
              </a:extLst>
            </p:cNvPr>
            <p:cNvSpPr txBox="1"/>
            <p:nvPr/>
          </p:nvSpPr>
          <p:spPr>
            <a:xfrm>
              <a:off x="3322308" y="2856754"/>
              <a:ext cx="2442881" cy="1420325"/>
            </a:xfrm>
            <a:prstGeom prst="rect">
              <a:avLst/>
            </a:prstGeom>
            <a:noFill/>
          </p:spPr>
          <p:txBody>
            <a:bodyPr wrap="square">
              <a:spAutoFit/>
            </a:bodyPr>
            <a:lstStyle/>
            <a:p>
              <a:pPr algn="ctr">
                <a:lnSpc>
                  <a:spcPct val="150000"/>
                </a:lnSpc>
              </a:pPr>
              <a:r>
                <a:rPr lang="en-US" sz="2000"/>
                <a:t>Làm bài tập phần Vận dụng và Bài 11 – SBT Lịch sử 11.</a:t>
              </a:r>
            </a:p>
          </p:txBody>
        </p:sp>
      </p:grpSp>
      <p:grpSp>
        <p:nvGrpSpPr>
          <p:cNvPr id="5546" name="Group 5545">
            <a:extLst>
              <a:ext uri="{FF2B5EF4-FFF2-40B4-BE49-F238E27FC236}">
                <a16:creationId xmlns:a16="http://schemas.microsoft.com/office/drawing/2014/main" id="{34ECC9D6-BE57-35F6-E965-937D9B86F178}"/>
              </a:ext>
            </a:extLst>
          </p:cNvPr>
          <p:cNvGrpSpPr/>
          <p:nvPr/>
        </p:nvGrpSpPr>
        <p:grpSpPr>
          <a:xfrm>
            <a:off x="5581310" y="1928498"/>
            <a:ext cx="2671150" cy="2347363"/>
            <a:chOff x="5672003" y="1940041"/>
            <a:chExt cx="2671150" cy="2347363"/>
          </a:xfrm>
        </p:grpSpPr>
        <p:sp>
          <p:nvSpPr>
            <p:cNvPr id="5535" name="Google Shape;5810;p73">
              <a:extLst>
                <a:ext uri="{FF2B5EF4-FFF2-40B4-BE49-F238E27FC236}">
                  <a16:creationId xmlns:a16="http://schemas.microsoft.com/office/drawing/2014/main" id="{DD50EB73-6FE6-D9F9-FA5F-FF5084EB9C4B}"/>
                </a:ext>
              </a:extLst>
            </p:cNvPr>
            <p:cNvSpPr/>
            <p:nvPr/>
          </p:nvSpPr>
          <p:spPr>
            <a:xfrm>
              <a:off x="6572929" y="1940041"/>
              <a:ext cx="1095922" cy="982235"/>
            </a:xfrm>
            <a:custGeom>
              <a:avLst/>
              <a:gdLst/>
              <a:ahLst/>
              <a:cxnLst/>
              <a:rect l="l" t="t" r="r" b="b"/>
              <a:pathLst>
                <a:path w="17689" h="15854" extrusionOk="0">
                  <a:moveTo>
                    <a:pt x="8560" y="438"/>
                  </a:moveTo>
                  <a:cubicBezTo>
                    <a:pt x="8731" y="836"/>
                    <a:pt x="8816" y="1178"/>
                    <a:pt x="8788" y="1576"/>
                  </a:cubicBezTo>
                  <a:cubicBezTo>
                    <a:pt x="8788" y="1746"/>
                    <a:pt x="8788" y="1945"/>
                    <a:pt x="8987" y="2031"/>
                  </a:cubicBezTo>
                  <a:cubicBezTo>
                    <a:pt x="9021" y="2044"/>
                    <a:pt x="9052" y="2049"/>
                    <a:pt x="9079" y="2049"/>
                  </a:cubicBezTo>
                  <a:cubicBezTo>
                    <a:pt x="9232" y="2049"/>
                    <a:pt x="9284" y="1867"/>
                    <a:pt x="9357" y="1746"/>
                  </a:cubicBezTo>
                  <a:cubicBezTo>
                    <a:pt x="9470" y="1604"/>
                    <a:pt x="9584" y="1462"/>
                    <a:pt x="9698" y="1320"/>
                  </a:cubicBezTo>
                  <a:cubicBezTo>
                    <a:pt x="9746" y="1248"/>
                    <a:pt x="9814" y="1136"/>
                    <a:pt x="9902" y="1136"/>
                  </a:cubicBezTo>
                  <a:cubicBezTo>
                    <a:pt x="9918" y="1136"/>
                    <a:pt x="9936" y="1140"/>
                    <a:pt x="9954" y="1149"/>
                  </a:cubicBezTo>
                  <a:cubicBezTo>
                    <a:pt x="10096" y="1234"/>
                    <a:pt x="10210" y="1377"/>
                    <a:pt x="10210" y="1547"/>
                  </a:cubicBezTo>
                  <a:cubicBezTo>
                    <a:pt x="10181" y="1775"/>
                    <a:pt x="10124" y="2002"/>
                    <a:pt x="10011" y="2201"/>
                  </a:cubicBezTo>
                  <a:cubicBezTo>
                    <a:pt x="9755" y="2799"/>
                    <a:pt x="9470" y="3396"/>
                    <a:pt x="9186" y="3964"/>
                  </a:cubicBezTo>
                  <a:cubicBezTo>
                    <a:pt x="8788" y="4761"/>
                    <a:pt x="8560" y="5557"/>
                    <a:pt x="8475" y="6438"/>
                  </a:cubicBezTo>
                  <a:cubicBezTo>
                    <a:pt x="8390" y="6069"/>
                    <a:pt x="8162" y="5756"/>
                    <a:pt x="8248" y="5386"/>
                  </a:cubicBezTo>
                  <a:lnTo>
                    <a:pt x="8219" y="5386"/>
                  </a:lnTo>
                  <a:cubicBezTo>
                    <a:pt x="8219" y="5301"/>
                    <a:pt x="8219" y="5244"/>
                    <a:pt x="8191" y="5159"/>
                  </a:cubicBezTo>
                  <a:cubicBezTo>
                    <a:pt x="8162" y="5244"/>
                    <a:pt x="8162" y="5329"/>
                    <a:pt x="8134" y="5415"/>
                  </a:cubicBezTo>
                  <a:cubicBezTo>
                    <a:pt x="8077" y="5699"/>
                    <a:pt x="8020" y="5955"/>
                    <a:pt x="7992" y="6211"/>
                  </a:cubicBezTo>
                  <a:cubicBezTo>
                    <a:pt x="7963" y="5927"/>
                    <a:pt x="7906" y="5671"/>
                    <a:pt x="7878" y="5386"/>
                  </a:cubicBezTo>
                  <a:cubicBezTo>
                    <a:pt x="7935" y="5102"/>
                    <a:pt x="8048" y="4789"/>
                    <a:pt x="8219" y="4448"/>
                  </a:cubicBezTo>
                  <a:lnTo>
                    <a:pt x="8219" y="4448"/>
                  </a:lnTo>
                  <a:cubicBezTo>
                    <a:pt x="8020" y="4562"/>
                    <a:pt x="7906" y="4732"/>
                    <a:pt x="7821" y="4818"/>
                  </a:cubicBezTo>
                  <a:cubicBezTo>
                    <a:pt x="7793" y="4732"/>
                    <a:pt x="7793" y="4618"/>
                    <a:pt x="7764" y="4505"/>
                  </a:cubicBezTo>
                  <a:cubicBezTo>
                    <a:pt x="7736" y="4618"/>
                    <a:pt x="7679" y="4732"/>
                    <a:pt x="7679" y="4818"/>
                  </a:cubicBezTo>
                  <a:cubicBezTo>
                    <a:pt x="7451" y="3623"/>
                    <a:pt x="8361" y="2599"/>
                    <a:pt x="8162" y="1348"/>
                  </a:cubicBezTo>
                  <a:lnTo>
                    <a:pt x="8162" y="1348"/>
                  </a:lnTo>
                  <a:cubicBezTo>
                    <a:pt x="8077" y="1547"/>
                    <a:pt x="7963" y="1718"/>
                    <a:pt x="7878" y="1860"/>
                  </a:cubicBezTo>
                  <a:cubicBezTo>
                    <a:pt x="8048" y="1462"/>
                    <a:pt x="8219" y="1064"/>
                    <a:pt x="8418" y="666"/>
                  </a:cubicBezTo>
                  <a:cubicBezTo>
                    <a:pt x="8447" y="609"/>
                    <a:pt x="8503" y="552"/>
                    <a:pt x="8560" y="438"/>
                  </a:cubicBezTo>
                  <a:close/>
                  <a:moveTo>
                    <a:pt x="6456" y="6268"/>
                  </a:moveTo>
                  <a:lnTo>
                    <a:pt x="6456" y="6268"/>
                  </a:lnTo>
                  <a:cubicBezTo>
                    <a:pt x="6627" y="6382"/>
                    <a:pt x="6712" y="6495"/>
                    <a:pt x="6684" y="6666"/>
                  </a:cubicBezTo>
                  <a:cubicBezTo>
                    <a:pt x="6513" y="6581"/>
                    <a:pt x="6570" y="6438"/>
                    <a:pt x="6456" y="6268"/>
                  </a:cubicBezTo>
                  <a:close/>
                  <a:moveTo>
                    <a:pt x="4699" y="2950"/>
                  </a:moveTo>
                  <a:cubicBezTo>
                    <a:pt x="4729" y="2950"/>
                    <a:pt x="4764" y="2963"/>
                    <a:pt x="4807" y="2998"/>
                  </a:cubicBezTo>
                  <a:cubicBezTo>
                    <a:pt x="5575" y="3708"/>
                    <a:pt x="6058" y="4562"/>
                    <a:pt x="6257" y="5642"/>
                  </a:cubicBezTo>
                  <a:cubicBezTo>
                    <a:pt x="6172" y="5557"/>
                    <a:pt x="6086" y="5472"/>
                    <a:pt x="6001" y="5415"/>
                  </a:cubicBezTo>
                  <a:cubicBezTo>
                    <a:pt x="6001" y="5400"/>
                    <a:pt x="6001" y="5393"/>
                    <a:pt x="6001" y="5386"/>
                  </a:cubicBezTo>
                  <a:cubicBezTo>
                    <a:pt x="5916" y="5329"/>
                    <a:pt x="5830" y="5272"/>
                    <a:pt x="5745" y="5187"/>
                  </a:cubicBezTo>
                  <a:lnTo>
                    <a:pt x="5745" y="5187"/>
                  </a:lnTo>
                  <a:cubicBezTo>
                    <a:pt x="5774" y="5329"/>
                    <a:pt x="5830" y="5443"/>
                    <a:pt x="5887" y="5585"/>
                  </a:cubicBezTo>
                  <a:cubicBezTo>
                    <a:pt x="5830" y="5784"/>
                    <a:pt x="5916" y="5983"/>
                    <a:pt x="6172" y="6154"/>
                  </a:cubicBezTo>
                  <a:cubicBezTo>
                    <a:pt x="6172" y="6182"/>
                    <a:pt x="6172" y="6182"/>
                    <a:pt x="6172" y="6182"/>
                  </a:cubicBezTo>
                  <a:cubicBezTo>
                    <a:pt x="6200" y="6268"/>
                    <a:pt x="6229" y="6382"/>
                    <a:pt x="6257" y="6467"/>
                  </a:cubicBezTo>
                  <a:cubicBezTo>
                    <a:pt x="6257" y="6552"/>
                    <a:pt x="6285" y="6637"/>
                    <a:pt x="6200" y="6666"/>
                  </a:cubicBezTo>
                  <a:lnTo>
                    <a:pt x="6172" y="6666"/>
                  </a:lnTo>
                  <a:cubicBezTo>
                    <a:pt x="6143" y="6524"/>
                    <a:pt x="6058" y="6382"/>
                    <a:pt x="6001" y="6239"/>
                  </a:cubicBezTo>
                  <a:cubicBezTo>
                    <a:pt x="5631" y="5614"/>
                    <a:pt x="5319" y="4960"/>
                    <a:pt x="5034" y="4277"/>
                  </a:cubicBezTo>
                  <a:cubicBezTo>
                    <a:pt x="5006" y="4334"/>
                    <a:pt x="4977" y="4363"/>
                    <a:pt x="4977" y="4419"/>
                  </a:cubicBezTo>
                  <a:cubicBezTo>
                    <a:pt x="4835" y="5272"/>
                    <a:pt x="5148" y="6012"/>
                    <a:pt x="5603" y="6694"/>
                  </a:cubicBezTo>
                  <a:cubicBezTo>
                    <a:pt x="4920" y="5955"/>
                    <a:pt x="4778" y="4960"/>
                    <a:pt x="4437" y="4078"/>
                  </a:cubicBezTo>
                  <a:cubicBezTo>
                    <a:pt x="4295" y="3794"/>
                    <a:pt x="4352" y="3396"/>
                    <a:pt x="4551" y="3083"/>
                  </a:cubicBezTo>
                  <a:cubicBezTo>
                    <a:pt x="4591" y="3023"/>
                    <a:pt x="4630" y="2950"/>
                    <a:pt x="4699" y="2950"/>
                  </a:cubicBezTo>
                  <a:close/>
                  <a:moveTo>
                    <a:pt x="9491" y="6591"/>
                  </a:moveTo>
                  <a:cubicBezTo>
                    <a:pt x="9516" y="6591"/>
                    <a:pt x="9547" y="6597"/>
                    <a:pt x="9584" y="6609"/>
                  </a:cubicBezTo>
                  <a:cubicBezTo>
                    <a:pt x="9533" y="6660"/>
                    <a:pt x="9528" y="6756"/>
                    <a:pt x="9426" y="6756"/>
                  </a:cubicBezTo>
                  <a:cubicBezTo>
                    <a:pt x="9414" y="6756"/>
                    <a:pt x="9400" y="6754"/>
                    <a:pt x="9385" y="6751"/>
                  </a:cubicBezTo>
                  <a:cubicBezTo>
                    <a:pt x="9385" y="6662"/>
                    <a:pt x="9402" y="6591"/>
                    <a:pt x="9491" y="6591"/>
                  </a:cubicBezTo>
                  <a:close/>
                  <a:moveTo>
                    <a:pt x="5660" y="6780"/>
                  </a:moveTo>
                  <a:cubicBezTo>
                    <a:pt x="5688" y="6808"/>
                    <a:pt x="5717" y="6865"/>
                    <a:pt x="5745" y="6922"/>
                  </a:cubicBezTo>
                  <a:cubicBezTo>
                    <a:pt x="5688" y="6922"/>
                    <a:pt x="5688" y="6837"/>
                    <a:pt x="5660" y="6780"/>
                  </a:cubicBezTo>
                  <a:close/>
                  <a:moveTo>
                    <a:pt x="12165" y="2513"/>
                  </a:moveTo>
                  <a:cubicBezTo>
                    <a:pt x="12198" y="2513"/>
                    <a:pt x="12229" y="2522"/>
                    <a:pt x="12257" y="2543"/>
                  </a:cubicBezTo>
                  <a:cubicBezTo>
                    <a:pt x="12399" y="2628"/>
                    <a:pt x="12286" y="2799"/>
                    <a:pt x="12257" y="2941"/>
                  </a:cubicBezTo>
                  <a:cubicBezTo>
                    <a:pt x="11887" y="4306"/>
                    <a:pt x="11148" y="5415"/>
                    <a:pt x="10238" y="6438"/>
                  </a:cubicBezTo>
                  <a:cubicBezTo>
                    <a:pt x="9840" y="6893"/>
                    <a:pt x="9413" y="7292"/>
                    <a:pt x="8873" y="7576"/>
                  </a:cubicBezTo>
                  <a:cubicBezTo>
                    <a:pt x="9556" y="6837"/>
                    <a:pt x="10323" y="6182"/>
                    <a:pt x="10835" y="5216"/>
                  </a:cubicBezTo>
                  <a:lnTo>
                    <a:pt x="10835" y="5216"/>
                  </a:lnTo>
                  <a:cubicBezTo>
                    <a:pt x="10323" y="5642"/>
                    <a:pt x="10011" y="6154"/>
                    <a:pt x="9584" y="6581"/>
                  </a:cubicBezTo>
                  <a:cubicBezTo>
                    <a:pt x="9556" y="6239"/>
                    <a:pt x="9897" y="6012"/>
                    <a:pt x="9982" y="5727"/>
                  </a:cubicBezTo>
                  <a:cubicBezTo>
                    <a:pt x="10039" y="5585"/>
                    <a:pt x="10153" y="5443"/>
                    <a:pt x="10181" y="5272"/>
                  </a:cubicBezTo>
                  <a:cubicBezTo>
                    <a:pt x="10295" y="5187"/>
                    <a:pt x="10323" y="5073"/>
                    <a:pt x="10409" y="4846"/>
                  </a:cubicBezTo>
                  <a:lnTo>
                    <a:pt x="10409" y="4846"/>
                  </a:lnTo>
                  <a:cubicBezTo>
                    <a:pt x="10238" y="5017"/>
                    <a:pt x="10153" y="5130"/>
                    <a:pt x="10153" y="5272"/>
                  </a:cubicBezTo>
                  <a:cubicBezTo>
                    <a:pt x="9783" y="5557"/>
                    <a:pt x="9641" y="6012"/>
                    <a:pt x="9385" y="6382"/>
                  </a:cubicBezTo>
                  <a:cubicBezTo>
                    <a:pt x="9300" y="6552"/>
                    <a:pt x="9214" y="6694"/>
                    <a:pt x="9101" y="6837"/>
                  </a:cubicBezTo>
                  <a:cubicBezTo>
                    <a:pt x="9470" y="6040"/>
                    <a:pt x="9755" y="5159"/>
                    <a:pt x="10437" y="4533"/>
                  </a:cubicBezTo>
                  <a:cubicBezTo>
                    <a:pt x="10437" y="4533"/>
                    <a:pt x="10409" y="4476"/>
                    <a:pt x="10409" y="4391"/>
                  </a:cubicBezTo>
                  <a:cubicBezTo>
                    <a:pt x="10210" y="4590"/>
                    <a:pt x="10011" y="4761"/>
                    <a:pt x="9812" y="4931"/>
                  </a:cubicBezTo>
                  <a:cubicBezTo>
                    <a:pt x="9925" y="4704"/>
                    <a:pt x="10068" y="4476"/>
                    <a:pt x="10181" y="4249"/>
                  </a:cubicBezTo>
                  <a:cubicBezTo>
                    <a:pt x="10579" y="3566"/>
                    <a:pt x="11233" y="3140"/>
                    <a:pt x="11859" y="2685"/>
                  </a:cubicBezTo>
                  <a:cubicBezTo>
                    <a:pt x="11945" y="2599"/>
                    <a:pt x="12063" y="2513"/>
                    <a:pt x="12165" y="2513"/>
                  </a:cubicBezTo>
                  <a:close/>
                  <a:moveTo>
                    <a:pt x="10220" y="7927"/>
                  </a:moveTo>
                  <a:cubicBezTo>
                    <a:pt x="10520" y="7927"/>
                    <a:pt x="10820" y="7941"/>
                    <a:pt x="11120" y="7974"/>
                  </a:cubicBezTo>
                  <a:cubicBezTo>
                    <a:pt x="10977" y="8002"/>
                    <a:pt x="10807" y="8031"/>
                    <a:pt x="10636" y="8031"/>
                  </a:cubicBezTo>
                  <a:cubicBezTo>
                    <a:pt x="10011" y="8116"/>
                    <a:pt x="9357" y="8145"/>
                    <a:pt x="8731" y="8344"/>
                  </a:cubicBezTo>
                  <a:cubicBezTo>
                    <a:pt x="8902" y="8116"/>
                    <a:pt x="9214" y="7946"/>
                    <a:pt x="9584" y="7946"/>
                  </a:cubicBezTo>
                  <a:cubicBezTo>
                    <a:pt x="9796" y="7934"/>
                    <a:pt x="10008" y="7927"/>
                    <a:pt x="10220" y="7927"/>
                  </a:cubicBezTo>
                  <a:close/>
                  <a:moveTo>
                    <a:pt x="4551" y="8059"/>
                  </a:moveTo>
                  <a:lnTo>
                    <a:pt x="4551" y="8059"/>
                  </a:lnTo>
                  <a:cubicBezTo>
                    <a:pt x="4778" y="8088"/>
                    <a:pt x="4977" y="8116"/>
                    <a:pt x="5176" y="8145"/>
                  </a:cubicBezTo>
                  <a:lnTo>
                    <a:pt x="5290" y="8145"/>
                  </a:lnTo>
                  <a:cubicBezTo>
                    <a:pt x="5347" y="8315"/>
                    <a:pt x="5347" y="8514"/>
                    <a:pt x="5432" y="8713"/>
                  </a:cubicBezTo>
                  <a:cubicBezTo>
                    <a:pt x="5347" y="8685"/>
                    <a:pt x="5290" y="8656"/>
                    <a:pt x="5205" y="8628"/>
                  </a:cubicBezTo>
                  <a:cubicBezTo>
                    <a:pt x="5205" y="8628"/>
                    <a:pt x="5205" y="8628"/>
                    <a:pt x="5205" y="8600"/>
                  </a:cubicBezTo>
                  <a:cubicBezTo>
                    <a:pt x="5233" y="8514"/>
                    <a:pt x="5176" y="8457"/>
                    <a:pt x="5120" y="8401"/>
                  </a:cubicBezTo>
                  <a:cubicBezTo>
                    <a:pt x="5176" y="8401"/>
                    <a:pt x="5233" y="8401"/>
                    <a:pt x="5262" y="8372"/>
                  </a:cubicBezTo>
                  <a:cubicBezTo>
                    <a:pt x="5034" y="8287"/>
                    <a:pt x="4835" y="8173"/>
                    <a:pt x="4551" y="8059"/>
                  </a:cubicBezTo>
                  <a:close/>
                  <a:moveTo>
                    <a:pt x="724" y="5414"/>
                  </a:moveTo>
                  <a:cubicBezTo>
                    <a:pt x="1162" y="5414"/>
                    <a:pt x="1571" y="5511"/>
                    <a:pt x="1963" y="5642"/>
                  </a:cubicBezTo>
                  <a:cubicBezTo>
                    <a:pt x="3044" y="6012"/>
                    <a:pt x="4096" y="6438"/>
                    <a:pt x="5034" y="7092"/>
                  </a:cubicBezTo>
                  <a:cubicBezTo>
                    <a:pt x="5205" y="7235"/>
                    <a:pt x="5404" y="7348"/>
                    <a:pt x="5148" y="7604"/>
                  </a:cubicBezTo>
                  <a:cubicBezTo>
                    <a:pt x="5120" y="7633"/>
                    <a:pt x="5120" y="7690"/>
                    <a:pt x="5120" y="7718"/>
                  </a:cubicBezTo>
                  <a:cubicBezTo>
                    <a:pt x="5034" y="7690"/>
                    <a:pt x="4949" y="7661"/>
                    <a:pt x="4864" y="7633"/>
                  </a:cubicBezTo>
                  <a:cubicBezTo>
                    <a:pt x="4579" y="7547"/>
                    <a:pt x="4266" y="7462"/>
                    <a:pt x="3954" y="7377"/>
                  </a:cubicBezTo>
                  <a:cubicBezTo>
                    <a:pt x="3612" y="7121"/>
                    <a:pt x="3300" y="6865"/>
                    <a:pt x="2930" y="6666"/>
                  </a:cubicBezTo>
                  <a:lnTo>
                    <a:pt x="2930" y="6666"/>
                  </a:lnTo>
                  <a:cubicBezTo>
                    <a:pt x="3101" y="6893"/>
                    <a:pt x="3271" y="7092"/>
                    <a:pt x="3442" y="7263"/>
                  </a:cubicBezTo>
                  <a:cubicBezTo>
                    <a:pt x="2958" y="7149"/>
                    <a:pt x="2446" y="7092"/>
                    <a:pt x="1878" y="7064"/>
                  </a:cubicBezTo>
                  <a:lnTo>
                    <a:pt x="1878" y="7064"/>
                  </a:lnTo>
                  <a:cubicBezTo>
                    <a:pt x="2105" y="7206"/>
                    <a:pt x="2219" y="7263"/>
                    <a:pt x="2361" y="7348"/>
                  </a:cubicBezTo>
                  <a:cubicBezTo>
                    <a:pt x="2589" y="7491"/>
                    <a:pt x="2845" y="7633"/>
                    <a:pt x="3101" y="7718"/>
                  </a:cubicBezTo>
                  <a:cubicBezTo>
                    <a:pt x="3328" y="7832"/>
                    <a:pt x="3612" y="7974"/>
                    <a:pt x="3925" y="8088"/>
                  </a:cubicBezTo>
                  <a:cubicBezTo>
                    <a:pt x="3584" y="8002"/>
                    <a:pt x="3243" y="7946"/>
                    <a:pt x="2901" y="7860"/>
                  </a:cubicBezTo>
                  <a:cubicBezTo>
                    <a:pt x="2503" y="7746"/>
                    <a:pt x="2020" y="7775"/>
                    <a:pt x="1679" y="7405"/>
                  </a:cubicBezTo>
                  <a:lnTo>
                    <a:pt x="1679" y="7405"/>
                  </a:lnTo>
                  <a:cubicBezTo>
                    <a:pt x="1622" y="7718"/>
                    <a:pt x="1821" y="7889"/>
                    <a:pt x="2020" y="8002"/>
                  </a:cubicBezTo>
                  <a:cubicBezTo>
                    <a:pt x="2390" y="8258"/>
                    <a:pt x="2788" y="8372"/>
                    <a:pt x="3214" y="8486"/>
                  </a:cubicBezTo>
                  <a:cubicBezTo>
                    <a:pt x="3755" y="8628"/>
                    <a:pt x="4323" y="8770"/>
                    <a:pt x="4892" y="8799"/>
                  </a:cubicBezTo>
                  <a:lnTo>
                    <a:pt x="5006" y="8799"/>
                  </a:lnTo>
                  <a:cubicBezTo>
                    <a:pt x="4775" y="8838"/>
                    <a:pt x="4546" y="8856"/>
                    <a:pt x="4319" y="8856"/>
                  </a:cubicBezTo>
                  <a:cubicBezTo>
                    <a:pt x="3566" y="8856"/>
                    <a:pt x="2833" y="8656"/>
                    <a:pt x="2134" y="8372"/>
                  </a:cubicBezTo>
                  <a:cubicBezTo>
                    <a:pt x="1565" y="8145"/>
                    <a:pt x="968" y="7917"/>
                    <a:pt x="513" y="7462"/>
                  </a:cubicBezTo>
                  <a:cubicBezTo>
                    <a:pt x="314" y="7235"/>
                    <a:pt x="285" y="7064"/>
                    <a:pt x="427" y="6808"/>
                  </a:cubicBezTo>
                  <a:cubicBezTo>
                    <a:pt x="484" y="6666"/>
                    <a:pt x="570" y="6495"/>
                    <a:pt x="627" y="6325"/>
                  </a:cubicBezTo>
                  <a:cubicBezTo>
                    <a:pt x="712" y="5983"/>
                    <a:pt x="541" y="5727"/>
                    <a:pt x="314" y="5443"/>
                  </a:cubicBezTo>
                  <a:cubicBezTo>
                    <a:pt x="453" y="5423"/>
                    <a:pt x="590" y="5414"/>
                    <a:pt x="724" y="5414"/>
                  </a:cubicBezTo>
                  <a:close/>
                  <a:moveTo>
                    <a:pt x="6568" y="6927"/>
                  </a:moveTo>
                  <a:cubicBezTo>
                    <a:pt x="6738" y="6927"/>
                    <a:pt x="6919" y="6965"/>
                    <a:pt x="7110" y="7036"/>
                  </a:cubicBezTo>
                  <a:cubicBezTo>
                    <a:pt x="7281" y="7092"/>
                    <a:pt x="7423" y="7178"/>
                    <a:pt x="7565" y="7263"/>
                  </a:cubicBezTo>
                  <a:cubicBezTo>
                    <a:pt x="7707" y="7462"/>
                    <a:pt x="7878" y="7661"/>
                    <a:pt x="8077" y="7832"/>
                  </a:cubicBezTo>
                  <a:cubicBezTo>
                    <a:pt x="8105" y="7889"/>
                    <a:pt x="8134" y="7974"/>
                    <a:pt x="8162" y="8031"/>
                  </a:cubicBezTo>
                  <a:cubicBezTo>
                    <a:pt x="8162" y="8059"/>
                    <a:pt x="8191" y="8088"/>
                    <a:pt x="8191" y="8088"/>
                  </a:cubicBezTo>
                  <a:cubicBezTo>
                    <a:pt x="7764" y="7775"/>
                    <a:pt x="7224" y="7803"/>
                    <a:pt x="6655" y="7718"/>
                  </a:cubicBezTo>
                  <a:lnTo>
                    <a:pt x="6655" y="7718"/>
                  </a:lnTo>
                  <a:cubicBezTo>
                    <a:pt x="6854" y="7917"/>
                    <a:pt x="7110" y="7860"/>
                    <a:pt x="7252" y="8088"/>
                  </a:cubicBezTo>
                  <a:cubicBezTo>
                    <a:pt x="7006" y="8012"/>
                    <a:pt x="6759" y="8012"/>
                    <a:pt x="6488" y="8012"/>
                  </a:cubicBezTo>
                  <a:lnTo>
                    <a:pt x="6488" y="8012"/>
                  </a:lnTo>
                  <a:cubicBezTo>
                    <a:pt x="6352" y="8012"/>
                    <a:pt x="6210" y="8012"/>
                    <a:pt x="6058" y="8002"/>
                  </a:cubicBezTo>
                  <a:lnTo>
                    <a:pt x="6058" y="8002"/>
                  </a:lnTo>
                  <a:cubicBezTo>
                    <a:pt x="6712" y="8372"/>
                    <a:pt x="7309" y="8628"/>
                    <a:pt x="7736" y="9055"/>
                  </a:cubicBezTo>
                  <a:cubicBezTo>
                    <a:pt x="7707" y="9026"/>
                    <a:pt x="7650" y="8998"/>
                    <a:pt x="7594" y="8998"/>
                  </a:cubicBezTo>
                  <a:cubicBezTo>
                    <a:pt x="7139" y="8799"/>
                    <a:pt x="6655" y="8713"/>
                    <a:pt x="6143" y="8713"/>
                  </a:cubicBezTo>
                  <a:cubicBezTo>
                    <a:pt x="5859" y="8713"/>
                    <a:pt x="5575" y="8656"/>
                    <a:pt x="5631" y="8258"/>
                  </a:cubicBezTo>
                  <a:cubicBezTo>
                    <a:pt x="5631" y="8201"/>
                    <a:pt x="5603" y="8116"/>
                    <a:pt x="5575" y="8088"/>
                  </a:cubicBezTo>
                  <a:cubicBezTo>
                    <a:pt x="5518" y="8002"/>
                    <a:pt x="5489" y="7974"/>
                    <a:pt x="5461" y="7917"/>
                  </a:cubicBezTo>
                  <a:cubicBezTo>
                    <a:pt x="5461" y="7917"/>
                    <a:pt x="5432" y="7889"/>
                    <a:pt x="5432" y="7889"/>
                  </a:cubicBezTo>
                  <a:cubicBezTo>
                    <a:pt x="5347" y="7661"/>
                    <a:pt x="5603" y="7547"/>
                    <a:pt x="5745" y="7348"/>
                  </a:cubicBezTo>
                  <a:cubicBezTo>
                    <a:pt x="5984" y="7054"/>
                    <a:pt x="6258" y="6927"/>
                    <a:pt x="6568" y="6927"/>
                  </a:cubicBezTo>
                  <a:close/>
                  <a:moveTo>
                    <a:pt x="5319" y="9168"/>
                  </a:moveTo>
                  <a:cubicBezTo>
                    <a:pt x="5461" y="9197"/>
                    <a:pt x="5375" y="9311"/>
                    <a:pt x="5404" y="9367"/>
                  </a:cubicBezTo>
                  <a:cubicBezTo>
                    <a:pt x="5404" y="9396"/>
                    <a:pt x="5404" y="9453"/>
                    <a:pt x="5404" y="9481"/>
                  </a:cubicBezTo>
                  <a:cubicBezTo>
                    <a:pt x="5375" y="9453"/>
                    <a:pt x="5347" y="9424"/>
                    <a:pt x="5319" y="9396"/>
                  </a:cubicBezTo>
                  <a:cubicBezTo>
                    <a:pt x="5290" y="9339"/>
                    <a:pt x="5262" y="9254"/>
                    <a:pt x="5233" y="9197"/>
                  </a:cubicBezTo>
                  <a:cubicBezTo>
                    <a:pt x="5262" y="9197"/>
                    <a:pt x="5290" y="9168"/>
                    <a:pt x="5319" y="9168"/>
                  </a:cubicBezTo>
                  <a:close/>
                  <a:moveTo>
                    <a:pt x="5773" y="9169"/>
                  </a:moveTo>
                  <a:cubicBezTo>
                    <a:pt x="5835" y="9169"/>
                    <a:pt x="5890" y="9217"/>
                    <a:pt x="5944" y="9254"/>
                  </a:cubicBezTo>
                  <a:cubicBezTo>
                    <a:pt x="6001" y="9311"/>
                    <a:pt x="6086" y="9367"/>
                    <a:pt x="6143" y="9424"/>
                  </a:cubicBezTo>
                  <a:cubicBezTo>
                    <a:pt x="6143" y="9566"/>
                    <a:pt x="6029" y="9481"/>
                    <a:pt x="5944" y="9538"/>
                  </a:cubicBezTo>
                  <a:cubicBezTo>
                    <a:pt x="5944" y="9538"/>
                    <a:pt x="5944" y="9538"/>
                    <a:pt x="5916" y="9566"/>
                  </a:cubicBezTo>
                  <a:cubicBezTo>
                    <a:pt x="5887" y="9566"/>
                    <a:pt x="5916" y="9595"/>
                    <a:pt x="5944" y="9595"/>
                  </a:cubicBezTo>
                  <a:cubicBezTo>
                    <a:pt x="5859" y="9595"/>
                    <a:pt x="5774" y="9566"/>
                    <a:pt x="5717" y="9481"/>
                  </a:cubicBezTo>
                  <a:cubicBezTo>
                    <a:pt x="5688" y="9396"/>
                    <a:pt x="5575" y="9311"/>
                    <a:pt x="5660" y="9225"/>
                  </a:cubicBezTo>
                  <a:cubicBezTo>
                    <a:pt x="5701" y="9184"/>
                    <a:pt x="5738" y="9169"/>
                    <a:pt x="5773" y="9169"/>
                  </a:cubicBezTo>
                  <a:close/>
                  <a:moveTo>
                    <a:pt x="6638" y="9014"/>
                  </a:moveTo>
                  <a:cubicBezTo>
                    <a:pt x="6754" y="9014"/>
                    <a:pt x="6867" y="9054"/>
                    <a:pt x="6968" y="9168"/>
                  </a:cubicBezTo>
                  <a:cubicBezTo>
                    <a:pt x="6992" y="9204"/>
                    <a:pt x="7011" y="9220"/>
                    <a:pt x="7033" y="9220"/>
                  </a:cubicBezTo>
                  <a:cubicBezTo>
                    <a:pt x="7064" y="9220"/>
                    <a:pt x="7101" y="9189"/>
                    <a:pt x="7167" y="9140"/>
                  </a:cubicBezTo>
                  <a:cubicBezTo>
                    <a:pt x="7167" y="9111"/>
                    <a:pt x="7195" y="9111"/>
                    <a:pt x="7224" y="9111"/>
                  </a:cubicBezTo>
                  <a:cubicBezTo>
                    <a:pt x="7480" y="9225"/>
                    <a:pt x="7764" y="9225"/>
                    <a:pt x="7992" y="9510"/>
                  </a:cubicBezTo>
                  <a:cubicBezTo>
                    <a:pt x="7746" y="9559"/>
                    <a:pt x="7522" y="9629"/>
                    <a:pt x="7300" y="9629"/>
                  </a:cubicBezTo>
                  <a:cubicBezTo>
                    <a:pt x="7265" y="9629"/>
                    <a:pt x="7230" y="9627"/>
                    <a:pt x="7195" y="9623"/>
                  </a:cubicBezTo>
                  <a:cubicBezTo>
                    <a:pt x="7252" y="9538"/>
                    <a:pt x="7281" y="9510"/>
                    <a:pt x="7423" y="9367"/>
                  </a:cubicBezTo>
                  <a:lnTo>
                    <a:pt x="7423" y="9367"/>
                  </a:lnTo>
                  <a:cubicBezTo>
                    <a:pt x="7271" y="9418"/>
                    <a:pt x="7133" y="9444"/>
                    <a:pt x="7007" y="9444"/>
                  </a:cubicBezTo>
                  <a:cubicBezTo>
                    <a:pt x="6780" y="9444"/>
                    <a:pt x="6592" y="9361"/>
                    <a:pt x="6428" y="9197"/>
                  </a:cubicBezTo>
                  <a:cubicBezTo>
                    <a:pt x="6371" y="9168"/>
                    <a:pt x="6257" y="9168"/>
                    <a:pt x="6200" y="9140"/>
                  </a:cubicBezTo>
                  <a:cubicBezTo>
                    <a:pt x="6342" y="9077"/>
                    <a:pt x="6493" y="9014"/>
                    <a:pt x="6638" y="9014"/>
                  </a:cubicBezTo>
                  <a:close/>
                  <a:moveTo>
                    <a:pt x="11319" y="7974"/>
                  </a:moveTo>
                  <a:cubicBezTo>
                    <a:pt x="11688" y="8031"/>
                    <a:pt x="12058" y="8088"/>
                    <a:pt x="12428" y="8173"/>
                  </a:cubicBezTo>
                  <a:cubicBezTo>
                    <a:pt x="13196" y="8372"/>
                    <a:pt x="13992" y="8372"/>
                    <a:pt x="14788" y="8486"/>
                  </a:cubicBezTo>
                  <a:cubicBezTo>
                    <a:pt x="14731" y="8600"/>
                    <a:pt x="14646" y="8628"/>
                    <a:pt x="14560" y="8685"/>
                  </a:cubicBezTo>
                  <a:cubicBezTo>
                    <a:pt x="13565" y="9225"/>
                    <a:pt x="12541" y="9680"/>
                    <a:pt x="11347" y="9709"/>
                  </a:cubicBezTo>
                  <a:cubicBezTo>
                    <a:pt x="10977" y="9737"/>
                    <a:pt x="10608" y="9794"/>
                    <a:pt x="10238" y="9822"/>
                  </a:cubicBezTo>
                  <a:cubicBezTo>
                    <a:pt x="10110" y="9835"/>
                    <a:pt x="9984" y="9842"/>
                    <a:pt x="9859" y="9842"/>
                  </a:cubicBezTo>
                  <a:cubicBezTo>
                    <a:pt x="9429" y="9842"/>
                    <a:pt x="9020" y="9758"/>
                    <a:pt x="8646" y="9538"/>
                  </a:cubicBezTo>
                  <a:lnTo>
                    <a:pt x="8902" y="9538"/>
                  </a:lnTo>
                  <a:cubicBezTo>
                    <a:pt x="8930" y="9538"/>
                    <a:pt x="8958" y="9538"/>
                    <a:pt x="9015" y="9510"/>
                  </a:cubicBezTo>
                  <a:cubicBezTo>
                    <a:pt x="9139" y="9536"/>
                    <a:pt x="9273" y="9549"/>
                    <a:pt x="9409" y="9549"/>
                  </a:cubicBezTo>
                  <a:cubicBezTo>
                    <a:pt x="9711" y="9549"/>
                    <a:pt x="10022" y="9485"/>
                    <a:pt x="10238" y="9367"/>
                  </a:cubicBezTo>
                  <a:lnTo>
                    <a:pt x="10238" y="9367"/>
                  </a:lnTo>
                  <a:cubicBezTo>
                    <a:pt x="10124" y="9396"/>
                    <a:pt x="10011" y="9396"/>
                    <a:pt x="9925" y="9396"/>
                  </a:cubicBezTo>
                  <a:cubicBezTo>
                    <a:pt x="10267" y="9339"/>
                    <a:pt x="10608" y="9282"/>
                    <a:pt x="10977" y="9282"/>
                  </a:cubicBezTo>
                  <a:cubicBezTo>
                    <a:pt x="10608" y="9197"/>
                    <a:pt x="10210" y="9111"/>
                    <a:pt x="9840" y="9055"/>
                  </a:cubicBezTo>
                  <a:cubicBezTo>
                    <a:pt x="10068" y="9026"/>
                    <a:pt x="10295" y="8941"/>
                    <a:pt x="10522" y="8827"/>
                  </a:cubicBezTo>
                  <a:lnTo>
                    <a:pt x="10522" y="8827"/>
                  </a:lnTo>
                  <a:cubicBezTo>
                    <a:pt x="10160" y="8844"/>
                    <a:pt x="9797" y="8872"/>
                    <a:pt x="9434" y="8872"/>
                  </a:cubicBezTo>
                  <a:cubicBezTo>
                    <a:pt x="9200" y="8872"/>
                    <a:pt x="8965" y="8861"/>
                    <a:pt x="8731" y="8827"/>
                  </a:cubicBezTo>
                  <a:cubicBezTo>
                    <a:pt x="8845" y="8799"/>
                    <a:pt x="8930" y="8770"/>
                    <a:pt x="9044" y="8770"/>
                  </a:cubicBezTo>
                  <a:cubicBezTo>
                    <a:pt x="9158" y="8742"/>
                    <a:pt x="9271" y="8742"/>
                    <a:pt x="9357" y="8742"/>
                  </a:cubicBezTo>
                  <a:cubicBezTo>
                    <a:pt x="9527" y="8713"/>
                    <a:pt x="9698" y="8713"/>
                    <a:pt x="9840" y="8685"/>
                  </a:cubicBezTo>
                  <a:cubicBezTo>
                    <a:pt x="10295" y="8628"/>
                    <a:pt x="10722" y="8514"/>
                    <a:pt x="11063" y="8173"/>
                  </a:cubicBezTo>
                  <a:cubicBezTo>
                    <a:pt x="11120" y="8116"/>
                    <a:pt x="11233" y="8088"/>
                    <a:pt x="11319" y="8031"/>
                  </a:cubicBezTo>
                  <a:lnTo>
                    <a:pt x="11319" y="7974"/>
                  </a:lnTo>
                  <a:close/>
                  <a:moveTo>
                    <a:pt x="6968" y="9737"/>
                  </a:moveTo>
                  <a:cubicBezTo>
                    <a:pt x="6854" y="9908"/>
                    <a:pt x="6684" y="9965"/>
                    <a:pt x="6484" y="10021"/>
                  </a:cubicBezTo>
                  <a:cubicBezTo>
                    <a:pt x="6598" y="9822"/>
                    <a:pt x="6826" y="9822"/>
                    <a:pt x="6968" y="9737"/>
                  </a:cubicBezTo>
                  <a:close/>
                  <a:moveTo>
                    <a:pt x="6456" y="10021"/>
                  </a:moveTo>
                  <a:cubicBezTo>
                    <a:pt x="6229" y="10107"/>
                    <a:pt x="6001" y="10164"/>
                    <a:pt x="5802" y="10277"/>
                  </a:cubicBezTo>
                  <a:cubicBezTo>
                    <a:pt x="5973" y="10135"/>
                    <a:pt x="6200" y="10021"/>
                    <a:pt x="6456" y="10021"/>
                  </a:cubicBezTo>
                  <a:close/>
                  <a:moveTo>
                    <a:pt x="8873" y="9993"/>
                  </a:moveTo>
                  <a:lnTo>
                    <a:pt x="8873" y="9993"/>
                  </a:lnTo>
                  <a:cubicBezTo>
                    <a:pt x="9243" y="10192"/>
                    <a:pt x="9669" y="10249"/>
                    <a:pt x="9840" y="10704"/>
                  </a:cubicBezTo>
                  <a:lnTo>
                    <a:pt x="9868" y="10704"/>
                  </a:lnTo>
                  <a:cubicBezTo>
                    <a:pt x="9868" y="10704"/>
                    <a:pt x="9868" y="10704"/>
                    <a:pt x="9868" y="10732"/>
                  </a:cubicBezTo>
                  <a:cubicBezTo>
                    <a:pt x="9868" y="10704"/>
                    <a:pt x="9840" y="10704"/>
                    <a:pt x="9840" y="10704"/>
                  </a:cubicBezTo>
                  <a:cubicBezTo>
                    <a:pt x="9470" y="10562"/>
                    <a:pt x="9186" y="10249"/>
                    <a:pt x="8873" y="9993"/>
                  </a:cubicBezTo>
                  <a:close/>
                  <a:moveTo>
                    <a:pt x="8020" y="9652"/>
                  </a:moveTo>
                  <a:lnTo>
                    <a:pt x="8020" y="9652"/>
                  </a:lnTo>
                  <a:cubicBezTo>
                    <a:pt x="7906" y="10078"/>
                    <a:pt x="7793" y="10505"/>
                    <a:pt x="7650" y="10903"/>
                  </a:cubicBezTo>
                  <a:cubicBezTo>
                    <a:pt x="7631" y="10893"/>
                    <a:pt x="7612" y="10890"/>
                    <a:pt x="7590" y="10890"/>
                  </a:cubicBezTo>
                  <a:cubicBezTo>
                    <a:pt x="7546" y="10890"/>
                    <a:pt x="7489" y="10903"/>
                    <a:pt x="7394" y="10903"/>
                  </a:cubicBezTo>
                  <a:cubicBezTo>
                    <a:pt x="7379" y="10908"/>
                    <a:pt x="7367" y="10911"/>
                    <a:pt x="7358" y="10911"/>
                  </a:cubicBezTo>
                  <a:cubicBezTo>
                    <a:pt x="7319" y="10911"/>
                    <a:pt x="7338" y="10864"/>
                    <a:pt x="7338" y="10818"/>
                  </a:cubicBezTo>
                  <a:cubicBezTo>
                    <a:pt x="7565" y="10420"/>
                    <a:pt x="7764" y="10021"/>
                    <a:pt x="8020" y="9652"/>
                  </a:cubicBezTo>
                  <a:close/>
                  <a:moveTo>
                    <a:pt x="9868" y="10732"/>
                  </a:moveTo>
                  <a:lnTo>
                    <a:pt x="9868" y="10732"/>
                  </a:lnTo>
                  <a:cubicBezTo>
                    <a:pt x="10409" y="10988"/>
                    <a:pt x="10722" y="11529"/>
                    <a:pt x="11148" y="11927"/>
                  </a:cubicBezTo>
                  <a:cubicBezTo>
                    <a:pt x="12172" y="12837"/>
                    <a:pt x="13281" y="13604"/>
                    <a:pt x="14333" y="14486"/>
                  </a:cubicBezTo>
                  <a:cubicBezTo>
                    <a:pt x="14390" y="14543"/>
                    <a:pt x="14447" y="14600"/>
                    <a:pt x="14504" y="14657"/>
                  </a:cubicBezTo>
                  <a:cubicBezTo>
                    <a:pt x="13935" y="14429"/>
                    <a:pt x="13480" y="14031"/>
                    <a:pt x="12996" y="13690"/>
                  </a:cubicBezTo>
                  <a:cubicBezTo>
                    <a:pt x="11859" y="12922"/>
                    <a:pt x="10892" y="11955"/>
                    <a:pt x="9982" y="10931"/>
                  </a:cubicBezTo>
                  <a:cubicBezTo>
                    <a:pt x="9897" y="10875"/>
                    <a:pt x="9868" y="10818"/>
                    <a:pt x="9868" y="10732"/>
                  </a:cubicBezTo>
                  <a:close/>
                  <a:moveTo>
                    <a:pt x="6769" y="10277"/>
                  </a:moveTo>
                  <a:lnTo>
                    <a:pt x="6769" y="10277"/>
                  </a:lnTo>
                  <a:cubicBezTo>
                    <a:pt x="6684" y="10391"/>
                    <a:pt x="6627" y="10476"/>
                    <a:pt x="6541" y="10562"/>
                  </a:cubicBezTo>
                  <a:cubicBezTo>
                    <a:pt x="6029" y="11017"/>
                    <a:pt x="5575" y="11500"/>
                    <a:pt x="5176" y="12040"/>
                  </a:cubicBezTo>
                  <a:cubicBezTo>
                    <a:pt x="4835" y="12353"/>
                    <a:pt x="4465" y="12666"/>
                    <a:pt x="4124" y="12979"/>
                  </a:cubicBezTo>
                  <a:cubicBezTo>
                    <a:pt x="3868" y="13206"/>
                    <a:pt x="3698" y="13462"/>
                    <a:pt x="3499" y="13718"/>
                  </a:cubicBezTo>
                  <a:cubicBezTo>
                    <a:pt x="3499" y="13747"/>
                    <a:pt x="3527" y="13775"/>
                    <a:pt x="3556" y="13775"/>
                  </a:cubicBezTo>
                  <a:cubicBezTo>
                    <a:pt x="3811" y="13548"/>
                    <a:pt x="4124" y="13462"/>
                    <a:pt x="4437" y="13320"/>
                  </a:cubicBezTo>
                  <a:lnTo>
                    <a:pt x="4437" y="13320"/>
                  </a:lnTo>
                  <a:cubicBezTo>
                    <a:pt x="4465" y="13462"/>
                    <a:pt x="4266" y="13462"/>
                    <a:pt x="4323" y="13604"/>
                  </a:cubicBezTo>
                  <a:cubicBezTo>
                    <a:pt x="4721" y="13349"/>
                    <a:pt x="5205" y="13320"/>
                    <a:pt x="5575" y="13007"/>
                  </a:cubicBezTo>
                  <a:lnTo>
                    <a:pt x="5575" y="13007"/>
                  </a:lnTo>
                  <a:cubicBezTo>
                    <a:pt x="5489" y="13292"/>
                    <a:pt x="5205" y="13377"/>
                    <a:pt x="5034" y="13604"/>
                  </a:cubicBezTo>
                  <a:cubicBezTo>
                    <a:pt x="5944" y="13491"/>
                    <a:pt x="6541" y="12950"/>
                    <a:pt x="7053" y="12268"/>
                  </a:cubicBezTo>
                  <a:cubicBezTo>
                    <a:pt x="7059" y="12268"/>
                    <a:pt x="7064" y="12268"/>
                    <a:pt x="7067" y="12268"/>
                  </a:cubicBezTo>
                  <a:lnTo>
                    <a:pt x="7067" y="12268"/>
                  </a:lnTo>
                  <a:cubicBezTo>
                    <a:pt x="6727" y="12938"/>
                    <a:pt x="6248" y="13527"/>
                    <a:pt x="5631" y="14059"/>
                  </a:cubicBezTo>
                  <a:cubicBezTo>
                    <a:pt x="5176" y="14429"/>
                    <a:pt x="4579" y="14543"/>
                    <a:pt x="4153" y="14969"/>
                  </a:cubicBezTo>
                  <a:cubicBezTo>
                    <a:pt x="4153" y="14998"/>
                    <a:pt x="4067" y="14998"/>
                    <a:pt x="4067" y="14998"/>
                  </a:cubicBezTo>
                  <a:cubicBezTo>
                    <a:pt x="3963" y="14868"/>
                    <a:pt x="3886" y="14820"/>
                    <a:pt x="3824" y="14820"/>
                  </a:cubicBezTo>
                  <a:cubicBezTo>
                    <a:pt x="3684" y="14820"/>
                    <a:pt x="3626" y="15070"/>
                    <a:pt x="3527" y="15168"/>
                  </a:cubicBezTo>
                  <a:cubicBezTo>
                    <a:pt x="3385" y="15282"/>
                    <a:pt x="3328" y="15510"/>
                    <a:pt x="3044" y="15510"/>
                  </a:cubicBezTo>
                  <a:cubicBezTo>
                    <a:pt x="3015" y="15083"/>
                    <a:pt x="3157" y="14685"/>
                    <a:pt x="3214" y="14258"/>
                  </a:cubicBezTo>
                  <a:cubicBezTo>
                    <a:pt x="3356" y="12837"/>
                    <a:pt x="4181" y="11813"/>
                    <a:pt x="5347" y="11045"/>
                  </a:cubicBezTo>
                  <a:cubicBezTo>
                    <a:pt x="5688" y="10818"/>
                    <a:pt x="6029" y="10619"/>
                    <a:pt x="6371" y="10420"/>
                  </a:cubicBezTo>
                  <a:cubicBezTo>
                    <a:pt x="6513" y="10363"/>
                    <a:pt x="6627" y="10334"/>
                    <a:pt x="6769" y="10277"/>
                  </a:cubicBezTo>
                  <a:close/>
                  <a:moveTo>
                    <a:pt x="8537" y="1"/>
                  </a:moveTo>
                  <a:cubicBezTo>
                    <a:pt x="8471" y="1"/>
                    <a:pt x="8402" y="58"/>
                    <a:pt x="8333" y="182"/>
                  </a:cubicBezTo>
                  <a:cubicBezTo>
                    <a:pt x="8134" y="552"/>
                    <a:pt x="7963" y="950"/>
                    <a:pt x="7821" y="1348"/>
                  </a:cubicBezTo>
                  <a:cubicBezTo>
                    <a:pt x="7366" y="2571"/>
                    <a:pt x="6939" y="3794"/>
                    <a:pt x="7025" y="5159"/>
                  </a:cubicBezTo>
                  <a:cubicBezTo>
                    <a:pt x="7053" y="5671"/>
                    <a:pt x="7053" y="6182"/>
                    <a:pt x="7110" y="6723"/>
                  </a:cubicBezTo>
                  <a:cubicBezTo>
                    <a:pt x="6854" y="6268"/>
                    <a:pt x="6598" y="5841"/>
                    <a:pt x="6484" y="5358"/>
                  </a:cubicBezTo>
                  <a:cubicBezTo>
                    <a:pt x="6257" y="4334"/>
                    <a:pt x="5660" y="3509"/>
                    <a:pt x="4949" y="2799"/>
                  </a:cubicBezTo>
                  <a:cubicBezTo>
                    <a:pt x="4858" y="2708"/>
                    <a:pt x="4760" y="2641"/>
                    <a:pt x="4662" y="2641"/>
                  </a:cubicBezTo>
                  <a:cubicBezTo>
                    <a:pt x="4575" y="2641"/>
                    <a:pt x="4489" y="2693"/>
                    <a:pt x="4409" y="2827"/>
                  </a:cubicBezTo>
                  <a:cubicBezTo>
                    <a:pt x="4124" y="3310"/>
                    <a:pt x="3982" y="3822"/>
                    <a:pt x="4266" y="4391"/>
                  </a:cubicBezTo>
                  <a:cubicBezTo>
                    <a:pt x="4352" y="4562"/>
                    <a:pt x="4409" y="4761"/>
                    <a:pt x="4465" y="4960"/>
                  </a:cubicBezTo>
                  <a:cubicBezTo>
                    <a:pt x="4636" y="5557"/>
                    <a:pt x="4835" y="6154"/>
                    <a:pt x="5262" y="6637"/>
                  </a:cubicBezTo>
                  <a:cubicBezTo>
                    <a:pt x="5375" y="6751"/>
                    <a:pt x="5461" y="6865"/>
                    <a:pt x="5575" y="6979"/>
                  </a:cubicBezTo>
                  <a:cubicBezTo>
                    <a:pt x="5660" y="7036"/>
                    <a:pt x="5660" y="7121"/>
                    <a:pt x="5575" y="7206"/>
                  </a:cubicBezTo>
                  <a:cubicBezTo>
                    <a:pt x="5549" y="7232"/>
                    <a:pt x="5525" y="7242"/>
                    <a:pt x="5504" y="7242"/>
                  </a:cubicBezTo>
                  <a:cubicBezTo>
                    <a:pt x="5455" y="7242"/>
                    <a:pt x="5415" y="7189"/>
                    <a:pt x="5375" y="7149"/>
                  </a:cubicBezTo>
                  <a:cubicBezTo>
                    <a:pt x="5262" y="7036"/>
                    <a:pt x="5148" y="6893"/>
                    <a:pt x="5034" y="6808"/>
                  </a:cubicBezTo>
                  <a:cubicBezTo>
                    <a:pt x="4579" y="6410"/>
                    <a:pt x="4010" y="6211"/>
                    <a:pt x="3499" y="5955"/>
                  </a:cubicBezTo>
                  <a:cubicBezTo>
                    <a:pt x="2594" y="5556"/>
                    <a:pt x="1690" y="5182"/>
                    <a:pt x="692" y="5182"/>
                  </a:cubicBezTo>
                  <a:cubicBezTo>
                    <a:pt x="623" y="5182"/>
                    <a:pt x="554" y="5184"/>
                    <a:pt x="484" y="5187"/>
                  </a:cubicBezTo>
                  <a:cubicBezTo>
                    <a:pt x="452" y="5187"/>
                    <a:pt x="415" y="5185"/>
                    <a:pt x="377" y="5185"/>
                  </a:cubicBezTo>
                  <a:cubicBezTo>
                    <a:pt x="282" y="5185"/>
                    <a:pt x="184" y="5199"/>
                    <a:pt x="143" y="5301"/>
                  </a:cubicBezTo>
                  <a:cubicBezTo>
                    <a:pt x="86" y="5443"/>
                    <a:pt x="86" y="5614"/>
                    <a:pt x="228" y="5727"/>
                  </a:cubicBezTo>
                  <a:cubicBezTo>
                    <a:pt x="399" y="5898"/>
                    <a:pt x="371" y="6097"/>
                    <a:pt x="342" y="6325"/>
                  </a:cubicBezTo>
                  <a:cubicBezTo>
                    <a:pt x="314" y="6524"/>
                    <a:pt x="200" y="6666"/>
                    <a:pt x="115" y="6837"/>
                  </a:cubicBezTo>
                  <a:cubicBezTo>
                    <a:pt x="1" y="7092"/>
                    <a:pt x="58" y="7348"/>
                    <a:pt x="228" y="7547"/>
                  </a:cubicBezTo>
                  <a:cubicBezTo>
                    <a:pt x="712" y="8059"/>
                    <a:pt x="1366" y="8372"/>
                    <a:pt x="1991" y="8628"/>
                  </a:cubicBezTo>
                  <a:cubicBezTo>
                    <a:pt x="2901" y="9026"/>
                    <a:pt x="3897" y="9140"/>
                    <a:pt x="4864" y="9168"/>
                  </a:cubicBezTo>
                  <a:cubicBezTo>
                    <a:pt x="4895" y="9168"/>
                    <a:pt x="4933" y="9161"/>
                    <a:pt x="4970" y="9161"/>
                  </a:cubicBezTo>
                  <a:cubicBezTo>
                    <a:pt x="5034" y="9161"/>
                    <a:pt x="5091" y="9184"/>
                    <a:pt x="5091" y="9311"/>
                  </a:cubicBezTo>
                  <a:cubicBezTo>
                    <a:pt x="5120" y="9652"/>
                    <a:pt x="5347" y="9822"/>
                    <a:pt x="5660" y="9879"/>
                  </a:cubicBezTo>
                  <a:lnTo>
                    <a:pt x="5688" y="9879"/>
                  </a:lnTo>
                  <a:cubicBezTo>
                    <a:pt x="5575" y="9765"/>
                    <a:pt x="5404" y="9680"/>
                    <a:pt x="5404" y="9481"/>
                  </a:cubicBezTo>
                  <a:lnTo>
                    <a:pt x="5404" y="9481"/>
                  </a:lnTo>
                  <a:cubicBezTo>
                    <a:pt x="5524" y="9541"/>
                    <a:pt x="5631" y="9687"/>
                    <a:pt x="5763" y="9687"/>
                  </a:cubicBezTo>
                  <a:cubicBezTo>
                    <a:pt x="5818" y="9687"/>
                    <a:pt x="5877" y="9662"/>
                    <a:pt x="5944" y="9595"/>
                  </a:cubicBezTo>
                  <a:lnTo>
                    <a:pt x="5944" y="9595"/>
                  </a:lnTo>
                  <a:cubicBezTo>
                    <a:pt x="6001" y="9822"/>
                    <a:pt x="5774" y="9794"/>
                    <a:pt x="5688" y="9879"/>
                  </a:cubicBezTo>
                  <a:cubicBezTo>
                    <a:pt x="5688" y="9879"/>
                    <a:pt x="5688" y="9879"/>
                    <a:pt x="5688" y="9908"/>
                  </a:cubicBezTo>
                  <a:cubicBezTo>
                    <a:pt x="5688" y="9908"/>
                    <a:pt x="5688" y="9879"/>
                    <a:pt x="5660" y="9879"/>
                  </a:cubicBezTo>
                  <a:cubicBezTo>
                    <a:pt x="5375" y="10021"/>
                    <a:pt x="5091" y="10135"/>
                    <a:pt x="4807" y="10277"/>
                  </a:cubicBezTo>
                  <a:cubicBezTo>
                    <a:pt x="3442" y="10931"/>
                    <a:pt x="2361" y="11955"/>
                    <a:pt x="1337" y="13064"/>
                  </a:cubicBezTo>
                  <a:cubicBezTo>
                    <a:pt x="1110" y="13320"/>
                    <a:pt x="911" y="13604"/>
                    <a:pt x="769" y="13917"/>
                  </a:cubicBezTo>
                  <a:cubicBezTo>
                    <a:pt x="712" y="14031"/>
                    <a:pt x="683" y="14145"/>
                    <a:pt x="797" y="14258"/>
                  </a:cubicBezTo>
                  <a:cubicBezTo>
                    <a:pt x="832" y="14286"/>
                    <a:pt x="862" y="14297"/>
                    <a:pt x="888" y="14297"/>
                  </a:cubicBezTo>
                  <a:cubicBezTo>
                    <a:pt x="969" y="14297"/>
                    <a:pt x="1017" y="14195"/>
                    <a:pt x="1082" y="14173"/>
                  </a:cubicBezTo>
                  <a:cubicBezTo>
                    <a:pt x="1394" y="14031"/>
                    <a:pt x="1537" y="13661"/>
                    <a:pt x="1878" y="13604"/>
                  </a:cubicBezTo>
                  <a:cubicBezTo>
                    <a:pt x="2134" y="13320"/>
                    <a:pt x="2361" y="13036"/>
                    <a:pt x="2674" y="12723"/>
                  </a:cubicBezTo>
                  <a:lnTo>
                    <a:pt x="2674" y="12723"/>
                  </a:lnTo>
                  <a:cubicBezTo>
                    <a:pt x="1963" y="12979"/>
                    <a:pt x="1593" y="13576"/>
                    <a:pt x="1053" y="13946"/>
                  </a:cubicBezTo>
                  <a:cubicBezTo>
                    <a:pt x="2077" y="12410"/>
                    <a:pt x="3413" y="11216"/>
                    <a:pt x="5120" y="10448"/>
                  </a:cubicBezTo>
                  <a:lnTo>
                    <a:pt x="5120" y="10448"/>
                  </a:lnTo>
                  <a:cubicBezTo>
                    <a:pt x="4977" y="10590"/>
                    <a:pt x="4807" y="10732"/>
                    <a:pt x="4636" y="10846"/>
                  </a:cubicBezTo>
                  <a:cubicBezTo>
                    <a:pt x="4494" y="10960"/>
                    <a:pt x="4352" y="11045"/>
                    <a:pt x="4238" y="11159"/>
                  </a:cubicBezTo>
                  <a:cubicBezTo>
                    <a:pt x="4266" y="11130"/>
                    <a:pt x="4323" y="11130"/>
                    <a:pt x="4352" y="11102"/>
                  </a:cubicBezTo>
                  <a:lnTo>
                    <a:pt x="4352" y="11102"/>
                  </a:lnTo>
                  <a:cubicBezTo>
                    <a:pt x="4238" y="11216"/>
                    <a:pt x="4096" y="11301"/>
                    <a:pt x="3982" y="11415"/>
                  </a:cubicBezTo>
                  <a:lnTo>
                    <a:pt x="4010" y="11472"/>
                  </a:lnTo>
                  <a:lnTo>
                    <a:pt x="4522" y="11159"/>
                  </a:lnTo>
                  <a:lnTo>
                    <a:pt x="4522" y="11159"/>
                  </a:lnTo>
                  <a:cubicBezTo>
                    <a:pt x="3385" y="12325"/>
                    <a:pt x="2446" y="13604"/>
                    <a:pt x="1593" y="15083"/>
                  </a:cubicBezTo>
                  <a:cubicBezTo>
                    <a:pt x="1537" y="14628"/>
                    <a:pt x="1622" y="14258"/>
                    <a:pt x="1736" y="13917"/>
                  </a:cubicBezTo>
                  <a:lnTo>
                    <a:pt x="1736" y="13917"/>
                  </a:lnTo>
                  <a:cubicBezTo>
                    <a:pt x="1451" y="14230"/>
                    <a:pt x="1508" y="14628"/>
                    <a:pt x="1451" y="14998"/>
                  </a:cubicBezTo>
                  <a:cubicBezTo>
                    <a:pt x="1423" y="15083"/>
                    <a:pt x="1451" y="15197"/>
                    <a:pt x="1565" y="15225"/>
                  </a:cubicBezTo>
                  <a:cubicBezTo>
                    <a:pt x="1586" y="15236"/>
                    <a:pt x="1606" y="15241"/>
                    <a:pt x="1623" y="15241"/>
                  </a:cubicBezTo>
                  <a:cubicBezTo>
                    <a:pt x="1700" y="15241"/>
                    <a:pt x="1746" y="15153"/>
                    <a:pt x="1792" y="15083"/>
                  </a:cubicBezTo>
                  <a:cubicBezTo>
                    <a:pt x="2020" y="14799"/>
                    <a:pt x="2219" y="14486"/>
                    <a:pt x="2418" y="14173"/>
                  </a:cubicBezTo>
                  <a:cubicBezTo>
                    <a:pt x="2646" y="13860"/>
                    <a:pt x="2845" y="13491"/>
                    <a:pt x="3186" y="13149"/>
                  </a:cubicBezTo>
                  <a:lnTo>
                    <a:pt x="3186" y="13149"/>
                  </a:lnTo>
                  <a:cubicBezTo>
                    <a:pt x="2930" y="13860"/>
                    <a:pt x="2930" y="14543"/>
                    <a:pt x="2788" y="15197"/>
                  </a:cubicBezTo>
                  <a:cubicBezTo>
                    <a:pt x="2702" y="15424"/>
                    <a:pt x="2674" y="15709"/>
                    <a:pt x="2958" y="15823"/>
                  </a:cubicBezTo>
                  <a:cubicBezTo>
                    <a:pt x="3006" y="15844"/>
                    <a:pt x="3051" y="15853"/>
                    <a:pt x="3094" y="15853"/>
                  </a:cubicBezTo>
                  <a:cubicBezTo>
                    <a:pt x="3278" y="15853"/>
                    <a:pt x="3417" y="15677"/>
                    <a:pt x="3556" y="15538"/>
                  </a:cubicBezTo>
                  <a:cubicBezTo>
                    <a:pt x="3612" y="15481"/>
                    <a:pt x="3641" y="15424"/>
                    <a:pt x="3669" y="15339"/>
                  </a:cubicBezTo>
                  <a:cubicBezTo>
                    <a:pt x="3708" y="15320"/>
                    <a:pt x="3734" y="15274"/>
                    <a:pt x="3764" y="15274"/>
                  </a:cubicBezTo>
                  <a:cubicBezTo>
                    <a:pt x="3778" y="15274"/>
                    <a:pt x="3793" y="15284"/>
                    <a:pt x="3811" y="15311"/>
                  </a:cubicBezTo>
                  <a:cubicBezTo>
                    <a:pt x="3859" y="15351"/>
                    <a:pt x="3903" y="15366"/>
                    <a:pt x="3944" y="15366"/>
                  </a:cubicBezTo>
                  <a:cubicBezTo>
                    <a:pt x="4048" y="15366"/>
                    <a:pt x="4136" y="15266"/>
                    <a:pt x="4238" y="15225"/>
                  </a:cubicBezTo>
                  <a:cubicBezTo>
                    <a:pt x="4522" y="15055"/>
                    <a:pt x="4750" y="14742"/>
                    <a:pt x="5091" y="14657"/>
                  </a:cubicBezTo>
                  <a:cubicBezTo>
                    <a:pt x="5461" y="14571"/>
                    <a:pt x="5717" y="14344"/>
                    <a:pt x="5973" y="14088"/>
                  </a:cubicBezTo>
                  <a:cubicBezTo>
                    <a:pt x="6996" y="13093"/>
                    <a:pt x="7736" y="11927"/>
                    <a:pt x="8020" y="10505"/>
                  </a:cubicBezTo>
                  <a:cubicBezTo>
                    <a:pt x="8048" y="10363"/>
                    <a:pt x="8105" y="10220"/>
                    <a:pt x="8162" y="10107"/>
                  </a:cubicBezTo>
                  <a:cubicBezTo>
                    <a:pt x="8185" y="10037"/>
                    <a:pt x="8208" y="9949"/>
                    <a:pt x="8277" y="9949"/>
                  </a:cubicBezTo>
                  <a:cubicBezTo>
                    <a:pt x="8293" y="9949"/>
                    <a:pt x="8312" y="9954"/>
                    <a:pt x="8333" y="9965"/>
                  </a:cubicBezTo>
                  <a:cubicBezTo>
                    <a:pt x="8788" y="10220"/>
                    <a:pt x="9300" y="10391"/>
                    <a:pt x="9641" y="10818"/>
                  </a:cubicBezTo>
                  <a:cubicBezTo>
                    <a:pt x="10466" y="11955"/>
                    <a:pt x="11518" y="12865"/>
                    <a:pt x="12598" y="13690"/>
                  </a:cubicBezTo>
                  <a:cubicBezTo>
                    <a:pt x="13366" y="14258"/>
                    <a:pt x="14077" y="14884"/>
                    <a:pt x="14987" y="15197"/>
                  </a:cubicBezTo>
                  <a:cubicBezTo>
                    <a:pt x="15492" y="15382"/>
                    <a:pt x="16006" y="15477"/>
                    <a:pt x="16543" y="15477"/>
                  </a:cubicBezTo>
                  <a:cubicBezTo>
                    <a:pt x="16913" y="15477"/>
                    <a:pt x="17294" y="15432"/>
                    <a:pt x="17689" y="15339"/>
                  </a:cubicBezTo>
                  <a:cubicBezTo>
                    <a:pt x="17529" y="15233"/>
                    <a:pt x="17392" y="15204"/>
                    <a:pt x="17256" y="15204"/>
                  </a:cubicBezTo>
                  <a:cubicBezTo>
                    <a:pt x="17174" y="15204"/>
                    <a:pt x="17092" y="15215"/>
                    <a:pt x="17006" y="15225"/>
                  </a:cubicBezTo>
                  <a:cubicBezTo>
                    <a:pt x="16928" y="15231"/>
                    <a:pt x="16851" y="15234"/>
                    <a:pt x="16774" y="15234"/>
                  </a:cubicBezTo>
                  <a:cubicBezTo>
                    <a:pt x="16090" y="15234"/>
                    <a:pt x="15439" y="15009"/>
                    <a:pt x="14902" y="14600"/>
                  </a:cubicBezTo>
                  <a:cubicBezTo>
                    <a:pt x="12996" y="13235"/>
                    <a:pt x="11262" y="11671"/>
                    <a:pt x="9499" y="10107"/>
                  </a:cubicBezTo>
                  <a:cubicBezTo>
                    <a:pt x="10466" y="10107"/>
                    <a:pt x="11461" y="10050"/>
                    <a:pt x="12428" y="9851"/>
                  </a:cubicBezTo>
                  <a:cubicBezTo>
                    <a:pt x="13309" y="9709"/>
                    <a:pt x="14106" y="9339"/>
                    <a:pt x="14816" y="8799"/>
                  </a:cubicBezTo>
                  <a:cubicBezTo>
                    <a:pt x="15129" y="8543"/>
                    <a:pt x="15072" y="8401"/>
                    <a:pt x="14731" y="8258"/>
                  </a:cubicBezTo>
                  <a:cubicBezTo>
                    <a:pt x="14276" y="8088"/>
                    <a:pt x="13793" y="8145"/>
                    <a:pt x="13338" y="8059"/>
                  </a:cubicBezTo>
                  <a:cubicBezTo>
                    <a:pt x="12249" y="7878"/>
                    <a:pt x="11160" y="7625"/>
                    <a:pt x="10049" y="7625"/>
                  </a:cubicBezTo>
                  <a:cubicBezTo>
                    <a:pt x="9942" y="7625"/>
                    <a:pt x="9834" y="7628"/>
                    <a:pt x="9726" y="7633"/>
                  </a:cubicBezTo>
                  <a:cubicBezTo>
                    <a:pt x="9675" y="7645"/>
                    <a:pt x="9625" y="7658"/>
                    <a:pt x="9574" y="7658"/>
                  </a:cubicBezTo>
                  <a:cubicBezTo>
                    <a:pt x="9511" y="7658"/>
                    <a:pt x="9448" y="7639"/>
                    <a:pt x="9385" y="7576"/>
                  </a:cubicBezTo>
                  <a:cubicBezTo>
                    <a:pt x="10039" y="7178"/>
                    <a:pt x="10494" y="6581"/>
                    <a:pt x="10949" y="6040"/>
                  </a:cubicBezTo>
                  <a:cubicBezTo>
                    <a:pt x="11774" y="5073"/>
                    <a:pt x="12257" y="3964"/>
                    <a:pt x="12570" y="2742"/>
                  </a:cubicBezTo>
                  <a:cubicBezTo>
                    <a:pt x="12639" y="2442"/>
                    <a:pt x="12503" y="2255"/>
                    <a:pt x="12252" y="2255"/>
                  </a:cubicBezTo>
                  <a:cubicBezTo>
                    <a:pt x="12193" y="2255"/>
                    <a:pt x="12128" y="2265"/>
                    <a:pt x="12058" y="2287"/>
                  </a:cubicBezTo>
                  <a:cubicBezTo>
                    <a:pt x="11973" y="2315"/>
                    <a:pt x="11916" y="2372"/>
                    <a:pt x="11831" y="2400"/>
                  </a:cubicBezTo>
                  <a:cubicBezTo>
                    <a:pt x="10665" y="3026"/>
                    <a:pt x="9925" y="4021"/>
                    <a:pt x="9385" y="5187"/>
                  </a:cubicBezTo>
                  <a:cubicBezTo>
                    <a:pt x="9328" y="5301"/>
                    <a:pt x="9271" y="5386"/>
                    <a:pt x="9243" y="5500"/>
                  </a:cubicBezTo>
                  <a:cubicBezTo>
                    <a:pt x="9072" y="5671"/>
                    <a:pt x="8930" y="5841"/>
                    <a:pt x="8816" y="6040"/>
                  </a:cubicBezTo>
                  <a:cubicBezTo>
                    <a:pt x="8873" y="5472"/>
                    <a:pt x="9044" y="4903"/>
                    <a:pt x="9271" y="4391"/>
                  </a:cubicBezTo>
                  <a:cubicBezTo>
                    <a:pt x="9641" y="3623"/>
                    <a:pt x="9982" y="2884"/>
                    <a:pt x="10323" y="2116"/>
                  </a:cubicBezTo>
                  <a:cubicBezTo>
                    <a:pt x="10466" y="1746"/>
                    <a:pt x="10437" y="1405"/>
                    <a:pt x="10210" y="1092"/>
                  </a:cubicBezTo>
                  <a:cubicBezTo>
                    <a:pt x="10127" y="960"/>
                    <a:pt x="10035" y="885"/>
                    <a:pt x="9933" y="885"/>
                  </a:cubicBezTo>
                  <a:cubicBezTo>
                    <a:pt x="9859" y="885"/>
                    <a:pt x="9781" y="924"/>
                    <a:pt x="9698" y="1007"/>
                  </a:cubicBezTo>
                  <a:cubicBezTo>
                    <a:pt x="9499" y="1206"/>
                    <a:pt x="9300" y="1434"/>
                    <a:pt x="9101" y="1633"/>
                  </a:cubicBezTo>
                  <a:cubicBezTo>
                    <a:pt x="9072" y="1121"/>
                    <a:pt x="8987" y="637"/>
                    <a:pt x="8731" y="182"/>
                  </a:cubicBezTo>
                  <a:cubicBezTo>
                    <a:pt x="8672" y="65"/>
                    <a:pt x="8606" y="1"/>
                    <a:pt x="8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TextBox 5542">
              <a:extLst>
                <a:ext uri="{FF2B5EF4-FFF2-40B4-BE49-F238E27FC236}">
                  <a16:creationId xmlns:a16="http://schemas.microsoft.com/office/drawing/2014/main" id="{5175D410-370E-1CB5-92B9-19CC9CBE42FB}"/>
                </a:ext>
              </a:extLst>
            </p:cNvPr>
            <p:cNvSpPr txBox="1"/>
            <p:nvPr/>
          </p:nvSpPr>
          <p:spPr>
            <a:xfrm>
              <a:off x="5672003" y="2867079"/>
              <a:ext cx="2671150" cy="1420325"/>
            </a:xfrm>
            <a:prstGeom prst="rect">
              <a:avLst/>
            </a:prstGeom>
            <a:noFill/>
          </p:spPr>
          <p:txBody>
            <a:bodyPr wrap="square">
              <a:spAutoFit/>
            </a:bodyPr>
            <a:lstStyle/>
            <a:p>
              <a:pPr algn="ctr">
                <a:lnSpc>
                  <a:spcPct val="150000"/>
                </a:lnSpc>
              </a:pPr>
              <a:r>
                <a:rPr lang="vi-VN" sz="2000"/>
                <a:t>Đọc và tìm hiểu trước </a:t>
              </a:r>
              <a:r>
                <a:rPr lang="vi-VN" sz="2000" b="1" i="1"/>
                <a:t>Bài 23: Việt </a:t>
              </a:r>
              <a:r>
                <a:rPr lang="en-US" sz="2000" b="1" i="1"/>
                <a:t>N</a:t>
              </a:r>
              <a:r>
                <a:rPr lang="vi-VN" sz="2000" b="1" i="1"/>
                <a:t>am đầu thế kỉ XX. </a:t>
              </a:r>
              <a:endParaRPr lang="en-US" sz="2000" b="1" i="1"/>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39"/>
                                        </p:tgtEl>
                                        <p:attrNameLst>
                                          <p:attrName>style.visibility</p:attrName>
                                        </p:attrNameLst>
                                      </p:cBhvr>
                                      <p:to>
                                        <p:strVal val="visible"/>
                                      </p:to>
                                    </p:set>
                                    <p:anim calcmode="lin" valueType="num">
                                      <p:cBhvr additive="base">
                                        <p:cTn id="7" dur="500" fill="hold"/>
                                        <p:tgtEl>
                                          <p:spTgt spid="5539"/>
                                        </p:tgtEl>
                                        <p:attrNameLst>
                                          <p:attrName>ppt_x</p:attrName>
                                        </p:attrNameLst>
                                      </p:cBhvr>
                                      <p:tavLst>
                                        <p:tav tm="0">
                                          <p:val>
                                            <p:strVal val="#ppt_x"/>
                                          </p:val>
                                        </p:tav>
                                        <p:tav tm="100000">
                                          <p:val>
                                            <p:strVal val="#ppt_x"/>
                                          </p:val>
                                        </p:tav>
                                      </p:tavLst>
                                    </p:anim>
                                    <p:anim calcmode="lin" valueType="num">
                                      <p:cBhvr additive="base">
                                        <p:cTn id="8" dur="500" fill="hold"/>
                                        <p:tgtEl>
                                          <p:spTgt spid="55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542"/>
                                        </p:tgtEl>
                                        <p:attrNameLst>
                                          <p:attrName>style.visibility</p:attrName>
                                        </p:attrNameLst>
                                      </p:cBhvr>
                                      <p:to>
                                        <p:strVal val="visible"/>
                                      </p:to>
                                    </p:set>
                                    <p:anim calcmode="lin" valueType="num">
                                      <p:cBhvr additive="base">
                                        <p:cTn id="13" dur="500" fill="hold"/>
                                        <p:tgtEl>
                                          <p:spTgt spid="5542"/>
                                        </p:tgtEl>
                                        <p:attrNameLst>
                                          <p:attrName>ppt_x</p:attrName>
                                        </p:attrNameLst>
                                      </p:cBhvr>
                                      <p:tavLst>
                                        <p:tav tm="0">
                                          <p:val>
                                            <p:strVal val="#ppt_x"/>
                                          </p:val>
                                        </p:tav>
                                        <p:tav tm="100000">
                                          <p:val>
                                            <p:strVal val="#ppt_x"/>
                                          </p:val>
                                        </p:tav>
                                      </p:tavLst>
                                    </p:anim>
                                    <p:anim calcmode="lin" valueType="num">
                                      <p:cBhvr additive="base">
                                        <p:cTn id="14" dur="500" fill="hold"/>
                                        <p:tgtEl>
                                          <p:spTgt spid="554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546"/>
                                        </p:tgtEl>
                                        <p:attrNameLst>
                                          <p:attrName>style.visibility</p:attrName>
                                        </p:attrNameLst>
                                      </p:cBhvr>
                                      <p:to>
                                        <p:strVal val="visible"/>
                                      </p:to>
                                    </p:set>
                                    <p:anim calcmode="lin" valueType="num">
                                      <p:cBhvr additive="base">
                                        <p:cTn id="19" dur="500" fill="hold"/>
                                        <p:tgtEl>
                                          <p:spTgt spid="5546"/>
                                        </p:tgtEl>
                                        <p:attrNameLst>
                                          <p:attrName>ppt_x</p:attrName>
                                        </p:attrNameLst>
                                      </p:cBhvr>
                                      <p:tavLst>
                                        <p:tav tm="0">
                                          <p:val>
                                            <p:strVal val="#ppt_x"/>
                                          </p:val>
                                        </p:tav>
                                        <p:tav tm="100000">
                                          <p:val>
                                            <p:strVal val="#ppt_x"/>
                                          </p:val>
                                        </p:tav>
                                      </p:tavLst>
                                    </p:anim>
                                    <p:anim calcmode="lin" valueType="num">
                                      <p:cBhvr additive="base">
                                        <p:cTn id="20" dur="500" fill="hold"/>
                                        <p:tgtEl>
                                          <p:spTgt spid="5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83"/>
        <p:cNvGrpSpPr/>
        <p:nvPr/>
      </p:nvGrpSpPr>
      <p:grpSpPr>
        <a:xfrm>
          <a:off x="0" y="0"/>
          <a:ext cx="0" cy="0"/>
          <a:chOff x="0" y="0"/>
          <a:chExt cx="0" cy="0"/>
        </a:xfrm>
      </p:grpSpPr>
      <p:grpSp>
        <p:nvGrpSpPr>
          <p:cNvPr id="5368" name="Google Shape;5368;p61"/>
          <p:cNvGrpSpPr/>
          <p:nvPr/>
        </p:nvGrpSpPr>
        <p:grpSpPr>
          <a:xfrm>
            <a:off x="815959" y="525922"/>
            <a:ext cx="7310835" cy="4167689"/>
            <a:chOff x="815959" y="525922"/>
            <a:chExt cx="7310835" cy="4167689"/>
          </a:xfrm>
        </p:grpSpPr>
        <p:sp>
          <p:nvSpPr>
            <p:cNvPr id="5369" name="Google Shape;5369;p61"/>
            <p:cNvSpPr/>
            <p:nvPr/>
          </p:nvSpPr>
          <p:spPr>
            <a:xfrm rot="3711259">
              <a:off x="7729785" y="752848"/>
              <a:ext cx="325375" cy="357422"/>
            </a:xfrm>
            <a:custGeom>
              <a:avLst/>
              <a:gdLst/>
              <a:ahLst/>
              <a:cxnLst/>
              <a:rect l="l" t="t" r="r" b="b"/>
              <a:pathLst>
                <a:path w="9422" h="10350" extrusionOk="0">
                  <a:moveTo>
                    <a:pt x="8030" y="7887"/>
                  </a:moveTo>
                  <a:cubicBezTo>
                    <a:pt x="7423" y="8280"/>
                    <a:pt x="6995" y="8173"/>
                    <a:pt x="6620" y="8066"/>
                  </a:cubicBezTo>
                  <a:cubicBezTo>
                    <a:pt x="6477" y="8030"/>
                    <a:pt x="6352" y="8012"/>
                    <a:pt x="6227" y="7994"/>
                  </a:cubicBezTo>
                  <a:cubicBezTo>
                    <a:pt x="6210" y="7976"/>
                    <a:pt x="6210" y="7958"/>
                    <a:pt x="6192" y="7941"/>
                  </a:cubicBezTo>
                  <a:cubicBezTo>
                    <a:pt x="6727" y="7370"/>
                    <a:pt x="7227" y="6852"/>
                    <a:pt x="7744" y="6317"/>
                  </a:cubicBezTo>
                  <a:cubicBezTo>
                    <a:pt x="8083" y="5996"/>
                    <a:pt x="8386" y="5657"/>
                    <a:pt x="8422" y="5211"/>
                  </a:cubicBezTo>
                  <a:cubicBezTo>
                    <a:pt x="8511" y="5282"/>
                    <a:pt x="8583" y="5318"/>
                    <a:pt x="8636" y="5336"/>
                  </a:cubicBezTo>
                  <a:cubicBezTo>
                    <a:pt x="8761" y="5746"/>
                    <a:pt x="8850" y="7298"/>
                    <a:pt x="8030" y="7887"/>
                  </a:cubicBezTo>
                  <a:close/>
                  <a:moveTo>
                    <a:pt x="3480" y="8993"/>
                  </a:moveTo>
                  <a:cubicBezTo>
                    <a:pt x="3230" y="8619"/>
                    <a:pt x="2891" y="8529"/>
                    <a:pt x="2588" y="8529"/>
                  </a:cubicBezTo>
                  <a:cubicBezTo>
                    <a:pt x="2463" y="8529"/>
                    <a:pt x="2356" y="8547"/>
                    <a:pt x="2249" y="8565"/>
                  </a:cubicBezTo>
                  <a:cubicBezTo>
                    <a:pt x="2195" y="8529"/>
                    <a:pt x="2106" y="8440"/>
                    <a:pt x="1999" y="8315"/>
                  </a:cubicBezTo>
                  <a:cubicBezTo>
                    <a:pt x="2516" y="7816"/>
                    <a:pt x="3551" y="7976"/>
                    <a:pt x="4193" y="8030"/>
                  </a:cubicBezTo>
                  <a:cubicBezTo>
                    <a:pt x="4604" y="8066"/>
                    <a:pt x="5103" y="8208"/>
                    <a:pt x="5567" y="8226"/>
                  </a:cubicBezTo>
                  <a:cubicBezTo>
                    <a:pt x="4925" y="8654"/>
                    <a:pt x="3676" y="9118"/>
                    <a:pt x="3480" y="8993"/>
                  </a:cubicBezTo>
                  <a:close/>
                  <a:moveTo>
                    <a:pt x="2980" y="447"/>
                  </a:moveTo>
                  <a:cubicBezTo>
                    <a:pt x="3301" y="465"/>
                    <a:pt x="3640" y="554"/>
                    <a:pt x="3979" y="714"/>
                  </a:cubicBezTo>
                  <a:cubicBezTo>
                    <a:pt x="3926" y="946"/>
                    <a:pt x="3712" y="1232"/>
                    <a:pt x="3676" y="1339"/>
                  </a:cubicBezTo>
                  <a:cubicBezTo>
                    <a:pt x="3605" y="1464"/>
                    <a:pt x="3498" y="1624"/>
                    <a:pt x="3426" y="1785"/>
                  </a:cubicBezTo>
                  <a:cubicBezTo>
                    <a:pt x="3105" y="1232"/>
                    <a:pt x="2766" y="714"/>
                    <a:pt x="2445" y="518"/>
                  </a:cubicBezTo>
                  <a:cubicBezTo>
                    <a:pt x="2605" y="465"/>
                    <a:pt x="2784" y="447"/>
                    <a:pt x="2980" y="447"/>
                  </a:cubicBezTo>
                  <a:close/>
                  <a:moveTo>
                    <a:pt x="5282" y="1696"/>
                  </a:moveTo>
                  <a:cubicBezTo>
                    <a:pt x="5300" y="2106"/>
                    <a:pt x="5014" y="2499"/>
                    <a:pt x="4764" y="2873"/>
                  </a:cubicBezTo>
                  <a:cubicBezTo>
                    <a:pt x="4675" y="3016"/>
                    <a:pt x="4425" y="3337"/>
                    <a:pt x="4300" y="3605"/>
                  </a:cubicBezTo>
                  <a:cubicBezTo>
                    <a:pt x="4229" y="3426"/>
                    <a:pt x="4104" y="3177"/>
                    <a:pt x="3979" y="2873"/>
                  </a:cubicBezTo>
                  <a:cubicBezTo>
                    <a:pt x="4033" y="2748"/>
                    <a:pt x="4086" y="2606"/>
                    <a:pt x="4122" y="2516"/>
                  </a:cubicBezTo>
                  <a:cubicBezTo>
                    <a:pt x="4283" y="2267"/>
                    <a:pt x="4461" y="2017"/>
                    <a:pt x="4622" y="1749"/>
                  </a:cubicBezTo>
                  <a:cubicBezTo>
                    <a:pt x="4711" y="1589"/>
                    <a:pt x="4782" y="1428"/>
                    <a:pt x="4800" y="1250"/>
                  </a:cubicBezTo>
                  <a:cubicBezTo>
                    <a:pt x="4961" y="1392"/>
                    <a:pt x="5121" y="1535"/>
                    <a:pt x="5282" y="1696"/>
                  </a:cubicBezTo>
                  <a:close/>
                  <a:moveTo>
                    <a:pt x="6013" y="2516"/>
                  </a:moveTo>
                  <a:cubicBezTo>
                    <a:pt x="5835" y="3248"/>
                    <a:pt x="4943" y="3658"/>
                    <a:pt x="4639" y="4354"/>
                  </a:cubicBezTo>
                  <a:cubicBezTo>
                    <a:pt x="4568" y="4194"/>
                    <a:pt x="4497" y="4051"/>
                    <a:pt x="4425" y="3890"/>
                  </a:cubicBezTo>
                  <a:cubicBezTo>
                    <a:pt x="4425" y="3873"/>
                    <a:pt x="4425" y="3855"/>
                    <a:pt x="4425" y="3837"/>
                  </a:cubicBezTo>
                  <a:cubicBezTo>
                    <a:pt x="4479" y="3676"/>
                    <a:pt x="4586" y="3534"/>
                    <a:pt x="4657" y="3391"/>
                  </a:cubicBezTo>
                  <a:cubicBezTo>
                    <a:pt x="4836" y="3070"/>
                    <a:pt x="5068" y="2748"/>
                    <a:pt x="5228" y="2445"/>
                  </a:cubicBezTo>
                  <a:cubicBezTo>
                    <a:pt x="5318" y="2302"/>
                    <a:pt x="5407" y="2106"/>
                    <a:pt x="5460" y="1892"/>
                  </a:cubicBezTo>
                  <a:cubicBezTo>
                    <a:pt x="5657" y="2106"/>
                    <a:pt x="5835" y="2320"/>
                    <a:pt x="6013" y="2516"/>
                  </a:cubicBezTo>
                  <a:close/>
                  <a:moveTo>
                    <a:pt x="7691" y="4426"/>
                  </a:moveTo>
                  <a:cubicBezTo>
                    <a:pt x="7708" y="5496"/>
                    <a:pt x="6103" y="5639"/>
                    <a:pt x="5621" y="6478"/>
                  </a:cubicBezTo>
                  <a:cubicBezTo>
                    <a:pt x="5532" y="6281"/>
                    <a:pt x="5442" y="6067"/>
                    <a:pt x="5353" y="5871"/>
                  </a:cubicBezTo>
                  <a:cubicBezTo>
                    <a:pt x="5728" y="5353"/>
                    <a:pt x="6174" y="4907"/>
                    <a:pt x="6620" y="4443"/>
                  </a:cubicBezTo>
                  <a:cubicBezTo>
                    <a:pt x="6781" y="4283"/>
                    <a:pt x="7030" y="3997"/>
                    <a:pt x="7084" y="3730"/>
                  </a:cubicBezTo>
                  <a:cubicBezTo>
                    <a:pt x="7137" y="3801"/>
                    <a:pt x="7191" y="3855"/>
                    <a:pt x="7245" y="3908"/>
                  </a:cubicBezTo>
                  <a:cubicBezTo>
                    <a:pt x="7423" y="4104"/>
                    <a:pt x="7566" y="4283"/>
                    <a:pt x="7691" y="4426"/>
                  </a:cubicBezTo>
                  <a:close/>
                  <a:moveTo>
                    <a:pt x="6156" y="7441"/>
                  </a:moveTo>
                  <a:cubicBezTo>
                    <a:pt x="6103" y="7441"/>
                    <a:pt x="6049" y="7423"/>
                    <a:pt x="6013" y="7405"/>
                  </a:cubicBezTo>
                  <a:cubicBezTo>
                    <a:pt x="5942" y="7227"/>
                    <a:pt x="5871" y="7048"/>
                    <a:pt x="5799" y="6888"/>
                  </a:cubicBezTo>
                  <a:cubicBezTo>
                    <a:pt x="6103" y="5835"/>
                    <a:pt x="7798" y="5675"/>
                    <a:pt x="7833" y="4586"/>
                  </a:cubicBezTo>
                  <a:cubicBezTo>
                    <a:pt x="8030" y="4818"/>
                    <a:pt x="8190" y="4979"/>
                    <a:pt x="8315" y="5104"/>
                  </a:cubicBezTo>
                  <a:cubicBezTo>
                    <a:pt x="8012" y="6103"/>
                    <a:pt x="6781" y="6602"/>
                    <a:pt x="6156" y="7441"/>
                  </a:cubicBezTo>
                  <a:close/>
                  <a:moveTo>
                    <a:pt x="1196" y="6281"/>
                  </a:moveTo>
                  <a:cubicBezTo>
                    <a:pt x="1178" y="6156"/>
                    <a:pt x="1142" y="6014"/>
                    <a:pt x="1124" y="5835"/>
                  </a:cubicBezTo>
                  <a:cubicBezTo>
                    <a:pt x="1089" y="5657"/>
                    <a:pt x="1053" y="5425"/>
                    <a:pt x="1017" y="5193"/>
                  </a:cubicBezTo>
                  <a:cubicBezTo>
                    <a:pt x="1767" y="5157"/>
                    <a:pt x="2712" y="5585"/>
                    <a:pt x="3355" y="5889"/>
                  </a:cubicBezTo>
                  <a:cubicBezTo>
                    <a:pt x="3908" y="6139"/>
                    <a:pt x="4675" y="6834"/>
                    <a:pt x="5371" y="6799"/>
                  </a:cubicBezTo>
                  <a:cubicBezTo>
                    <a:pt x="5442" y="6959"/>
                    <a:pt x="5514" y="7120"/>
                    <a:pt x="5567" y="7298"/>
                  </a:cubicBezTo>
                  <a:cubicBezTo>
                    <a:pt x="4729" y="7084"/>
                    <a:pt x="3908" y="6870"/>
                    <a:pt x="3051" y="6727"/>
                  </a:cubicBezTo>
                  <a:cubicBezTo>
                    <a:pt x="2463" y="6620"/>
                    <a:pt x="1820" y="6460"/>
                    <a:pt x="1267" y="6692"/>
                  </a:cubicBezTo>
                  <a:cubicBezTo>
                    <a:pt x="1232" y="6549"/>
                    <a:pt x="1214" y="6424"/>
                    <a:pt x="1196" y="6281"/>
                  </a:cubicBezTo>
                  <a:close/>
                  <a:moveTo>
                    <a:pt x="5032" y="6014"/>
                  </a:moveTo>
                  <a:cubicBezTo>
                    <a:pt x="5032" y="6031"/>
                    <a:pt x="5050" y="6031"/>
                    <a:pt x="5068" y="6049"/>
                  </a:cubicBezTo>
                  <a:cubicBezTo>
                    <a:pt x="5121" y="6192"/>
                    <a:pt x="5193" y="6335"/>
                    <a:pt x="5246" y="6478"/>
                  </a:cubicBezTo>
                  <a:cubicBezTo>
                    <a:pt x="4836" y="6317"/>
                    <a:pt x="4425" y="6174"/>
                    <a:pt x="4015" y="5960"/>
                  </a:cubicBezTo>
                  <a:cubicBezTo>
                    <a:pt x="3587" y="5728"/>
                    <a:pt x="3141" y="5532"/>
                    <a:pt x="2695" y="5389"/>
                  </a:cubicBezTo>
                  <a:cubicBezTo>
                    <a:pt x="2356" y="5264"/>
                    <a:pt x="1463" y="4818"/>
                    <a:pt x="982" y="4979"/>
                  </a:cubicBezTo>
                  <a:cubicBezTo>
                    <a:pt x="910" y="4497"/>
                    <a:pt x="857" y="3944"/>
                    <a:pt x="857" y="3391"/>
                  </a:cubicBezTo>
                  <a:cubicBezTo>
                    <a:pt x="2481" y="3730"/>
                    <a:pt x="4229" y="4461"/>
                    <a:pt x="5032" y="6014"/>
                  </a:cubicBezTo>
                  <a:close/>
                  <a:moveTo>
                    <a:pt x="1000" y="1981"/>
                  </a:moveTo>
                  <a:cubicBezTo>
                    <a:pt x="1892" y="1892"/>
                    <a:pt x="2623" y="2499"/>
                    <a:pt x="3212" y="3105"/>
                  </a:cubicBezTo>
                  <a:cubicBezTo>
                    <a:pt x="3658" y="3551"/>
                    <a:pt x="3979" y="4283"/>
                    <a:pt x="4443" y="4675"/>
                  </a:cubicBezTo>
                  <a:cubicBezTo>
                    <a:pt x="4515" y="4836"/>
                    <a:pt x="4586" y="4979"/>
                    <a:pt x="4657" y="5139"/>
                  </a:cubicBezTo>
                  <a:cubicBezTo>
                    <a:pt x="3730" y="4087"/>
                    <a:pt x="2213" y="3391"/>
                    <a:pt x="857" y="3302"/>
                  </a:cubicBezTo>
                  <a:cubicBezTo>
                    <a:pt x="857" y="2838"/>
                    <a:pt x="893" y="2392"/>
                    <a:pt x="1000" y="1981"/>
                  </a:cubicBezTo>
                  <a:close/>
                  <a:moveTo>
                    <a:pt x="6923" y="3551"/>
                  </a:moveTo>
                  <a:cubicBezTo>
                    <a:pt x="6923" y="4015"/>
                    <a:pt x="6156" y="4568"/>
                    <a:pt x="5906" y="4818"/>
                  </a:cubicBezTo>
                  <a:cubicBezTo>
                    <a:pt x="5728" y="4979"/>
                    <a:pt x="5371" y="5246"/>
                    <a:pt x="5193" y="5532"/>
                  </a:cubicBezTo>
                  <a:cubicBezTo>
                    <a:pt x="5068" y="5264"/>
                    <a:pt x="4943" y="4997"/>
                    <a:pt x="4818" y="4747"/>
                  </a:cubicBezTo>
                  <a:cubicBezTo>
                    <a:pt x="4961" y="3962"/>
                    <a:pt x="6031" y="3426"/>
                    <a:pt x="6156" y="2677"/>
                  </a:cubicBezTo>
                  <a:cubicBezTo>
                    <a:pt x="6442" y="3016"/>
                    <a:pt x="6709" y="3302"/>
                    <a:pt x="6923" y="3551"/>
                  </a:cubicBezTo>
                  <a:close/>
                  <a:moveTo>
                    <a:pt x="4140" y="786"/>
                  </a:moveTo>
                  <a:cubicBezTo>
                    <a:pt x="4318" y="893"/>
                    <a:pt x="4479" y="1000"/>
                    <a:pt x="4657" y="1125"/>
                  </a:cubicBezTo>
                  <a:cubicBezTo>
                    <a:pt x="4639" y="1464"/>
                    <a:pt x="4372" y="1785"/>
                    <a:pt x="4193" y="2070"/>
                  </a:cubicBezTo>
                  <a:cubicBezTo>
                    <a:pt x="4158" y="2160"/>
                    <a:pt x="3961" y="2392"/>
                    <a:pt x="3854" y="2606"/>
                  </a:cubicBezTo>
                  <a:cubicBezTo>
                    <a:pt x="3747" y="2427"/>
                    <a:pt x="3658" y="2231"/>
                    <a:pt x="3551" y="2035"/>
                  </a:cubicBezTo>
                  <a:cubicBezTo>
                    <a:pt x="3640" y="1678"/>
                    <a:pt x="3890" y="1357"/>
                    <a:pt x="4069" y="1036"/>
                  </a:cubicBezTo>
                  <a:cubicBezTo>
                    <a:pt x="4086" y="964"/>
                    <a:pt x="4122" y="875"/>
                    <a:pt x="4140" y="786"/>
                  </a:cubicBezTo>
                  <a:close/>
                  <a:moveTo>
                    <a:pt x="1981" y="679"/>
                  </a:moveTo>
                  <a:cubicBezTo>
                    <a:pt x="1999" y="679"/>
                    <a:pt x="2017" y="697"/>
                    <a:pt x="2017" y="679"/>
                  </a:cubicBezTo>
                  <a:cubicBezTo>
                    <a:pt x="2284" y="572"/>
                    <a:pt x="2605" y="946"/>
                    <a:pt x="2944" y="1482"/>
                  </a:cubicBezTo>
                  <a:cubicBezTo>
                    <a:pt x="2802" y="1357"/>
                    <a:pt x="2623" y="1232"/>
                    <a:pt x="2463" y="1143"/>
                  </a:cubicBezTo>
                  <a:cubicBezTo>
                    <a:pt x="2249" y="1000"/>
                    <a:pt x="1963" y="875"/>
                    <a:pt x="1695" y="857"/>
                  </a:cubicBezTo>
                  <a:cubicBezTo>
                    <a:pt x="1767" y="804"/>
                    <a:pt x="1874" y="732"/>
                    <a:pt x="1981" y="679"/>
                  </a:cubicBezTo>
                  <a:close/>
                  <a:moveTo>
                    <a:pt x="1481" y="1036"/>
                  </a:moveTo>
                  <a:cubicBezTo>
                    <a:pt x="1927" y="946"/>
                    <a:pt x="2338" y="1214"/>
                    <a:pt x="2695" y="1482"/>
                  </a:cubicBezTo>
                  <a:cubicBezTo>
                    <a:pt x="2909" y="1660"/>
                    <a:pt x="3087" y="1838"/>
                    <a:pt x="3266" y="2035"/>
                  </a:cubicBezTo>
                  <a:cubicBezTo>
                    <a:pt x="3283" y="2070"/>
                    <a:pt x="3301" y="2106"/>
                    <a:pt x="3319" y="2142"/>
                  </a:cubicBezTo>
                  <a:cubicBezTo>
                    <a:pt x="3301" y="2177"/>
                    <a:pt x="3301" y="2213"/>
                    <a:pt x="3301" y="2231"/>
                  </a:cubicBezTo>
                  <a:cubicBezTo>
                    <a:pt x="3301" y="2302"/>
                    <a:pt x="3355" y="2338"/>
                    <a:pt x="3408" y="2338"/>
                  </a:cubicBezTo>
                  <a:cubicBezTo>
                    <a:pt x="3622" y="2748"/>
                    <a:pt x="3801" y="3177"/>
                    <a:pt x="3961" y="3516"/>
                  </a:cubicBezTo>
                  <a:cubicBezTo>
                    <a:pt x="3622" y="3141"/>
                    <a:pt x="3230" y="2784"/>
                    <a:pt x="2962" y="2552"/>
                  </a:cubicBezTo>
                  <a:cubicBezTo>
                    <a:pt x="2445" y="2088"/>
                    <a:pt x="1749" y="1696"/>
                    <a:pt x="1053" y="1803"/>
                  </a:cubicBezTo>
                  <a:cubicBezTo>
                    <a:pt x="1160" y="1499"/>
                    <a:pt x="1285" y="1232"/>
                    <a:pt x="1481" y="1036"/>
                  </a:cubicBezTo>
                  <a:close/>
                  <a:moveTo>
                    <a:pt x="1910" y="8155"/>
                  </a:moveTo>
                  <a:cubicBezTo>
                    <a:pt x="1695" y="7834"/>
                    <a:pt x="1463" y="7352"/>
                    <a:pt x="1321" y="6870"/>
                  </a:cubicBezTo>
                  <a:cubicBezTo>
                    <a:pt x="2730" y="6531"/>
                    <a:pt x="4265" y="7316"/>
                    <a:pt x="5674" y="7602"/>
                  </a:cubicBezTo>
                  <a:cubicBezTo>
                    <a:pt x="5692" y="7691"/>
                    <a:pt x="5728" y="7780"/>
                    <a:pt x="5764" y="7887"/>
                  </a:cubicBezTo>
                  <a:cubicBezTo>
                    <a:pt x="5050" y="7709"/>
                    <a:pt x="4176" y="7727"/>
                    <a:pt x="3480" y="7691"/>
                  </a:cubicBezTo>
                  <a:cubicBezTo>
                    <a:pt x="3016" y="7709"/>
                    <a:pt x="2249" y="7727"/>
                    <a:pt x="1910" y="8155"/>
                  </a:cubicBezTo>
                  <a:close/>
                  <a:moveTo>
                    <a:pt x="8993" y="5032"/>
                  </a:moveTo>
                  <a:cubicBezTo>
                    <a:pt x="8922" y="4925"/>
                    <a:pt x="8833" y="4890"/>
                    <a:pt x="8743" y="4890"/>
                  </a:cubicBezTo>
                  <a:cubicBezTo>
                    <a:pt x="8601" y="4782"/>
                    <a:pt x="8172" y="4283"/>
                    <a:pt x="7584" y="3623"/>
                  </a:cubicBezTo>
                  <a:cubicBezTo>
                    <a:pt x="7120" y="3105"/>
                    <a:pt x="6513" y="2409"/>
                    <a:pt x="5728" y="1517"/>
                  </a:cubicBezTo>
                  <a:cubicBezTo>
                    <a:pt x="4818" y="536"/>
                    <a:pt x="3890" y="19"/>
                    <a:pt x="2980" y="1"/>
                  </a:cubicBezTo>
                  <a:cubicBezTo>
                    <a:pt x="2962" y="1"/>
                    <a:pt x="2944" y="1"/>
                    <a:pt x="2927" y="1"/>
                  </a:cubicBezTo>
                  <a:cubicBezTo>
                    <a:pt x="1910" y="1"/>
                    <a:pt x="1267" y="625"/>
                    <a:pt x="1214" y="679"/>
                  </a:cubicBezTo>
                  <a:cubicBezTo>
                    <a:pt x="0" y="1856"/>
                    <a:pt x="446" y="4497"/>
                    <a:pt x="678" y="5907"/>
                  </a:cubicBezTo>
                  <a:cubicBezTo>
                    <a:pt x="714" y="6085"/>
                    <a:pt x="732" y="6228"/>
                    <a:pt x="750" y="6335"/>
                  </a:cubicBezTo>
                  <a:cubicBezTo>
                    <a:pt x="875" y="7352"/>
                    <a:pt x="1535" y="8619"/>
                    <a:pt x="1981" y="8922"/>
                  </a:cubicBezTo>
                  <a:cubicBezTo>
                    <a:pt x="2088" y="8993"/>
                    <a:pt x="2195" y="9029"/>
                    <a:pt x="2284" y="9011"/>
                  </a:cubicBezTo>
                  <a:cubicBezTo>
                    <a:pt x="2659" y="8958"/>
                    <a:pt x="2909" y="8940"/>
                    <a:pt x="3105" y="9243"/>
                  </a:cubicBezTo>
                  <a:cubicBezTo>
                    <a:pt x="3159" y="9315"/>
                    <a:pt x="3248" y="9404"/>
                    <a:pt x="3444" y="9439"/>
                  </a:cubicBezTo>
                  <a:cubicBezTo>
                    <a:pt x="3480" y="9457"/>
                    <a:pt x="3533" y="9457"/>
                    <a:pt x="3587" y="9457"/>
                  </a:cubicBezTo>
                  <a:cubicBezTo>
                    <a:pt x="4265" y="9457"/>
                    <a:pt x="5478" y="8833"/>
                    <a:pt x="5924" y="8512"/>
                  </a:cubicBezTo>
                  <a:cubicBezTo>
                    <a:pt x="6031" y="9047"/>
                    <a:pt x="6103" y="9600"/>
                    <a:pt x="6103" y="10189"/>
                  </a:cubicBezTo>
                  <a:cubicBezTo>
                    <a:pt x="6103" y="10332"/>
                    <a:pt x="6317" y="10349"/>
                    <a:pt x="6352" y="10224"/>
                  </a:cubicBezTo>
                  <a:cubicBezTo>
                    <a:pt x="6549" y="9671"/>
                    <a:pt x="6495" y="9065"/>
                    <a:pt x="6352" y="8458"/>
                  </a:cubicBezTo>
                  <a:cubicBezTo>
                    <a:pt x="6406" y="8476"/>
                    <a:pt x="6442" y="8494"/>
                    <a:pt x="6495" y="8494"/>
                  </a:cubicBezTo>
                  <a:cubicBezTo>
                    <a:pt x="6923" y="8601"/>
                    <a:pt x="7512" y="8761"/>
                    <a:pt x="8279" y="8244"/>
                  </a:cubicBezTo>
                  <a:cubicBezTo>
                    <a:pt x="9421" y="7459"/>
                    <a:pt x="9225" y="5389"/>
                    <a:pt x="8993" y="50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61"/>
            <p:cNvSpPr/>
            <p:nvPr/>
          </p:nvSpPr>
          <p:spPr>
            <a:xfrm rot="-9891989">
              <a:off x="6661750" y="4415663"/>
              <a:ext cx="229713" cy="252338"/>
            </a:xfrm>
            <a:custGeom>
              <a:avLst/>
              <a:gdLst/>
              <a:ahLst/>
              <a:cxnLst/>
              <a:rect l="l" t="t" r="r" b="b"/>
              <a:pathLst>
                <a:path w="9422" h="10350" extrusionOk="0">
                  <a:moveTo>
                    <a:pt x="8030" y="7887"/>
                  </a:moveTo>
                  <a:cubicBezTo>
                    <a:pt x="7423" y="8280"/>
                    <a:pt x="6995" y="8173"/>
                    <a:pt x="6620" y="8066"/>
                  </a:cubicBezTo>
                  <a:cubicBezTo>
                    <a:pt x="6477" y="8030"/>
                    <a:pt x="6352" y="8012"/>
                    <a:pt x="6227" y="7994"/>
                  </a:cubicBezTo>
                  <a:cubicBezTo>
                    <a:pt x="6210" y="7976"/>
                    <a:pt x="6210" y="7958"/>
                    <a:pt x="6192" y="7941"/>
                  </a:cubicBezTo>
                  <a:cubicBezTo>
                    <a:pt x="6727" y="7370"/>
                    <a:pt x="7227" y="6852"/>
                    <a:pt x="7744" y="6317"/>
                  </a:cubicBezTo>
                  <a:cubicBezTo>
                    <a:pt x="8083" y="5996"/>
                    <a:pt x="8386" y="5657"/>
                    <a:pt x="8422" y="5211"/>
                  </a:cubicBezTo>
                  <a:cubicBezTo>
                    <a:pt x="8511" y="5282"/>
                    <a:pt x="8583" y="5318"/>
                    <a:pt x="8636" y="5336"/>
                  </a:cubicBezTo>
                  <a:cubicBezTo>
                    <a:pt x="8761" y="5746"/>
                    <a:pt x="8850" y="7298"/>
                    <a:pt x="8030" y="7887"/>
                  </a:cubicBezTo>
                  <a:close/>
                  <a:moveTo>
                    <a:pt x="3480" y="8993"/>
                  </a:moveTo>
                  <a:cubicBezTo>
                    <a:pt x="3230" y="8619"/>
                    <a:pt x="2891" y="8529"/>
                    <a:pt x="2588" y="8529"/>
                  </a:cubicBezTo>
                  <a:cubicBezTo>
                    <a:pt x="2463" y="8529"/>
                    <a:pt x="2356" y="8547"/>
                    <a:pt x="2249" y="8565"/>
                  </a:cubicBezTo>
                  <a:cubicBezTo>
                    <a:pt x="2195" y="8529"/>
                    <a:pt x="2106" y="8440"/>
                    <a:pt x="1999" y="8315"/>
                  </a:cubicBezTo>
                  <a:cubicBezTo>
                    <a:pt x="2516" y="7816"/>
                    <a:pt x="3551" y="7976"/>
                    <a:pt x="4193" y="8030"/>
                  </a:cubicBezTo>
                  <a:cubicBezTo>
                    <a:pt x="4604" y="8066"/>
                    <a:pt x="5103" y="8208"/>
                    <a:pt x="5567" y="8226"/>
                  </a:cubicBezTo>
                  <a:cubicBezTo>
                    <a:pt x="4925" y="8654"/>
                    <a:pt x="3676" y="9118"/>
                    <a:pt x="3480" y="8993"/>
                  </a:cubicBezTo>
                  <a:close/>
                  <a:moveTo>
                    <a:pt x="2980" y="447"/>
                  </a:moveTo>
                  <a:cubicBezTo>
                    <a:pt x="3301" y="465"/>
                    <a:pt x="3640" y="554"/>
                    <a:pt x="3979" y="714"/>
                  </a:cubicBezTo>
                  <a:cubicBezTo>
                    <a:pt x="3926" y="946"/>
                    <a:pt x="3712" y="1232"/>
                    <a:pt x="3676" y="1339"/>
                  </a:cubicBezTo>
                  <a:cubicBezTo>
                    <a:pt x="3605" y="1464"/>
                    <a:pt x="3498" y="1624"/>
                    <a:pt x="3426" y="1785"/>
                  </a:cubicBezTo>
                  <a:cubicBezTo>
                    <a:pt x="3105" y="1232"/>
                    <a:pt x="2766" y="714"/>
                    <a:pt x="2445" y="518"/>
                  </a:cubicBezTo>
                  <a:cubicBezTo>
                    <a:pt x="2605" y="465"/>
                    <a:pt x="2784" y="447"/>
                    <a:pt x="2980" y="447"/>
                  </a:cubicBezTo>
                  <a:close/>
                  <a:moveTo>
                    <a:pt x="5282" y="1696"/>
                  </a:moveTo>
                  <a:cubicBezTo>
                    <a:pt x="5300" y="2106"/>
                    <a:pt x="5014" y="2499"/>
                    <a:pt x="4764" y="2873"/>
                  </a:cubicBezTo>
                  <a:cubicBezTo>
                    <a:pt x="4675" y="3016"/>
                    <a:pt x="4425" y="3337"/>
                    <a:pt x="4300" y="3605"/>
                  </a:cubicBezTo>
                  <a:cubicBezTo>
                    <a:pt x="4229" y="3426"/>
                    <a:pt x="4104" y="3177"/>
                    <a:pt x="3979" y="2873"/>
                  </a:cubicBezTo>
                  <a:cubicBezTo>
                    <a:pt x="4033" y="2748"/>
                    <a:pt x="4086" y="2606"/>
                    <a:pt x="4122" y="2516"/>
                  </a:cubicBezTo>
                  <a:cubicBezTo>
                    <a:pt x="4283" y="2267"/>
                    <a:pt x="4461" y="2017"/>
                    <a:pt x="4622" y="1749"/>
                  </a:cubicBezTo>
                  <a:cubicBezTo>
                    <a:pt x="4711" y="1589"/>
                    <a:pt x="4782" y="1428"/>
                    <a:pt x="4800" y="1250"/>
                  </a:cubicBezTo>
                  <a:cubicBezTo>
                    <a:pt x="4961" y="1392"/>
                    <a:pt x="5121" y="1535"/>
                    <a:pt x="5282" y="1696"/>
                  </a:cubicBezTo>
                  <a:close/>
                  <a:moveTo>
                    <a:pt x="6013" y="2516"/>
                  </a:moveTo>
                  <a:cubicBezTo>
                    <a:pt x="5835" y="3248"/>
                    <a:pt x="4943" y="3658"/>
                    <a:pt x="4639" y="4354"/>
                  </a:cubicBezTo>
                  <a:cubicBezTo>
                    <a:pt x="4568" y="4194"/>
                    <a:pt x="4497" y="4051"/>
                    <a:pt x="4425" y="3890"/>
                  </a:cubicBezTo>
                  <a:cubicBezTo>
                    <a:pt x="4425" y="3873"/>
                    <a:pt x="4425" y="3855"/>
                    <a:pt x="4425" y="3837"/>
                  </a:cubicBezTo>
                  <a:cubicBezTo>
                    <a:pt x="4479" y="3676"/>
                    <a:pt x="4586" y="3534"/>
                    <a:pt x="4657" y="3391"/>
                  </a:cubicBezTo>
                  <a:cubicBezTo>
                    <a:pt x="4836" y="3070"/>
                    <a:pt x="5068" y="2748"/>
                    <a:pt x="5228" y="2445"/>
                  </a:cubicBezTo>
                  <a:cubicBezTo>
                    <a:pt x="5318" y="2302"/>
                    <a:pt x="5407" y="2106"/>
                    <a:pt x="5460" y="1892"/>
                  </a:cubicBezTo>
                  <a:cubicBezTo>
                    <a:pt x="5657" y="2106"/>
                    <a:pt x="5835" y="2320"/>
                    <a:pt x="6013" y="2516"/>
                  </a:cubicBezTo>
                  <a:close/>
                  <a:moveTo>
                    <a:pt x="7691" y="4426"/>
                  </a:moveTo>
                  <a:cubicBezTo>
                    <a:pt x="7708" y="5496"/>
                    <a:pt x="6103" y="5639"/>
                    <a:pt x="5621" y="6478"/>
                  </a:cubicBezTo>
                  <a:cubicBezTo>
                    <a:pt x="5532" y="6281"/>
                    <a:pt x="5442" y="6067"/>
                    <a:pt x="5353" y="5871"/>
                  </a:cubicBezTo>
                  <a:cubicBezTo>
                    <a:pt x="5728" y="5353"/>
                    <a:pt x="6174" y="4907"/>
                    <a:pt x="6620" y="4443"/>
                  </a:cubicBezTo>
                  <a:cubicBezTo>
                    <a:pt x="6781" y="4283"/>
                    <a:pt x="7030" y="3997"/>
                    <a:pt x="7084" y="3730"/>
                  </a:cubicBezTo>
                  <a:cubicBezTo>
                    <a:pt x="7137" y="3801"/>
                    <a:pt x="7191" y="3855"/>
                    <a:pt x="7245" y="3908"/>
                  </a:cubicBezTo>
                  <a:cubicBezTo>
                    <a:pt x="7423" y="4104"/>
                    <a:pt x="7566" y="4283"/>
                    <a:pt x="7691" y="4426"/>
                  </a:cubicBezTo>
                  <a:close/>
                  <a:moveTo>
                    <a:pt x="6156" y="7441"/>
                  </a:moveTo>
                  <a:cubicBezTo>
                    <a:pt x="6103" y="7441"/>
                    <a:pt x="6049" y="7423"/>
                    <a:pt x="6013" y="7405"/>
                  </a:cubicBezTo>
                  <a:cubicBezTo>
                    <a:pt x="5942" y="7227"/>
                    <a:pt x="5871" y="7048"/>
                    <a:pt x="5799" y="6888"/>
                  </a:cubicBezTo>
                  <a:cubicBezTo>
                    <a:pt x="6103" y="5835"/>
                    <a:pt x="7798" y="5675"/>
                    <a:pt x="7833" y="4586"/>
                  </a:cubicBezTo>
                  <a:cubicBezTo>
                    <a:pt x="8030" y="4818"/>
                    <a:pt x="8190" y="4979"/>
                    <a:pt x="8315" y="5104"/>
                  </a:cubicBezTo>
                  <a:cubicBezTo>
                    <a:pt x="8012" y="6103"/>
                    <a:pt x="6781" y="6602"/>
                    <a:pt x="6156" y="7441"/>
                  </a:cubicBezTo>
                  <a:close/>
                  <a:moveTo>
                    <a:pt x="1196" y="6281"/>
                  </a:moveTo>
                  <a:cubicBezTo>
                    <a:pt x="1178" y="6156"/>
                    <a:pt x="1142" y="6014"/>
                    <a:pt x="1124" y="5835"/>
                  </a:cubicBezTo>
                  <a:cubicBezTo>
                    <a:pt x="1089" y="5657"/>
                    <a:pt x="1053" y="5425"/>
                    <a:pt x="1017" y="5193"/>
                  </a:cubicBezTo>
                  <a:cubicBezTo>
                    <a:pt x="1767" y="5157"/>
                    <a:pt x="2712" y="5585"/>
                    <a:pt x="3355" y="5889"/>
                  </a:cubicBezTo>
                  <a:cubicBezTo>
                    <a:pt x="3908" y="6139"/>
                    <a:pt x="4675" y="6834"/>
                    <a:pt x="5371" y="6799"/>
                  </a:cubicBezTo>
                  <a:cubicBezTo>
                    <a:pt x="5442" y="6959"/>
                    <a:pt x="5514" y="7120"/>
                    <a:pt x="5567" y="7298"/>
                  </a:cubicBezTo>
                  <a:cubicBezTo>
                    <a:pt x="4729" y="7084"/>
                    <a:pt x="3908" y="6870"/>
                    <a:pt x="3051" y="6727"/>
                  </a:cubicBezTo>
                  <a:cubicBezTo>
                    <a:pt x="2463" y="6620"/>
                    <a:pt x="1820" y="6460"/>
                    <a:pt x="1267" y="6692"/>
                  </a:cubicBezTo>
                  <a:cubicBezTo>
                    <a:pt x="1232" y="6549"/>
                    <a:pt x="1214" y="6424"/>
                    <a:pt x="1196" y="6281"/>
                  </a:cubicBezTo>
                  <a:close/>
                  <a:moveTo>
                    <a:pt x="5032" y="6014"/>
                  </a:moveTo>
                  <a:cubicBezTo>
                    <a:pt x="5032" y="6031"/>
                    <a:pt x="5050" y="6031"/>
                    <a:pt x="5068" y="6049"/>
                  </a:cubicBezTo>
                  <a:cubicBezTo>
                    <a:pt x="5121" y="6192"/>
                    <a:pt x="5193" y="6335"/>
                    <a:pt x="5246" y="6478"/>
                  </a:cubicBezTo>
                  <a:cubicBezTo>
                    <a:pt x="4836" y="6317"/>
                    <a:pt x="4425" y="6174"/>
                    <a:pt x="4015" y="5960"/>
                  </a:cubicBezTo>
                  <a:cubicBezTo>
                    <a:pt x="3587" y="5728"/>
                    <a:pt x="3141" y="5532"/>
                    <a:pt x="2695" y="5389"/>
                  </a:cubicBezTo>
                  <a:cubicBezTo>
                    <a:pt x="2356" y="5264"/>
                    <a:pt x="1463" y="4818"/>
                    <a:pt x="982" y="4979"/>
                  </a:cubicBezTo>
                  <a:cubicBezTo>
                    <a:pt x="910" y="4497"/>
                    <a:pt x="857" y="3944"/>
                    <a:pt x="857" y="3391"/>
                  </a:cubicBezTo>
                  <a:cubicBezTo>
                    <a:pt x="2481" y="3730"/>
                    <a:pt x="4229" y="4461"/>
                    <a:pt x="5032" y="6014"/>
                  </a:cubicBezTo>
                  <a:close/>
                  <a:moveTo>
                    <a:pt x="1000" y="1981"/>
                  </a:moveTo>
                  <a:cubicBezTo>
                    <a:pt x="1892" y="1892"/>
                    <a:pt x="2623" y="2499"/>
                    <a:pt x="3212" y="3105"/>
                  </a:cubicBezTo>
                  <a:cubicBezTo>
                    <a:pt x="3658" y="3551"/>
                    <a:pt x="3979" y="4283"/>
                    <a:pt x="4443" y="4675"/>
                  </a:cubicBezTo>
                  <a:cubicBezTo>
                    <a:pt x="4515" y="4836"/>
                    <a:pt x="4586" y="4979"/>
                    <a:pt x="4657" y="5139"/>
                  </a:cubicBezTo>
                  <a:cubicBezTo>
                    <a:pt x="3730" y="4087"/>
                    <a:pt x="2213" y="3391"/>
                    <a:pt x="857" y="3302"/>
                  </a:cubicBezTo>
                  <a:cubicBezTo>
                    <a:pt x="857" y="2838"/>
                    <a:pt x="893" y="2392"/>
                    <a:pt x="1000" y="1981"/>
                  </a:cubicBezTo>
                  <a:close/>
                  <a:moveTo>
                    <a:pt x="6923" y="3551"/>
                  </a:moveTo>
                  <a:cubicBezTo>
                    <a:pt x="6923" y="4015"/>
                    <a:pt x="6156" y="4568"/>
                    <a:pt x="5906" y="4818"/>
                  </a:cubicBezTo>
                  <a:cubicBezTo>
                    <a:pt x="5728" y="4979"/>
                    <a:pt x="5371" y="5246"/>
                    <a:pt x="5193" y="5532"/>
                  </a:cubicBezTo>
                  <a:cubicBezTo>
                    <a:pt x="5068" y="5264"/>
                    <a:pt x="4943" y="4997"/>
                    <a:pt x="4818" y="4747"/>
                  </a:cubicBezTo>
                  <a:cubicBezTo>
                    <a:pt x="4961" y="3962"/>
                    <a:pt x="6031" y="3426"/>
                    <a:pt x="6156" y="2677"/>
                  </a:cubicBezTo>
                  <a:cubicBezTo>
                    <a:pt x="6442" y="3016"/>
                    <a:pt x="6709" y="3302"/>
                    <a:pt x="6923" y="3551"/>
                  </a:cubicBezTo>
                  <a:close/>
                  <a:moveTo>
                    <a:pt x="4140" y="786"/>
                  </a:moveTo>
                  <a:cubicBezTo>
                    <a:pt x="4318" y="893"/>
                    <a:pt x="4479" y="1000"/>
                    <a:pt x="4657" y="1125"/>
                  </a:cubicBezTo>
                  <a:cubicBezTo>
                    <a:pt x="4639" y="1464"/>
                    <a:pt x="4372" y="1785"/>
                    <a:pt x="4193" y="2070"/>
                  </a:cubicBezTo>
                  <a:cubicBezTo>
                    <a:pt x="4158" y="2160"/>
                    <a:pt x="3961" y="2392"/>
                    <a:pt x="3854" y="2606"/>
                  </a:cubicBezTo>
                  <a:cubicBezTo>
                    <a:pt x="3747" y="2427"/>
                    <a:pt x="3658" y="2231"/>
                    <a:pt x="3551" y="2035"/>
                  </a:cubicBezTo>
                  <a:cubicBezTo>
                    <a:pt x="3640" y="1678"/>
                    <a:pt x="3890" y="1357"/>
                    <a:pt x="4069" y="1036"/>
                  </a:cubicBezTo>
                  <a:cubicBezTo>
                    <a:pt x="4086" y="964"/>
                    <a:pt x="4122" y="875"/>
                    <a:pt x="4140" y="786"/>
                  </a:cubicBezTo>
                  <a:close/>
                  <a:moveTo>
                    <a:pt x="1981" y="679"/>
                  </a:moveTo>
                  <a:cubicBezTo>
                    <a:pt x="1999" y="679"/>
                    <a:pt x="2017" y="697"/>
                    <a:pt x="2017" y="679"/>
                  </a:cubicBezTo>
                  <a:cubicBezTo>
                    <a:pt x="2284" y="572"/>
                    <a:pt x="2605" y="946"/>
                    <a:pt x="2944" y="1482"/>
                  </a:cubicBezTo>
                  <a:cubicBezTo>
                    <a:pt x="2802" y="1357"/>
                    <a:pt x="2623" y="1232"/>
                    <a:pt x="2463" y="1143"/>
                  </a:cubicBezTo>
                  <a:cubicBezTo>
                    <a:pt x="2249" y="1000"/>
                    <a:pt x="1963" y="875"/>
                    <a:pt x="1695" y="857"/>
                  </a:cubicBezTo>
                  <a:cubicBezTo>
                    <a:pt x="1767" y="804"/>
                    <a:pt x="1874" y="732"/>
                    <a:pt x="1981" y="679"/>
                  </a:cubicBezTo>
                  <a:close/>
                  <a:moveTo>
                    <a:pt x="1481" y="1036"/>
                  </a:moveTo>
                  <a:cubicBezTo>
                    <a:pt x="1927" y="946"/>
                    <a:pt x="2338" y="1214"/>
                    <a:pt x="2695" y="1482"/>
                  </a:cubicBezTo>
                  <a:cubicBezTo>
                    <a:pt x="2909" y="1660"/>
                    <a:pt x="3087" y="1838"/>
                    <a:pt x="3266" y="2035"/>
                  </a:cubicBezTo>
                  <a:cubicBezTo>
                    <a:pt x="3283" y="2070"/>
                    <a:pt x="3301" y="2106"/>
                    <a:pt x="3319" y="2142"/>
                  </a:cubicBezTo>
                  <a:cubicBezTo>
                    <a:pt x="3301" y="2177"/>
                    <a:pt x="3301" y="2213"/>
                    <a:pt x="3301" y="2231"/>
                  </a:cubicBezTo>
                  <a:cubicBezTo>
                    <a:pt x="3301" y="2302"/>
                    <a:pt x="3355" y="2338"/>
                    <a:pt x="3408" y="2338"/>
                  </a:cubicBezTo>
                  <a:cubicBezTo>
                    <a:pt x="3622" y="2748"/>
                    <a:pt x="3801" y="3177"/>
                    <a:pt x="3961" y="3516"/>
                  </a:cubicBezTo>
                  <a:cubicBezTo>
                    <a:pt x="3622" y="3141"/>
                    <a:pt x="3230" y="2784"/>
                    <a:pt x="2962" y="2552"/>
                  </a:cubicBezTo>
                  <a:cubicBezTo>
                    <a:pt x="2445" y="2088"/>
                    <a:pt x="1749" y="1696"/>
                    <a:pt x="1053" y="1803"/>
                  </a:cubicBezTo>
                  <a:cubicBezTo>
                    <a:pt x="1160" y="1499"/>
                    <a:pt x="1285" y="1232"/>
                    <a:pt x="1481" y="1036"/>
                  </a:cubicBezTo>
                  <a:close/>
                  <a:moveTo>
                    <a:pt x="1910" y="8155"/>
                  </a:moveTo>
                  <a:cubicBezTo>
                    <a:pt x="1695" y="7834"/>
                    <a:pt x="1463" y="7352"/>
                    <a:pt x="1321" y="6870"/>
                  </a:cubicBezTo>
                  <a:cubicBezTo>
                    <a:pt x="2730" y="6531"/>
                    <a:pt x="4265" y="7316"/>
                    <a:pt x="5674" y="7602"/>
                  </a:cubicBezTo>
                  <a:cubicBezTo>
                    <a:pt x="5692" y="7691"/>
                    <a:pt x="5728" y="7780"/>
                    <a:pt x="5764" y="7887"/>
                  </a:cubicBezTo>
                  <a:cubicBezTo>
                    <a:pt x="5050" y="7709"/>
                    <a:pt x="4176" y="7727"/>
                    <a:pt x="3480" y="7691"/>
                  </a:cubicBezTo>
                  <a:cubicBezTo>
                    <a:pt x="3016" y="7709"/>
                    <a:pt x="2249" y="7727"/>
                    <a:pt x="1910" y="8155"/>
                  </a:cubicBezTo>
                  <a:close/>
                  <a:moveTo>
                    <a:pt x="8993" y="5032"/>
                  </a:moveTo>
                  <a:cubicBezTo>
                    <a:pt x="8922" y="4925"/>
                    <a:pt x="8833" y="4890"/>
                    <a:pt x="8743" y="4890"/>
                  </a:cubicBezTo>
                  <a:cubicBezTo>
                    <a:pt x="8601" y="4782"/>
                    <a:pt x="8172" y="4283"/>
                    <a:pt x="7584" y="3623"/>
                  </a:cubicBezTo>
                  <a:cubicBezTo>
                    <a:pt x="7120" y="3105"/>
                    <a:pt x="6513" y="2409"/>
                    <a:pt x="5728" y="1517"/>
                  </a:cubicBezTo>
                  <a:cubicBezTo>
                    <a:pt x="4818" y="536"/>
                    <a:pt x="3890" y="19"/>
                    <a:pt x="2980" y="1"/>
                  </a:cubicBezTo>
                  <a:cubicBezTo>
                    <a:pt x="2962" y="1"/>
                    <a:pt x="2944" y="1"/>
                    <a:pt x="2927" y="1"/>
                  </a:cubicBezTo>
                  <a:cubicBezTo>
                    <a:pt x="1910" y="1"/>
                    <a:pt x="1267" y="625"/>
                    <a:pt x="1214" y="679"/>
                  </a:cubicBezTo>
                  <a:cubicBezTo>
                    <a:pt x="0" y="1856"/>
                    <a:pt x="446" y="4497"/>
                    <a:pt x="678" y="5907"/>
                  </a:cubicBezTo>
                  <a:cubicBezTo>
                    <a:pt x="714" y="6085"/>
                    <a:pt x="732" y="6228"/>
                    <a:pt x="750" y="6335"/>
                  </a:cubicBezTo>
                  <a:cubicBezTo>
                    <a:pt x="875" y="7352"/>
                    <a:pt x="1535" y="8619"/>
                    <a:pt x="1981" y="8922"/>
                  </a:cubicBezTo>
                  <a:cubicBezTo>
                    <a:pt x="2088" y="8993"/>
                    <a:pt x="2195" y="9029"/>
                    <a:pt x="2284" y="9011"/>
                  </a:cubicBezTo>
                  <a:cubicBezTo>
                    <a:pt x="2659" y="8958"/>
                    <a:pt x="2909" y="8940"/>
                    <a:pt x="3105" y="9243"/>
                  </a:cubicBezTo>
                  <a:cubicBezTo>
                    <a:pt x="3159" y="9315"/>
                    <a:pt x="3248" y="9404"/>
                    <a:pt x="3444" y="9439"/>
                  </a:cubicBezTo>
                  <a:cubicBezTo>
                    <a:pt x="3480" y="9457"/>
                    <a:pt x="3533" y="9457"/>
                    <a:pt x="3587" y="9457"/>
                  </a:cubicBezTo>
                  <a:cubicBezTo>
                    <a:pt x="4265" y="9457"/>
                    <a:pt x="5478" y="8833"/>
                    <a:pt x="5924" y="8512"/>
                  </a:cubicBezTo>
                  <a:cubicBezTo>
                    <a:pt x="6031" y="9047"/>
                    <a:pt x="6103" y="9600"/>
                    <a:pt x="6103" y="10189"/>
                  </a:cubicBezTo>
                  <a:cubicBezTo>
                    <a:pt x="6103" y="10332"/>
                    <a:pt x="6317" y="10349"/>
                    <a:pt x="6352" y="10224"/>
                  </a:cubicBezTo>
                  <a:cubicBezTo>
                    <a:pt x="6549" y="9671"/>
                    <a:pt x="6495" y="9065"/>
                    <a:pt x="6352" y="8458"/>
                  </a:cubicBezTo>
                  <a:cubicBezTo>
                    <a:pt x="6406" y="8476"/>
                    <a:pt x="6442" y="8494"/>
                    <a:pt x="6495" y="8494"/>
                  </a:cubicBezTo>
                  <a:cubicBezTo>
                    <a:pt x="6923" y="8601"/>
                    <a:pt x="7512" y="8761"/>
                    <a:pt x="8279" y="8244"/>
                  </a:cubicBezTo>
                  <a:cubicBezTo>
                    <a:pt x="9421" y="7459"/>
                    <a:pt x="9225" y="5389"/>
                    <a:pt x="8993" y="50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61"/>
            <p:cNvSpPr/>
            <p:nvPr/>
          </p:nvSpPr>
          <p:spPr>
            <a:xfrm rot="-8471317">
              <a:off x="892051" y="588433"/>
              <a:ext cx="325387" cy="357435"/>
            </a:xfrm>
            <a:custGeom>
              <a:avLst/>
              <a:gdLst/>
              <a:ahLst/>
              <a:cxnLst/>
              <a:rect l="l" t="t" r="r" b="b"/>
              <a:pathLst>
                <a:path w="9422" h="10350" extrusionOk="0">
                  <a:moveTo>
                    <a:pt x="8030" y="7887"/>
                  </a:moveTo>
                  <a:cubicBezTo>
                    <a:pt x="7423" y="8280"/>
                    <a:pt x="6995" y="8173"/>
                    <a:pt x="6620" y="8066"/>
                  </a:cubicBezTo>
                  <a:cubicBezTo>
                    <a:pt x="6477" y="8030"/>
                    <a:pt x="6352" y="8012"/>
                    <a:pt x="6227" y="7994"/>
                  </a:cubicBezTo>
                  <a:cubicBezTo>
                    <a:pt x="6210" y="7976"/>
                    <a:pt x="6210" y="7958"/>
                    <a:pt x="6192" y="7941"/>
                  </a:cubicBezTo>
                  <a:cubicBezTo>
                    <a:pt x="6727" y="7370"/>
                    <a:pt x="7227" y="6852"/>
                    <a:pt x="7744" y="6317"/>
                  </a:cubicBezTo>
                  <a:cubicBezTo>
                    <a:pt x="8083" y="5996"/>
                    <a:pt x="8386" y="5657"/>
                    <a:pt x="8422" y="5211"/>
                  </a:cubicBezTo>
                  <a:cubicBezTo>
                    <a:pt x="8511" y="5282"/>
                    <a:pt x="8583" y="5318"/>
                    <a:pt x="8636" y="5336"/>
                  </a:cubicBezTo>
                  <a:cubicBezTo>
                    <a:pt x="8761" y="5746"/>
                    <a:pt x="8850" y="7298"/>
                    <a:pt x="8030" y="7887"/>
                  </a:cubicBezTo>
                  <a:close/>
                  <a:moveTo>
                    <a:pt x="3480" y="8993"/>
                  </a:moveTo>
                  <a:cubicBezTo>
                    <a:pt x="3230" y="8619"/>
                    <a:pt x="2891" y="8529"/>
                    <a:pt x="2588" y="8529"/>
                  </a:cubicBezTo>
                  <a:cubicBezTo>
                    <a:pt x="2463" y="8529"/>
                    <a:pt x="2356" y="8547"/>
                    <a:pt x="2249" y="8565"/>
                  </a:cubicBezTo>
                  <a:cubicBezTo>
                    <a:pt x="2195" y="8529"/>
                    <a:pt x="2106" y="8440"/>
                    <a:pt x="1999" y="8315"/>
                  </a:cubicBezTo>
                  <a:cubicBezTo>
                    <a:pt x="2516" y="7816"/>
                    <a:pt x="3551" y="7976"/>
                    <a:pt x="4193" y="8030"/>
                  </a:cubicBezTo>
                  <a:cubicBezTo>
                    <a:pt x="4604" y="8066"/>
                    <a:pt x="5103" y="8208"/>
                    <a:pt x="5567" y="8226"/>
                  </a:cubicBezTo>
                  <a:cubicBezTo>
                    <a:pt x="4925" y="8654"/>
                    <a:pt x="3676" y="9118"/>
                    <a:pt x="3480" y="8993"/>
                  </a:cubicBezTo>
                  <a:close/>
                  <a:moveTo>
                    <a:pt x="2980" y="447"/>
                  </a:moveTo>
                  <a:cubicBezTo>
                    <a:pt x="3301" y="465"/>
                    <a:pt x="3640" y="554"/>
                    <a:pt x="3979" y="714"/>
                  </a:cubicBezTo>
                  <a:cubicBezTo>
                    <a:pt x="3926" y="946"/>
                    <a:pt x="3712" y="1232"/>
                    <a:pt x="3676" y="1339"/>
                  </a:cubicBezTo>
                  <a:cubicBezTo>
                    <a:pt x="3605" y="1464"/>
                    <a:pt x="3498" y="1624"/>
                    <a:pt x="3426" y="1785"/>
                  </a:cubicBezTo>
                  <a:cubicBezTo>
                    <a:pt x="3105" y="1232"/>
                    <a:pt x="2766" y="714"/>
                    <a:pt x="2445" y="518"/>
                  </a:cubicBezTo>
                  <a:cubicBezTo>
                    <a:pt x="2605" y="465"/>
                    <a:pt x="2784" y="447"/>
                    <a:pt x="2980" y="447"/>
                  </a:cubicBezTo>
                  <a:close/>
                  <a:moveTo>
                    <a:pt x="5282" y="1696"/>
                  </a:moveTo>
                  <a:cubicBezTo>
                    <a:pt x="5300" y="2106"/>
                    <a:pt x="5014" y="2499"/>
                    <a:pt x="4764" y="2873"/>
                  </a:cubicBezTo>
                  <a:cubicBezTo>
                    <a:pt x="4675" y="3016"/>
                    <a:pt x="4425" y="3337"/>
                    <a:pt x="4300" y="3605"/>
                  </a:cubicBezTo>
                  <a:cubicBezTo>
                    <a:pt x="4229" y="3426"/>
                    <a:pt x="4104" y="3177"/>
                    <a:pt x="3979" y="2873"/>
                  </a:cubicBezTo>
                  <a:cubicBezTo>
                    <a:pt x="4033" y="2748"/>
                    <a:pt x="4086" y="2606"/>
                    <a:pt x="4122" y="2516"/>
                  </a:cubicBezTo>
                  <a:cubicBezTo>
                    <a:pt x="4283" y="2267"/>
                    <a:pt x="4461" y="2017"/>
                    <a:pt x="4622" y="1749"/>
                  </a:cubicBezTo>
                  <a:cubicBezTo>
                    <a:pt x="4711" y="1589"/>
                    <a:pt x="4782" y="1428"/>
                    <a:pt x="4800" y="1250"/>
                  </a:cubicBezTo>
                  <a:cubicBezTo>
                    <a:pt x="4961" y="1392"/>
                    <a:pt x="5121" y="1535"/>
                    <a:pt x="5282" y="1696"/>
                  </a:cubicBezTo>
                  <a:close/>
                  <a:moveTo>
                    <a:pt x="6013" y="2516"/>
                  </a:moveTo>
                  <a:cubicBezTo>
                    <a:pt x="5835" y="3248"/>
                    <a:pt x="4943" y="3658"/>
                    <a:pt x="4639" y="4354"/>
                  </a:cubicBezTo>
                  <a:cubicBezTo>
                    <a:pt x="4568" y="4194"/>
                    <a:pt x="4497" y="4051"/>
                    <a:pt x="4425" y="3890"/>
                  </a:cubicBezTo>
                  <a:cubicBezTo>
                    <a:pt x="4425" y="3873"/>
                    <a:pt x="4425" y="3855"/>
                    <a:pt x="4425" y="3837"/>
                  </a:cubicBezTo>
                  <a:cubicBezTo>
                    <a:pt x="4479" y="3676"/>
                    <a:pt x="4586" y="3534"/>
                    <a:pt x="4657" y="3391"/>
                  </a:cubicBezTo>
                  <a:cubicBezTo>
                    <a:pt x="4836" y="3070"/>
                    <a:pt x="5068" y="2748"/>
                    <a:pt x="5228" y="2445"/>
                  </a:cubicBezTo>
                  <a:cubicBezTo>
                    <a:pt x="5318" y="2302"/>
                    <a:pt x="5407" y="2106"/>
                    <a:pt x="5460" y="1892"/>
                  </a:cubicBezTo>
                  <a:cubicBezTo>
                    <a:pt x="5657" y="2106"/>
                    <a:pt x="5835" y="2320"/>
                    <a:pt x="6013" y="2516"/>
                  </a:cubicBezTo>
                  <a:close/>
                  <a:moveTo>
                    <a:pt x="7691" y="4426"/>
                  </a:moveTo>
                  <a:cubicBezTo>
                    <a:pt x="7708" y="5496"/>
                    <a:pt x="6103" y="5639"/>
                    <a:pt x="5621" y="6478"/>
                  </a:cubicBezTo>
                  <a:cubicBezTo>
                    <a:pt x="5532" y="6281"/>
                    <a:pt x="5442" y="6067"/>
                    <a:pt x="5353" y="5871"/>
                  </a:cubicBezTo>
                  <a:cubicBezTo>
                    <a:pt x="5728" y="5353"/>
                    <a:pt x="6174" y="4907"/>
                    <a:pt x="6620" y="4443"/>
                  </a:cubicBezTo>
                  <a:cubicBezTo>
                    <a:pt x="6781" y="4283"/>
                    <a:pt x="7030" y="3997"/>
                    <a:pt x="7084" y="3730"/>
                  </a:cubicBezTo>
                  <a:cubicBezTo>
                    <a:pt x="7137" y="3801"/>
                    <a:pt x="7191" y="3855"/>
                    <a:pt x="7245" y="3908"/>
                  </a:cubicBezTo>
                  <a:cubicBezTo>
                    <a:pt x="7423" y="4104"/>
                    <a:pt x="7566" y="4283"/>
                    <a:pt x="7691" y="4426"/>
                  </a:cubicBezTo>
                  <a:close/>
                  <a:moveTo>
                    <a:pt x="6156" y="7441"/>
                  </a:moveTo>
                  <a:cubicBezTo>
                    <a:pt x="6103" y="7441"/>
                    <a:pt x="6049" y="7423"/>
                    <a:pt x="6013" y="7405"/>
                  </a:cubicBezTo>
                  <a:cubicBezTo>
                    <a:pt x="5942" y="7227"/>
                    <a:pt x="5871" y="7048"/>
                    <a:pt x="5799" y="6888"/>
                  </a:cubicBezTo>
                  <a:cubicBezTo>
                    <a:pt x="6103" y="5835"/>
                    <a:pt x="7798" y="5675"/>
                    <a:pt x="7833" y="4586"/>
                  </a:cubicBezTo>
                  <a:cubicBezTo>
                    <a:pt x="8030" y="4818"/>
                    <a:pt x="8190" y="4979"/>
                    <a:pt x="8315" y="5104"/>
                  </a:cubicBezTo>
                  <a:cubicBezTo>
                    <a:pt x="8012" y="6103"/>
                    <a:pt x="6781" y="6602"/>
                    <a:pt x="6156" y="7441"/>
                  </a:cubicBezTo>
                  <a:close/>
                  <a:moveTo>
                    <a:pt x="1196" y="6281"/>
                  </a:moveTo>
                  <a:cubicBezTo>
                    <a:pt x="1178" y="6156"/>
                    <a:pt x="1142" y="6014"/>
                    <a:pt x="1124" y="5835"/>
                  </a:cubicBezTo>
                  <a:cubicBezTo>
                    <a:pt x="1089" y="5657"/>
                    <a:pt x="1053" y="5425"/>
                    <a:pt x="1017" y="5193"/>
                  </a:cubicBezTo>
                  <a:cubicBezTo>
                    <a:pt x="1767" y="5157"/>
                    <a:pt x="2712" y="5585"/>
                    <a:pt x="3355" y="5889"/>
                  </a:cubicBezTo>
                  <a:cubicBezTo>
                    <a:pt x="3908" y="6139"/>
                    <a:pt x="4675" y="6834"/>
                    <a:pt x="5371" y="6799"/>
                  </a:cubicBezTo>
                  <a:cubicBezTo>
                    <a:pt x="5442" y="6959"/>
                    <a:pt x="5514" y="7120"/>
                    <a:pt x="5567" y="7298"/>
                  </a:cubicBezTo>
                  <a:cubicBezTo>
                    <a:pt x="4729" y="7084"/>
                    <a:pt x="3908" y="6870"/>
                    <a:pt x="3051" y="6727"/>
                  </a:cubicBezTo>
                  <a:cubicBezTo>
                    <a:pt x="2463" y="6620"/>
                    <a:pt x="1820" y="6460"/>
                    <a:pt x="1267" y="6692"/>
                  </a:cubicBezTo>
                  <a:cubicBezTo>
                    <a:pt x="1232" y="6549"/>
                    <a:pt x="1214" y="6424"/>
                    <a:pt x="1196" y="6281"/>
                  </a:cubicBezTo>
                  <a:close/>
                  <a:moveTo>
                    <a:pt x="5032" y="6014"/>
                  </a:moveTo>
                  <a:cubicBezTo>
                    <a:pt x="5032" y="6031"/>
                    <a:pt x="5050" y="6031"/>
                    <a:pt x="5068" y="6049"/>
                  </a:cubicBezTo>
                  <a:cubicBezTo>
                    <a:pt x="5121" y="6192"/>
                    <a:pt x="5193" y="6335"/>
                    <a:pt x="5246" y="6478"/>
                  </a:cubicBezTo>
                  <a:cubicBezTo>
                    <a:pt x="4836" y="6317"/>
                    <a:pt x="4425" y="6174"/>
                    <a:pt x="4015" y="5960"/>
                  </a:cubicBezTo>
                  <a:cubicBezTo>
                    <a:pt x="3587" y="5728"/>
                    <a:pt x="3141" y="5532"/>
                    <a:pt x="2695" y="5389"/>
                  </a:cubicBezTo>
                  <a:cubicBezTo>
                    <a:pt x="2356" y="5264"/>
                    <a:pt x="1463" y="4818"/>
                    <a:pt x="982" y="4979"/>
                  </a:cubicBezTo>
                  <a:cubicBezTo>
                    <a:pt x="910" y="4497"/>
                    <a:pt x="857" y="3944"/>
                    <a:pt x="857" y="3391"/>
                  </a:cubicBezTo>
                  <a:cubicBezTo>
                    <a:pt x="2481" y="3730"/>
                    <a:pt x="4229" y="4461"/>
                    <a:pt x="5032" y="6014"/>
                  </a:cubicBezTo>
                  <a:close/>
                  <a:moveTo>
                    <a:pt x="1000" y="1981"/>
                  </a:moveTo>
                  <a:cubicBezTo>
                    <a:pt x="1892" y="1892"/>
                    <a:pt x="2623" y="2499"/>
                    <a:pt x="3212" y="3105"/>
                  </a:cubicBezTo>
                  <a:cubicBezTo>
                    <a:pt x="3658" y="3551"/>
                    <a:pt x="3979" y="4283"/>
                    <a:pt x="4443" y="4675"/>
                  </a:cubicBezTo>
                  <a:cubicBezTo>
                    <a:pt x="4515" y="4836"/>
                    <a:pt x="4586" y="4979"/>
                    <a:pt x="4657" y="5139"/>
                  </a:cubicBezTo>
                  <a:cubicBezTo>
                    <a:pt x="3730" y="4087"/>
                    <a:pt x="2213" y="3391"/>
                    <a:pt x="857" y="3302"/>
                  </a:cubicBezTo>
                  <a:cubicBezTo>
                    <a:pt x="857" y="2838"/>
                    <a:pt x="893" y="2392"/>
                    <a:pt x="1000" y="1981"/>
                  </a:cubicBezTo>
                  <a:close/>
                  <a:moveTo>
                    <a:pt x="6923" y="3551"/>
                  </a:moveTo>
                  <a:cubicBezTo>
                    <a:pt x="6923" y="4015"/>
                    <a:pt x="6156" y="4568"/>
                    <a:pt x="5906" y="4818"/>
                  </a:cubicBezTo>
                  <a:cubicBezTo>
                    <a:pt x="5728" y="4979"/>
                    <a:pt x="5371" y="5246"/>
                    <a:pt x="5193" y="5532"/>
                  </a:cubicBezTo>
                  <a:cubicBezTo>
                    <a:pt x="5068" y="5264"/>
                    <a:pt x="4943" y="4997"/>
                    <a:pt x="4818" y="4747"/>
                  </a:cubicBezTo>
                  <a:cubicBezTo>
                    <a:pt x="4961" y="3962"/>
                    <a:pt x="6031" y="3426"/>
                    <a:pt x="6156" y="2677"/>
                  </a:cubicBezTo>
                  <a:cubicBezTo>
                    <a:pt x="6442" y="3016"/>
                    <a:pt x="6709" y="3302"/>
                    <a:pt x="6923" y="3551"/>
                  </a:cubicBezTo>
                  <a:close/>
                  <a:moveTo>
                    <a:pt x="4140" y="786"/>
                  </a:moveTo>
                  <a:cubicBezTo>
                    <a:pt x="4318" y="893"/>
                    <a:pt x="4479" y="1000"/>
                    <a:pt x="4657" y="1125"/>
                  </a:cubicBezTo>
                  <a:cubicBezTo>
                    <a:pt x="4639" y="1464"/>
                    <a:pt x="4372" y="1785"/>
                    <a:pt x="4193" y="2070"/>
                  </a:cubicBezTo>
                  <a:cubicBezTo>
                    <a:pt x="4158" y="2160"/>
                    <a:pt x="3961" y="2392"/>
                    <a:pt x="3854" y="2606"/>
                  </a:cubicBezTo>
                  <a:cubicBezTo>
                    <a:pt x="3747" y="2427"/>
                    <a:pt x="3658" y="2231"/>
                    <a:pt x="3551" y="2035"/>
                  </a:cubicBezTo>
                  <a:cubicBezTo>
                    <a:pt x="3640" y="1678"/>
                    <a:pt x="3890" y="1357"/>
                    <a:pt x="4069" y="1036"/>
                  </a:cubicBezTo>
                  <a:cubicBezTo>
                    <a:pt x="4086" y="964"/>
                    <a:pt x="4122" y="875"/>
                    <a:pt x="4140" y="786"/>
                  </a:cubicBezTo>
                  <a:close/>
                  <a:moveTo>
                    <a:pt x="1981" y="679"/>
                  </a:moveTo>
                  <a:cubicBezTo>
                    <a:pt x="1999" y="679"/>
                    <a:pt x="2017" y="697"/>
                    <a:pt x="2017" y="679"/>
                  </a:cubicBezTo>
                  <a:cubicBezTo>
                    <a:pt x="2284" y="572"/>
                    <a:pt x="2605" y="946"/>
                    <a:pt x="2944" y="1482"/>
                  </a:cubicBezTo>
                  <a:cubicBezTo>
                    <a:pt x="2802" y="1357"/>
                    <a:pt x="2623" y="1232"/>
                    <a:pt x="2463" y="1143"/>
                  </a:cubicBezTo>
                  <a:cubicBezTo>
                    <a:pt x="2249" y="1000"/>
                    <a:pt x="1963" y="875"/>
                    <a:pt x="1695" y="857"/>
                  </a:cubicBezTo>
                  <a:cubicBezTo>
                    <a:pt x="1767" y="804"/>
                    <a:pt x="1874" y="732"/>
                    <a:pt x="1981" y="679"/>
                  </a:cubicBezTo>
                  <a:close/>
                  <a:moveTo>
                    <a:pt x="1481" y="1036"/>
                  </a:moveTo>
                  <a:cubicBezTo>
                    <a:pt x="1927" y="946"/>
                    <a:pt x="2338" y="1214"/>
                    <a:pt x="2695" y="1482"/>
                  </a:cubicBezTo>
                  <a:cubicBezTo>
                    <a:pt x="2909" y="1660"/>
                    <a:pt x="3087" y="1838"/>
                    <a:pt x="3266" y="2035"/>
                  </a:cubicBezTo>
                  <a:cubicBezTo>
                    <a:pt x="3283" y="2070"/>
                    <a:pt x="3301" y="2106"/>
                    <a:pt x="3319" y="2142"/>
                  </a:cubicBezTo>
                  <a:cubicBezTo>
                    <a:pt x="3301" y="2177"/>
                    <a:pt x="3301" y="2213"/>
                    <a:pt x="3301" y="2231"/>
                  </a:cubicBezTo>
                  <a:cubicBezTo>
                    <a:pt x="3301" y="2302"/>
                    <a:pt x="3355" y="2338"/>
                    <a:pt x="3408" y="2338"/>
                  </a:cubicBezTo>
                  <a:cubicBezTo>
                    <a:pt x="3622" y="2748"/>
                    <a:pt x="3801" y="3177"/>
                    <a:pt x="3961" y="3516"/>
                  </a:cubicBezTo>
                  <a:cubicBezTo>
                    <a:pt x="3622" y="3141"/>
                    <a:pt x="3230" y="2784"/>
                    <a:pt x="2962" y="2552"/>
                  </a:cubicBezTo>
                  <a:cubicBezTo>
                    <a:pt x="2445" y="2088"/>
                    <a:pt x="1749" y="1696"/>
                    <a:pt x="1053" y="1803"/>
                  </a:cubicBezTo>
                  <a:cubicBezTo>
                    <a:pt x="1160" y="1499"/>
                    <a:pt x="1285" y="1232"/>
                    <a:pt x="1481" y="1036"/>
                  </a:cubicBezTo>
                  <a:close/>
                  <a:moveTo>
                    <a:pt x="1910" y="8155"/>
                  </a:moveTo>
                  <a:cubicBezTo>
                    <a:pt x="1695" y="7834"/>
                    <a:pt x="1463" y="7352"/>
                    <a:pt x="1321" y="6870"/>
                  </a:cubicBezTo>
                  <a:cubicBezTo>
                    <a:pt x="2730" y="6531"/>
                    <a:pt x="4265" y="7316"/>
                    <a:pt x="5674" y="7602"/>
                  </a:cubicBezTo>
                  <a:cubicBezTo>
                    <a:pt x="5692" y="7691"/>
                    <a:pt x="5728" y="7780"/>
                    <a:pt x="5764" y="7887"/>
                  </a:cubicBezTo>
                  <a:cubicBezTo>
                    <a:pt x="5050" y="7709"/>
                    <a:pt x="4176" y="7727"/>
                    <a:pt x="3480" y="7691"/>
                  </a:cubicBezTo>
                  <a:cubicBezTo>
                    <a:pt x="3016" y="7709"/>
                    <a:pt x="2249" y="7727"/>
                    <a:pt x="1910" y="8155"/>
                  </a:cubicBezTo>
                  <a:close/>
                  <a:moveTo>
                    <a:pt x="8993" y="5032"/>
                  </a:moveTo>
                  <a:cubicBezTo>
                    <a:pt x="8922" y="4925"/>
                    <a:pt x="8833" y="4890"/>
                    <a:pt x="8743" y="4890"/>
                  </a:cubicBezTo>
                  <a:cubicBezTo>
                    <a:pt x="8601" y="4782"/>
                    <a:pt x="8172" y="4283"/>
                    <a:pt x="7584" y="3623"/>
                  </a:cubicBezTo>
                  <a:cubicBezTo>
                    <a:pt x="7120" y="3105"/>
                    <a:pt x="6513" y="2409"/>
                    <a:pt x="5728" y="1517"/>
                  </a:cubicBezTo>
                  <a:cubicBezTo>
                    <a:pt x="4818" y="536"/>
                    <a:pt x="3890" y="19"/>
                    <a:pt x="2980" y="1"/>
                  </a:cubicBezTo>
                  <a:cubicBezTo>
                    <a:pt x="2962" y="1"/>
                    <a:pt x="2944" y="1"/>
                    <a:pt x="2927" y="1"/>
                  </a:cubicBezTo>
                  <a:cubicBezTo>
                    <a:pt x="1910" y="1"/>
                    <a:pt x="1267" y="625"/>
                    <a:pt x="1214" y="679"/>
                  </a:cubicBezTo>
                  <a:cubicBezTo>
                    <a:pt x="0" y="1856"/>
                    <a:pt x="446" y="4497"/>
                    <a:pt x="678" y="5907"/>
                  </a:cubicBezTo>
                  <a:cubicBezTo>
                    <a:pt x="714" y="6085"/>
                    <a:pt x="732" y="6228"/>
                    <a:pt x="750" y="6335"/>
                  </a:cubicBezTo>
                  <a:cubicBezTo>
                    <a:pt x="875" y="7352"/>
                    <a:pt x="1535" y="8619"/>
                    <a:pt x="1981" y="8922"/>
                  </a:cubicBezTo>
                  <a:cubicBezTo>
                    <a:pt x="2088" y="8993"/>
                    <a:pt x="2195" y="9029"/>
                    <a:pt x="2284" y="9011"/>
                  </a:cubicBezTo>
                  <a:cubicBezTo>
                    <a:pt x="2659" y="8958"/>
                    <a:pt x="2909" y="8940"/>
                    <a:pt x="3105" y="9243"/>
                  </a:cubicBezTo>
                  <a:cubicBezTo>
                    <a:pt x="3159" y="9315"/>
                    <a:pt x="3248" y="9404"/>
                    <a:pt x="3444" y="9439"/>
                  </a:cubicBezTo>
                  <a:cubicBezTo>
                    <a:pt x="3480" y="9457"/>
                    <a:pt x="3533" y="9457"/>
                    <a:pt x="3587" y="9457"/>
                  </a:cubicBezTo>
                  <a:cubicBezTo>
                    <a:pt x="4265" y="9457"/>
                    <a:pt x="5478" y="8833"/>
                    <a:pt x="5924" y="8512"/>
                  </a:cubicBezTo>
                  <a:cubicBezTo>
                    <a:pt x="6031" y="9047"/>
                    <a:pt x="6103" y="9600"/>
                    <a:pt x="6103" y="10189"/>
                  </a:cubicBezTo>
                  <a:cubicBezTo>
                    <a:pt x="6103" y="10332"/>
                    <a:pt x="6317" y="10349"/>
                    <a:pt x="6352" y="10224"/>
                  </a:cubicBezTo>
                  <a:cubicBezTo>
                    <a:pt x="6549" y="9671"/>
                    <a:pt x="6495" y="9065"/>
                    <a:pt x="6352" y="8458"/>
                  </a:cubicBezTo>
                  <a:cubicBezTo>
                    <a:pt x="6406" y="8476"/>
                    <a:pt x="6442" y="8494"/>
                    <a:pt x="6495" y="8494"/>
                  </a:cubicBezTo>
                  <a:cubicBezTo>
                    <a:pt x="6923" y="8601"/>
                    <a:pt x="7512" y="8761"/>
                    <a:pt x="8279" y="8244"/>
                  </a:cubicBezTo>
                  <a:cubicBezTo>
                    <a:pt x="9421" y="7459"/>
                    <a:pt x="9225" y="5389"/>
                    <a:pt x="8993" y="50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61"/>
            <p:cNvSpPr/>
            <p:nvPr/>
          </p:nvSpPr>
          <p:spPr>
            <a:xfrm rot="-2328683" flipH="1">
              <a:off x="3342151" y="4085083"/>
              <a:ext cx="325387" cy="357435"/>
            </a:xfrm>
            <a:custGeom>
              <a:avLst/>
              <a:gdLst/>
              <a:ahLst/>
              <a:cxnLst/>
              <a:rect l="l" t="t" r="r" b="b"/>
              <a:pathLst>
                <a:path w="9422" h="10350" extrusionOk="0">
                  <a:moveTo>
                    <a:pt x="8030" y="7887"/>
                  </a:moveTo>
                  <a:cubicBezTo>
                    <a:pt x="7423" y="8280"/>
                    <a:pt x="6995" y="8173"/>
                    <a:pt x="6620" y="8066"/>
                  </a:cubicBezTo>
                  <a:cubicBezTo>
                    <a:pt x="6477" y="8030"/>
                    <a:pt x="6352" y="8012"/>
                    <a:pt x="6227" y="7994"/>
                  </a:cubicBezTo>
                  <a:cubicBezTo>
                    <a:pt x="6210" y="7976"/>
                    <a:pt x="6210" y="7958"/>
                    <a:pt x="6192" y="7941"/>
                  </a:cubicBezTo>
                  <a:cubicBezTo>
                    <a:pt x="6727" y="7370"/>
                    <a:pt x="7227" y="6852"/>
                    <a:pt x="7744" y="6317"/>
                  </a:cubicBezTo>
                  <a:cubicBezTo>
                    <a:pt x="8083" y="5996"/>
                    <a:pt x="8386" y="5657"/>
                    <a:pt x="8422" y="5211"/>
                  </a:cubicBezTo>
                  <a:cubicBezTo>
                    <a:pt x="8511" y="5282"/>
                    <a:pt x="8583" y="5318"/>
                    <a:pt x="8636" y="5336"/>
                  </a:cubicBezTo>
                  <a:cubicBezTo>
                    <a:pt x="8761" y="5746"/>
                    <a:pt x="8850" y="7298"/>
                    <a:pt x="8030" y="7887"/>
                  </a:cubicBezTo>
                  <a:close/>
                  <a:moveTo>
                    <a:pt x="3480" y="8993"/>
                  </a:moveTo>
                  <a:cubicBezTo>
                    <a:pt x="3230" y="8619"/>
                    <a:pt x="2891" y="8529"/>
                    <a:pt x="2588" y="8529"/>
                  </a:cubicBezTo>
                  <a:cubicBezTo>
                    <a:pt x="2463" y="8529"/>
                    <a:pt x="2356" y="8547"/>
                    <a:pt x="2249" y="8565"/>
                  </a:cubicBezTo>
                  <a:cubicBezTo>
                    <a:pt x="2195" y="8529"/>
                    <a:pt x="2106" y="8440"/>
                    <a:pt x="1999" y="8315"/>
                  </a:cubicBezTo>
                  <a:cubicBezTo>
                    <a:pt x="2516" y="7816"/>
                    <a:pt x="3551" y="7976"/>
                    <a:pt x="4193" y="8030"/>
                  </a:cubicBezTo>
                  <a:cubicBezTo>
                    <a:pt x="4604" y="8066"/>
                    <a:pt x="5103" y="8208"/>
                    <a:pt x="5567" y="8226"/>
                  </a:cubicBezTo>
                  <a:cubicBezTo>
                    <a:pt x="4925" y="8654"/>
                    <a:pt x="3676" y="9118"/>
                    <a:pt x="3480" y="8993"/>
                  </a:cubicBezTo>
                  <a:close/>
                  <a:moveTo>
                    <a:pt x="2980" y="447"/>
                  </a:moveTo>
                  <a:cubicBezTo>
                    <a:pt x="3301" y="465"/>
                    <a:pt x="3640" y="554"/>
                    <a:pt x="3979" y="714"/>
                  </a:cubicBezTo>
                  <a:cubicBezTo>
                    <a:pt x="3926" y="946"/>
                    <a:pt x="3712" y="1232"/>
                    <a:pt x="3676" y="1339"/>
                  </a:cubicBezTo>
                  <a:cubicBezTo>
                    <a:pt x="3605" y="1464"/>
                    <a:pt x="3498" y="1624"/>
                    <a:pt x="3426" y="1785"/>
                  </a:cubicBezTo>
                  <a:cubicBezTo>
                    <a:pt x="3105" y="1232"/>
                    <a:pt x="2766" y="714"/>
                    <a:pt x="2445" y="518"/>
                  </a:cubicBezTo>
                  <a:cubicBezTo>
                    <a:pt x="2605" y="465"/>
                    <a:pt x="2784" y="447"/>
                    <a:pt x="2980" y="447"/>
                  </a:cubicBezTo>
                  <a:close/>
                  <a:moveTo>
                    <a:pt x="5282" y="1696"/>
                  </a:moveTo>
                  <a:cubicBezTo>
                    <a:pt x="5300" y="2106"/>
                    <a:pt x="5014" y="2499"/>
                    <a:pt x="4764" y="2873"/>
                  </a:cubicBezTo>
                  <a:cubicBezTo>
                    <a:pt x="4675" y="3016"/>
                    <a:pt x="4425" y="3337"/>
                    <a:pt x="4300" y="3605"/>
                  </a:cubicBezTo>
                  <a:cubicBezTo>
                    <a:pt x="4229" y="3426"/>
                    <a:pt x="4104" y="3177"/>
                    <a:pt x="3979" y="2873"/>
                  </a:cubicBezTo>
                  <a:cubicBezTo>
                    <a:pt x="4033" y="2748"/>
                    <a:pt x="4086" y="2606"/>
                    <a:pt x="4122" y="2516"/>
                  </a:cubicBezTo>
                  <a:cubicBezTo>
                    <a:pt x="4283" y="2267"/>
                    <a:pt x="4461" y="2017"/>
                    <a:pt x="4622" y="1749"/>
                  </a:cubicBezTo>
                  <a:cubicBezTo>
                    <a:pt x="4711" y="1589"/>
                    <a:pt x="4782" y="1428"/>
                    <a:pt x="4800" y="1250"/>
                  </a:cubicBezTo>
                  <a:cubicBezTo>
                    <a:pt x="4961" y="1392"/>
                    <a:pt x="5121" y="1535"/>
                    <a:pt x="5282" y="1696"/>
                  </a:cubicBezTo>
                  <a:close/>
                  <a:moveTo>
                    <a:pt x="6013" y="2516"/>
                  </a:moveTo>
                  <a:cubicBezTo>
                    <a:pt x="5835" y="3248"/>
                    <a:pt x="4943" y="3658"/>
                    <a:pt x="4639" y="4354"/>
                  </a:cubicBezTo>
                  <a:cubicBezTo>
                    <a:pt x="4568" y="4194"/>
                    <a:pt x="4497" y="4051"/>
                    <a:pt x="4425" y="3890"/>
                  </a:cubicBezTo>
                  <a:cubicBezTo>
                    <a:pt x="4425" y="3873"/>
                    <a:pt x="4425" y="3855"/>
                    <a:pt x="4425" y="3837"/>
                  </a:cubicBezTo>
                  <a:cubicBezTo>
                    <a:pt x="4479" y="3676"/>
                    <a:pt x="4586" y="3534"/>
                    <a:pt x="4657" y="3391"/>
                  </a:cubicBezTo>
                  <a:cubicBezTo>
                    <a:pt x="4836" y="3070"/>
                    <a:pt x="5068" y="2748"/>
                    <a:pt x="5228" y="2445"/>
                  </a:cubicBezTo>
                  <a:cubicBezTo>
                    <a:pt x="5318" y="2302"/>
                    <a:pt x="5407" y="2106"/>
                    <a:pt x="5460" y="1892"/>
                  </a:cubicBezTo>
                  <a:cubicBezTo>
                    <a:pt x="5657" y="2106"/>
                    <a:pt x="5835" y="2320"/>
                    <a:pt x="6013" y="2516"/>
                  </a:cubicBezTo>
                  <a:close/>
                  <a:moveTo>
                    <a:pt x="7691" y="4426"/>
                  </a:moveTo>
                  <a:cubicBezTo>
                    <a:pt x="7708" y="5496"/>
                    <a:pt x="6103" y="5639"/>
                    <a:pt x="5621" y="6478"/>
                  </a:cubicBezTo>
                  <a:cubicBezTo>
                    <a:pt x="5532" y="6281"/>
                    <a:pt x="5442" y="6067"/>
                    <a:pt x="5353" y="5871"/>
                  </a:cubicBezTo>
                  <a:cubicBezTo>
                    <a:pt x="5728" y="5353"/>
                    <a:pt x="6174" y="4907"/>
                    <a:pt x="6620" y="4443"/>
                  </a:cubicBezTo>
                  <a:cubicBezTo>
                    <a:pt x="6781" y="4283"/>
                    <a:pt x="7030" y="3997"/>
                    <a:pt x="7084" y="3730"/>
                  </a:cubicBezTo>
                  <a:cubicBezTo>
                    <a:pt x="7137" y="3801"/>
                    <a:pt x="7191" y="3855"/>
                    <a:pt x="7245" y="3908"/>
                  </a:cubicBezTo>
                  <a:cubicBezTo>
                    <a:pt x="7423" y="4104"/>
                    <a:pt x="7566" y="4283"/>
                    <a:pt x="7691" y="4426"/>
                  </a:cubicBezTo>
                  <a:close/>
                  <a:moveTo>
                    <a:pt x="6156" y="7441"/>
                  </a:moveTo>
                  <a:cubicBezTo>
                    <a:pt x="6103" y="7441"/>
                    <a:pt x="6049" y="7423"/>
                    <a:pt x="6013" y="7405"/>
                  </a:cubicBezTo>
                  <a:cubicBezTo>
                    <a:pt x="5942" y="7227"/>
                    <a:pt x="5871" y="7048"/>
                    <a:pt x="5799" y="6888"/>
                  </a:cubicBezTo>
                  <a:cubicBezTo>
                    <a:pt x="6103" y="5835"/>
                    <a:pt x="7798" y="5675"/>
                    <a:pt x="7833" y="4586"/>
                  </a:cubicBezTo>
                  <a:cubicBezTo>
                    <a:pt x="8030" y="4818"/>
                    <a:pt x="8190" y="4979"/>
                    <a:pt x="8315" y="5104"/>
                  </a:cubicBezTo>
                  <a:cubicBezTo>
                    <a:pt x="8012" y="6103"/>
                    <a:pt x="6781" y="6602"/>
                    <a:pt x="6156" y="7441"/>
                  </a:cubicBezTo>
                  <a:close/>
                  <a:moveTo>
                    <a:pt x="1196" y="6281"/>
                  </a:moveTo>
                  <a:cubicBezTo>
                    <a:pt x="1178" y="6156"/>
                    <a:pt x="1142" y="6014"/>
                    <a:pt x="1124" y="5835"/>
                  </a:cubicBezTo>
                  <a:cubicBezTo>
                    <a:pt x="1089" y="5657"/>
                    <a:pt x="1053" y="5425"/>
                    <a:pt x="1017" y="5193"/>
                  </a:cubicBezTo>
                  <a:cubicBezTo>
                    <a:pt x="1767" y="5157"/>
                    <a:pt x="2712" y="5585"/>
                    <a:pt x="3355" y="5889"/>
                  </a:cubicBezTo>
                  <a:cubicBezTo>
                    <a:pt x="3908" y="6139"/>
                    <a:pt x="4675" y="6834"/>
                    <a:pt x="5371" y="6799"/>
                  </a:cubicBezTo>
                  <a:cubicBezTo>
                    <a:pt x="5442" y="6959"/>
                    <a:pt x="5514" y="7120"/>
                    <a:pt x="5567" y="7298"/>
                  </a:cubicBezTo>
                  <a:cubicBezTo>
                    <a:pt x="4729" y="7084"/>
                    <a:pt x="3908" y="6870"/>
                    <a:pt x="3051" y="6727"/>
                  </a:cubicBezTo>
                  <a:cubicBezTo>
                    <a:pt x="2463" y="6620"/>
                    <a:pt x="1820" y="6460"/>
                    <a:pt x="1267" y="6692"/>
                  </a:cubicBezTo>
                  <a:cubicBezTo>
                    <a:pt x="1232" y="6549"/>
                    <a:pt x="1214" y="6424"/>
                    <a:pt x="1196" y="6281"/>
                  </a:cubicBezTo>
                  <a:close/>
                  <a:moveTo>
                    <a:pt x="5032" y="6014"/>
                  </a:moveTo>
                  <a:cubicBezTo>
                    <a:pt x="5032" y="6031"/>
                    <a:pt x="5050" y="6031"/>
                    <a:pt x="5068" y="6049"/>
                  </a:cubicBezTo>
                  <a:cubicBezTo>
                    <a:pt x="5121" y="6192"/>
                    <a:pt x="5193" y="6335"/>
                    <a:pt x="5246" y="6478"/>
                  </a:cubicBezTo>
                  <a:cubicBezTo>
                    <a:pt x="4836" y="6317"/>
                    <a:pt x="4425" y="6174"/>
                    <a:pt x="4015" y="5960"/>
                  </a:cubicBezTo>
                  <a:cubicBezTo>
                    <a:pt x="3587" y="5728"/>
                    <a:pt x="3141" y="5532"/>
                    <a:pt x="2695" y="5389"/>
                  </a:cubicBezTo>
                  <a:cubicBezTo>
                    <a:pt x="2356" y="5264"/>
                    <a:pt x="1463" y="4818"/>
                    <a:pt x="982" y="4979"/>
                  </a:cubicBezTo>
                  <a:cubicBezTo>
                    <a:pt x="910" y="4497"/>
                    <a:pt x="857" y="3944"/>
                    <a:pt x="857" y="3391"/>
                  </a:cubicBezTo>
                  <a:cubicBezTo>
                    <a:pt x="2481" y="3730"/>
                    <a:pt x="4229" y="4461"/>
                    <a:pt x="5032" y="6014"/>
                  </a:cubicBezTo>
                  <a:close/>
                  <a:moveTo>
                    <a:pt x="1000" y="1981"/>
                  </a:moveTo>
                  <a:cubicBezTo>
                    <a:pt x="1892" y="1892"/>
                    <a:pt x="2623" y="2499"/>
                    <a:pt x="3212" y="3105"/>
                  </a:cubicBezTo>
                  <a:cubicBezTo>
                    <a:pt x="3658" y="3551"/>
                    <a:pt x="3979" y="4283"/>
                    <a:pt x="4443" y="4675"/>
                  </a:cubicBezTo>
                  <a:cubicBezTo>
                    <a:pt x="4515" y="4836"/>
                    <a:pt x="4586" y="4979"/>
                    <a:pt x="4657" y="5139"/>
                  </a:cubicBezTo>
                  <a:cubicBezTo>
                    <a:pt x="3730" y="4087"/>
                    <a:pt x="2213" y="3391"/>
                    <a:pt x="857" y="3302"/>
                  </a:cubicBezTo>
                  <a:cubicBezTo>
                    <a:pt x="857" y="2838"/>
                    <a:pt x="893" y="2392"/>
                    <a:pt x="1000" y="1981"/>
                  </a:cubicBezTo>
                  <a:close/>
                  <a:moveTo>
                    <a:pt x="6923" y="3551"/>
                  </a:moveTo>
                  <a:cubicBezTo>
                    <a:pt x="6923" y="4015"/>
                    <a:pt x="6156" y="4568"/>
                    <a:pt x="5906" y="4818"/>
                  </a:cubicBezTo>
                  <a:cubicBezTo>
                    <a:pt x="5728" y="4979"/>
                    <a:pt x="5371" y="5246"/>
                    <a:pt x="5193" y="5532"/>
                  </a:cubicBezTo>
                  <a:cubicBezTo>
                    <a:pt x="5068" y="5264"/>
                    <a:pt x="4943" y="4997"/>
                    <a:pt x="4818" y="4747"/>
                  </a:cubicBezTo>
                  <a:cubicBezTo>
                    <a:pt x="4961" y="3962"/>
                    <a:pt x="6031" y="3426"/>
                    <a:pt x="6156" y="2677"/>
                  </a:cubicBezTo>
                  <a:cubicBezTo>
                    <a:pt x="6442" y="3016"/>
                    <a:pt x="6709" y="3302"/>
                    <a:pt x="6923" y="3551"/>
                  </a:cubicBezTo>
                  <a:close/>
                  <a:moveTo>
                    <a:pt x="4140" y="786"/>
                  </a:moveTo>
                  <a:cubicBezTo>
                    <a:pt x="4318" y="893"/>
                    <a:pt x="4479" y="1000"/>
                    <a:pt x="4657" y="1125"/>
                  </a:cubicBezTo>
                  <a:cubicBezTo>
                    <a:pt x="4639" y="1464"/>
                    <a:pt x="4372" y="1785"/>
                    <a:pt x="4193" y="2070"/>
                  </a:cubicBezTo>
                  <a:cubicBezTo>
                    <a:pt x="4158" y="2160"/>
                    <a:pt x="3961" y="2392"/>
                    <a:pt x="3854" y="2606"/>
                  </a:cubicBezTo>
                  <a:cubicBezTo>
                    <a:pt x="3747" y="2427"/>
                    <a:pt x="3658" y="2231"/>
                    <a:pt x="3551" y="2035"/>
                  </a:cubicBezTo>
                  <a:cubicBezTo>
                    <a:pt x="3640" y="1678"/>
                    <a:pt x="3890" y="1357"/>
                    <a:pt x="4069" y="1036"/>
                  </a:cubicBezTo>
                  <a:cubicBezTo>
                    <a:pt x="4086" y="964"/>
                    <a:pt x="4122" y="875"/>
                    <a:pt x="4140" y="786"/>
                  </a:cubicBezTo>
                  <a:close/>
                  <a:moveTo>
                    <a:pt x="1981" y="679"/>
                  </a:moveTo>
                  <a:cubicBezTo>
                    <a:pt x="1999" y="679"/>
                    <a:pt x="2017" y="697"/>
                    <a:pt x="2017" y="679"/>
                  </a:cubicBezTo>
                  <a:cubicBezTo>
                    <a:pt x="2284" y="572"/>
                    <a:pt x="2605" y="946"/>
                    <a:pt x="2944" y="1482"/>
                  </a:cubicBezTo>
                  <a:cubicBezTo>
                    <a:pt x="2802" y="1357"/>
                    <a:pt x="2623" y="1232"/>
                    <a:pt x="2463" y="1143"/>
                  </a:cubicBezTo>
                  <a:cubicBezTo>
                    <a:pt x="2249" y="1000"/>
                    <a:pt x="1963" y="875"/>
                    <a:pt x="1695" y="857"/>
                  </a:cubicBezTo>
                  <a:cubicBezTo>
                    <a:pt x="1767" y="804"/>
                    <a:pt x="1874" y="732"/>
                    <a:pt x="1981" y="679"/>
                  </a:cubicBezTo>
                  <a:close/>
                  <a:moveTo>
                    <a:pt x="1481" y="1036"/>
                  </a:moveTo>
                  <a:cubicBezTo>
                    <a:pt x="1927" y="946"/>
                    <a:pt x="2338" y="1214"/>
                    <a:pt x="2695" y="1482"/>
                  </a:cubicBezTo>
                  <a:cubicBezTo>
                    <a:pt x="2909" y="1660"/>
                    <a:pt x="3087" y="1838"/>
                    <a:pt x="3266" y="2035"/>
                  </a:cubicBezTo>
                  <a:cubicBezTo>
                    <a:pt x="3283" y="2070"/>
                    <a:pt x="3301" y="2106"/>
                    <a:pt x="3319" y="2142"/>
                  </a:cubicBezTo>
                  <a:cubicBezTo>
                    <a:pt x="3301" y="2177"/>
                    <a:pt x="3301" y="2213"/>
                    <a:pt x="3301" y="2231"/>
                  </a:cubicBezTo>
                  <a:cubicBezTo>
                    <a:pt x="3301" y="2302"/>
                    <a:pt x="3355" y="2338"/>
                    <a:pt x="3408" y="2338"/>
                  </a:cubicBezTo>
                  <a:cubicBezTo>
                    <a:pt x="3622" y="2748"/>
                    <a:pt x="3801" y="3177"/>
                    <a:pt x="3961" y="3516"/>
                  </a:cubicBezTo>
                  <a:cubicBezTo>
                    <a:pt x="3622" y="3141"/>
                    <a:pt x="3230" y="2784"/>
                    <a:pt x="2962" y="2552"/>
                  </a:cubicBezTo>
                  <a:cubicBezTo>
                    <a:pt x="2445" y="2088"/>
                    <a:pt x="1749" y="1696"/>
                    <a:pt x="1053" y="1803"/>
                  </a:cubicBezTo>
                  <a:cubicBezTo>
                    <a:pt x="1160" y="1499"/>
                    <a:pt x="1285" y="1232"/>
                    <a:pt x="1481" y="1036"/>
                  </a:cubicBezTo>
                  <a:close/>
                  <a:moveTo>
                    <a:pt x="1910" y="8155"/>
                  </a:moveTo>
                  <a:cubicBezTo>
                    <a:pt x="1695" y="7834"/>
                    <a:pt x="1463" y="7352"/>
                    <a:pt x="1321" y="6870"/>
                  </a:cubicBezTo>
                  <a:cubicBezTo>
                    <a:pt x="2730" y="6531"/>
                    <a:pt x="4265" y="7316"/>
                    <a:pt x="5674" y="7602"/>
                  </a:cubicBezTo>
                  <a:cubicBezTo>
                    <a:pt x="5692" y="7691"/>
                    <a:pt x="5728" y="7780"/>
                    <a:pt x="5764" y="7887"/>
                  </a:cubicBezTo>
                  <a:cubicBezTo>
                    <a:pt x="5050" y="7709"/>
                    <a:pt x="4176" y="7727"/>
                    <a:pt x="3480" y="7691"/>
                  </a:cubicBezTo>
                  <a:cubicBezTo>
                    <a:pt x="3016" y="7709"/>
                    <a:pt x="2249" y="7727"/>
                    <a:pt x="1910" y="8155"/>
                  </a:cubicBezTo>
                  <a:close/>
                  <a:moveTo>
                    <a:pt x="8993" y="5032"/>
                  </a:moveTo>
                  <a:cubicBezTo>
                    <a:pt x="8922" y="4925"/>
                    <a:pt x="8833" y="4890"/>
                    <a:pt x="8743" y="4890"/>
                  </a:cubicBezTo>
                  <a:cubicBezTo>
                    <a:pt x="8601" y="4782"/>
                    <a:pt x="8172" y="4283"/>
                    <a:pt x="7584" y="3623"/>
                  </a:cubicBezTo>
                  <a:cubicBezTo>
                    <a:pt x="7120" y="3105"/>
                    <a:pt x="6513" y="2409"/>
                    <a:pt x="5728" y="1517"/>
                  </a:cubicBezTo>
                  <a:cubicBezTo>
                    <a:pt x="4818" y="536"/>
                    <a:pt x="3890" y="19"/>
                    <a:pt x="2980" y="1"/>
                  </a:cubicBezTo>
                  <a:cubicBezTo>
                    <a:pt x="2962" y="1"/>
                    <a:pt x="2944" y="1"/>
                    <a:pt x="2927" y="1"/>
                  </a:cubicBezTo>
                  <a:cubicBezTo>
                    <a:pt x="1910" y="1"/>
                    <a:pt x="1267" y="625"/>
                    <a:pt x="1214" y="679"/>
                  </a:cubicBezTo>
                  <a:cubicBezTo>
                    <a:pt x="0" y="1856"/>
                    <a:pt x="446" y="4497"/>
                    <a:pt x="678" y="5907"/>
                  </a:cubicBezTo>
                  <a:cubicBezTo>
                    <a:pt x="714" y="6085"/>
                    <a:pt x="732" y="6228"/>
                    <a:pt x="750" y="6335"/>
                  </a:cubicBezTo>
                  <a:cubicBezTo>
                    <a:pt x="875" y="7352"/>
                    <a:pt x="1535" y="8619"/>
                    <a:pt x="1981" y="8922"/>
                  </a:cubicBezTo>
                  <a:cubicBezTo>
                    <a:pt x="2088" y="8993"/>
                    <a:pt x="2195" y="9029"/>
                    <a:pt x="2284" y="9011"/>
                  </a:cubicBezTo>
                  <a:cubicBezTo>
                    <a:pt x="2659" y="8958"/>
                    <a:pt x="2909" y="8940"/>
                    <a:pt x="3105" y="9243"/>
                  </a:cubicBezTo>
                  <a:cubicBezTo>
                    <a:pt x="3159" y="9315"/>
                    <a:pt x="3248" y="9404"/>
                    <a:pt x="3444" y="9439"/>
                  </a:cubicBezTo>
                  <a:cubicBezTo>
                    <a:pt x="3480" y="9457"/>
                    <a:pt x="3533" y="9457"/>
                    <a:pt x="3587" y="9457"/>
                  </a:cubicBezTo>
                  <a:cubicBezTo>
                    <a:pt x="4265" y="9457"/>
                    <a:pt x="5478" y="8833"/>
                    <a:pt x="5924" y="8512"/>
                  </a:cubicBezTo>
                  <a:cubicBezTo>
                    <a:pt x="6031" y="9047"/>
                    <a:pt x="6103" y="9600"/>
                    <a:pt x="6103" y="10189"/>
                  </a:cubicBezTo>
                  <a:cubicBezTo>
                    <a:pt x="6103" y="10332"/>
                    <a:pt x="6317" y="10349"/>
                    <a:pt x="6352" y="10224"/>
                  </a:cubicBezTo>
                  <a:cubicBezTo>
                    <a:pt x="6549" y="9671"/>
                    <a:pt x="6495" y="9065"/>
                    <a:pt x="6352" y="8458"/>
                  </a:cubicBezTo>
                  <a:cubicBezTo>
                    <a:pt x="6406" y="8476"/>
                    <a:pt x="6442" y="8494"/>
                    <a:pt x="6495" y="8494"/>
                  </a:cubicBezTo>
                  <a:cubicBezTo>
                    <a:pt x="6923" y="8601"/>
                    <a:pt x="7512" y="8761"/>
                    <a:pt x="8279" y="8244"/>
                  </a:cubicBezTo>
                  <a:cubicBezTo>
                    <a:pt x="9421" y="7459"/>
                    <a:pt x="9225" y="5389"/>
                    <a:pt x="8993" y="50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10">
            <a:extLst>
              <a:ext uri="{FF2B5EF4-FFF2-40B4-BE49-F238E27FC236}">
                <a16:creationId xmlns:a16="http://schemas.microsoft.com/office/drawing/2014/main" id="{9532B822-E275-76AD-3839-A6B3E796A027}"/>
              </a:ext>
            </a:extLst>
          </p:cNvPr>
          <p:cNvSpPr txBox="1"/>
          <p:nvPr/>
        </p:nvSpPr>
        <p:spPr>
          <a:xfrm>
            <a:off x="397512" y="1705455"/>
            <a:ext cx="4294676" cy="1732590"/>
          </a:xfrm>
          <a:prstGeom prst="rect">
            <a:avLst/>
          </a:prstGeom>
        </p:spPr>
        <p:txBody>
          <a:bodyPr wrap="square" lIns="0" tIns="0" rIns="0" bIns="0" rtlCol="0" anchor="t">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F0E9D9"/>
                </a:solidFill>
                <a:effectLst/>
                <a:uLnTx/>
                <a:uFillTx/>
                <a:latin typeface="Arial" panose="020B0604020202020204" pitchFamily="34" charset="0"/>
                <a:ea typeface="+mn-ea"/>
                <a:cs typeface="Arial" panose="020B0604020202020204" pitchFamily="34" charset="0"/>
                <a:sym typeface="Arial"/>
              </a:rPr>
              <a:t>CẢM ƠN CÁC EM ĐÃ LẮNG NGHE!</a:t>
            </a:r>
            <a:endParaRPr kumimoji="0" lang="en-US" sz="4000" b="1" i="0" u="none" strike="noStrike" kern="1200" cap="none" spc="0" normalizeH="0" baseline="0" noProof="0" dirty="0">
              <a:ln>
                <a:noFill/>
              </a:ln>
              <a:solidFill>
                <a:srgbClr val="F0E9D9"/>
              </a:solidFill>
              <a:effectLst/>
              <a:uLnTx/>
              <a:uFillTx/>
              <a:latin typeface="Arial" panose="020B0604020202020204" pitchFamily="34" charset="0"/>
              <a:ea typeface="+mn-ea"/>
              <a:cs typeface="Arial" panose="020B0604020202020204" pitchFamily="34" charset="0"/>
              <a:sym typeface="Arial"/>
            </a:endParaRPr>
          </a:p>
        </p:txBody>
      </p:sp>
      <p:sp>
        <p:nvSpPr>
          <p:cNvPr id="5" name="Freeform 10">
            <a:extLst>
              <a:ext uri="{FF2B5EF4-FFF2-40B4-BE49-F238E27FC236}">
                <a16:creationId xmlns:a16="http://schemas.microsoft.com/office/drawing/2014/main" id="{D61D10E0-A5EC-EAA2-6E11-10FF2264FFD1}"/>
              </a:ext>
            </a:extLst>
          </p:cNvPr>
          <p:cNvSpPr/>
          <p:nvPr/>
        </p:nvSpPr>
        <p:spPr>
          <a:xfrm>
            <a:off x="4692188" y="261506"/>
            <a:ext cx="4022724" cy="4620488"/>
          </a:xfrm>
          <a:custGeom>
            <a:avLst/>
            <a:gdLst/>
            <a:ahLst/>
            <a:cxnLst/>
            <a:rect l="l" t="t" r="r" b="b"/>
            <a:pathLst>
              <a:path w="3759898" h="4114800">
                <a:moveTo>
                  <a:pt x="0" y="0"/>
                </a:moveTo>
                <a:lnTo>
                  <a:pt x="3759899" y="0"/>
                </a:lnTo>
                <a:lnTo>
                  <a:pt x="37598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06A78BA-D1D7-1827-ADE2-48E617C80F0F}"/>
              </a:ext>
            </a:extLst>
          </p:cNvPr>
          <p:cNvGrpSpPr/>
          <p:nvPr/>
        </p:nvGrpSpPr>
        <p:grpSpPr>
          <a:xfrm>
            <a:off x="682776" y="413353"/>
            <a:ext cx="7778447" cy="4316793"/>
            <a:chOff x="682776" y="350114"/>
            <a:chExt cx="7778447" cy="4316793"/>
          </a:xfrm>
        </p:grpSpPr>
        <p:sp>
          <p:nvSpPr>
            <p:cNvPr id="4" name="Rectangle 3">
              <a:extLst>
                <a:ext uri="{FF2B5EF4-FFF2-40B4-BE49-F238E27FC236}">
                  <a16:creationId xmlns:a16="http://schemas.microsoft.com/office/drawing/2014/main" id="{62129921-2FC0-1E46-9810-CE6DE463B76E}"/>
                </a:ext>
              </a:extLst>
            </p:cNvPr>
            <p:cNvSpPr/>
            <p:nvPr/>
          </p:nvSpPr>
          <p:spPr>
            <a:xfrm>
              <a:off x="682776" y="350114"/>
              <a:ext cx="7778447" cy="4316793"/>
            </a:xfrm>
            <a:prstGeom prst="rect">
              <a:avLst/>
            </a:prstGeom>
            <a:solidFill>
              <a:schemeClr val="accent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FCB78D-170E-C553-6032-27AC51FDA2D7}"/>
                </a:ext>
              </a:extLst>
            </p:cNvPr>
            <p:cNvSpPr txBox="1"/>
            <p:nvPr/>
          </p:nvSpPr>
          <p:spPr>
            <a:xfrm>
              <a:off x="682777" y="413353"/>
              <a:ext cx="7778446"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Nguyễn Trường Tộ sinh ra trong một gia đình theo Công giáo</a:t>
              </a:r>
              <a:r>
                <a:rPr lang="en-US" sz="2000"/>
                <a:t>.</a:t>
              </a:r>
            </a:p>
            <a:p>
              <a:pPr marL="342900" indent="-342900" algn="just">
                <a:lnSpc>
                  <a:spcPct val="150000"/>
                </a:lnSpc>
                <a:buFont typeface="Arial" panose="020B0604020202020204" pitchFamily="34" charset="0"/>
                <a:buChar char="•"/>
              </a:pPr>
              <a:r>
                <a:rPr lang="en-US" sz="2000"/>
                <a:t>Quê quán:</a:t>
              </a:r>
              <a:r>
                <a:rPr lang="vi-VN" sz="2000"/>
                <a:t> làng Bùi Chu, Hưng Trung, Hưng Nguyên, Nghệ An. </a:t>
              </a:r>
              <a:endParaRPr lang="en-US" sz="2000"/>
            </a:p>
            <a:p>
              <a:pPr marL="342900" indent="-342900" algn="just">
                <a:lnSpc>
                  <a:spcPct val="150000"/>
                </a:lnSpc>
                <a:buFont typeface="Arial" panose="020B0604020202020204" pitchFamily="34" charset="0"/>
                <a:buChar char="•"/>
              </a:pPr>
              <a:r>
                <a:rPr lang="vi-VN" sz="2000"/>
                <a:t>Ông được truyền tụng là “Trạng Tộ”.</a:t>
              </a:r>
            </a:p>
            <a:p>
              <a:pPr marL="342900" indent="-342900" algn="just">
                <a:lnSpc>
                  <a:spcPct val="150000"/>
                </a:lnSpc>
                <a:buFont typeface="Arial" panose="020B0604020202020204" pitchFamily="34" charset="0"/>
                <a:buChar char="•"/>
              </a:pPr>
              <a:r>
                <a:rPr lang="vi-VN" sz="2000"/>
                <a:t>Với lòng yêu nước và vốn hiểu biết sâu rộng, Nguyễn Trường Tộ đã dồn hết tâm trí vào việc thảo kế hoạch giúp nước về các phương diện chính trị, kinh tế, văn hóa, khoa học kỹ thuật.</a:t>
              </a:r>
              <a:endParaRPr lang="en-US" sz="2000"/>
            </a:p>
            <a:p>
              <a:pPr marL="342900" indent="-342900" algn="just">
                <a:lnSpc>
                  <a:spcPct val="150000"/>
                </a:lnSpc>
                <a:buFont typeface="Arial" panose="020B0604020202020204" pitchFamily="34" charset="0"/>
                <a:buChar char="•"/>
              </a:pPr>
              <a:r>
                <a:rPr lang="vi-VN" sz="2000"/>
                <a:t>Năm 1863, ông </a:t>
              </a:r>
              <a:r>
                <a:rPr lang="en-US" sz="2000"/>
                <a:t>soạn </a:t>
              </a:r>
              <a:r>
                <a:rPr lang="vi-VN" sz="2000"/>
                <a:t>ba bản điều trần gửi lên Triều đình Huế. </a:t>
              </a:r>
              <a:endParaRPr lang="en-US" sz="2000"/>
            </a:p>
            <a:p>
              <a:pPr marL="342900" indent="-342900" algn="just">
                <a:lnSpc>
                  <a:spcPct val="150000"/>
                </a:lnSpc>
                <a:buFont typeface="Arial" panose="020B0604020202020204" pitchFamily="34" charset="0"/>
                <a:buChar char="•"/>
              </a:pPr>
              <a:r>
                <a:rPr lang="vi-VN" sz="2000"/>
                <a:t>Một số đề nghị cải cách của Nguyễn Trường Tộ đến nay vẫn còn giá trị. </a:t>
              </a:r>
            </a:p>
          </p:txBody>
        </p:sp>
      </p:grpSp>
    </p:spTree>
    <p:extLst>
      <p:ext uri="{BB962C8B-B14F-4D97-AF65-F5344CB8AC3E}">
        <p14:creationId xmlns:p14="http://schemas.microsoft.com/office/powerpoint/2010/main" val="307427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5F961C6D-5893-A8B1-51A7-67414FA14FF7}"/>
              </a:ext>
            </a:extLst>
          </p:cNvPr>
          <p:cNvSpPr txBox="1"/>
          <p:nvPr/>
        </p:nvSpPr>
        <p:spPr>
          <a:xfrm>
            <a:off x="439299" y="932038"/>
            <a:ext cx="8265402" cy="3279424"/>
          </a:xfrm>
          <a:prstGeom prst="rect">
            <a:avLst/>
          </a:prstGeom>
          <a:noFill/>
        </p:spPr>
        <p:txBody>
          <a:bodyPr wrap="square">
            <a:spAutoFit/>
          </a:bodyPr>
          <a:lstStyle/>
          <a:p>
            <a:pPr algn="ctr">
              <a:lnSpc>
                <a:spcPct val="150000"/>
              </a:lnSpc>
            </a:pPr>
            <a:r>
              <a:rPr lang="en-US" sz="4800" b="1">
                <a:solidFill>
                  <a:schemeClr val="accent1"/>
                </a:solidFill>
              </a:rPr>
              <a:t>BÀI 22. </a:t>
            </a:r>
          </a:p>
          <a:p>
            <a:pPr algn="ctr">
              <a:lnSpc>
                <a:spcPct val="150000"/>
              </a:lnSpc>
            </a:pPr>
            <a:r>
              <a:rPr lang="en-US" sz="4800" b="1">
                <a:solidFill>
                  <a:schemeClr val="accent1"/>
                </a:solidFill>
              </a:rPr>
              <a:t>TRÀO LƯU CẢI CÁCH Ở VIỆT NAM CUỐI THẾ KỈ XIX</a:t>
            </a:r>
          </a:p>
        </p:txBody>
      </p:sp>
    </p:spTree>
    <p:extLst>
      <p:ext uri="{BB962C8B-B14F-4D97-AF65-F5344CB8AC3E}">
        <p14:creationId xmlns:p14="http://schemas.microsoft.com/office/powerpoint/2010/main" val="2504412129"/>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5"/>
        <p:cNvGrpSpPr/>
        <p:nvPr/>
      </p:nvGrpSpPr>
      <p:grpSpPr>
        <a:xfrm>
          <a:off x="0" y="0"/>
          <a:ext cx="0" cy="0"/>
          <a:chOff x="0" y="0"/>
          <a:chExt cx="0" cy="0"/>
        </a:xfrm>
      </p:grpSpPr>
      <p:sp>
        <p:nvSpPr>
          <p:cNvPr id="28" name="TextBox 27">
            <a:extLst>
              <a:ext uri="{FF2B5EF4-FFF2-40B4-BE49-F238E27FC236}">
                <a16:creationId xmlns:a16="http://schemas.microsoft.com/office/drawing/2014/main" id="{B51EEED8-BE2E-7FDB-3BC2-B5BD71F519E8}"/>
              </a:ext>
            </a:extLst>
          </p:cNvPr>
          <p:cNvSpPr txBox="1"/>
          <p:nvPr/>
        </p:nvSpPr>
        <p:spPr>
          <a:xfrm>
            <a:off x="2261597" y="751917"/>
            <a:ext cx="4611690" cy="646331"/>
          </a:xfrm>
          <a:prstGeom prst="rect">
            <a:avLst/>
          </a:prstGeom>
          <a:noFill/>
        </p:spPr>
        <p:txBody>
          <a:bodyPr wrap="square">
            <a:spAutoFit/>
          </a:bodyPr>
          <a:lstStyle/>
          <a:p>
            <a:pPr algn="ctr"/>
            <a:r>
              <a:rPr lang="en" sz="3600" b="1">
                <a:solidFill>
                  <a:schemeClr val="tx1">
                    <a:lumMod val="75000"/>
                  </a:schemeClr>
                </a:solidFill>
                <a:latin typeface="+mj-lt"/>
              </a:rPr>
              <a:t>NỘI DUNG BÀI HỌC</a:t>
            </a:r>
            <a:endParaRPr lang="en-US" sz="3600">
              <a:solidFill>
                <a:schemeClr val="tx1">
                  <a:lumMod val="75000"/>
                </a:schemeClr>
              </a:solidFill>
            </a:endParaRPr>
          </a:p>
        </p:txBody>
      </p:sp>
      <p:cxnSp>
        <p:nvCxnSpPr>
          <p:cNvPr id="29" name="Straight Arrow Connector 28">
            <a:extLst>
              <a:ext uri="{FF2B5EF4-FFF2-40B4-BE49-F238E27FC236}">
                <a16:creationId xmlns:a16="http://schemas.microsoft.com/office/drawing/2014/main" id="{EA6D479A-5620-DB72-4630-BCB3545223A2}"/>
              </a:ext>
            </a:extLst>
          </p:cNvPr>
          <p:cNvCxnSpPr>
            <a:cxnSpLocks/>
          </p:cNvCxnSpPr>
          <p:nvPr/>
        </p:nvCxnSpPr>
        <p:spPr>
          <a:xfrm>
            <a:off x="1251277" y="2278505"/>
            <a:ext cx="6562011" cy="0"/>
          </a:xfrm>
          <a:prstGeom prst="straightConnector1">
            <a:avLst/>
          </a:prstGeom>
          <a:ln w="38100">
            <a:solidFill>
              <a:srgbClr val="D13627"/>
            </a:solidFill>
            <a:tailEnd type="triangle"/>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2986F01F-EC65-8DF1-8832-9655C199A64A}"/>
              </a:ext>
            </a:extLst>
          </p:cNvPr>
          <p:cNvSpPr/>
          <p:nvPr/>
        </p:nvSpPr>
        <p:spPr>
          <a:xfrm>
            <a:off x="2607164" y="1958465"/>
            <a:ext cx="640080" cy="640080"/>
          </a:xfrm>
          <a:prstGeom prst="ellipse">
            <a:avLst/>
          </a:prstGeom>
          <a:solidFill>
            <a:srgbClr val="D1362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0E9D9"/>
                </a:solidFill>
                <a:effectLst/>
                <a:uLnTx/>
                <a:uFillTx/>
                <a:latin typeface="Arial"/>
                <a:ea typeface="+mn-ea"/>
                <a:cs typeface="+mn-cs"/>
                <a:sym typeface="Arial"/>
              </a:rPr>
              <a:t>1</a:t>
            </a:r>
          </a:p>
        </p:txBody>
      </p:sp>
      <p:sp>
        <p:nvSpPr>
          <p:cNvPr id="31" name="Oval 30">
            <a:extLst>
              <a:ext uri="{FF2B5EF4-FFF2-40B4-BE49-F238E27FC236}">
                <a16:creationId xmlns:a16="http://schemas.microsoft.com/office/drawing/2014/main" id="{4BD37A57-AF71-C63F-FD7D-6A05CDE6AA49}"/>
              </a:ext>
            </a:extLst>
          </p:cNvPr>
          <p:cNvSpPr/>
          <p:nvPr/>
        </p:nvSpPr>
        <p:spPr>
          <a:xfrm>
            <a:off x="5960875" y="1958465"/>
            <a:ext cx="640080" cy="640080"/>
          </a:xfrm>
          <a:prstGeom prst="ellipse">
            <a:avLst/>
          </a:prstGeom>
          <a:solidFill>
            <a:srgbClr val="D1362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F0E9D9"/>
                </a:solidFill>
                <a:effectLst/>
                <a:uLnTx/>
                <a:uFillTx/>
                <a:latin typeface="Arial"/>
                <a:ea typeface="+mn-ea"/>
                <a:cs typeface="+mn-cs"/>
                <a:sym typeface="Arial"/>
              </a:rPr>
              <a:t>2</a:t>
            </a:r>
          </a:p>
        </p:txBody>
      </p:sp>
      <p:sp>
        <p:nvSpPr>
          <p:cNvPr id="3873" name="TextBox 3872">
            <a:extLst>
              <a:ext uri="{FF2B5EF4-FFF2-40B4-BE49-F238E27FC236}">
                <a16:creationId xmlns:a16="http://schemas.microsoft.com/office/drawing/2014/main" id="{152E21FB-B57C-5272-AB4B-79E1CFFDAE34}"/>
              </a:ext>
            </a:extLst>
          </p:cNvPr>
          <p:cNvSpPr txBox="1"/>
          <p:nvPr/>
        </p:nvSpPr>
        <p:spPr>
          <a:xfrm>
            <a:off x="1101503" y="2705737"/>
            <a:ext cx="3465939" cy="1685846"/>
          </a:xfrm>
          <a:prstGeom prst="rect">
            <a:avLst/>
          </a:prstGeom>
          <a:noFill/>
        </p:spPr>
        <p:txBody>
          <a:bodyPr wrap="square" rtlCol="0">
            <a:spAutoFit/>
          </a:bodyPr>
          <a:lstStyle/>
          <a:p>
            <a:pPr lvl="0" algn="ctr">
              <a:lnSpc>
                <a:spcPct val="150000"/>
              </a:lnSpc>
              <a:defRPr/>
            </a:pPr>
            <a:r>
              <a:rPr lang="vi-VN" sz="2400"/>
              <a:t>Nguyên nhân các quan lại, sĩ phu yêu nước đưa ra đề nghị cải cách</a:t>
            </a:r>
            <a:endParaRPr kumimoji="0" lang="en-US" sz="2400" b="0" i="0" u="none" strike="noStrike" kern="0" cap="none" spc="0" normalizeH="0" baseline="0" noProof="0">
              <a:ln>
                <a:noFill/>
              </a:ln>
              <a:solidFill>
                <a:srgbClr val="000000"/>
              </a:solidFill>
              <a:effectLst/>
              <a:uLnTx/>
              <a:uFillTx/>
              <a:sym typeface="Arial"/>
            </a:endParaRPr>
          </a:p>
        </p:txBody>
      </p:sp>
      <p:sp>
        <p:nvSpPr>
          <p:cNvPr id="3874" name="TextBox 3873">
            <a:extLst>
              <a:ext uri="{FF2B5EF4-FFF2-40B4-BE49-F238E27FC236}">
                <a16:creationId xmlns:a16="http://schemas.microsoft.com/office/drawing/2014/main" id="{832A14BB-9463-A615-C5F4-C91EC769ACF0}"/>
              </a:ext>
            </a:extLst>
          </p:cNvPr>
          <p:cNvSpPr txBox="1"/>
          <p:nvPr/>
        </p:nvSpPr>
        <p:spPr>
          <a:xfrm>
            <a:off x="4724738" y="2705737"/>
            <a:ext cx="3112355" cy="1685846"/>
          </a:xfrm>
          <a:prstGeom prst="rect">
            <a:avLst/>
          </a:prstGeom>
          <a:noFill/>
        </p:spPr>
        <p:txBody>
          <a:bodyPr wrap="square" rtlCol="0">
            <a:spAutoFit/>
          </a:bodyPr>
          <a:lstStyle/>
          <a:p>
            <a:pPr lvl="0" algn="ctr">
              <a:lnSpc>
                <a:spcPct val="150000"/>
              </a:lnSpc>
              <a:defRPr/>
            </a:pPr>
            <a:r>
              <a:rPr lang="en-US" sz="2400"/>
              <a:t>Những đề nghị cải cách ở Việt Nam vào nửa sau thế kỉ XIX</a:t>
            </a:r>
            <a:endParaRPr kumimoji="0" lang="en-US" sz="2400" b="0" i="0" u="none" strike="noStrike" kern="0" cap="none" spc="0" normalizeH="0" baseline="0" noProof="0">
              <a:ln>
                <a:noFill/>
              </a:ln>
              <a:solidFill>
                <a:srgbClr val="000000"/>
              </a:solidFill>
              <a:effectLst/>
              <a:uLnTx/>
              <a:uFillTx/>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500"/>
                                        <p:tgtEl>
                                          <p:spTgt spid="3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3873"/>
                                        </p:tgtEl>
                                        <p:attrNameLst>
                                          <p:attrName>style.visibility</p:attrName>
                                        </p:attrNameLst>
                                      </p:cBhvr>
                                      <p:to>
                                        <p:strVal val="visible"/>
                                      </p:to>
                                    </p:set>
                                    <p:anim calcmode="lin" valueType="num">
                                      <p:cBhvr additive="base">
                                        <p:cTn id="16" dur="500" fill="hold"/>
                                        <p:tgtEl>
                                          <p:spTgt spid="3873"/>
                                        </p:tgtEl>
                                        <p:attrNameLst>
                                          <p:attrName>ppt_x</p:attrName>
                                        </p:attrNameLst>
                                      </p:cBhvr>
                                      <p:tavLst>
                                        <p:tav tm="0">
                                          <p:val>
                                            <p:strVal val="#ppt_x"/>
                                          </p:val>
                                        </p:tav>
                                        <p:tav tm="100000">
                                          <p:val>
                                            <p:strVal val="#ppt_x"/>
                                          </p:val>
                                        </p:tav>
                                      </p:tavLst>
                                    </p:anim>
                                    <p:anim calcmode="lin" valueType="num">
                                      <p:cBhvr additive="base">
                                        <p:cTn id="17" dur="500" fill="hold"/>
                                        <p:tgtEl>
                                          <p:spTgt spid="387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500"/>
                                        <p:tgtEl>
                                          <p:spTgt spid="3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3874"/>
                                        </p:tgtEl>
                                        <p:attrNameLst>
                                          <p:attrName>style.visibility</p:attrName>
                                        </p:attrNameLst>
                                      </p:cBhvr>
                                      <p:to>
                                        <p:strVal val="visible"/>
                                      </p:to>
                                    </p:set>
                                    <p:anim calcmode="lin" valueType="num">
                                      <p:cBhvr additive="base">
                                        <p:cTn id="26" dur="500" fill="hold"/>
                                        <p:tgtEl>
                                          <p:spTgt spid="3874"/>
                                        </p:tgtEl>
                                        <p:attrNameLst>
                                          <p:attrName>ppt_x</p:attrName>
                                        </p:attrNameLst>
                                      </p:cBhvr>
                                      <p:tavLst>
                                        <p:tav tm="0">
                                          <p:val>
                                            <p:strVal val="#ppt_x"/>
                                          </p:val>
                                        </p:tav>
                                        <p:tav tm="100000">
                                          <p:val>
                                            <p:strVal val="#ppt_x"/>
                                          </p:val>
                                        </p:tav>
                                      </p:tavLst>
                                    </p:anim>
                                    <p:anim calcmode="lin" valueType="num">
                                      <p:cBhvr additive="base">
                                        <p:cTn id="27" dur="500" fill="hold"/>
                                        <p:tgtEl>
                                          <p:spTgt spid="38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873" grpId="0"/>
      <p:bldP spid="38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3"/>
        <p:cNvGrpSpPr/>
        <p:nvPr/>
      </p:nvGrpSpPr>
      <p:grpSpPr>
        <a:xfrm>
          <a:off x="0" y="0"/>
          <a:ext cx="0" cy="0"/>
          <a:chOff x="0" y="0"/>
          <a:chExt cx="0" cy="0"/>
        </a:xfrm>
      </p:grpSpPr>
      <p:sp>
        <p:nvSpPr>
          <p:cNvPr id="3904" name="Google Shape;3904;p42"/>
          <p:cNvSpPr/>
          <p:nvPr/>
        </p:nvSpPr>
        <p:spPr>
          <a:xfrm>
            <a:off x="2094946" y="421049"/>
            <a:ext cx="1045800" cy="10458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rgbClr val="D13627"/>
                </a:solidFill>
              </a:rPr>
              <a:t>1</a:t>
            </a:r>
            <a:endParaRPr sz="6000" b="1">
              <a:solidFill>
                <a:srgbClr val="D13627"/>
              </a:solidFill>
            </a:endParaRPr>
          </a:p>
        </p:txBody>
      </p:sp>
      <p:sp>
        <p:nvSpPr>
          <p:cNvPr id="4310" name="Freeform 16">
            <a:extLst>
              <a:ext uri="{FF2B5EF4-FFF2-40B4-BE49-F238E27FC236}">
                <a16:creationId xmlns:a16="http://schemas.microsoft.com/office/drawing/2014/main" id="{06C0F959-C8F2-B97B-D6AD-93CE5C37BDCB}"/>
              </a:ext>
            </a:extLst>
          </p:cNvPr>
          <p:cNvSpPr/>
          <p:nvPr/>
        </p:nvSpPr>
        <p:spPr>
          <a:xfrm>
            <a:off x="5165752" y="167807"/>
            <a:ext cx="3431685" cy="4807883"/>
          </a:xfrm>
          <a:custGeom>
            <a:avLst/>
            <a:gdLst/>
            <a:ahLst/>
            <a:cxnLst/>
            <a:rect l="l" t="t" r="r" b="b"/>
            <a:pathLst>
              <a:path w="2710624" h="4114800">
                <a:moveTo>
                  <a:pt x="0" y="0"/>
                </a:moveTo>
                <a:lnTo>
                  <a:pt x="2710624" y="0"/>
                </a:lnTo>
                <a:lnTo>
                  <a:pt x="271062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311" name="TextBox 4310">
            <a:extLst>
              <a:ext uri="{FF2B5EF4-FFF2-40B4-BE49-F238E27FC236}">
                <a16:creationId xmlns:a16="http://schemas.microsoft.com/office/drawing/2014/main" id="{B7295013-3AC3-519F-A8C2-4344C27F6FA0}"/>
              </a:ext>
            </a:extLst>
          </p:cNvPr>
          <p:cNvSpPr txBox="1"/>
          <p:nvPr/>
        </p:nvSpPr>
        <p:spPr>
          <a:xfrm>
            <a:off x="259832" y="1466849"/>
            <a:ext cx="4716028" cy="3045257"/>
          </a:xfrm>
          <a:prstGeom prst="rect">
            <a:avLst/>
          </a:prstGeom>
          <a:noFill/>
        </p:spPr>
        <p:txBody>
          <a:bodyPr wrap="square" rtlCol="0">
            <a:spAutoFit/>
          </a:bodyPr>
          <a:lstStyle/>
          <a:p>
            <a:pPr algn="ctr">
              <a:lnSpc>
                <a:spcPct val="150000"/>
              </a:lnSpc>
            </a:pPr>
            <a:r>
              <a:rPr lang="vi-VN" sz="3300" b="1">
                <a:solidFill>
                  <a:schemeClr val="bg1"/>
                </a:solidFill>
              </a:rPr>
              <a:t>NGUYÊN NHÂN CÁC QUAN LẠI, SĨ PHU YÊU NƯỚC ĐƯA RA ĐỀ NGHỊ CẢI CÁCH</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78"/>
        <p:cNvGrpSpPr/>
        <p:nvPr/>
      </p:nvGrpSpPr>
      <p:grpSpPr>
        <a:xfrm>
          <a:off x="0" y="0"/>
          <a:ext cx="0" cy="0"/>
          <a:chOff x="0" y="0"/>
          <a:chExt cx="0" cy="0"/>
        </a:xfrm>
      </p:grpSpPr>
      <p:grpSp>
        <p:nvGrpSpPr>
          <p:cNvPr id="18" name="Group 17">
            <a:extLst>
              <a:ext uri="{FF2B5EF4-FFF2-40B4-BE49-F238E27FC236}">
                <a16:creationId xmlns:a16="http://schemas.microsoft.com/office/drawing/2014/main" id="{26122691-CE7D-87BD-3870-D75FF921DC05}"/>
              </a:ext>
            </a:extLst>
          </p:cNvPr>
          <p:cNvGrpSpPr/>
          <p:nvPr/>
        </p:nvGrpSpPr>
        <p:grpSpPr>
          <a:xfrm>
            <a:off x="6469259" y="812978"/>
            <a:ext cx="2636519" cy="3517544"/>
            <a:chOff x="6469259" y="434928"/>
            <a:chExt cx="2636519" cy="3517544"/>
          </a:xfrm>
        </p:grpSpPr>
        <p:sp>
          <p:nvSpPr>
            <p:cNvPr id="14" name="TextBox 13">
              <a:extLst>
                <a:ext uri="{FF2B5EF4-FFF2-40B4-BE49-F238E27FC236}">
                  <a16:creationId xmlns:a16="http://schemas.microsoft.com/office/drawing/2014/main" id="{9E834F27-1A98-FB92-9C47-97E6810C4C4E}"/>
                </a:ext>
              </a:extLst>
            </p:cNvPr>
            <p:cNvSpPr txBox="1"/>
            <p:nvPr/>
          </p:nvSpPr>
          <p:spPr>
            <a:xfrm>
              <a:off x="6469259" y="2070482"/>
              <a:ext cx="2636519" cy="1881990"/>
            </a:xfrm>
            <a:prstGeom prst="rect">
              <a:avLst/>
            </a:prstGeom>
            <a:noFill/>
          </p:spPr>
          <p:txBody>
            <a:bodyPr wrap="square" rtlCol="0">
              <a:spAutoFit/>
            </a:bodyPr>
            <a:lstStyle/>
            <a:p>
              <a:pPr algn="ctr">
                <a:lnSpc>
                  <a:spcPct val="150000"/>
                </a:lnSpc>
              </a:pPr>
              <a:r>
                <a:rPr lang="en-US" sz="2000" b="1" i="1">
                  <a:solidFill>
                    <a:srgbClr val="FF0000"/>
                  </a:solidFill>
                </a:rPr>
                <a:t>Quan sát Hình</a:t>
              </a:r>
              <a:r>
                <a:rPr lang="vi-VN" sz="2000" b="1" i="1">
                  <a:solidFill>
                    <a:srgbClr val="FF0000"/>
                  </a:solidFill>
                </a:rPr>
                <a:t> 22.1, và trả lời câu hỏi</a:t>
              </a:r>
              <a:r>
                <a:rPr lang="en-US" sz="2000" b="1" i="1">
                  <a:solidFill>
                    <a:srgbClr val="FF0000"/>
                  </a:solidFill>
                </a:rPr>
                <a:t>: </a:t>
              </a:r>
              <a:r>
                <a:rPr lang="en-US" sz="2000"/>
                <a:t>Mô tả tranh vẽ Bình văn (Lê Văn Miến).</a:t>
              </a:r>
            </a:p>
          </p:txBody>
        </p:sp>
        <p:grpSp>
          <p:nvGrpSpPr>
            <p:cNvPr id="13" name="Group 12">
              <a:extLst>
                <a:ext uri="{FF2B5EF4-FFF2-40B4-BE49-F238E27FC236}">
                  <a16:creationId xmlns:a16="http://schemas.microsoft.com/office/drawing/2014/main" id="{3AE0F2F9-3CBD-81A7-909B-2606013D0686}"/>
                </a:ext>
              </a:extLst>
            </p:cNvPr>
            <p:cNvGrpSpPr/>
            <p:nvPr/>
          </p:nvGrpSpPr>
          <p:grpSpPr>
            <a:xfrm>
              <a:off x="6773781" y="434928"/>
              <a:ext cx="2027474" cy="1813560"/>
              <a:chOff x="1813006" y="3268980"/>
              <a:chExt cx="2027474" cy="1813560"/>
            </a:xfrm>
          </p:grpSpPr>
          <p:sp>
            <p:nvSpPr>
              <p:cNvPr id="16" name="Freeform 11">
                <a:extLst>
                  <a:ext uri="{FF2B5EF4-FFF2-40B4-BE49-F238E27FC236}">
                    <a16:creationId xmlns:a16="http://schemas.microsoft.com/office/drawing/2014/main" id="{347CD450-D095-EA90-497C-6608DD521B35}"/>
                  </a:ext>
                </a:extLst>
              </p:cNvPr>
              <p:cNvSpPr/>
              <p:nvPr/>
            </p:nvSpPr>
            <p:spPr>
              <a:xfrm>
                <a:off x="1813006" y="3268980"/>
                <a:ext cx="2027474" cy="1813560"/>
              </a:xfrm>
              <a:custGeom>
                <a:avLst/>
                <a:gdLst/>
                <a:ahLst/>
                <a:cxnLst/>
                <a:rect l="l" t="t" r="r" b="b"/>
                <a:pathLst>
                  <a:path w="2906422" h="2422019">
                    <a:moveTo>
                      <a:pt x="0" y="0"/>
                    </a:moveTo>
                    <a:lnTo>
                      <a:pt x="2906423" y="0"/>
                    </a:lnTo>
                    <a:lnTo>
                      <a:pt x="2906423" y="2422019"/>
                    </a:lnTo>
                    <a:lnTo>
                      <a:pt x="0" y="24220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7" name="Picture 7">
                <a:extLst>
                  <a:ext uri="{FF2B5EF4-FFF2-40B4-BE49-F238E27FC236}">
                    <a16:creationId xmlns:a16="http://schemas.microsoft.com/office/drawing/2014/main" id="{35B641B2-0768-4AC9-43AD-6D5A63966E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87771" y="3353192"/>
                <a:ext cx="398329" cy="604674"/>
              </a:xfrm>
              <a:prstGeom prst="rect">
                <a:avLst/>
              </a:prstGeom>
            </p:spPr>
          </p:pic>
        </p:grpSp>
      </p:grpSp>
      <p:pic>
        <p:nvPicPr>
          <p:cNvPr id="12" name="Picture 11">
            <a:extLst>
              <a:ext uri="{FF2B5EF4-FFF2-40B4-BE49-F238E27FC236}">
                <a16:creationId xmlns:a16="http://schemas.microsoft.com/office/drawing/2014/main" id="{B763F695-BD03-8C4D-3F51-E00AF0071C78}"/>
              </a:ext>
            </a:extLst>
          </p:cNvPr>
          <p:cNvPicPr>
            <a:picLocks noChangeAspect="1"/>
          </p:cNvPicPr>
          <p:nvPr/>
        </p:nvPicPr>
        <p:blipFill>
          <a:blip r:embed="rId7"/>
          <a:srcRect/>
          <a:stretch/>
        </p:blipFill>
        <p:spPr>
          <a:xfrm>
            <a:off x="137159" y="114888"/>
            <a:ext cx="6332099" cy="4273644"/>
          </a:xfrm>
          <a:prstGeom prst="rect">
            <a:avLst/>
          </a:prstGeom>
        </p:spPr>
      </p:pic>
      <p:sp>
        <p:nvSpPr>
          <p:cNvPr id="20" name="TextBox 19">
            <a:extLst>
              <a:ext uri="{FF2B5EF4-FFF2-40B4-BE49-F238E27FC236}">
                <a16:creationId xmlns:a16="http://schemas.microsoft.com/office/drawing/2014/main" id="{AE9830D3-8B93-0AF8-D4F9-67AB0F115AD9}"/>
              </a:ext>
            </a:extLst>
          </p:cNvPr>
          <p:cNvSpPr txBox="1"/>
          <p:nvPr/>
        </p:nvSpPr>
        <p:spPr>
          <a:xfrm>
            <a:off x="137159" y="4360375"/>
            <a:ext cx="7162801" cy="698717"/>
          </a:xfrm>
          <a:prstGeom prst="rect">
            <a:avLst/>
          </a:prstGeom>
          <a:noFill/>
        </p:spPr>
        <p:txBody>
          <a:bodyPr wrap="square">
            <a:spAutoFit/>
          </a:bodyPr>
          <a:lstStyle/>
          <a:p>
            <a:pPr algn="just">
              <a:lnSpc>
                <a:spcPct val="150000"/>
              </a:lnSpc>
            </a:pPr>
            <a:r>
              <a:rPr lang="en-US"/>
              <a:t>Bình văn (tranh vẽ, Lê Văn Miến (1873 – 1943)) </a:t>
            </a:r>
          </a:p>
          <a:p>
            <a:pPr algn="just">
              <a:lnSpc>
                <a:spcPct val="150000"/>
              </a:lnSpc>
            </a:pPr>
            <a:r>
              <a:rPr lang="en-US" i="1"/>
              <a:t>Lớp học của thầy đồ nho vẫn giữ vị trí trọng yếu trong xã hội Việt Nam cuối thế kỉ XIX.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02"/>
        <p:cNvGrpSpPr/>
        <p:nvPr/>
      </p:nvGrpSpPr>
      <p:grpSpPr>
        <a:xfrm>
          <a:off x="0" y="0"/>
          <a:ext cx="0" cy="0"/>
          <a:chOff x="0" y="0"/>
          <a:chExt cx="0" cy="0"/>
        </a:xfrm>
      </p:grpSpPr>
      <p:pic>
        <p:nvPicPr>
          <p:cNvPr id="2" name="Picture 1">
            <a:extLst>
              <a:ext uri="{FF2B5EF4-FFF2-40B4-BE49-F238E27FC236}">
                <a16:creationId xmlns:a16="http://schemas.microsoft.com/office/drawing/2014/main" id="{33CF687E-00C0-2A29-B810-F5BA6F33829E}"/>
              </a:ext>
            </a:extLst>
          </p:cNvPr>
          <p:cNvPicPr>
            <a:picLocks noChangeAspect="1"/>
          </p:cNvPicPr>
          <p:nvPr/>
        </p:nvPicPr>
        <p:blipFill>
          <a:blip r:embed="rId3"/>
          <a:srcRect/>
          <a:stretch/>
        </p:blipFill>
        <p:spPr>
          <a:xfrm>
            <a:off x="2430779" y="1208147"/>
            <a:ext cx="3905316" cy="2635766"/>
          </a:xfrm>
          <a:prstGeom prst="rect">
            <a:avLst/>
          </a:prstGeom>
        </p:spPr>
      </p:pic>
      <p:sp>
        <p:nvSpPr>
          <p:cNvPr id="6" name="Rectangle: Rounded Corners 5">
            <a:extLst>
              <a:ext uri="{FF2B5EF4-FFF2-40B4-BE49-F238E27FC236}">
                <a16:creationId xmlns:a16="http://schemas.microsoft.com/office/drawing/2014/main" id="{AF3563E5-DB02-2E49-9A80-9FC6CC2C4571}"/>
              </a:ext>
            </a:extLst>
          </p:cNvPr>
          <p:cNvSpPr/>
          <p:nvPr/>
        </p:nvSpPr>
        <p:spPr>
          <a:xfrm>
            <a:off x="281939" y="114300"/>
            <a:ext cx="8580120" cy="8077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chemeClr val="bg2"/>
                </a:solidFill>
              </a:rPr>
              <a:t>Bình văn là một bức tranh sinh hoạt lấy chủ đề là một buổi bình văn của thầy đồ với tám người học trò nhỏ xung quanh. </a:t>
            </a:r>
            <a:endParaRPr lang="en-US" sz="1800">
              <a:solidFill>
                <a:schemeClr val="bg2"/>
              </a:solidFill>
            </a:endParaRPr>
          </a:p>
        </p:txBody>
      </p:sp>
      <p:sp>
        <p:nvSpPr>
          <p:cNvPr id="7" name="Speech Bubble: Rectangle with Corners Rounded 6">
            <a:extLst>
              <a:ext uri="{FF2B5EF4-FFF2-40B4-BE49-F238E27FC236}">
                <a16:creationId xmlns:a16="http://schemas.microsoft.com/office/drawing/2014/main" id="{8D8F8B3F-653D-2DD2-36F4-9EDAB28D51E0}"/>
              </a:ext>
            </a:extLst>
          </p:cNvPr>
          <p:cNvSpPr/>
          <p:nvPr/>
        </p:nvSpPr>
        <p:spPr>
          <a:xfrm>
            <a:off x="281939" y="1029454"/>
            <a:ext cx="2148840" cy="2993152"/>
          </a:xfrm>
          <a:prstGeom prst="wedgeRoundRectCallout">
            <a:avLst>
              <a:gd name="adj1" fmla="val 130940"/>
              <a:gd name="adj2" fmla="val -4121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bg2"/>
                </a:solidFill>
              </a:rPr>
              <a:t>Trung tâm bức tranh là thầy đồ đang ngồi trên ghế, tay trái cầm sách, tay phải cầm bút chỉ vào trang sách. </a:t>
            </a:r>
          </a:p>
        </p:txBody>
      </p:sp>
      <p:sp>
        <p:nvSpPr>
          <p:cNvPr id="8" name="Speech Bubble: Rectangle with Corners Rounded 7">
            <a:extLst>
              <a:ext uri="{FF2B5EF4-FFF2-40B4-BE49-F238E27FC236}">
                <a16:creationId xmlns:a16="http://schemas.microsoft.com/office/drawing/2014/main" id="{18CF250D-2A47-D1E3-89FE-D0133693306D}"/>
              </a:ext>
            </a:extLst>
          </p:cNvPr>
          <p:cNvSpPr/>
          <p:nvPr/>
        </p:nvSpPr>
        <p:spPr>
          <a:xfrm>
            <a:off x="6385560" y="1029454"/>
            <a:ext cx="2636519" cy="2993152"/>
          </a:xfrm>
          <a:prstGeom prst="wedgeRoundRectCallout">
            <a:avLst>
              <a:gd name="adj1" fmla="val -71610"/>
              <a:gd name="adj2" fmla="val -1325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bg2"/>
                </a:solidFill>
              </a:rPr>
              <a:t>Tám người học trò ngồi phía dưới hướng về phía thầy giáo, phần lớn các em mặc áo dài chít khăn, trừ một em nhỏ còn để tóc trái đào.</a:t>
            </a:r>
            <a:endParaRPr lang="en-US" sz="1800">
              <a:solidFill>
                <a:schemeClr val="bg2"/>
              </a:solidFill>
            </a:endParaRPr>
          </a:p>
        </p:txBody>
      </p:sp>
      <p:sp>
        <p:nvSpPr>
          <p:cNvPr id="9" name="Rectangle 8">
            <a:extLst>
              <a:ext uri="{FF2B5EF4-FFF2-40B4-BE49-F238E27FC236}">
                <a16:creationId xmlns:a16="http://schemas.microsoft.com/office/drawing/2014/main" id="{7DA05519-6F59-52A1-2388-BA3A2466B13F}"/>
              </a:ext>
            </a:extLst>
          </p:cNvPr>
          <p:cNvSpPr/>
          <p:nvPr/>
        </p:nvSpPr>
        <p:spPr>
          <a:xfrm>
            <a:off x="281939" y="4152900"/>
            <a:ext cx="8740139" cy="8686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bg2"/>
                </a:solidFill>
              </a:rPr>
              <a:t>Bức tranh Bình văn được coi là tác phẩm có giá trị trong bộ sưu tập tranh cận đại của Bảo tàng Mỹ thuật Việt Nam.</a:t>
            </a:r>
            <a:endParaRPr lang="en-US" sz="1800">
              <a:solidFill>
                <a:schemeClr val="bg2"/>
              </a:solidFill>
            </a:endParaRPr>
          </a:p>
        </p:txBody>
      </p:sp>
      <p:sp>
        <p:nvSpPr>
          <p:cNvPr id="10" name="Oval 9">
            <a:extLst>
              <a:ext uri="{FF2B5EF4-FFF2-40B4-BE49-F238E27FC236}">
                <a16:creationId xmlns:a16="http://schemas.microsoft.com/office/drawing/2014/main" id="{C814F8EA-6C1F-1202-7E88-01590EBAA411}"/>
              </a:ext>
            </a:extLst>
          </p:cNvPr>
          <p:cNvSpPr/>
          <p:nvPr/>
        </p:nvSpPr>
        <p:spPr>
          <a:xfrm>
            <a:off x="2590800" y="2042160"/>
            <a:ext cx="1066800" cy="145542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theme/theme1.xml><?xml version="1.0" encoding="utf-8"?>
<a:theme xmlns:a="http://schemas.openxmlformats.org/drawingml/2006/main" name="Chinese National Day by Slidesgo">
  <a:themeElements>
    <a:clrScheme name="Simple Light">
      <a:dk1>
        <a:srgbClr val="D13627"/>
      </a:dk1>
      <a:lt1>
        <a:srgbClr val="F0E9D9"/>
      </a:lt1>
      <a:dk2>
        <a:srgbClr val="000000"/>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TotalTime>
  <Words>2380</Words>
  <Application>Microsoft Macintosh PowerPoint</Application>
  <PresentationFormat>On-screen Show (16:9)</PresentationFormat>
  <Paragraphs>169</Paragraphs>
  <Slides>36</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Calibri</vt:lpstr>
      <vt:lpstr>Baloo 2</vt:lpstr>
      <vt:lpstr>Wingdings</vt:lpstr>
      <vt:lpstr>RocknRoll One</vt:lpstr>
      <vt:lpstr>PT Sans</vt:lpstr>
      <vt:lpstr>Arial</vt:lpstr>
      <vt:lpstr>Roboto Condensed Light</vt:lpstr>
      <vt:lpstr>Chinese National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pham yen</cp:lastModifiedBy>
  <cp:revision>7</cp:revision>
  <dcterms:modified xsi:type="dcterms:W3CDTF">2025-04-29T04:23:35Z</dcterms:modified>
</cp:coreProperties>
</file>